
<file path=[Content_Types].xml><?xml version="1.0" encoding="utf-8"?>
<Types xmlns="http://schemas.openxmlformats.org/package/2006/content-types">
  <Default Extension="png" ContentType="image/png"/>
  <Default Extension="mp3" ContentType="audio/mpe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4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media/audio2.wav" ContentType="audio/x-wav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media/audio3.wav" ContentType="audio/x-wav"/>
  <Override PartName="/ppt/theme/themeOverride1.xml" ContentType="application/vnd.openxmlformats-officedocument.themeOverr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media/audio4.wav" ContentType="audio/x-wav"/>
  <Override PartName="/ppt/theme/themeOverride2.xml" ContentType="application/vnd.openxmlformats-officedocument.themeOverr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heme/themeOverride3.xml" ContentType="application/vnd.openxmlformats-officedocument.themeOverr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heme/themeOverride4.xml" ContentType="application/vnd.openxmlformats-officedocument.themeOverr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heme/themeOverride5.xml" ContentType="application/vnd.openxmlformats-officedocument.themeOverride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theme/themeOverride6.xml" ContentType="application/vnd.openxmlformats-officedocument.themeOverride+xml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ppt/theme/themeOverride7.xml" ContentType="application/vnd.openxmlformats-officedocument.themeOverride+xml"/>
  <Override PartName="/ppt/tags/tag11.xml" ContentType="application/vnd.openxmlformats-officedocument.presentationml.tags+xml"/>
  <Override PartName="/ppt/notesSlides/notesSlide10.xml" ContentType="application/vnd.openxmlformats-officedocument.presentationml.notesSlide+xml"/>
  <Override PartName="/ppt/tags/tag12.xml" ContentType="application/vnd.openxmlformats-officedocument.presentationml.tags+xml"/>
  <Override PartName="/ppt/notesSlides/notesSlide11.xml" ContentType="application/vnd.openxmlformats-officedocument.presentationml.notesSlide+xml"/>
  <Override PartName="/ppt/tags/tag13.xml" ContentType="application/vnd.openxmlformats-officedocument.presentationml.tags+xml"/>
  <Override PartName="/ppt/notesSlides/notesSlide12.xml" ContentType="application/vnd.openxmlformats-officedocument.presentationml.notesSlide+xml"/>
  <Override PartName="/ppt/tags/tag14.xml" ContentType="application/vnd.openxmlformats-officedocument.presentationml.tags+xml"/>
  <Override PartName="/ppt/media/media2.wav" ContentType="audio/x-wav"/>
  <Override PartName="/ppt/notesSlides/notesSlide13.xml" ContentType="application/vnd.openxmlformats-officedocument.presentationml.notesSlide+xml"/>
  <Override PartName="/ppt/tags/tag15.xml" ContentType="application/vnd.openxmlformats-officedocument.presentationml.tags+xml"/>
  <Override PartName="/ppt/notesSlides/notesSlide14.xml" ContentType="application/vnd.openxmlformats-officedocument.presentationml.notesSlide+xml"/>
  <Override PartName="/ppt/tags/tag16.xml" ContentType="application/vnd.openxmlformats-officedocument.presentationml.tags+xml"/>
  <Override PartName="/ppt/notesSlides/notesSlide15.xml" ContentType="application/vnd.openxmlformats-officedocument.presentationml.notesSlide+xml"/>
  <Override PartName="/ppt/media/audio5.wav" ContentType="audio/x-wav"/>
  <Override PartName="/ppt/tags/tag17.xml" ContentType="application/vnd.openxmlformats-officedocument.presentationml.tags+xml"/>
  <Override PartName="/ppt/notesSlides/notesSlide16.xml" ContentType="application/vnd.openxmlformats-officedocument.presentationml.notesSlide+xml"/>
  <Override PartName="/ppt/tags/tag18.xml" ContentType="application/vnd.openxmlformats-officedocument.presentationml.tags+xml"/>
  <Override PartName="/ppt/notesSlides/notesSlide17.xml" ContentType="application/vnd.openxmlformats-officedocument.presentationml.notesSlide+xml"/>
  <Override PartName="/ppt/tags/tag19.xml" ContentType="application/vnd.openxmlformats-officedocument.presentationml.tags+xml"/>
  <Override PartName="/ppt/notesSlides/notesSlide18.xml" ContentType="application/vnd.openxmlformats-officedocument.presentationml.notesSlide+xml"/>
  <Override PartName="/ppt/tags/tag20.xml" ContentType="application/vnd.openxmlformats-officedocument.presentationml.tags+xml"/>
  <Override PartName="/ppt/notesSlides/notesSlide19.xml" ContentType="application/vnd.openxmlformats-officedocument.presentationml.notesSlide+xml"/>
  <Override PartName="/ppt/media/audio6.wav" ContentType="audio/x-wav"/>
  <Override PartName="/ppt/tags/tag21.xml" ContentType="application/vnd.openxmlformats-officedocument.presentationml.tags+xml"/>
  <Override PartName="/ppt/notesSlides/notesSlide20.xml" ContentType="application/vnd.openxmlformats-officedocument.presentationml.notesSlide+xml"/>
  <Override PartName="/ppt/tags/tag22.xml" ContentType="application/vnd.openxmlformats-officedocument.presentationml.tags+xml"/>
  <Override PartName="/ppt/notesSlides/notesSlide21.xml" ContentType="application/vnd.openxmlformats-officedocument.presentationml.notesSlide+xml"/>
  <Override PartName="/ppt/tags/tag23.xml" ContentType="application/vnd.openxmlformats-officedocument.presentationml.tags+xml"/>
  <Override PartName="/ppt/notesSlides/notesSlide22.xml" ContentType="application/vnd.openxmlformats-officedocument.presentationml.notesSlide+xml"/>
  <Override PartName="/ppt/tags/tag24.xml" ContentType="application/vnd.openxmlformats-officedocument.presentationml.tags+xml"/>
  <Override PartName="/ppt/notesSlides/notesSlide23.xml" ContentType="application/vnd.openxmlformats-officedocument.presentationml.notesSlide+xml"/>
  <Override PartName="/ppt/tags/tag25.xml" ContentType="application/vnd.openxmlformats-officedocument.presentationml.tags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929" r:id="rId2"/>
    <p:sldMasterId id="2147483941" r:id="rId3"/>
    <p:sldMasterId id="2147483962" r:id="rId4"/>
    <p:sldMasterId id="2147483989" r:id="rId5"/>
  </p:sldMasterIdLst>
  <p:notesMasterIdLst>
    <p:notesMasterId r:id="rId30"/>
  </p:notesMasterIdLst>
  <p:sldIdLst>
    <p:sldId id="384" r:id="rId6"/>
    <p:sldId id="364" r:id="rId7"/>
    <p:sldId id="355" r:id="rId8"/>
    <p:sldId id="356" r:id="rId9"/>
    <p:sldId id="358" r:id="rId10"/>
    <p:sldId id="359" r:id="rId11"/>
    <p:sldId id="360" r:id="rId12"/>
    <p:sldId id="361" r:id="rId13"/>
    <p:sldId id="376" r:id="rId14"/>
    <p:sldId id="365" r:id="rId15"/>
    <p:sldId id="366" r:id="rId16"/>
    <p:sldId id="368" r:id="rId17"/>
    <p:sldId id="369" r:id="rId18"/>
    <p:sldId id="370" r:id="rId19"/>
    <p:sldId id="371" r:id="rId20"/>
    <p:sldId id="372" r:id="rId21"/>
    <p:sldId id="373" r:id="rId22"/>
    <p:sldId id="374" r:id="rId23"/>
    <p:sldId id="375" r:id="rId24"/>
    <p:sldId id="377" r:id="rId25"/>
    <p:sldId id="378" r:id="rId26"/>
    <p:sldId id="379" r:id="rId27"/>
    <p:sldId id="380" r:id="rId28"/>
    <p:sldId id="383" r:id="rId29"/>
  </p:sldIdLst>
  <p:sldSz cx="12192000" cy="6858000"/>
  <p:notesSz cx="6858000" cy="9144000"/>
  <p:custDataLst>
    <p:tags r:id="rId3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B0307"/>
    <a:srgbClr val="ABEA6C"/>
    <a:srgbClr val="90E33D"/>
    <a:srgbClr val="990099"/>
    <a:srgbClr val="FF6600"/>
    <a:srgbClr val="009644"/>
    <a:srgbClr val="FF0066"/>
    <a:srgbClr val="89D5C9"/>
    <a:srgbClr val="FAC172"/>
    <a:srgbClr val="FF83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631" autoAdjust="0"/>
    <p:restoredTop sz="91023" autoAdjust="0"/>
  </p:normalViewPr>
  <p:slideViewPr>
    <p:cSldViewPr snapToGrid="0">
      <p:cViewPr varScale="1">
        <p:scale>
          <a:sx n="80" d="100"/>
          <a:sy n="80" d="100"/>
        </p:scale>
        <p:origin x="1068" y="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6" d="100"/>
          <a:sy n="56" d="100"/>
        </p:scale>
        <p:origin x="2850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ags" Target="tags/tag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474460-D9FF-49E7-9626-76D6E93F2AC2}" type="datetimeFigureOut">
              <a:rPr lang="en-US" smtClean="0"/>
              <a:t>28/6/2023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53D01E-CD89-426E-AEDD-CB8FEAE140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72414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92545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53D01E-CD89-426E-AEDD-CB8FEAE1400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5202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53D01E-CD89-426E-AEDD-CB8FEAE1400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7303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53D01E-CD89-426E-AEDD-CB8FEAE1400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9388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53D01E-CD89-426E-AEDD-CB8FEAE1400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76807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53D01E-CD89-426E-AEDD-CB8FEAE1400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680778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53D01E-CD89-426E-AEDD-CB8FEAE1400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575202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53D01E-CD89-426E-AEDD-CB8FEAE1400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99790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Allow them enough time to</a:t>
            </a: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make their own and </a:t>
            </a:r>
            <a:r>
              <a:rPr lang="vi-VN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practise the dialogue.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vi-VN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Ask some volunteers to go to the broard</a:t>
            </a: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 make a phone call</a:t>
            </a:r>
            <a:r>
              <a:rPr lang="vi-VN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 one is in the class, one is out of the class</a:t>
            </a: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.)</a:t>
            </a: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53D01E-CD89-426E-AEDD-CB8FEAE14001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673997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53D01E-CD89-426E-AEDD-CB8FEAE14001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385207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53D01E-CD89-426E-AEDD-CB8FEAE14001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14622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53D01E-CD89-426E-AEDD-CB8FEAE1400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543717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53D01E-CD89-426E-AEDD-CB8FEAE14001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40983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53D01E-CD89-426E-AEDD-CB8FEAE14001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638804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53D01E-CD89-426E-AEDD-CB8FEAE14001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27366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53D01E-CD89-426E-AEDD-CB8FEAE14001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026412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幻灯片图像占位符 70657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0659" name="文本占位符 70658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9A0DB2DC-4C9A-4742-B13C-FB6460FD3503}" type="slidenum">
              <a:rPr lang="en-US" altLang="zh-CN" dirty="0">
                <a:solidFill>
                  <a:prstClr val="black"/>
                </a:solidFill>
              </a:rPr>
              <a:pPr/>
              <a:t>24</a:t>
            </a:fld>
            <a:endParaRPr lang="zh-CN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25118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 clicks</a:t>
            </a:r>
            <a:r>
              <a:rPr lang="en-US" baseline="0" dirty="0"/>
              <a:t> to numbers (1-6) to show the hints, clicks the puzzles to show the answers.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53D01E-CD89-426E-AEDD-CB8FEAE14001}" type="slidenum">
              <a:rPr lang="en-US" smtClean="0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1411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53D01E-CD89-426E-AEDD-CB8FEAE14001}" type="slidenum">
              <a:rPr lang="en-US" smtClean="0">
                <a:solidFill>
                  <a:prstClr val="black"/>
                </a:solidFill>
              </a:rPr>
              <a:pPr/>
              <a:t>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2849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53D01E-CD89-426E-AEDD-CB8FEAE14001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00493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53D01E-CD89-426E-AEDD-CB8FEAE14001}" type="slidenum">
              <a:rPr lang="en-US" smtClean="0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83711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53D01E-CD89-426E-AEDD-CB8FEAE14001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63643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53D01E-CD89-426E-AEDD-CB8FEAE14001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45401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53D01E-CD89-426E-AEDD-CB8FEAE14001}" type="slidenum">
              <a:rPr lang="en-US" smtClean="0">
                <a:solidFill>
                  <a:prstClr val="black"/>
                </a:solidFill>
              </a:rPr>
              <a:pPr/>
              <a:t>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79352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4.xml"/><Relationship Id="rId4" Type="http://schemas.openxmlformats.org/officeDocument/2006/relationships/hyperlink" Target="http://bit.ly/2TtBDfr" TargetMode="Externa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lIns="68580" tIns="34290" rIns="68580" bIns="34290"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 lIns="68580" tIns="34290" rIns="68580" bIns="34290"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67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914377"/>
            <a:fld id="{699B9EB2-0717-409A-B1C1-EC7F80FF8E51}" type="datetimeFigureOut">
              <a:rPr lang="zh-CN" altLang="en-US" sz="1867" smtClean="0">
                <a:solidFill>
                  <a:prstClr val="black"/>
                </a:solidFill>
              </a:rPr>
              <a:pPr defTabSz="914377"/>
              <a:t>2023/6/28</a:t>
            </a:fld>
            <a:endParaRPr lang="zh-CN" altLang="en-US" sz="1867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914377"/>
            <a:endParaRPr lang="zh-CN" altLang="en-US" sz="1867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914377"/>
            <a:fld id="{362DDA3C-55E3-436C-8907-1B92F441DF6A}" type="slidenum">
              <a:rPr lang="zh-CN" altLang="en-US" sz="1867" smtClean="0">
                <a:solidFill>
                  <a:prstClr val="black"/>
                </a:solidFill>
              </a:rPr>
              <a:pPr defTabSz="914377"/>
              <a:t>‹#›</a:t>
            </a:fld>
            <a:endParaRPr lang="zh-CN" altLang="en-US" sz="1867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17148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lIns="68580" tIns="34290" rIns="68580" bIns="34290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eaVert" lIns="68580" tIns="34290" rIns="68580" bIns="3429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914377"/>
            <a:fld id="{699B9EB2-0717-409A-B1C1-EC7F80FF8E51}" type="datetimeFigureOut">
              <a:rPr lang="zh-CN" altLang="en-US" sz="1867" smtClean="0">
                <a:solidFill>
                  <a:prstClr val="black"/>
                </a:solidFill>
              </a:rPr>
              <a:pPr defTabSz="914377"/>
              <a:t>2023/6/28</a:t>
            </a:fld>
            <a:endParaRPr lang="zh-CN" altLang="en-US" sz="1867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914377"/>
            <a:endParaRPr lang="zh-CN" altLang="en-US" sz="1867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914377"/>
            <a:fld id="{362DDA3C-55E3-436C-8907-1B92F441DF6A}" type="slidenum">
              <a:rPr lang="zh-CN" altLang="en-US" sz="1867" smtClean="0">
                <a:solidFill>
                  <a:prstClr val="black"/>
                </a:solidFill>
              </a:rPr>
              <a:pPr defTabSz="914377"/>
              <a:t>‹#›</a:t>
            </a:fld>
            <a:endParaRPr lang="zh-CN" altLang="en-US" sz="1867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55876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2" y="365131"/>
            <a:ext cx="2628900" cy="5811839"/>
          </a:xfrm>
          <a:prstGeom prst="rect">
            <a:avLst/>
          </a:prstGeom>
        </p:spPr>
        <p:txBody>
          <a:bodyPr vert="eaVert" lIns="68580" tIns="34290" rIns="68580" bIns="34290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11" y="365131"/>
            <a:ext cx="7734300" cy="5811839"/>
          </a:xfrm>
          <a:prstGeom prst="rect">
            <a:avLst/>
          </a:prstGeom>
        </p:spPr>
        <p:txBody>
          <a:bodyPr vert="eaVert" lIns="68580" tIns="34290" rIns="68580" bIns="3429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914377"/>
            <a:fld id="{699B9EB2-0717-409A-B1C1-EC7F80FF8E51}" type="datetimeFigureOut">
              <a:rPr lang="zh-CN" altLang="en-US" sz="1867" smtClean="0">
                <a:solidFill>
                  <a:prstClr val="black"/>
                </a:solidFill>
              </a:rPr>
              <a:pPr defTabSz="914377"/>
              <a:t>2023/6/28</a:t>
            </a:fld>
            <a:endParaRPr lang="zh-CN" altLang="en-US" sz="1867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914377"/>
            <a:endParaRPr lang="zh-CN" altLang="en-US" sz="1867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914377"/>
            <a:fld id="{362DDA3C-55E3-436C-8907-1B92F441DF6A}" type="slidenum">
              <a:rPr lang="zh-CN" altLang="en-US" sz="1867" smtClean="0">
                <a:solidFill>
                  <a:prstClr val="black"/>
                </a:solidFill>
              </a:rPr>
              <a:pPr defTabSz="914377"/>
              <a:t>‹#›</a:t>
            </a:fld>
            <a:endParaRPr lang="zh-CN" altLang="en-US" sz="1867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70874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solidFill>
          <a:srgbClr val="FFF8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025"/>
          <p:cNvPicPr>
            <a:picLocks noChangeAspect="1"/>
          </p:cNvPicPr>
          <p:nvPr userDrawn="1"/>
        </p:nvPicPr>
        <p:blipFill rotWithShape="1">
          <a:blip r:embed="rId2"/>
          <a:srcRect l="13131" t="15242" r="18441"/>
          <a:stretch>
            <a:fillRect/>
          </a:stretch>
        </p:blipFill>
        <p:spPr>
          <a:xfrm>
            <a:off x="-10161" y="-11723"/>
            <a:ext cx="12215945" cy="6166344"/>
          </a:xfrm>
          <a:prstGeom prst="rect">
            <a:avLst/>
          </a:prstGeom>
          <a:solidFill>
            <a:srgbClr val="FFF8DC"/>
          </a:solidFill>
        </p:spPr>
      </p:pic>
    </p:spTree>
    <p:extLst>
      <p:ext uri="{BB962C8B-B14F-4D97-AF65-F5344CB8AC3E}">
        <p14:creationId xmlns:p14="http://schemas.microsoft.com/office/powerpoint/2010/main" val="2908290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bg>
      <p:bgPr>
        <a:solidFill>
          <a:srgbClr val="FFF8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任意多边形 17"/>
          <p:cNvSpPr/>
          <p:nvPr userDrawn="1"/>
        </p:nvSpPr>
        <p:spPr>
          <a:xfrm rot="11102034">
            <a:off x="-86563" y="-282662"/>
            <a:ext cx="7276822" cy="2052074"/>
          </a:xfrm>
          <a:custGeom>
            <a:avLst/>
            <a:gdLst>
              <a:gd name="connsiteX0" fmla="*/ 7276822 w 7276822"/>
              <a:gd name="connsiteY0" fmla="*/ 1440636 h 2052074"/>
              <a:gd name="connsiteX1" fmla="*/ 335359 w 7276822"/>
              <a:gd name="connsiteY1" fmla="*/ 2052074 h 2052074"/>
              <a:gd name="connsiteX2" fmla="*/ 364819 w 7276822"/>
              <a:gd name="connsiteY2" fmla="*/ 2025882 h 2052074"/>
              <a:gd name="connsiteX3" fmla="*/ 5361 w 7276822"/>
              <a:gd name="connsiteY3" fmla="*/ 1559715 h 2052074"/>
              <a:gd name="connsiteX4" fmla="*/ 661823 w 7276822"/>
              <a:gd name="connsiteY4" fmla="*/ 1145369 h 2052074"/>
              <a:gd name="connsiteX5" fmla="*/ 668102 w 7276822"/>
              <a:gd name="connsiteY5" fmla="*/ 1134447 h 2052074"/>
              <a:gd name="connsiteX6" fmla="*/ 668102 w 7276822"/>
              <a:gd name="connsiteY6" fmla="*/ 1134446 h 2052074"/>
              <a:gd name="connsiteX7" fmla="*/ 960523 w 7276822"/>
              <a:gd name="connsiteY7" fmla="*/ 539438 h 2052074"/>
              <a:gd name="connsiteX8" fmla="*/ 2383084 w 7276822"/>
              <a:gd name="connsiteY8" fmla="*/ 403502 h 2052074"/>
              <a:gd name="connsiteX9" fmla="*/ 2383357 w 7276822"/>
              <a:gd name="connsiteY9" fmla="*/ 403251 h 2052074"/>
              <a:gd name="connsiteX10" fmla="*/ 2382235 w 7276822"/>
              <a:gd name="connsiteY10" fmla="*/ 402705 h 2052074"/>
              <a:gd name="connsiteX11" fmla="*/ 2383406 w 7276822"/>
              <a:gd name="connsiteY11" fmla="*/ 403206 h 2052074"/>
              <a:gd name="connsiteX12" fmla="*/ 2508538 w 7276822"/>
              <a:gd name="connsiteY12" fmla="*/ 288018 h 2052074"/>
              <a:gd name="connsiteX13" fmla="*/ 3817354 w 7276822"/>
              <a:gd name="connsiteY13" fmla="*/ 262384 h 2052074"/>
              <a:gd name="connsiteX14" fmla="*/ 3823752 w 7276822"/>
              <a:gd name="connsiteY14" fmla="*/ 256199 h 2052074"/>
              <a:gd name="connsiteX15" fmla="*/ 3916659 w 7276822"/>
              <a:gd name="connsiteY15" fmla="*/ 166365 h 2052074"/>
              <a:gd name="connsiteX16" fmla="*/ 4376229 w 7276822"/>
              <a:gd name="connsiteY16" fmla="*/ 4704 h 2052074"/>
              <a:gd name="connsiteX17" fmla="*/ 4475552 w 7276822"/>
              <a:gd name="connsiteY17" fmla="*/ 10 h 2052074"/>
              <a:gd name="connsiteX18" fmla="*/ 4949006 w 7276822"/>
              <a:gd name="connsiteY18" fmla="*/ 106923 h 2052074"/>
              <a:gd name="connsiteX19" fmla="*/ 5060771 w 7276822"/>
              <a:gd name="connsiteY19" fmla="*/ 180885 h 2052074"/>
              <a:gd name="connsiteX20" fmla="*/ 5067144 w 7276822"/>
              <a:gd name="connsiteY20" fmla="*/ 175321 h 2052074"/>
              <a:gd name="connsiteX21" fmla="*/ 5061330 w 7276822"/>
              <a:gd name="connsiteY21" fmla="*/ 181255 h 2052074"/>
              <a:gd name="connsiteX22" fmla="*/ 5069350 w 7276822"/>
              <a:gd name="connsiteY22" fmla="*/ 186563 h 2052074"/>
              <a:gd name="connsiteX23" fmla="*/ 6024853 w 7276822"/>
              <a:gd name="connsiteY23" fmla="*/ 43770 h 2052074"/>
              <a:gd name="connsiteX24" fmla="*/ 6509392 w 7276822"/>
              <a:gd name="connsiteY24" fmla="*/ 433320 h 2052074"/>
              <a:gd name="connsiteX25" fmla="*/ 6512014 w 7276822"/>
              <a:gd name="connsiteY25" fmla="*/ 433893 h 2052074"/>
              <a:gd name="connsiteX26" fmla="*/ 6616414 w 7276822"/>
              <a:gd name="connsiteY26" fmla="*/ 456675 h 2052074"/>
              <a:gd name="connsiteX27" fmla="*/ 7131232 w 7276822"/>
              <a:gd name="connsiteY27" fmla="*/ 811390 h 2052074"/>
              <a:gd name="connsiteX28" fmla="*/ 7103399 w 7276822"/>
              <a:gd name="connsiteY28" fmla="*/ 1221350 h 2052074"/>
              <a:gd name="connsiteX29" fmla="*/ 7237482 w 7276822"/>
              <a:gd name="connsiteY29" fmla="*/ 1363801 h 2052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7276822" h="2052074">
                <a:moveTo>
                  <a:pt x="7276822" y="1440636"/>
                </a:moveTo>
                <a:lnTo>
                  <a:pt x="335359" y="2052074"/>
                </a:lnTo>
                <a:lnTo>
                  <a:pt x="364819" y="2025882"/>
                </a:lnTo>
                <a:cubicBezTo>
                  <a:pt x="111264" y="1930449"/>
                  <a:pt x="-29940" y="1747314"/>
                  <a:pt x="5361" y="1559715"/>
                </a:cubicBezTo>
                <a:cubicBezTo>
                  <a:pt x="46771" y="1340064"/>
                  <a:pt x="319335" y="1168012"/>
                  <a:pt x="661823" y="1145369"/>
                </a:cubicBezTo>
                <a:lnTo>
                  <a:pt x="668102" y="1134447"/>
                </a:lnTo>
                <a:lnTo>
                  <a:pt x="668102" y="1134446"/>
                </a:lnTo>
                <a:cubicBezTo>
                  <a:pt x="622109" y="918145"/>
                  <a:pt x="729370" y="700010"/>
                  <a:pt x="960523" y="539438"/>
                </a:cubicBezTo>
                <a:cubicBezTo>
                  <a:pt x="1325753" y="285824"/>
                  <a:pt x="1917892" y="229297"/>
                  <a:pt x="2383084" y="403502"/>
                </a:cubicBezTo>
                <a:lnTo>
                  <a:pt x="2383357" y="403251"/>
                </a:lnTo>
                <a:lnTo>
                  <a:pt x="2382235" y="402705"/>
                </a:lnTo>
                <a:lnTo>
                  <a:pt x="2383406" y="403206"/>
                </a:lnTo>
                <a:lnTo>
                  <a:pt x="2508538" y="288018"/>
                </a:lnTo>
                <a:cubicBezTo>
                  <a:pt x="2842256" y="48904"/>
                  <a:pt x="3439863" y="24496"/>
                  <a:pt x="3817354" y="262384"/>
                </a:cubicBezTo>
                <a:lnTo>
                  <a:pt x="3823752" y="256199"/>
                </a:lnTo>
                <a:lnTo>
                  <a:pt x="3916659" y="166365"/>
                </a:lnTo>
                <a:cubicBezTo>
                  <a:pt x="4032618" y="79404"/>
                  <a:pt x="4195355" y="21088"/>
                  <a:pt x="4376229" y="4704"/>
                </a:cubicBezTo>
                <a:cubicBezTo>
                  <a:pt x="4409409" y="1694"/>
                  <a:pt x="4442584" y="147"/>
                  <a:pt x="4475552" y="10"/>
                </a:cubicBezTo>
                <a:cubicBezTo>
                  <a:pt x="4648642" y="-708"/>
                  <a:pt x="4816085" y="37445"/>
                  <a:pt x="4949006" y="106923"/>
                </a:cubicBezTo>
                <a:lnTo>
                  <a:pt x="5060771" y="180885"/>
                </a:lnTo>
                <a:lnTo>
                  <a:pt x="5067144" y="175321"/>
                </a:lnTo>
                <a:lnTo>
                  <a:pt x="5061330" y="181255"/>
                </a:lnTo>
                <a:lnTo>
                  <a:pt x="5069350" y="186563"/>
                </a:lnTo>
                <a:cubicBezTo>
                  <a:pt x="5303898" y="10046"/>
                  <a:pt x="5691869" y="-47917"/>
                  <a:pt x="6024853" y="43770"/>
                </a:cubicBezTo>
                <a:cubicBezTo>
                  <a:pt x="6278578" y="113612"/>
                  <a:pt x="6460514" y="259833"/>
                  <a:pt x="6509392" y="433320"/>
                </a:cubicBezTo>
                <a:lnTo>
                  <a:pt x="6512014" y="433893"/>
                </a:lnTo>
                <a:lnTo>
                  <a:pt x="6616414" y="456675"/>
                </a:lnTo>
                <a:cubicBezTo>
                  <a:pt x="6858880" y="520657"/>
                  <a:pt x="7048071" y="649542"/>
                  <a:pt x="7131232" y="811390"/>
                </a:cubicBezTo>
                <a:cubicBezTo>
                  <a:pt x="7200306" y="945651"/>
                  <a:pt x="7190463" y="1091473"/>
                  <a:pt x="7103399" y="1221350"/>
                </a:cubicBezTo>
                <a:cubicBezTo>
                  <a:pt x="7156902" y="1265878"/>
                  <a:pt x="7201707" y="1313704"/>
                  <a:pt x="7237482" y="1363801"/>
                </a:cubicBezTo>
                <a:close/>
              </a:path>
            </a:pathLst>
          </a:custGeom>
          <a:solidFill>
            <a:srgbClr val="F6C9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7" name="任意多边形 16"/>
          <p:cNvSpPr/>
          <p:nvPr userDrawn="1"/>
        </p:nvSpPr>
        <p:spPr>
          <a:xfrm rot="11102034">
            <a:off x="-86565" y="-353783"/>
            <a:ext cx="7276822" cy="2052074"/>
          </a:xfrm>
          <a:custGeom>
            <a:avLst/>
            <a:gdLst>
              <a:gd name="connsiteX0" fmla="*/ 7276822 w 7276822"/>
              <a:gd name="connsiteY0" fmla="*/ 1440636 h 2052074"/>
              <a:gd name="connsiteX1" fmla="*/ 335359 w 7276822"/>
              <a:gd name="connsiteY1" fmla="*/ 2052074 h 2052074"/>
              <a:gd name="connsiteX2" fmla="*/ 364819 w 7276822"/>
              <a:gd name="connsiteY2" fmla="*/ 2025882 h 2052074"/>
              <a:gd name="connsiteX3" fmla="*/ 5361 w 7276822"/>
              <a:gd name="connsiteY3" fmla="*/ 1559715 h 2052074"/>
              <a:gd name="connsiteX4" fmla="*/ 661823 w 7276822"/>
              <a:gd name="connsiteY4" fmla="*/ 1145369 h 2052074"/>
              <a:gd name="connsiteX5" fmla="*/ 668102 w 7276822"/>
              <a:gd name="connsiteY5" fmla="*/ 1134447 h 2052074"/>
              <a:gd name="connsiteX6" fmla="*/ 668102 w 7276822"/>
              <a:gd name="connsiteY6" fmla="*/ 1134446 h 2052074"/>
              <a:gd name="connsiteX7" fmla="*/ 960523 w 7276822"/>
              <a:gd name="connsiteY7" fmla="*/ 539438 h 2052074"/>
              <a:gd name="connsiteX8" fmla="*/ 2383084 w 7276822"/>
              <a:gd name="connsiteY8" fmla="*/ 403502 h 2052074"/>
              <a:gd name="connsiteX9" fmla="*/ 2383357 w 7276822"/>
              <a:gd name="connsiteY9" fmla="*/ 403251 h 2052074"/>
              <a:gd name="connsiteX10" fmla="*/ 2382235 w 7276822"/>
              <a:gd name="connsiteY10" fmla="*/ 402705 h 2052074"/>
              <a:gd name="connsiteX11" fmla="*/ 2383406 w 7276822"/>
              <a:gd name="connsiteY11" fmla="*/ 403206 h 2052074"/>
              <a:gd name="connsiteX12" fmla="*/ 2508538 w 7276822"/>
              <a:gd name="connsiteY12" fmla="*/ 288018 h 2052074"/>
              <a:gd name="connsiteX13" fmla="*/ 3817354 w 7276822"/>
              <a:gd name="connsiteY13" fmla="*/ 262384 h 2052074"/>
              <a:gd name="connsiteX14" fmla="*/ 3823752 w 7276822"/>
              <a:gd name="connsiteY14" fmla="*/ 256199 h 2052074"/>
              <a:gd name="connsiteX15" fmla="*/ 3916659 w 7276822"/>
              <a:gd name="connsiteY15" fmla="*/ 166365 h 2052074"/>
              <a:gd name="connsiteX16" fmla="*/ 4376229 w 7276822"/>
              <a:gd name="connsiteY16" fmla="*/ 4704 h 2052074"/>
              <a:gd name="connsiteX17" fmla="*/ 4475552 w 7276822"/>
              <a:gd name="connsiteY17" fmla="*/ 10 h 2052074"/>
              <a:gd name="connsiteX18" fmla="*/ 4949006 w 7276822"/>
              <a:gd name="connsiteY18" fmla="*/ 106923 h 2052074"/>
              <a:gd name="connsiteX19" fmla="*/ 5060771 w 7276822"/>
              <a:gd name="connsiteY19" fmla="*/ 180885 h 2052074"/>
              <a:gd name="connsiteX20" fmla="*/ 5067144 w 7276822"/>
              <a:gd name="connsiteY20" fmla="*/ 175321 h 2052074"/>
              <a:gd name="connsiteX21" fmla="*/ 5061330 w 7276822"/>
              <a:gd name="connsiteY21" fmla="*/ 181255 h 2052074"/>
              <a:gd name="connsiteX22" fmla="*/ 5069350 w 7276822"/>
              <a:gd name="connsiteY22" fmla="*/ 186563 h 2052074"/>
              <a:gd name="connsiteX23" fmla="*/ 6024853 w 7276822"/>
              <a:gd name="connsiteY23" fmla="*/ 43770 h 2052074"/>
              <a:gd name="connsiteX24" fmla="*/ 6509392 w 7276822"/>
              <a:gd name="connsiteY24" fmla="*/ 433320 h 2052074"/>
              <a:gd name="connsiteX25" fmla="*/ 6512014 w 7276822"/>
              <a:gd name="connsiteY25" fmla="*/ 433893 h 2052074"/>
              <a:gd name="connsiteX26" fmla="*/ 6616414 w 7276822"/>
              <a:gd name="connsiteY26" fmla="*/ 456675 h 2052074"/>
              <a:gd name="connsiteX27" fmla="*/ 7131232 w 7276822"/>
              <a:gd name="connsiteY27" fmla="*/ 811390 h 2052074"/>
              <a:gd name="connsiteX28" fmla="*/ 7103399 w 7276822"/>
              <a:gd name="connsiteY28" fmla="*/ 1221350 h 2052074"/>
              <a:gd name="connsiteX29" fmla="*/ 7237482 w 7276822"/>
              <a:gd name="connsiteY29" fmla="*/ 1363801 h 2052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7276822" h="2052074">
                <a:moveTo>
                  <a:pt x="7276822" y="1440636"/>
                </a:moveTo>
                <a:lnTo>
                  <a:pt x="335359" y="2052074"/>
                </a:lnTo>
                <a:lnTo>
                  <a:pt x="364819" y="2025882"/>
                </a:lnTo>
                <a:cubicBezTo>
                  <a:pt x="111264" y="1930449"/>
                  <a:pt x="-29940" y="1747314"/>
                  <a:pt x="5361" y="1559715"/>
                </a:cubicBezTo>
                <a:cubicBezTo>
                  <a:pt x="46771" y="1340064"/>
                  <a:pt x="319335" y="1168012"/>
                  <a:pt x="661823" y="1145369"/>
                </a:cubicBezTo>
                <a:lnTo>
                  <a:pt x="668102" y="1134447"/>
                </a:lnTo>
                <a:lnTo>
                  <a:pt x="668102" y="1134446"/>
                </a:lnTo>
                <a:cubicBezTo>
                  <a:pt x="622109" y="918145"/>
                  <a:pt x="729370" y="700010"/>
                  <a:pt x="960523" y="539438"/>
                </a:cubicBezTo>
                <a:cubicBezTo>
                  <a:pt x="1325753" y="285824"/>
                  <a:pt x="1917892" y="229297"/>
                  <a:pt x="2383084" y="403502"/>
                </a:cubicBezTo>
                <a:lnTo>
                  <a:pt x="2383357" y="403251"/>
                </a:lnTo>
                <a:lnTo>
                  <a:pt x="2382235" y="402705"/>
                </a:lnTo>
                <a:lnTo>
                  <a:pt x="2383406" y="403206"/>
                </a:lnTo>
                <a:lnTo>
                  <a:pt x="2508538" y="288018"/>
                </a:lnTo>
                <a:cubicBezTo>
                  <a:pt x="2842256" y="48904"/>
                  <a:pt x="3439863" y="24496"/>
                  <a:pt x="3817354" y="262384"/>
                </a:cubicBezTo>
                <a:lnTo>
                  <a:pt x="3823752" y="256199"/>
                </a:lnTo>
                <a:lnTo>
                  <a:pt x="3916659" y="166365"/>
                </a:lnTo>
                <a:cubicBezTo>
                  <a:pt x="4032618" y="79404"/>
                  <a:pt x="4195355" y="21088"/>
                  <a:pt x="4376229" y="4704"/>
                </a:cubicBezTo>
                <a:cubicBezTo>
                  <a:pt x="4409409" y="1694"/>
                  <a:pt x="4442584" y="147"/>
                  <a:pt x="4475552" y="10"/>
                </a:cubicBezTo>
                <a:cubicBezTo>
                  <a:pt x="4648642" y="-708"/>
                  <a:pt x="4816085" y="37445"/>
                  <a:pt x="4949006" y="106923"/>
                </a:cubicBezTo>
                <a:lnTo>
                  <a:pt x="5060771" y="180885"/>
                </a:lnTo>
                <a:lnTo>
                  <a:pt x="5067144" y="175321"/>
                </a:lnTo>
                <a:lnTo>
                  <a:pt x="5061330" y="181255"/>
                </a:lnTo>
                <a:lnTo>
                  <a:pt x="5069350" y="186563"/>
                </a:lnTo>
                <a:cubicBezTo>
                  <a:pt x="5303898" y="10046"/>
                  <a:pt x="5691869" y="-47917"/>
                  <a:pt x="6024853" y="43770"/>
                </a:cubicBezTo>
                <a:cubicBezTo>
                  <a:pt x="6278578" y="113612"/>
                  <a:pt x="6460514" y="259833"/>
                  <a:pt x="6509392" y="433320"/>
                </a:cubicBezTo>
                <a:lnTo>
                  <a:pt x="6512014" y="433893"/>
                </a:lnTo>
                <a:lnTo>
                  <a:pt x="6616414" y="456675"/>
                </a:lnTo>
                <a:cubicBezTo>
                  <a:pt x="6858880" y="520657"/>
                  <a:pt x="7048071" y="649542"/>
                  <a:pt x="7131232" y="811390"/>
                </a:cubicBezTo>
                <a:cubicBezTo>
                  <a:pt x="7200306" y="945651"/>
                  <a:pt x="7190463" y="1091473"/>
                  <a:pt x="7103399" y="1221350"/>
                </a:cubicBezTo>
                <a:cubicBezTo>
                  <a:pt x="7156902" y="1265878"/>
                  <a:pt x="7201707" y="1313704"/>
                  <a:pt x="7237482" y="1363801"/>
                </a:cubicBezTo>
                <a:close/>
              </a:path>
            </a:pathLst>
          </a:custGeom>
          <a:solidFill>
            <a:srgbClr val="F9DA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9" name="任意多边形 18"/>
          <p:cNvSpPr/>
          <p:nvPr userDrawn="1"/>
        </p:nvSpPr>
        <p:spPr>
          <a:xfrm rot="11216246">
            <a:off x="6947944" y="-305469"/>
            <a:ext cx="5314062" cy="2052074"/>
          </a:xfrm>
          <a:custGeom>
            <a:avLst/>
            <a:gdLst>
              <a:gd name="connsiteX0" fmla="*/ 7276822 w 7276822"/>
              <a:gd name="connsiteY0" fmla="*/ 1440636 h 2052074"/>
              <a:gd name="connsiteX1" fmla="*/ 335359 w 7276822"/>
              <a:gd name="connsiteY1" fmla="*/ 2052074 h 2052074"/>
              <a:gd name="connsiteX2" fmla="*/ 364819 w 7276822"/>
              <a:gd name="connsiteY2" fmla="*/ 2025882 h 2052074"/>
              <a:gd name="connsiteX3" fmla="*/ 5361 w 7276822"/>
              <a:gd name="connsiteY3" fmla="*/ 1559715 h 2052074"/>
              <a:gd name="connsiteX4" fmla="*/ 661823 w 7276822"/>
              <a:gd name="connsiteY4" fmla="*/ 1145369 h 2052074"/>
              <a:gd name="connsiteX5" fmla="*/ 668102 w 7276822"/>
              <a:gd name="connsiteY5" fmla="*/ 1134447 h 2052074"/>
              <a:gd name="connsiteX6" fmla="*/ 668102 w 7276822"/>
              <a:gd name="connsiteY6" fmla="*/ 1134446 h 2052074"/>
              <a:gd name="connsiteX7" fmla="*/ 960523 w 7276822"/>
              <a:gd name="connsiteY7" fmla="*/ 539438 h 2052074"/>
              <a:gd name="connsiteX8" fmla="*/ 2383084 w 7276822"/>
              <a:gd name="connsiteY8" fmla="*/ 403502 h 2052074"/>
              <a:gd name="connsiteX9" fmla="*/ 2383357 w 7276822"/>
              <a:gd name="connsiteY9" fmla="*/ 403251 h 2052074"/>
              <a:gd name="connsiteX10" fmla="*/ 2382235 w 7276822"/>
              <a:gd name="connsiteY10" fmla="*/ 402705 h 2052074"/>
              <a:gd name="connsiteX11" fmla="*/ 2383406 w 7276822"/>
              <a:gd name="connsiteY11" fmla="*/ 403206 h 2052074"/>
              <a:gd name="connsiteX12" fmla="*/ 2508538 w 7276822"/>
              <a:gd name="connsiteY12" fmla="*/ 288018 h 2052074"/>
              <a:gd name="connsiteX13" fmla="*/ 3817354 w 7276822"/>
              <a:gd name="connsiteY13" fmla="*/ 262384 h 2052074"/>
              <a:gd name="connsiteX14" fmla="*/ 3823752 w 7276822"/>
              <a:gd name="connsiteY14" fmla="*/ 256199 h 2052074"/>
              <a:gd name="connsiteX15" fmla="*/ 3916659 w 7276822"/>
              <a:gd name="connsiteY15" fmla="*/ 166365 h 2052074"/>
              <a:gd name="connsiteX16" fmla="*/ 4376229 w 7276822"/>
              <a:gd name="connsiteY16" fmla="*/ 4704 h 2052074"/>
              <a:gd name="connsiteX17" fmla="*/ 4475552 w 7276822"/>
              <a:gd name="connsiteY17" fmla="*/ 10 h 2052074"/>
              <a:gd name="connsiteX18" fmla="*/ 4949006 w 7276822"/>
              <a:gd name="connsiteY18" fmla="*/ 106923 h 2052074"/>
              <a:gd name="connsiteX19" fmla="*/ 5060771 w 7276822"/>
              <a:gd name="connsiteY19" fmla="*/ 180885 h 2052074"/>
              <a:gd name="connsiteX20" fmla="*/ 5067144 w 7276822"/>
              <a:gd name="connsiteY20" fmla="*/ 175321 h 2052074"/>
              <a:gd name="connsiteX21" fmla="*/ 5061330 w 7276822"/>
              <a:gd name="connsiteY21" fmla="*/ 181255 h 2052074"/>
              <a:gd name="connsiteX22" fmla="*/ 5069350 w 7276822"/>
              <a:gd name="connsiteY22" fmla="*/ 186563 h 2052074"/>
              <a:gd name="connsiteX23" fmla="*/ 6024853 w 7276822"/>
              <a:gd name="connsiteY23" fmla="*/ 43770 h 2052074"/>
              <a:gd name="connsiteX24" fmla="*/ 6509392 w 7276822"/>
              <a:gd name="connsiteY24" fmla="*/ 433320 h 2052074"/>
              <a:gd name="connsiteX25" fmla="*/ 6512014 w 7276822"/>
              <a:gd name="connsiteY25" fmla="*/ 433893 h 2052074"/>
              <a:gd name="connsiteX26" fmla="*/ 6616414 w 7276822"/>
              <a:gd name="connsiteY26" fmla="*/ 456675 h 2052074"/>
              <a:gd name="connsiteX27" fmla="*/ 7131232 w 7276822"/>
              <a:gd name="connsiteY27" fmla="*/ 811390 h 2052074"/>
              <a:gd name="connsiteX28" fmla="*/ 7103399 w 7276822"/>
              <a:gd name="connsiteY28" fmla="*/ 1221350 h 2052074"/>
              <a:gd name="connsiteX29" fmla="*/ 7237482 w 7276822"/>
              <a:gd name="connsiteY29" fmla="*/ 1363801 h 2052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7276822" h="2052074">
                <a:moveTo>
                  <a:pt x="7276822" y="1440636"/>
                </a:moveTo>
                <a:lnTo>
                  <a:pt x="335359" y="2052074"/>
                </a:lnTo>
                <a:lnTo>
                  <a:pt x="364819" y="2025882"/>
                </a:lnTo>
                <a:cubicBezTo>
                  <a:pt x="111264" y="1930449"/>
                  <a:pt x="-29940" y="1747314"/>
                  <a:pt x="5361" y="1559715"/>
                </a:cubicBezTo>
                <a:cubicBezTo>
                  <a:pt x="46771" y="1340064"/>
                  <a:pt x="319335" y="1168012"/>
                  <a:pt x="661823" y="1145369"/>
                </a:cubicBezTo>
                <a:lnTo>
                  <a:pt x="668102" y="1134447"/>
                </a:lnTo>
                <a:lnTo>
                  <a:pt x="668102" y="1134446"/>
                </a:lnTo>
                <a:cubicBezTo>
                  <a:pt x="622109" y="918145"/>
                  <a:pt x="729370" y="700010"/>
                  <a:pt x="960523" y="539438"/>
                </a:cubicBezTo>
                <a:cubicBezTo>
                  <a:pt x="1325753" y="285824"/>
                  <a:pt x="1917892" y="229297"/>
                  <a:pt x="2383084" y="403502"/>
                </a:cubicBezTo>
                <a:lnTo>
                  <a:pt x="2383357" y="403251"/>
                </a:lnTo>
                <a:lnTo>
                  <a:pt x="2382235" y="402705"/>
                </a:lnTo>
                <a:lnTo>
                  <a:pt x="2383406" y="403206"/>
                </a:lnTo>
                <a:lnTo>
                  <a:pt x="2508538" y="288018"/>
                </a:lnTo>
                <a:cubicBezTo>
                  <a:pt x="2842256" y="48904"/>
                  <a:pt x="3439863" y="24496"/>
                  <a:pt x="3817354" y="262384"/>
                </a:cubicBezTo>
                <a:lnTo>
                  <a:pt x="3823752" y="256199"/>
                </a:lnTo>
                <a:lnTo>
                  <a:pt x="3916659" y="166365"/>
                </a:lnTo>
                <a:cubicBezTo>
                  <a:pt x="4032618" y="79404"/>
                  <a:pt x="4195355" y="21088"/>
                  <a:pt x="4376229" y="4704"/>
                </a:cubicBezTo>
                <a:cubicBezTo>
                  <a:pt x="4409409" y="1694"/>
                  <a:pt x="4442584" y="147"/>
                  <a:pt x="4475552" y="10"/>
                </a:cubicBezTo>
                <a:cubicBezTo>
                  <a:pt x="4648642" y="-708"/>
                  <a:pt x="4816085" y="37445"/>
                  <a:pt x="4949006" y="106923"/>
                </a:cubicBezTo>
                <a:lnTo>
                  <a:pt x="5060771" y="180885"/>
                </a:lnTo>
                <a:lnTo>
                  <a:pt x="5067144" y="175321"/>
                </a:lnTo>
                <a:lnTo>
                  <a:pt x="5061330" y="181255"/>
                </a:lnTo>
                <a:lnTo>
                  <a:pt x="5069350" y="186563"/>
                </a:lnTo>
                <a:cubicBezTo>
                  <a:pt x="5303898" y="10046"/>
                  <a:pt x="5691869" y="-47917"/>
                  <a:pt x="6024853" y="43770"/>
                </a:cubicBezTo>
                <a:cubicBezTo>
                  <a:pt x="6278578" y="113612"/>
                  <a:pt x="6460514" y="259833"/>
                  <a:pt x="6509392" y="433320"/>
                </a:cubicBezTo>
                <a:lnTo>
                  <a:pt x="6512014" y="433893"/>
                </a:lnTo>
                <a:lnTo>
                  <a:pt x="6616414" y="456675"/>
                </a:lnTo>
                <a:cubicBezTo>
                  <a:pt x="6858880" y="520657"/>
                  <a:pt x="7048071" y="649542"/>
                  <a:pt x="7131232" y="811390"/>
                </a:cubicBezTo>
                <a:cubicBezTo>
                  <a:pt x="7200306" y="945651"/>
                  <a:pt x="7190463" y="1091473"/>
                  <a:pt x="7103399" y="1221350"/>
                </a:cubicBezTo>
                <a:cubicBezTo>
                  <a:pt x="7156902" y="1265878"/>
                  <a:pt x="7201707" y="1313704"/>
                  <a:pt x="7237482" y="1363801"/>
                </a:cubicBezTo>
                <a:close/>
              </a:path>
            </a:pathLst>
          </a:custGeom>
          <a:solidFill>
            <a:srgbClr val="F6C9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21" name="任意多边形 20"/>
          <p:cNvSpPr/>
          <p:nvPr userDrawn="1"/>
        </p:nvSpPr>
        <p:spPr>
          <a:xfrm rot="11216246">
            <a:off x="6673851" y="-396958"/>
            <a:ext cx="5589163" cy="2052074"/>
          </a:xfrm>
          <a:custGeom>
            <a:avLst/>
            <a:gdLst>
              <a:gd name="connsiteX0" fmla="*/ 7276822 w 7276822"/>
              <a:gd name="connsiteY0" fmla="*/ 1440636 h 2052074"/>
              <a:gd name="connsiteX1" fmla="*/ 335359 w 7276822"/>
              <a:gd name="connsiteY1" fmla="*/ 2052074 h 2052074"/>
              <a:gd name="connsiteX2" fmla="*/ 364819 w 7276822"/>
              <a:gd name="connsiteY2" fmla="*/ 2025882 h 2052074"/>
              <a:gd name="connsiteX3" fmla="*/ 5361 w 7276822"/>
              <a:gd name="connsiteY3" fmla="*/ 1559715 h 2052074"/>
              <a:gd name="connsiteX4" fmla="*/ 661823 w 7276822"/>
              <a:gd name="connsiteY4" fmla="*/ 1145369 h 2052074"/>
              <a:gd name="connsiteX5" fmla="*/ 668102 w 7276822"/>
              <a:gd name="connsiteY5" fmla="*/ 1134447 h 2052074"/>
              <a:gd name="connsiteX6" fmla="*/ 668102 w 7276822"/>
              <a:gd name="connsiteY6" fmla="*/ 1134446 h 2052074"/>
              <a:gd name="connsiteX7" fmla="*/ 960523 w 7276822"/>
              <a:gd name="connsiteY7" fmla="*/ 539438 h 2052074"/>
              <a:gd name="connsiteX8" fmla="*/ 2383084 w 7276822"/>
              <a:gd name="connsiteY8" fmla="*/ 403502 h 2052074"/>
              <a:gd name="connsiteX9" fmla="*/ 2383357 w 7276822"/>
              <a:gd name="connsiteY9" fmla="*/ 403251 h 2052074"/>
              <a:gd name="connsiteX10" fmla="*/ 2382235 w 7276822"/>
              <a:gd name="connsiteY10" fmla="*/ 402705 h 2052074"/>
              <a:gd name="connsiteX11" fmla="*/ 2383406 w 7276822"/>
              <a:gd name="connsiteY11" fmla="*/ 403206 h 2052074"/>
              <a:gd name="connsiteX12" fmla="*/ 2508538 w 7276822"/>
              <a:gd name="connsiteY12" fmla="*/ 288018 h 2052074"/>
              <a:gd name="connsiteX13" fmla="*/ 3817354 w 7276822"/>
              <a:gd name="connsiteY13" fmla="*/ 262384 h 2052074"/>
              <a:gd name="connsiteX14" fmla="*/ 3823752 w 7276822"/>
              <a:gd name="connsiteY14" fmla="*/ 256199 h 2052074"/>
              <a:gd name="connsiteX15" fmla="*/ 3916659 w 7276822"/>
              <a:gd name="connsiteY15" fmla="*/ 166365 h 2052074"/>
              <a:gd name="connsiteX16" fmla="*/ 4376229 w 7276822"/>
              <a:gd name="connsiteY16" fmla="*/ 4704 h 2052074"/>
              <a:gd name="connsiteX17" fmla="*/ 4475552 w 7276822"/>
              <a:gd name="connsiteY17" fmla="*/ 10 h 2052074"/>
              <a:gd name="connsiteX18" fmla="*/ 4949006 w 7276822"/>
              <a:gd name="connsiteY18" fmla="*/ 106923 h 2052074"/>
              <a:gd name="connsiteX19" fmla="*/ 5060771 w 7276822"/>
              <a:gd name="connsiteY19" fmla="*/ 180885 h 2052074"/>
              <a:gd name="connsiteX20" fmla="*/ 5067144 w 7276822"/>
              <a:gd name="connsiteY20" fmla="*/ 175321 h 2052074"/>
              <a:gd name="connsiteX21" fmla="*/ 5061330 w 7276822"/>
              <a:gd name="connsiteY21" fmla="*/ 181255 h 2052074"/>
              <a:gd name="connsiteX22" fmla="*/ 5069350 w 7276822"/>
              <a:gd name="connsiteY22" fmla="*/ 186563 h 2052074"/>
              <a:gd name="connsiteX23" fmla="*/ 6024853 w 7276822"/>
              <a:gd name="connsiteY23" fmla="*/ 43770 h 2052074"/>
              <a:gd name="connsiteX24" fmla="*/ 6509392 w 7276822"/>
              <a:gd name="connsiteY24" fmla="*/ 433320 h 2052074"/>
              <a:gd name="connsiteX25" fmla="*/ 6512014 w 7276822"/>
              <a:gd name="connsiteY25" fmla="*/ 433893 h 2052074"/>
              <a:gd name="connsiteX26" fmla="*/ 6616414 w 7276822"/>
              <a:gd name="connsiteY26" fmla="*/ 456675 h 2052074"/>
              <a:gd name="connsiteX27" fmla="*/ 7131232 w 7276822"/>
              <a:gd name="connsiteY27" fmla="*/ 811390 h 2052074"/>
              <a:gd name="connsiteX28" fmla="*/ 7103399 w 7276822"/>
              <a:gd name="connsiteY28" fmla="*/ 1221350 h 2052074"/>
              <a:gd name="connsiteX29" fmla="*/ 7237482 w 7276822"/>
              <a:gd name="connsiteY29" fmla="*/ 1363801 h 2052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7276822" h="2052074">
                <a:moveTo>
                  <a:pt x="7276822" y="1440636"/>
                </a:moveTo>
                <a:lnTo>
                  <a:pt x="335359" y="2052074"/>
                </a:lnTo>
                <a:lnTo>
                  <a:pt x="364819" y="2025882"/>
                </a:lnTo>
                <a:cubicBezTo>
                  <a:pt x="111264" y="1930449"/>
                  <a:pt x="-29940" y="1747314"/>
                  <a:pt x="5361" y="1559715"/>
                </a:cubicBezTo>
                <a:cubicBezTo>
                  <a:pt x="46771" y="1340064"/>
                  <a:pt x="319335" y="1168012"/>
                  <a:pt x="661823" y="1145369"/>
                </a:cubicBezTo>
                <a:lnTo>
                  <a:pt x="668102" y="1134447"/>
                </a:lnTo>
                <a:lnTo>
                  <a:pt x="668102" y="1134446"/>
                </a:lnTo>
                <a:cubicBezTo>
                  <a:pt x="622109" y="918145"/>
                  <a:pt x="729370" y="700010"/>
                  <a:pt x="960523" y="539438"/>
                </a:cubicBezTo>
                <a:cubicBezTo>
                  <a:pt x="1325753" y="285824"/>
                  <a:pt x="1917892" y="229297"/>
                  <a:pt x="2383084" y="403502"/>
                </a:cubicBezTo>
                <a:lnTo>
                  <a:pt x="2383357" y="403251"/>
                </a:lnTo>
                <a:lnTo>
                  <a:pt x="2382235" y="402705"/>
                </a:lnTo>
                <a:lnTo>
                  <a:pt x="2383406" y="403206"/>
                </a:lnTo>
                <a:lnTo>
                  <a:pt x="2508538" y="288018"/>
                </a:lnTo>
                <a:cubicBezTo>
                  <a:pt x="2842256" y="48904"/>
                  <a:pt x="3439863" y="24496"/>
                  <a:pt x="3817354" y="262384"/>
                </a:cubicBezTo>
                <a:lnTo>
                  <a:pt x="3823752" y="256199"/>
                </a:lnTo>
                <a:lnTo>
                  <a:pt x="3916659" y="166365"/>
                </a:lnTo>
                <a:cubicBezTo>
                  <a:pt x="4032618" y="79404"/>
                  <a:pt x="4195355" y="21088"/>
                  <a:pt x="4376229" y="4704"/>
                </a:cubicBezTo>
                <a:cubicBezTo>
                  <a:pt x="4409409" y="1694"/>
                  <a:pt x="4442584" y="147"/>
                  <a:pt x="4475552" y="10"/>
                </a:cubicBezTo>
                <a:cubicBezTo>
                  <a:pt x="4648642" y="-708"/>
                  <a:pt x="4816085" y="37445"/>
                  <a:pt x="4949006" y="106923"/>
                </a:cubicBezTo>
                <a:lnTo>
                  <a:pt x="5060771" y="180885"/>
                </a:lnTo>
                <a:lnTo>
                  <a:pt x="5067144" y="175321"/>
                </a:lnTo>
                <a:lnTo>
                  <a:pt x="5061330" y="181255"/>
                </a:lnTo>
                <a:lnTo>
                  <a:pt x="5069350" y="186563"/>
                </a:lnTo>
                <a:cubicBezTo>
                  <a:pt x="5303898" y="10046"/>
                  <a:pt x="5691869" y="-47917"/>
                  <a:pt x="6024853" y="43770"/>
                </a:cubicBezTo>
                <a:cubicBezTo>
                  <a:pt x="6278578" y="113612"/>
                  <a:pt x="6460514" y="259833"/>
                  <a:pt x="6509392" y="433320"/>
                </a:cubicBezTo>
                <a:lnTo>
                  <a:pt x="6512014" y="433893"/>
                </a:lnTo>
                <a:lnTo>
                  <a:pt x="6616414" y="456675"/>
                </a:lnTo>
                <a:cubicBezTo>
                  <a:pt x="6858880" y="520657"/>
                  <a:pt x="7048071" y="649542"/>
                  <a:pt x="7131232" y="811390"/>
                </a:cubicBezTo>
                <a:cubicBezTo>
                  <a:pt x="7200306" y="945651"/>
                  <a:pt x="7190463" y="1091473"/>
                  <a:pt x="7103399" y="1221350"/>
                </a:cubicBezTo>
                <a:cubicBezTo>
                  <a:pt x="7156902" y="1265878"/>
                  <a:pt x="7201707" y="1313704"/>
                  <a:pt x="7237482" y="1363801"/>
                </a:cubicBezTo>
                <a:close/>
              </a:path>
            </a:pathLst>
          </a:custGeom>
          <a:solidFill>
            <a:srgbClr val="F9DA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0202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7AD11-9EA7-438C-8CB6-382B3AFCE8F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57AFB-7C8D-4092-87B1-C0BBB9BFB6C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2570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7AD11-9EA7-438C-8CB6-382B3AFCE8F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57AFB-7C8D-4092-87B1-C0BBB9BFB6C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5102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7AD11-9EA7-438C-8CB6-382B3AFCE8F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57AFB-7C8D-4092-87B1-C0BBB9BFB6C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4981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7AD11-9EA7-438C-8CB6-382B3AFCE8F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57AFB-7C8D-4092-87B1-C0BBB9BFB6C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0307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7AD11-9EA7-438C-8CB6-382B3AFCE8F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57AFB-7C8D-4092-87B1-C0BBB9BFB6C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2373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7AD11-9EA7-438C-8CB6-382B3AFCE8F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57AFB-7C8D-4092-87B1-C0BBB9BFB6C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6729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lIns="68580" tIns="34290" rIns="68580" bIns="34290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lIns="68580" tIns="34290" rIns="68580" bIns="3429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914377"/>
            <a:fld id="{699B9EB2-0717-409A-B1C1-EC7F80FF8E51}" type="datetimeFigureOut">
              <a:rPr lang="zh-CN" altLang="en-US" sz="1867" smtClean="0">
                <a:solidFill>
                  <a:prstClr val="black"/>
                </a:solidFill>
              </a:rPr>
              <a:pPr defTabSz="914377"/>
              <a:t>2023/6/28</a:t>
            </a:fld>
            <a:endParaRPr lang="zh-CN" altLang="en-US" sz="1867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914377"/>
            <a:endParaRPr lang="zh-CN" altLang="en-US" sz="1867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914377"/>
            <a:fld id="{362DDA3C-55E3-436C-8907-1B92F441DF6A}" type="slidenum">
              <a:rPr lang="zh-CN" altLang="en-US" sz="1867" smtClean="0">
                <a:solidFill>
                  <a:prstClr val="black"/>
                </a:solidFill>
              </a:rPr>
              <a:pPr defTabSz="914377"/>
              <a:t>‹#›</a:t>
            </a:fld>
            <a:endParaRPr lang="zh-CN" altLang="en-US" sz="1867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030758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7AD11-9EA7-438C-8CB6-382B3AFCE8F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57AFB-7C8D-4092-87B1-C0BBB9BFB6C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207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7AD11-9EA7-438C-8CB6-382B3AFCE8F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57AFB-7C8D-4092-87B1-C0BBB9BFB6C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4065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7AD11-9EA7-438C-8CB6-382B3AFCE8F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57AFB-7C8D-4092-87B1-C0BBB9BFB6C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3862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2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8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4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5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28/6/2023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8328147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28/6/2023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3677446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4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2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84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41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6987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557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28/6/2023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4037864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28/6/2023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6027002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70" indent="0">
              <a:buNone/>
              <a:defRPr sz="2667" b="1"/>
            </a:lvl2pPr>
            <a:lvl3pPr marL="1219140" indent="0">
              <a:buNone/>
              <a:defRPr sz="2400" b="1"/>
            </a:lvl3pPr>
            <a:lvl4pPr marL="1828709" indent="0">
              <a:buNone/>
              <a:defRPr sz="2133" b="1"/>
            </a:lvl4pPr>
            <a:lvl5pPr marL="2438278" indent="0">
              <a:buNone/>
              <a:defRPr sz="2133" b="1"/>
            </a:lvl5pPr>
            <a:lvl6pPr marL="3047848" indent="0">
              <a:buNone/>
              <a:defRPr sz="2133" b="1"/>
            </a:lvl6pPr>
            <a:lvl7pPr marL="3657418" indent="0">
              <a:buNone/>
              <a:defRPr sz="2133" b="1"/>
            </a:lvl7pPr>
            <a:lvl8pPr marL="4266987" indent="0">
              <a:buNone/>
              <a:defRPr sz="2133" b="1"/>
            </a:lvl8pPr>
            <a:lvl9pPr marL="4876557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70" indent="0">
              <a:buNone/>
              <a:defRPr sz="2667" b="1"/>
            </a:lvl2pPr>
            <a:lvl3pPr marL="1219140" indent="0">
              <a:buNone/>
              <a:defRPr sz="2400" b="1"/>
            </a:lvl3pPr>
            <a:lvl4pPr marL="1828709" indent="0">
              <a:buNone/>
              <a:defRPr sz="2133" b="1"/>
            </a:lvl4pPr>
            <a:lvl5pPr marL="2438278" indent="0">
              <a:buNone/>
              <a:defRPr sz="2133" b="1"/>
            </a:lvl5pPr>
            <a:lvl6pPr marL="3047848" indent="0">
              <a:buNone/>
              <a:defRPr sz="2133" b="1"/>
            </a:lvl6pPr>
            <a:lvl7pPr marL="3657418" indent="0">
              <a:buNone/>
              <a:defRPr sz="2133" b="1"/>
            </a:lvl7pPr>
            <a:lvl8pPr marL="4266987" indent="0">
              <a:buNone/>
              <a:defRPr sz="2133" b="1"/>
            </a:lvl8pPr>
            <a:lvl9pPr marL="4876557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28/6/2023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3092835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28/6/2023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9622270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28/6/2023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41911AB-39BE-4444-B4F5-03BC086B739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015578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45"/>
            <a:ext cx="10515600" cy="2852737"/>
          </a:xfrm>
          <a:prstGeom prst="rect">
            <a:avLst/>
          </a:prstGeom>
        </p:spPr>
        <p:txBody>
          <a:bodyPr lIns="68580" tIns="34290" rIns="68580" bIns="34290"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  <a:prstGeom prst="rect">
            <a:avLst/>
          </a:prstGeom>
        </p:spPr>
        <p:txBody>
          <a:bodyPr lIns="68580" tIns="34290" rIns="68580" bIns="3429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914377"/>
            <a:fld id="{699B9EB2-0717-409A-B1C1-EC7F80FF8E51}" type="datetimeFigureOut">
              <a:rPr lang="zh-CN" altLang="en-US" sz="1867" smtClean="0">
                <a:solidFill>
                  <a:prstClr val="black"/>
                </a:solidFill>
              </a:rPr>
              <a:pPr defTabSz="914377"/>
              <a:t>2023/6/28</a:t>
            </a:fld>
            <a:endParaRPr lang="zh-CN" altLang="en-US" sz="1867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914377"/>
            <a:endParaRPr lang="zh-CN" altLang="en-US" sz="1867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914377"/>
            <a:fld id="{362DDA3C-55E3-436C-8907-1B92F441DF6A}" type="slidenum">
              <a:rPr lang="zh-CN" altLang="en-US" sz="1867" smtClean="0">
                <a:solidFill>
                  <a:prstClr val="black"/>
                </a:solidFill>
              </a:rPr>
              <a:pPr defTabSz="914377"/>
              <a:t>‹#›</a:t>
            </a:fld>
            <a:endParaRPr lang="zh-CN" altLang="en-US" sz="1867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906490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6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4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6" y="1435104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28/6/2023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0181630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70" indent="0">
              <a:buNone/>
              <a:defRPr sz="3733"/>
            </a:lvl2pPr>
            <a:lvl3pPr marL="1219140" indent="0">
              <a:buNone/>
              <a:defRPr sz="3200"/>
            </a:lvl3pPr>
            <a:lvl4pPr marL="1828709" indent="0">
              <a:buNone/>
              <a:defRPr sz="2667"/>
            </a:lvl4pPr>
            <a:lvl5pPr marL="2438278" indent="0">
              <a:buNone/>
              <a:defRPr sz="2667"/>
            </a:lvl5pPr>
            <a:lvl6pPr marL="3047848" indent="0">
              <a:buNone/>
              <a:defRPr sz="2667"/>
            </a:lvl6pPr>
            <a:lvl7pPr marL="3657418" indent="0">
              <a:buNone/>
              <a:defRPr sz="2667"/>
            </a:lvl7pPr>
            <a:lvl8pPr marL="4266987" indent="0">
              <a:buNone/>
              <a:defRPr sz="2667"/>
            </a:lvl8pPr>
            <a:lvl9pPr marL="4876557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28/6/2023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0858090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28/6/2023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0294872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28/6/2023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2952553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93945" y="-554740"/>
            <a:ext cx="4520193" cy="3136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9826997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" name="Google Shape;10;p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" name="Google Shape;11;p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" name="Google Shape;12;p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" name="Google Shape;13;p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" name="Google Shape;14;p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" name="Google Shape;15;p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" name="Google Shape;16;p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" name="Google Shape;17;p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" name="Google Shape;18;p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" name="Google Shape;19;p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" name="Google Shape;20;p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" name="Google Shape;21;p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" name="Google Shape;22;p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" name="Google Shape;23;p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" name="Google Shape;24;p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" name="Google Shape;25;p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" name="Google Shape;26;p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" name="Google Shape;27;p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" name="Google Shape;28;p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" name="Google Shape;29;p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" name="Google Shape;30;p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" name="Google Shape;31;p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" name="Google Shape;32;p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" name="Google Shape;33;p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" name="Google Shape;34;p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" name="Google Shape;35;p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" name="Google Shape;36;p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" name="Google Shape;37;p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" name="Google Shape;38;p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" name="Google Shape;39;p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" name="Google Shape;40;p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" name="Google Shape;41;p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" name="Google Shape;42;p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" name="Google Shape;43;p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" name="Google Shape;44;p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" name="Google Shape;45;p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" name="Google Shape;46;p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7" name="Google Shape;47;p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8" name="Google Shape;48;p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9" name="Google Shape;49;p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" name="Google Shape;50;p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" name="Google Shape;51;p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2" name="Google Shape;52;p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3" name="Google Shape;53;p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4" name="Google Shape;54;p2"/>
          <p:cNvSpPr/>
          <p:nvPr/>
        </p:nvSpPr>
        <p:spPr>
          <a:xfrm rot="-30003" flipH="1">
            <a:off x="1329465" y="868633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5" name="Google Shape;55;p2"/>
          <p:cNvSpPr txBox="1">
            <a:spLocks noGrp="1"/>
          </p:cNvSpPr>
          <p:nvPr>
            <p:ph type="ctrTitle"/>
          </p:nvPr>
        </p:nvSpPr>
        <p:spPr>
          <a:xfrm rot="268">
            <a:off x="959999" y="2209867"/>
            <a:ext cx="10272000" cy="26824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7733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2"/>
          <p:cNvSpPr txBox="1">
            <a:spLocks noGrp="1"/>
          </p:cNvSpPr>
          <p:nvPr>
            <p:ph type="subTitle" idx="1"/>
          </p:nvPr>
        </p:nvSpPr>
        <p:spPr>
          <a:xfrm rot="-59909">
            <a:off x="3551470" y="4670432"/>
            <a:ext cx="5486033" cy="609289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grpSp>
        <p:nvGrpSpPr>
          <p:cNvPr id="57" name="Google Shape;57;p2"/>
          <p:cNvGrpSpPr/>
          <p:nvPr/>
        </p:nvGrpSpPr>
        <p:grpSpPr>
          <a:xfrm>
            <a:off x="652370" y="5386378"/>
            <a:ext cx="1782303" cy="841249"/>
            <a:chOff x="157977" y="4219508"/>
            <a:chExt cx="1336727" cy="630937"/>
          </a:xfrm>
        </p:grpSpPr>
        <p:sp>
          <p:nvSpPr>
            <p:cNvPr id="58" name="Google Shape;58;p2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5" name="Google Shape;65;p2"/>
          <p:cNvGrpSpPr/>
          <p:nvPr/>
        </p:nvGrpSpPr>
        <p:grpSpPr>
          <a:xfrm rot="500999">
            <a:off x="9674367" y="5350753"/>
            <a:ext cx="1824965" cy="912497"/>
            <a:chOff x="6697867" y="-312822"/>
            <a:chExt cx="786877" cy="390023"/>
          </a:xfrm>
        </p:grpSpPr>
        <p:sp>
          <p:nvSpPr>
            <p:cNvPr id="66" name="Google Shape;66;p2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7329464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75" name="Google Shape;75;p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" name="Google Shape;76;p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" name="Google Shape;77;p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" name="Google Shape;78;p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" name="Google Shape;79;p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" name="Google Shape;80;p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" name="Google Shape;81;p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" name="Google Shape;82;p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" name="Google Shape;83;p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" name="Google Shape;84;p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" name="Google Shape;85;p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" name="Google Shape;86;p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7" name="Google Shape;87;p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" name="Google Shape;88;p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" name="Google Shape;89;p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" name="Google Shape;90;p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" name="Google Shape;91;p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" name="Google Shape;92;p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3" name="Google Shape;93;p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4" name="Google Shape;94;p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" name="Google Shape;95;p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6" name="Google Shape;96;p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7" name="Google Shape;97;p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" name="Google Shape;98;p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" name="Google Shape;99;p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" name="Google Shape;100;p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" name="Google Shape;101;p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" name="Google Shape;102;p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" name="Google Shape;103;p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" name="Google Shape;104;p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" name="Google Shape;105;p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" name="Google Shape;106;p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" name="Google Shape;107;p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" name="Google Shape;108;p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" name="Google Shape;109;p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" name="Google Shape;110;p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" name="Google Shape;111;p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" name="Google Shape;112;p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" name="Google Shape;113;p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" name="Google Shape;114;p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" name="Google Shape;115;p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" name="Google Shape;116;p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" name="Google Shape;117;p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" name="Google Shape;118;p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9" name="Google Shape;119;p3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0" name="Google Shape;120;p3"/>
          <p:cNvSpPr txBox="1">
            <a:spLocks noGrp="1"/>
          </p:cNvSpPr>
          <p:nvPr>
            <p:ph type="title"/>
          </p:nvPr>
        </p:nvSpPr>
        <p:spPr>
          <a:xfrm rot="-1339">
            <a:off x="960001" y="2332361"/>
            <a:ext cx="10272001" cy="18288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667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1" name="Google Shape;121;p3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5120571" y="727829"/>
            <a:ext cx="1950863" cy="195087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122" name="Google Shape;122;p3"/>
          <p:cNvSpPr txBox="1">
            <a:spLocks noGrp="1"/>
          </p:cNvSpPr>
          <p:nvPr>
            <p:ph type="subTitle" idx="1"/>
          </p:nvPr>
        </p:nvSpPr>
        <p:spPr>
          <a:xfrm rot="-29827">
            <a:off x="3352899" y="3894236"/>
            <a:ext cx="5486207" cy="609625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0861744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4" name="Google Shape;124;p4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25" name="Google Shape;125;p4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" name="Google Shape;126;p4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" name="Google Shape;127;p4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" name="Google Shape;128;p4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" name="Google Shape;129;p4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" name="Google Shape;130;p4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" name="Google Shape;131;p4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" name="Google Shape;132;p4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3" name="Google Shape;133;p4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" name="Google Shape;134;p4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" name="Google Shape;135;p4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" name="Google Shape;136;p4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" name="Google Shape;137;p4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" name="Google Shape;138;p4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" name="Google Shape;139;p4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" name="Google Shape;140;p4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" name="Google Shape;141;p4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" name="Google Shape;142;p4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" name="Google Shape;143;p4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4" name="Google Shape;144;p4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" name="Google Shape;145;p4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" name="Google Shape;146;p4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" name="Google Shape;147;p4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" name="Google Shape;148;p4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" name="Google Shape;149;p4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" name="Google Shape;150;p4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" name="Google Shape;151;p4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" name="Google Shape;152;p4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" name="Google Shape;153;p4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" name="Google Shape;154;p4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" name="Google Shape;155;p4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" name="Google Shape;156;p4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" name="Google Shape;157;p4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" name="Google Shape;158;p4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" name="Google Shape;159;p4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" name="Google Shape;160;p4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1" name="Google Shape;161;p4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2" name="Google Shape;162;p4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" name="Google Shape;163;p4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" name="Google Shape;164;p4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" name="Google Shape;165;p4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" name="Google Shape;166;p4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" name="Google Shape;167;p4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8" name="Google Shape;168;p4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69" name="Google Shape;169;p4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70" name="Google Shape;170;p4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 rtl="0">
              <a:spcBef>
                <a:spcPts val="0"/>
              </a:spcBef>
              <a:spcAft>
                <a:spcPts val="0"/>
              </a:spcAft>
              <a:buSzPts val="1200"/>
              <a:buAutoNum type="arabicPeriod"/>
              <a:defRPr sz="1667"/>
            </a:lvl1pPr>
            <a:lvl2pPr marL="1219170" lvl="1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alphaLcPeriod"/>
              <a:defRPr/>
            </a:lvl2pPr>
            <a:lvl3pPr marL="1828754" lvl="2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romanLcPeriod"/>
              <a:defRPr/>
            </a:lvl3pPr>
            <a:lvl4pPr marL="2438339" lvl="3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arabicPeriod"/>
              <a:defRPr/>
            </a:lvl4pPr>
            <a:lvl5pPr marL="3047924" lvl="4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alphaLcPeriod"/>
              <a:defRPr/>
            </a:lvl5pPr>
            <a:lvl6pPr marL="3657509" lvl="5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romanLcPeriod"/>
              <a:defRPr/>
            </a:lvl6pPr>
            <a:lvl7pPr marL="4267093" lvl="6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arabicPeriod"/>
              <a:defRPr/>
            </a:lvl7pPr>
            <a:lvl8pPr marL="4876678" lvl="7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alphaLcPeriod"/>
              <a:defRPr/>
            </a:lvl8pPr>
            <a:lvl9pPr marL="5486263" lvl="8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  <p:sp>
        <p:nvSpPr>
          <p:cNvPr id="171" name="Google Shape;171;p4"/>
          <p:cNvSpPr txBox="1">
            <a:spLocks noGrp="1"/>
          </p:cNvSpPr>
          <p:nvPr>
            <p:ph type="title"/>
          </p:nvPr>
        </p:nvSpPr>
        <p:spPr>
          <a:xfrm rot="-30121">
            <a:off x="960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4415834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" name="Google Shape;173;p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74" name="Google Shape;174;p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5" name="Google Shape;175;p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6" name="Google Shape;176;p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7" name="Google Shape;177;p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8" name="Google Shape;178;p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9" name="Google Shape;179;p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0" name="Google Shape;180;p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1" name="Google Shape;181;p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2" name="Google Shape;182;p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3" name="Google Shape;183;p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4" name="Google Shape;184;p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5" name="Google Shape;185;p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6" name="Google Shape;186;p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7" name="Google Shape;187;p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8" name="Google Shape;188;p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9" name="Google Shape;189;p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0" name="Google Shape;190;p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1" name="Google Shape;191;p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2" name="Google Shape;192;p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3" name="Google Shape;193;p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4" name="Google Shape;194;p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5" name="Google Shape;195;p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6" name="Google Shape;196;p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7" name="Google Shape;197;p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8" name="Google Shape;198;p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9" name="Google Shape;199;p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0" name="Google Shape;200;p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1" name="Google Shape;201;p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2" name="Google Shape;202;p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3" name="Google Shape;203;p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4" name="Google Shape;204;p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5" name="Google Shape;205;p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6" name="Google Shape;206;p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7" name="Google Shape;207;p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8" name="Google Shape;208;p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9" name="Google Shape;209;p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0" name="Google Shape;210;p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1" name="Google Shape;211;p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2" name="Google Shape;212;p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3" name="Google Shape;213;p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4" name="Google Shape;214;p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5" name="Google Shape;215;p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6" name="Google Shape;216;p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7" name="Google Shape;217;p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18" name="Google Shape;218;p5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9" name="Google Shape;219;p5"/>
          <p:cNvSpPr txBox="1">
            <a:spLocks noGrp="1"/>
          </p:cNvSpPr>
          <p:nvPr>
            <p:ph type="subTitle" idx="1"/>
          </p:nvPr>
        </p:nvSpPr>
        <p:spPr>
          <a:xfrm rot="-59916">
            <a:off x="1708509" y="3429061"/>
            <a:ext cx="3901792" cy="609289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0" name="Google Shape;220;p5"/>
          <p:cNvSpPr txBox="1">
            <a:spLocks noGrp="1"/>
          </p:cNvSpPr>
          <p:nvPr>
            <p:ph type="subTitle" idx="2"/>
          </p:nvPr>
        </p:nvSpPr>
        <p:spPr>
          <a:xfrm rot="-59916">
            <a:off x="6581643" y="3395161"/>
            <a:ext cx="3901792" cy="609289"/>
          </a:xfrm>
          <a:prstGeom prst="rect">
            <a:avLst/>
          </a:prstGeom>
          <a:solidFill>
            <a:schemeClr val="accent5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1" name="Google Shape;221;p5"/>
          <p:cNvSpPr txBox="1">
            <a:spLocks noGrp="1"/>
          </p:cNvSpPr>
          <p:nvPr>
            <p:ph type="subTitle" idx="3"/>
          </p:nvPr>
        </p:nvSpPr>
        <p:spPr>
          <a:xfrm>
            <a:off x="1708600" y="4038616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5"/>
          <p:cNvSpPr txBox="1">
            <a:spLocks noGrp="1"/>
          </p:cNvSpPr>
          <p:nvPr>
            <p:ph type="subTitle" idx="4"/>
          </p:nvPr>
        </p:nvSpPr>
        <p:spPr>
          <a:xfrm>
            <a:off x="6581767" y="4038616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3" name="Google Shape;223;p5"/>
          <p:cNvSpPr txBox="1">
            <a:spLocks noGrp="1"/>
          </p:cNvSpPr>
          <p:nvPr>
            <p:ph type="title"/>
          </p:nvPr>
        </p:nvSpPr>
        <p:spPr>
          <a:xfrm rot="-30146">
            <a:off x="2743272" y="595571"/>
            <a:ext cx="6705457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3135494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2" name="Google Shape;322;p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323" name="Google Shape;323;p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4" name="Google Shape;324;p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5" name="Google Shape;325;p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6" name="Google Shape;326;p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7" name="Google Shape;327;p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8" name="Google Shape;328;p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9" name="Google Shape;329;p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0" name="Google Shape;330;p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1" name="Google Shape;331;p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2" name="Google Shape;332;p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3" name="Google Shape;333;p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4" name="Google Shape;334;p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5" name="Google Shape;335;p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6" name="Google Shape;336;p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7" name="Google Shape;337;p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8" name="Google Shape;338;p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9" name="Google Shape;339;p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0" name="Google Shape;340;p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1" name="Google Shape;341;p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2" name="Google Shape;342;p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3" name="Google Shape;343;p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4" name="Google Shape;344;p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5" name="Google Shape;345;p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6" name="Google Shape;346;p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7" name="Google Shape;347;p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8" name="Google Shape;348;p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9" name="Google Shape;349;p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0" name="Google Shape;350;p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1" name="Google Shape;351;p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2" name="Google Shape;352;p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3" name="Google Shape;353;p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4" name="Google Shape;354;p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5" name="Google Shape;355;p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6" name="Google Shape;356;p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7" name="Google Shape;357;p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8" name="Google Shape;358;p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9" name="Google Shape;359;p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0" name="Google Shape;360;p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1" name="Google Shape;361;p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2" name="Google Shape;362;p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3" name="Google Shape;363;p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4" name="Google Shape;364;p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5" name="Google Shape;365;p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6" name="Google Shape;366;p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67" name="Google Shape;367;p8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68" name="Google Shape;368;p8"/>
          <p:cNvSpPr txBox="1">
            <a:spLocks noGrp="1"/>
          </p:cNvSpPr>
          <p:nvPr>
            <p:ph type="title"/>
          </p:nvPr>
        </p:nvSpPr>
        <p:spPr>
          <a:xfrm rot="-60073">
            <a:off x="487489" y="2209673"/>
            <a:ext cx="11216912" cy="243876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  <p:grpSp>
        <p:nvGrpSpPr>
          <p:cNvPr id="369" name="Google Shape;369;p8"/>
          <p:cNvGrpSpPr/>
          <p:nvPr/>
        </p:nvGrpSpPr>
        <p:grpSpPr>
          <a:xfrm flipH="1">
            <a:off x="5204782" y="5217852"/>
            <a:ext cx="1782303" cy="920160"/>
            <a:chOff x="157977" y="4282239"/>
            <a:chExt cx="1336727" cy="690120"/>
          </a:xfrm>
        </p:grpSpPr>
        <p:sp>
          <p:nvSpPr>
            <p:cNvPr id="370" name="Google Shape;370;p8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1" name="Google Shape;371;p8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2" name="Google Shape;372;p8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3" name="Google Shape;373;p8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4" name="Google Shape;374;p8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5" name="Google Shape;375;p8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6" name="Google Shape;376;p8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95579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lIns="68580" tIns="34290" rIns="68580" bIns="34290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  <a:prstGeom prst="rect">
            <a:avLst/>
          </a:prstGeom>
        </p:spPr>
        <p:txBody>
          <a:bodyPr lIns="68580" tIns="34290" rIns="68580" bIns="3429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  <a:prstGeom prst="rect">
            <a:avLst/>
          </a:prstGeom>
        </p:spPr>
        <p:txBody>
          <a:bodyPr lIns="68580" tIns="34290" rIns="68580" bIns="3429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914377"/>
            <a:fld id="{699B9EB2-0717-409A-B1C1-EC7F80FF8E51}" type="datetimeFigureOut">
              <a:rPr lang="zh-CN" altLang="en-US" sz="1867" smtClean="0">
                <a:solidFill>
                  <a:prstClr val="black"/>
                </a:solidFill>
              </a:rPr>
              <a:pPr defTabSz="914377"/>
              <a:t>2023/6/28</a:t>
            </a:fld>
            <a:endParaRPr lang="zh-CN" altLang="en-US" sz="1867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914377"/>
            <a:endParaRPr lang="zh-CN" altLang="en-US" sz="1867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914377"/>
            <a:fld id="{362DDA3C-55E3-436C-8907-1B92F441DF6A}" type="slidenum">
              <a:rPr lang="zh-CN" altLang="en-US" sz="1867" smtClean="0">
                <a:solidFill>
                  <a:prstClr val="black"/>
                </a:solidFill>
              </a:rPr>
              <a:pPr defTabSz="914377"/>
              <a:t>‹#›</a:t>
            </a:fld>
            <a:endParaRPr lang="zh-CN" altLang="en-US" sz="1867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18381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" name="Google Shape;378;p9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379" name="Google Shape;379;p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0" name="Google Shape;380;p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1" name="Google Shape;381;p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2" name="Google Shape;382;p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3" name="Google Shape;383;p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4" name="Google Shape;384;p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5" name="Google Shape;385;p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6" name="Google Shape;386;p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7" name="Google Shape;387;p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8" name="Google Shape;388;p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9" name="Google Shape;389;p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0" name="Google Shape;390;p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1" name="Google Shape;391;p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2" name="Google Shape;392;p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3" name="Google Shape;393;p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4" name="Google Shape;394;p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5" name="Google Shape;395;p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6" name="Google Shape;396;p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7" name="Google Shape;397;p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8" name="Google Shape;398;p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9" name="Google Shape;399;p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0" name="Google Shape;400;p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1" name="Google Shape;401;p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2" name="Google Shape;402;p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3" name="Google Shape;403;p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4" name="Google Shape;404;p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5" name="Google Shape;405;p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6" name="Google Shape;406;p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7" name="Google Shape;407;p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8" name="Google Shape;408;p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9" name="Google Shape;409;p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0" name="Google Shape;410;p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1" name="Google Shape;411;p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2" name="Google Shape;412;p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3" name="Google Shape;413;p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4" name="Google Shape;414;p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5" name="Google Shape;415;p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6" name="Google Shape;416;p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7" name="Google Shape;417;p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8" name="Google Shape;418;p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9" name="Google Shape;419;p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0" name="Google Shape;420;p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1" name="Google Shape;421;p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2" name="Google Shape;422;p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423" name="Google Shape;423;p9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24" name="Google Shape;424;p9"/>
          <p:cNvSpPr txBox="1">
            <a:spLocks noGrp="1"/>
          </p:cNvSpPr>
          <p:nvPr>
            <p:ph type="title"/>
          </p:nvPr>
        </p:nvSpPr>
        <p:spPr>
          <a:xfrm rot="-60216">
            <a:off x="957545" y="2018055"/>
            <a:ext cx="10276776" cy="2529983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13333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25" name="Google Shape;425;p9"/>
          <p:cNvSpPr txBox="1">
            <a:spLocks noGrp="1"/>
          </p:cNvSpPr>
          <p:nvPr>
            <p:ph type="subTitle" idx="1"/>
          </p:nvPr>
        </p:nvSpPr>
        <p:spPr>
          <a:xfrm rot="-60089">
            <a:off x="2743277" y="4233279"/>
            <a:ext cx="6705424" cy="97535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426" name="Google Shape;426;p9"/>
          <p:cNvGrpSpPr/>
          <p:nvPr/>
        </p:nvGrpSpPr>
        <p:grpSpPr>
          <a:xfrm flipH="1">
            <a:off x="9753031" y="5296745"/>
            <a:ext cx="1782303" cy="841249"/>
            <a:chOff x="157977" y="4219508"/>
            <a:chExt cx="1336727" cy="630937"/>
          </a:xfrm>
        </p:grpSpPr>
        <p:sp>
          <p:nvSpPr>
            <p:cNvPr id="427" name="Google Shape;427;p9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8" name="Google Shape;428;p9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9" name="Google Shape;429;p9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0" name="Google Shape;430;p9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1" name="Google Shape;431;p9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2" name="Google Shape;432;p9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3" name="Google Shape;433;p9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34" name="Google Shape;434;p9"/>
          <p:cNvGrpSpPr/>
          <p:nvPr/>
        </p:nvGrpSpPr>
        <p:grpSpPr>
          <a:xfrm rot="-500985" flipH="1">
            <a:off x="852337" y="747754"/>
            <a:ext cx="1463047" cy="731535"/>
            <a:chOff x="6697867" y="-312822"/>
            <a:chExt cx="786877" cy="390023"/>
          </a:xfrm>
        </p:grpSpPr>
        <p:sp>
          <p:nvSpPr>
            <p:cNvPr id="435" name="Google Shape;435;p9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6" name="Google Shape;436;p9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7" name="Google Shape;437;p9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8" name="Google Shape;438;p9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9" name="Google Shape;439;p9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0" name="Google Shape;440;p9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1" name="Google Shape;441;p9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732790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2" name="Google Shape;542;p1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543" name="Google Shape;543;p1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4" name="Google Shape;544;p1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5" name="Google Shape;545;p1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6" name="Google Shape;546;p1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7" name="Google Shape;547;p1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8" name="Google Shape;548;p1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9" name="Google Shape;549;p1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0" name="Google Shape;550;p1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1" name="Google Shape;551;p1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2" name="Google Shape;552;p1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3" name="Google Shape;553;p1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4" name="Google Shape;554;p1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5" name="Google Shape;555;p1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6" name="Google Shape;556;p1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7" name="Google Shape;557;p1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8" name="Google Shape;558;p1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9" name="Google Shape;559;p1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0" name="Google Shape;560;p1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1" name="Google Shape;561;p1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2" name="Google Shape;562;p1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3" name="Google Shape;563;p1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4" name="Google Shape;564;p1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5" name="Google Shape;565;p1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6" name="Google Shape;566;p1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7" name="Google Shape;567;p1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8" name="Google Shape;568;p1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9" name="Google Shape;569;p1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0" name="Google Shape;570;p1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1" name="Google Shape;571;p1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2" name="Google Shape;572;p1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3" name="Google Shape;573;p1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4" name="Google Shape;574;p1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5" name="Google Shape;575;p1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6" name="Google Shape;576;p1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7" name="Google Shape;577;p1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8" name="Google Shape;578;p1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9" name="Google Shape;579;p1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0" name="Google Shape;580;p1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1" name="Google Shape;581;p1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2" name="Google Shape;582;p1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3" name="Google Shape;583;p1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4" name="Google Shape;584;p1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5" name="Google Shape;585;p1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6" name="Google Shape;586;p1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87" name="Google Shape;587;p11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88" name="Google Shape;588;p11"/>
          <p:cNvSpPr txBox="1">
            <a:spLocks noGrp="1"/>
          </p:cNvSpPr>
          <p:nvPr>
            <p:ph type="title" hasCustomPrompt="1"/>
          </p:nvPr>
        </p:nvSpPr>
        <p:spPr>
          <a:xfrm>
            <a:off x="609600" y="2139284"/>
            <a:ext cx="10972800" cy="22556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589" name="Google Shape;589;p11"/>
          <p:cNvSpPr txBox="1">
            <a:spLocks noGrp="1"/>
          </p:cNvSpPr>
          <p:nvPr>
            <p:ph type="subTitle" idx="1"/>
          </p:nvPr>
        </p:nvSpPr>
        <p:spPr>
          <a:xfrm rot="-60089">
            <a:off x="2743299" y="3912030"/>
            <a:ext cx="6705424" cy="95134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1418616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2" name="Google Shape;592;p1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593" name="Google Shape;593;p1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4" name="Google Shape;594;p1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5" name="Google Shape;595;p1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6" name="Google Shape;596;p1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7" name="Google Shape;597;p1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8" name="Google Shape;598;p1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9" name="Google Shape;599;p1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0" name="Google Shape;600;p1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1" name="Google Shape;601;p1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2" name="Google Shape;602;p1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3" name="Google Shape;603;p1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4" name="Google Shape;604;p1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5" name="Google Shape;605;p1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6" name="Google Shape;606;p1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7" name="Google Shape;607;p1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8" name="Google Shape;608;p1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9" name="Google Shape;609;p1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0" name="Google Shape;610;p1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1" name="Google Shape;611;p1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2" name="Google Shape;612;p1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3" name="Google Shape;613;p1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4" name="Google Shape;614;p1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5" name="Google Shape;615;p1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6" name="Google Shape;616;p1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7" name="Google Shape;617;p1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8" name="Google Shape;618;p1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9" name="Google Shape;619;p1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0" name="Google Shape;620;p1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1" name="Google Shape;621;p1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2" name="Google Shape;622;p1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3" name="Google Shape;623;p1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4" name="Google Shape;624;p1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5" name="Google Shape;625;p1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6" name="Google Shape;626;p1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7" name="Google Shape;627;p1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8" name="Google Shape;628;p1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9" name="Google Shape;629;p1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0" name="Google Shape;630;p1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1" name="Google Shape;631;p1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2" name="Google Shape;632;p1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3" name="Google Shape;633;p1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4" name="Google Shape;634;p1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5" name="Google Shape;635;p1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6" name="Google Shape;636;p1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637" name="Google Shape;637;p13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8" name="Google Shape;638;p13"/>
          <p:cNvSpPr txBox="1">
            <a:spLocks noGrp="1"/>
          </p:cNvSpPr>
          <p:nvPr>
            <p:ph type="subTitle" idx="1"/>
          </p:nvPr>
        </p:nvSpPr>
        <p:spPr>
          <a:xfrm rot="-66132">
            <a:off x="2803936" y="1974958"/>
            <a:ext cx="2682496" cy="1843477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39" name="Google Shape;639;p13"/>
          <p:cNvSpPr txBox="1">
            <a:spLocks noGrp="1"/>
          </p:cNvSpPr>
          <p:nvPr>
            <p:ph type="subTitle" idx="2"/>
          </p:nvPr>
        </p:nvSpPr>
        <p:spPr>
          <a:xfrm rot="-66132">
            <a:off x="6705553" y="4047759"/>
            <a:ext cx="2682496" cy="1843477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40" name="Google Shape;640;p13"/>
          <p:cNvSpPr txBox="1">
            <a:spLocks noGrp="1"/>
          </p:cNvSpPr>
          <p:nvPr>
            <p:ph type="subTitle" idx="3"/>
          </p:nvPr>
        </p:nvSpPr>
        <p:spPr>
          <a:xfrm>
            <a:off x="5502184" y="2222496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1" name="Google Shape;641;p13"/>
          <p:cNvSpPr txBox="1">
            <a:spLocks noGrp="1"/>
          </p:cNvSpPr>
          <p:nvPr>
            <p:ph type="subTitle" idx="4"/>
          </p:nvPr>
        </p:nvSpPr>
        <p:spPr>
          <a:xfrm>
            <a:off x="2788200" y="4295297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2" name="Google Shape;642;p13"/>
          <p:cNvSpPr txBox="1">
            <a:spLocks noGrp="1"/>
          </p:cNvSpPr>
          <p:nvPr>
            <p:ph type="title"/>
          </p:nvPr>
        </p:nvSpPr>
        <p:spPr>
          <a:xfrm rot="-30146">
            <a:off x="2743272" y="595571"/>
            <a:ext cx="6705457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3046841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2" name="Google Shape;692;p1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693" name="Google Shape;693;p1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4" name="Google Shape;694;p1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5" name="Google Shape;695;p1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6" name="Google Shape;696;p1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7" name="Google Shape;697;p1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8" name="Google Shape;698;p1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9" name="Google Shape;699;p1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0" name="Google Shape;700;p1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1" name="Google Shape;701;p1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2" name="Google Shape;702;p1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3" name="Google Shape;703;p1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4" name="Google Shape;704;p1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5" name="Google Shape;705;p1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6" name="Google Shape;706;p1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7" name="Google Shape;707;p1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8" name="Google Shape;708;p1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9" name="Google Shape;709;p1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0" name="Google Shape;710;p1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1" name="Google Shape;711;p1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2" name="Google Shape;712;p1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3" name="Google Shape;713;p1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4" name="Google Shape;714;p1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5" name="Google Shape;715;p1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6" name="Google Shape;716;p1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7" name="Google Shape;717;p1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8" name="Google Shape;718;p1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9" name="Google Shape;719;p1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0" name="Google Shape;720;p1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1" name="Google Shape;721;p1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2" name="Google Shape;722;p1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3" name="Google Shape;723;p1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4" name="Google Shape;724;p1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5" name="Google Shape;725;p1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6" name="Google Shape;726;p1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7" name="Google Shape;727;p1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8" name="Google Shape;728;p1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9" name="Google Shape;729;p1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0" name="Google Shape;730;p1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1" name="Google Shape;731;p1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2" name="Google Shape;732;p1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3" name="Google Shape;733;p1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4" name="Google Shape;734;p1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5" name="Google Shape;735;p1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6" name="Google Shape;736;p1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37" name="Google Shape;737;p15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38" name="Google Shape;738;p15"/>
          <p:cNvSpPr txBox="1">
            <a:spLocks noGrp="1"/>
          </p:cNvSpPr>
          <p:nvPr>
            <p:ph type="title"/>
          </p:nvPr>
        </p:nvSpPr>
        <p:spPr>
          <a:xfrm rot="-2406">
            <a:off x="2402349" y="2587677"/>
            <a:ext cx="9144003" cy="12192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739" name="Google Shape;739;p15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653903" y="2209752"/>
            <a:ext cx="1950863" cy="24384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740" name="Google Shape;740;p15"/>
          <p:cNvSpPr txBox="1">
            <a:spLocks noGrp="1"/>
          </p:cNvSpPr>
          <p:nvPr>
            <p:ph type="subTitle" idx="1"/>
          </p:nvPr>
        </p:nvSpPr>
        <p:spPr>
          <a:xfrm rot="-29710">
            <a:off x="2478595" y="3703632"/>
            <a:ext cx="6341037" cy="609619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41" name="Google Shape;741;p15"/>
          <p:cNvGrpSpPr/>
          <p:nvPr/>
        </p:nvGrpSpPr>
        <p:grpSpPr>
          <a:xfrm flipH="1">
            <a:off x="9884449" y="5137419"/>
            <a:ext cx="1782303" cy="920160"/>
            <a:chOff x="157977" y="4282239"/>
            <a:chExt cx="1336727" cy="690120"/>
          </a:xfrm>
        </p:grpSpPr>
        <p:sp>
          <p:nvSpPr>
            <p:cNvPr id="742" name="Google Shape;742;p15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3" name="Google Shape;743;p15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4" name="Google Shape;744;p15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5" name="Google Shape;745;p15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6" name="Google Shape;746;p15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7" name="Google Shape;747;p15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8" name="Google Shape;748;p15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2068095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0" name="Google Shape;750;p16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751" name="Google Shape;751;p1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2" name="Google Shape;752;p1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3" name="Google Shape;753;p1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4" name="Google Shape;754;p1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5" name="Google Shape;755;p1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6" name="Google Shape;756;p1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7" name="Google Shape;757;p1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8" name="Google Shape;758;p1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9" name="Google Shape;759;p1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0" name="Google Shape;760;p1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1" name="Google Shape;761;p1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2" name="Google Shape;762;p1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3" name="Google Shape;763;p1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4" name="Google Shape;764;p1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5" name="Google Shape;765;p1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6" name="Google Shape;766;p1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7" name="Google Shape;767;p1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8" name="Google Shape;768;p1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9" name="Google Shape;769;p1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0" name="Google Shape;770;p1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1" name="Google Shape;771;p1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2" name="Google Shape;772;p1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3" name="Google Shape;773;p1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4" name="Google Shape;774;p1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5" name="Google Shape;775;p1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6" name="Google Shape;776;p1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7" name="Google Shape;777;p1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8" name="Google Shape;778;p1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9" name="Google Shape;779;p1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0" name="Google Shape;780;p1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1" name="Google Shape;781;p1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2" name="Google Shape;782;p1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3" name="Google Shape;783;p1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4" name="Google Shape;784;p1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5" name="Google Shape;785;p1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6" name="Google Shape;786;p1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7" name="Google Shape;787;p1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8" name="Google Shape;788;p1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9" name="Google Shape;789;p1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0" name="Google Shape;790;p1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1" name="Google Shape;791;p1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2" name="Google Shape;792;p1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3" name="Google Shape;793;p1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4" name="Google Shape;794;p1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95" name="Google Shape;795;p16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96" name="Google Shape;796;p16"/>
          <p:cNvSpPr txBox="1">
            <a:spLocks noGrp="1"/>
          </p:cNvSpPr>
          <p:nvPr>
            <p:ph type="title"/>
          </p:nvPr>
        </p:nvSpPr>
        <p:spPr>
          <a:xfrm rot="-2406">
            <a:off x="638816" y="2587677"/>
            <a:ext cx="9144003" cy="12192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797" name="Google Shape;797;p16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9584737" y="2209752"/>
            <a:ext cx="1950863" cy="24384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798" name="Google Shape;798;p16"/>
          <p:cNvSpPr txBox="1">
            <a:spLocks noGrp="1"/>
          </p:cNvSpPr>
          <p:nvPr>
            <p:ph type="subTitle" idx="1"/>
          </p:nvPr>
        </p:nvSpPr>
        <p:spPr>
          <a:xfrm rot="-29710">
            <a:off x="3370072" y="3703632"/>
            <a:ext cx="6341037" cy="609619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99" name="Google Shape;799;p16"/>
          <p:cNvGrpSpPr/>
          <p:nvPr/>
        </p:nvGrpSpPr>
        <p:grpSpPr>
          <a:xfrm>
            <a:off x="536134" y="5194012"/>
            <a:ext cx="1782303" cy="920160"/>
            <a:chOff x="157977" y="4282239"/>
            <a:chExt cx="1336727" cy="690120"/>
          </a:xfrm>
        </p:grpSpPr>
        <p:sp>
          <p:nvSpPr>
            <p:cNvPr id="800" name="Google Shape;800;p16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1" name="Google Shape;801;p16"/>
            <p:cNvSpPr/>
            <p:nvPr/>
          </p:nvSpPr>
          <p:spPr>
            <a:xfrm>
              <a:off x="1320834" y="44032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2" name="Google Shape;802;p16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3" name="Google Shape;803;p16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4" name="Google Shape;804;p16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5" name="Google Shape;805;p16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8866180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7" name="Google Shape;807;p17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808" name="Google Shape;808;p1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9" name="Google Shape;809;p1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0" name="Google Shape;810;p1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1" name="Google Shape;811;p1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2" name="Google Shape;812;p1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3" name="Google Shape;813;p1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4" name="Google Shape;814;p1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5" name="Google Shape;815;p1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6" name="Google Shape;816;p1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7" name="Google Shape;817;p1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8" name="Google Shape;818;p1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9" name="Google Shape;819;p1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0" name="Google Shape;820;p1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1" name="Google Shape;821;p1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2" name="Google Shape;822;p1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3" name="Google Shape;823;p1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4" name="Google Shape;824;p1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5" name="Google Shape;825;p1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6" name="Google Shape;826;p1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7" name="Google Shape;827;p1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8" name="Google Shape;828;p1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9" name="Google Shape;829;p1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0" name="Google Shape;830;p1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1" name="Google Shape;831;p1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2" name="Google Shape;832;p1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3" name="Google Shape;833;p1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4" name="Google Shape;834;p1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5" name="Google Shape;835;p1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6" name="Google Shape;836;p1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7" name="Google Shape;837;p1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8" name="Google Shape;838;p1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9" name="Google Shape;839;p1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0" name="Google Shape;840;p1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1" name="Google Shape;841;p1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2" name="Google Shape;842;p1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3" name="Google Shape;843;p1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4" name="Google Shape;844;p1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5" name="Google Shape;845;p1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6" name="Google Shape;846;p1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7" name="Google Shape;847;p1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8" name="Google Shape;848;p1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9" name="Google Shape;849;p1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0" name="Google Shape;850;p1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1" name="Google Shape;851;p1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852" name="Google Shape;852;p17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53" name="Google Shape;853;p17"/>
          <p:cNvSpPr txBox="1">
            <a:spLocks noGrp="1"/>
          </p:cNvSpPr>
          <p:nvPr>
            <p:ph type="title"/>
          </p:nvPr>
        </p:nvSpPr>
        <p:spPr>
          <a:xfrm>
            <a:off x="960000" y="2658228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54" name="Google Shape;854;p17"/>
          <p:cNvSpPr txBox="1">
            <a:spLocks noGrp="1"/>
          </p:cNvSpPr>
          <p:nvPr>
            <p:ph type="title" idx="2" hasCustomPrompt="1"/>
          </p:nvPr>
        </p:nvSpPr>
        <p:spPr>
          <a:xfrm rot="-121265">
            <a:off x="2030178" y="1630581"/>
            <a:ext cx="975407" cy="975407"/>
          </a:xfrm>
          <a:prstGeom prst="rect">
            <a:avLst/>
          </a:prstGeom>
          <a:solidFill>
            <a:schemeClr val="accent4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55" name="Google Shape;855;p17"/>
          <p:cNvSpPr txBox="1">
            <a:spLocks noGrp="1"/>
          </p:cNvSpPr>
          <p:nvPr>
            <p:ph type="subTitle" idx="1"/>
          </p:nvPr>
        </p:nvSpPr>
        <p:spPr>
          <a:xfrm>
            <a:off x="960000" y="3145828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6" name="Google Shape;856;p17"/>
          <p:cNvSpPr txBox="1">
            <a:spLocks noGrp="1"/>
          </p:cNvSpPr>
          <p:nvPr>
            <p:ph type="title" idx="3"/>
          </p:nvPr>
        </p:nvSpPr>
        <p:spPr>
          <a:xfrm>
            <a:off x="4538400" y="2658228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57" name="Google Shape;857;p17"/>
          <p:cNvSpPr txBox="1">
            <a:spLocks noGrp="1"/>
          </p:cNvSpPr>
          <p:nvPr>
            <p:ph type="title" idx="4" hasCustomPrompt="1"/>
          </p:nvPr>
        </p:nvSpPr>
        <p:spPr>
          <a:xfrm rot="-119856">
            <a:off x="5608385" y="1630785"/>
            <a:ext cx="975393" cy="975393"/>
          </a:xfrm>
          <a:prstGeom prst="rect">
            <a:avLst/>
          </a:prstGeom>
          <a:solidFill>
            <a:schemeClr val="accent3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58" name="Google Shape;858;p17"/>
          <p:cNvSpPr txBox="1">
            <a:spLocks noGrp="1"/>
          </p:cNvSpPr>
          <p:nvPr>
            <p:ph type="subTitle" idx="5"/>
          </p:nvPr>
        </p:nvSpPr>
        <p:spPr>
          <a:xfrm>
            <a:off x="4538400" y="3145828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9" name="Google Shape;859;p17"/>
          <p:cNvSpPr txBox="1">
            <a:spLocks noGrp="1"/>
          </p:cNvSpPr>
          <p:nvPr>
            <p:ph type="title" idx="6"/>
          </p:nvPr>
        </p:nvSpPr>
        <p:spPr>
          <a:xfrm>
            <a:off x="8116800" y="2658228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0" name="Google Shape;860;p17"/>
          <p:cNvSpPr txBox="1">
            <a:spLocks noGrp="1"/>
          </p:cNvSpPr>
          <p:nvPr>
            <p:ph type="title" idx="7" hasCustomPrompt="1"/>
          </p:nvPr>
        </p:nvSpPr>
        <p:spPr>
          <a:xfrm rot="-119856">
            <a:off x="9186785" y="1630785"/>
            <a:ext cx="975393" cy="975393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61" name="Google Shape;861;p17"/>
          <p:cNvSpPr txBox="1">
            <a:spLocks noGrp="1"/>
          </p:cNvSpPr>
          <p:nvPr>
            <p:ph type="subTitle" idx="8"/>
          </p:nvPr>
        </p:nvSpPr>
        <p:spPr>
          <a:xfrm>
            <a:off x="8116800" y="3145828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2" name="Google Shape;862;p17"/>
          <p:cNvSpPr txBox="1">
            <a:spLocks noGrp="1"/>
          </p:cNvSpPr>
          <p:nvPr>
            <p:ph type="title" idx="9"/>
          </p:nvPr>
        </p:nvSpPr>
        <p:spPr>
          <a:xfrm>
            <a:off x="960000" y="5040795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3" name="Google Shape;863;p17"/>
          <p:cNvSpPr txBox="1">
            <a:spLocks noGrp="1"/>
          </p:cNvSpPr>
          <p:nvPr>
            <p:ph type="title" idx="13" hasCustomPrompt="1"/>
          </p:nvPr>
        </p:nvSpPr>
        <p:spPr>
          <a:xfrm rot="-119856">
            <a:off x="2029985" y="4013352"/>
            <a:ext cx="975393" cy="975393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64" name="Google Shape;864;p17"/>
          <p:cNvSpPr txBox="1">
            <a:spLocks noGrp="1"/>
          </p:cNvSpPr>
          <p:nvPr>
            <p:ph type="subTitle" idx="14"/>
          </p:nvPr>
        </p:nvSpPr>
        <p:spPr>
          <a:xfrm>
            <a:off x="960000" y="5528395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5" name="Google Shape;865;p17"/>
          <p:cNvSpPr txBox="1">
            <a:spLocks noGrp="1"/>
          </p:cNvSpPr>
          <p:nvPr>
            <p:ph type="title" idx="15"/>
          </p:nvPr>
        </p:nvSpPr>
        <p:spPr>
          <a:xfrm>
            <a:off x="4538400" y="5040795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6" name="Google Shape;866;p17"/>
          <p:cNvSpPr txBox="1">
            <a:spLocks noGrp="1"/>
          </p:cNvSpPr>
          <p:nvPr>
            <p:ph type="title" idx="16" hasCustomPrompt="1"/>
          </p:nvPr>
        </p:nvSpPr>
        <p:spPr>
          <a:xfrm rot="-119856">
            <a:off x="5608385" y="4013352"/>
            <a:ext cx="975393" cy="975393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67" name="Google Shape;867;p17"/>
          <p:cNvSpPr txBox="1">
            <a:spLocks noGrp="1"/>
          </p:cNvSpPr>
          <p:nvPr>
            <p:ph type="subTitle" idx="17"/>
          </p:nvPr>
        </p:nvSpPr>
        <p:spPr>
          <a:xfrm>
            <a:off x="4538400" y="5528395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8" name="Google Shape;868;p17"/>
          <p:cNvSpPr txBox="1">
            <a:spLocks noGrp="1"/>
          </p:cNvSpPr>
          <p:nvPr>
            <p:ph type="title" idx="18"/>
          </p:nvPr>
        </p:nvSpPr>
        <p:spPr>
          <a:xfrm>
            <a:off x="8116800" y="5040795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9" name="Google Shape;869;p17"/>
          <p:cNvSpPr txBox="1">
            <a:spLocks noGrp="1"/>
          </p:cNvSpPr>
          <p:nvPr>
            <p:ph type="title" idx="19" hasCustomPrompt="1"/>
          </p:nvPr>
        </p:nvSpPr>
        <p:spPr>
          <a:xfrm rot="-119856">
            <a:off x="9186785" y="4013352"/>
            <a:ext cx="975393" cy="975393"/>
          </a:xfrm>
          <a:prstGeom prst="rect">
            <a:avLst/>
          </a:prstGeom>
          <a:solidFill>
            <a:schemeClr val="dk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70" name="Google Shape;870;p17"/>
          <p:cNvSpPr txBox="1">
            <a:spLocks noGrp="1"/>
          </p:cNvSpPr>
          <p:nvPr>
            <p:ph type="subTitle" idx="20"/>
          </p:nvPr>
        </p:nvSpPr>
        <p:spPr>
          <a:xfrm>
            <a:off x="8116800" y="5528395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1" name="Google Shape;871;p17"/>
          <p:cNvSpPr txBox="1">
            <a:spLocks noGrp="1"/>
          </p:cNvSpPr>
          <p:nvPr>
            <p:ph type="title" idx="21"/>
          </p:nvPr>
        </p:nvSpPr>
        <p:spPr>
          <a:xfrm rot="-30015">
            <a:off x="2957745" y="595317"/>
            <a:ext cx="6276639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872" name="Google Shape;872;p17"/>
          <p:cNvGrpSpPr/>
          <p:nvPr/>
        </p:nvGrpSpPr>
        <p:grpSpPr>
          <a:xfrm rot="10800000" flipH="1">
            <a:off x="674177" y="491868"/>
            <a:ext cx="1782303" cy="739649"/>
            <a:chOff x="157977" y="4295708"/>
            <a:chExt cx="1336727" cy="554737"/>
          </a:xfrm>
        </p:grpSpPr>
        <p:sp>
          <p:nvSpPr>
            <p:cNvPr id="873" name="Google Shape;873;p17"/>
            <p:cNvSpPr/>
            <p:nvPr/>
          </p:nvSpPr>
          <p:spPr>
            <a:xfrm rot="10800000" flipH="1"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4" name="Google Shape;874;p17"/>
            <p:cNvSpPr/>
            <p:nvPr/>
          </p:nvSpPr>
          <p:spPr>
            <a:xfrm rot="10800000" flipH="1">
              <a:off x="1320834" y="4487026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5" name="Google Shape;875;p17"/>
            <p:cNvSpPr/>
            <p:nvPr/>
          </p:nvSpPr>
          <p:spPr>
            <a:xfrm>
              <a:off x="488008" y="43003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6" name="Google Shape;876;p17"/>
            <p:cNvSpPr/>
            <p:nvPr/>
          </p:nvSpPr>
          <p:spPr>
            <a:xfrm>
              <a:off x="504410" y="42957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7" name="Google Shape;877;p17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8" name="Google Shape;878;p17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9" name="Google Shape;879;p17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0218391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1" name="Google Shape;881;p1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882" name="Google Shape;882;p1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3" name="Google Shape;883;p1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4" name="Google Shape;884;p1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5" name="Google Shape;885;p1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6" name="Google Shape;886;p1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7" name="Google Shape;887;p1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8" name="Google Shape;888;p1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9" name="Google Shape;889;p1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0" name="Google Shape;890;p1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1" name="Google Shape;891;p1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2" name="Google Shape;892;p1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3" name="Google Shape;893;p1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4" name="Google Shape;894;p1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5" name="Google Shape;895;p1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6" name="Google Shape;896;p1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7" name="Google Shape;897;p1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8" name="Google Shape;898;p1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9" name="Google Shape;899;p1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0" name="Google Shape;900;p1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1" name="Google Shape;901;p1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2" name="Google Shape;902;p1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3" name="Google Shape;903;p1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4" name="Google Shape;904;p1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5" name="Google Shape;905;p1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6" name="Google Shape;906;p1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7" name="Google Shape;907;p1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8" name="Google Shape;908;p1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9" name="Google Shape;909;p1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0" name="Google Shape;910;p1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1" name="Google Shape;911;p1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2" name="Google Shape;912;p1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3" name="Google Shape;913;p1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4" name="Google Shape;914;p1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5" name="Google Shape;915;p1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6" name="Google Shape;916;p1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7" name="Google Shape;917;p1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8" name="Google Shape;918;p1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9" name="Google Shape;919;p1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0" name="Google Shape;920;p1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1" name="Google Shape;921;p1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2" name="Google Shape;922;p1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3" name="Google Shape;923;p1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4" name="Google Shape;924;p1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5" name="Google Shape;925;p1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926" name="Google Shape;926;p18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7" name="Google Shape;927;p18"/>
          <p:cNvSpPr txBox="1">
            <a:spLocks noGrp="1"/>
          </p:cNvSpPr>
          <p:nvPr>
            <p:ph type="title"/>
          </p:nvPr>
        </p:nvSpPr>
        <p:spPr>
          <a:xfrm rot="-59885">
            <a:off x="3053408" y="4506019"/>
            <a:ext cx="6085323" cy="70890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928" name="Google Shape;928;p18"/>
          <p:cNvSpPr txBox="1">
            <a:spLocks noGrp="1"/>
          </p:cNvSpPr>
          <p:nvPr>
            <p:ph type="subTitle" idx="1"/>
          </p:nvPr>
        </p:nvSpPr>
        <p:spPr>
          <a:xfrm>
            <a:off x="609600" y="1913849"/>
            <a:ext cx="10972800" cy="29260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502174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9" name="Google Shape;979;p20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980" name="Google Shape;980;p2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1" name="Google Shape;981;p2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2" name="Google Shape;982;p2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3" name="Google Shape;983;p2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4" name="Google Shape;984;p2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5" name="Google Shape;985;p2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6" name="Google Shape;986;p2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7" name="Google Shape;987;p2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8" name="Google Shape;988;p2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9" name="Google Shape;989;p2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0" name="Google Shape;990;p2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1" name="Google Shape;991;p2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2" name="Google Shape;992;p2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3" name="Google Shape;993;p2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4" name="Google Shape;994;p2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5" name="Google Shape;995;p2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6" name="Google Shape;996;p2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7" name="Google Shape;997;p2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8" name="Google Shape;998;p2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9" name="Google Shape;999;p2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0" name="Google Shape;1000;p2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1" name="Google Shape;1001;p2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2" name="Google Shape;1002;p2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3" name="Google Shape;1003;p2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4" name="Google Shape;1004;p2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5" name="Google Shape;1005;p2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6" name="Google Shape;1006;p2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7" name="Google Shape;1007;p2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8" name="Google Shape;1008;p2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9" name="Google Shape;1009;p2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0" name="Google Shape;1010;p2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1" name="Google Shape;1011;p2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2" name="Google Shape;1012;p2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3" name="Google Shape;1013;p2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4" name="Google Shape;1014;p2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5" name="Google Shape;1015;p2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6" name="Google Shape;1016;p2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7" name="Google Shape;1017;p2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8" name="Google Shape;1018;p2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9" name="Google Shape;1019;p2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0" name="Google Shape;1020;p2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1" name="Google Shape;1021;p2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2" name="Google Shape;1022;p2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3" name="Google Shape;1023;p2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24" name="Google Shape;1024;p20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25" name="Google Shape;1025;p20"/>
          <p:cNvSpPr txBox="1">
            <a:spLocks noGrp="1"/>
          </p:cNvSpPr>
          <p:nvPr>
            <p:ph type="subTitle" idx="1"/>
          </p:nvPr>
        </p:nvSpPr>
        <p:spPr>
          <a:xfrm>
            <a:off x="2682200" y="5650400"/>
            <a:ext cx="68276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6" name="Google Shape;1026;p20"/>
          <p:cNvSpPr txBox="1">
            <a:spLocks noGrp="1"/>
          </p:cNvSpPr>
          <p:nvPr>
            <p:ph type="title"/>
          </p:nvPr>
        </p:nvSpPr>
        <p:spPr>
          <a:xfrm rot="-30077">
            <a:off x="2621268" y="595658"/>
            <a:ext cx="694946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6727531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8" name="Google Shape;1028;p2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29" name="Google Shape;1029;p2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0" name="Google Shape;1030;p2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1" name="Google Shape;1031;p2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2" name="Google Shape;1032;p2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3" name="Google Shape;1033;p2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4" name="Google Shape;1034;p2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5" name="Google Shape;1035;p2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6" name="Google Shape;1036;p2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7" name="Google Shape;1037;p2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8" name="Google Shape;1038;p2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9" name="Google Shape;1039;p2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0" name="Google Shape;1040;p2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1" name="Google Shape;1041;p2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2" name="Google Shape;1042;p2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3" name="Google Shape;1043;p2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4" name="Google Shape;1044;p2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5" name="Google Shape;1045;p2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6" name="Google Shape;1046;p2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7" name="Google Shape;1047;p2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8" name="Google Shape;1048;p2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9" name="Google Shape;1049;p2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0" name="Google Shape;1050;p2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1" name="Google Shape;1051;p2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2" name="Google Shape;1052;p2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3" name="Google Shape;1053;p2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4" name="Google Shape;1054;p2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5" name="Google Shape;1055;p2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6" name="Google Shape;1056;p2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7" name="Google Shape;1057;p2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8" name="Google Shape;1058;p2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9" name="Google Shape;1059;p2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0" name="Google Shape;1060;p2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1" name="Google Shape;1061;p2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2" name="Google Shape;1062;p2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3" name="Google Shape;1063;p2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4" name="Google Shape;1064;p2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5" name="Google Shape;1065;p2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6" name="Google Shape;1066;p2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7" name="Google Shape;1067;p2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8" name="Google Shape;1068;p2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9" name="Google Shape;1069;p2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0" name="Google Shape;1070;p2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1" name="Google Shape;1071;p2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2" name="Google Shape;1072;p2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73" name="Google Shape;1073;p21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74" name="Google Shape;1074;p21"/>
          <p:cNvSpPr txBox="1">
            <a:spLocks noGrp="1"/>
          </p:cNvSpPr>
          <p:nvPr>
            <p:ph type="subTitle" idx="1"/>
          </p:nvPr>
        </p:nvSpPr>
        <p:spPr>
          <a:xfrm>
            <a:off x="960000" y="2664367"/>
            <a:ext cx="3510000" cy="180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5" name="Google Shape;1075;p21"/>
          <p:cNvSpPr txBox="1">
            <a:spLocks noGrp="1"/>
          </p:cNvSpPr>
          <p:nvPr>
            <p:ph type="title"/>
          </p:nvPr>
        </p:nvSpPr>
        <p:spPr>
          <a:xfrm rot="-30035">
            <a:off x="943107" y="617815"/>
            <a:ext cx="5127796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0853159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7" name="Google Shape;1077;p2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78" name="Google Shape;1078;p2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9" name="Google Shape;1079;p2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0" name="Google Shape;1080;p2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1" name="Google Shape;1081;p2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2" name="Google Shape;1082;p2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3" name="Google Shape;1083;p2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4" name="Google Shape;1084;p2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5" name="Google Shape;1085;p2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6" name="Google Shape;1086;p2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7" name="Google Shape;1087;p2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8" name="Google Shape;1088;p2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9" name="Google Shape;1089;p2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0" name="Google Shape;1090;p2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1" name="Google Shape;1091;p2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2" name="Google Shape;1092;p2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3" name="Google Shape;1093;p2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4" name="Google Shape;1094;p2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5" name="Google Shape;1095;p2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6" name="Google Shape;1096;p2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7" name="Google Shape;1097;p2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8" name="Google Shape;1098;p2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9" name="Google Shape;1099;p2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0" name="Google Shape;1100;p2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1" name="Google Shape;1101;p2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2" name="Google Shape;1102;p2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3" name="Google Shape;1103;p2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4" name="Google Shape;1104;p2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5" name="Google Shape;1105;p2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6" name="Google Shape;1106;p2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7" name="Google Shape;1107;p2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8" name="Google Shape;1108;p2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9" name="Google Shape;1109;p2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0" name="Google Shape;1110;p2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1" name="Google Shape;1111;p2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2" name="Google Shape;1112;p2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3" name="Google Shape;1113;p2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4" name="Google Shape;1114;p2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5" name="Google Shape;1115;p2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6" name="Google Shape;1116;p2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7" name="Google Shape;1117;p2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8" name="Google Shape;1118;p2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9" name="Google Shape;1119;p2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0" name="Google Shape;1120;p2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1" name="Google Shape;1121;p2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22" name="Google Shape;1122;p22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23" name="Google Shape;1123;p22"/>
          <p:cNvSpPr txBox="1">
            <a:spLocks noGrp="1"/>
          </p:cNvSpPr>
          <p:nvPr>
            <p:ph type="subTitle" idx="1"/>
          </p:nvPr>
        </p:nvSpPr>
        <p:spPr>
          <a:xfrm>
            <a:off x="7943433" y="2666900"/>
            <a:ext cx="3288400" cy="180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4" name="Google Shape;1124;p22"/>
          <p:cNvSpPr txBox="1">
            <a:spLocks noGrp="1"/>
          </p:cNvSpPr>
          <p:nvPr>
            <p:ph type="title"/>
          </p:nvPr>
        </p:nvSpPr>
        <p:spPr>
          <a:xfrm rot="-30065">
            <a:off x="6092174" y="572706"/>
            <a:ext cx="5122596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015781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 lIns="68580" tIns="34290" rIns="68580" bIns="34290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</p:spPr>
        <p:txBody>
          <a:bodyPr lIns="68580" tIns="34290" rIns="68580" bIns="34290"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67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</p:spPr>
        <p:txBody>
          <a:bodyPr lIns="68580" tIns="34290" rIns="68580" bIns="3429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10" y="1681163"/>
            <a:ext cx="5183188" cy="823912"/>
          </a:xfrm>
          <a:prstGeom prst="rect">
            <a:avLst/>
          </a:prstGeom>
        </p:spPr>
        <p:txBody>
          <a:bodyPr lIns="68580" tIns="34290" rIns="68580" bIns="34290"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67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10" y="2505075"/>
            <a:ext cx="5183188" cy="3684588"/>
          </a:xfrm>
          <a:prstGeom prst="rect">
            <a:avLst/>
          </a:prstGeom>
        </p:spPr>
        <p:txBody>
          <a:bodyPr lIns="68580" tIns="34290" rIns="68580" bIns="3429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914377"/>
            <a:fld id="{699B9EB2-0717-409A-B1C1-EC7F80FF8E51}" type="datetimeFigureOut">
              <a:rPr lang="zh-CN" altLang="en-US" sz="1867" smtClean="0">
                <a:solidFill>
                  <a:prstClr val="black"/>
                </a:solidFill>
              </a:rPr>
              <a:pPr defTabSz="914377"/>
              <a:t>2023/6/28</a:t>
            </a:fld>
            <a:endParaRPr lang="zh-CN" altLang="en-US" sz="1867">
              <a:solidFill>
                <a:prstClr val="black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914377"/>
            <a:endParaRPr lang="zh-CN" altLang="en-US" sz="1867">
              <a:solidFill>
                <a:prstClr val="black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914377"/>
            <a:fld id="{362DDA3C-55E3-436C-8907-1B92F441DF6A}" type="slidenum">
              <a:rPr lang="zh-CN" altLang="en-US" sz="1867" smtClean="0">
                <a:solidFill>
                  <a:prstClr val="black"/>
                </a:solidFill>
              </a:rPr>
              <a:pPr defTabSz="914377"/>
              <a:t>‹#›</a:t>
            </a:fld>
            <a:endParaRPr lang="zh-CN" altLang="en-US" sz="1867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90236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1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" name="Google Shape;1126;p2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127" name="Google Shape;1127;p2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8" name="Google Shape;1128;p2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9" name="Google Shape;1129;p2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0" name="Google Shape;1130;p2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1" name="Google Shape;1131;p2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2" name="Google Shape;1132;p2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3" name="Google Shape;1133;p2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4" name="Google Shape;1134;p2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5" name="Google Shape;1135;p2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6" name="Google Shape;1136;p2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7" name="Google Shape;1137;p2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8" name="Google Shape;1138;p2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9" name="Google Shape;1139;p2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0" name="Google Shape;1140;p2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1" name="Google Shape;1141;p2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2" name="Google Shape;1142;p2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3" name="Google Shape;1143;p2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4" name="Google Shape;1144;p2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5" name="Google Shape;1145;p2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6" name="Google Shape;1146;p2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7" name="Google Shape;1147;p2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8" name="Google Shape;1148;p2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9" name="Google Shape;1149;p2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0" name="Google Shape;1150;p2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1" name="Google Shape;1151;p2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2" name="Google Shape;1152;p2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3" name="Google Shape;1153;p2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4" name="Google Shape;1154;p2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5" name="Google Shape;1155;p2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6" name="Google Shape;1156;p2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7" name="Google Shape;1157;p2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8" name="Google Shape;1158;p2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9" name="Google Shape;1159;p2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0" name="Google Shape;1160;p2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1" name="Google Shape;1161;p2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2" name="Google Shape;1162;p2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3" name="Google Shape;1163;p2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4" name="Google Shape;1164;p2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5" name="Google Shape;1165;p2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6" name="Google Shape;1166;p2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7" name="Google Shape;1167;p2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8" name="Google Shape;1168;p2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9" name="Google Shape;1169;p2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0" name="Google Shape;1170;p2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71" name="Google Shape;1171;p23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72" name="Google Shape;1172;p23"/>
          <p:cNvSpPr txBox="1">
            <a:spLocks noGrp="1"/>
          </p:cNvSpPr>
          <p:nvPr>
            <p:ph type="subTitle" idx="1"/>
          </p:nvPr>
        </p:nvSpPr>
        <p:spPr>
          <a:xfrm>
            <a:off x="8336933" y="2206433"/>
            <a:ext cx="2895200" cy="3108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3" name="Google Shape;1173;p23"/>
          <p:cNvSpPr txBox="1">
            <a:spLocks noGrp="1"/>
          </p:cNvSpPr>
          <p:nvPr>
            <p:ph type="title"/>
          </p:nvPr>
        </p:nvSpPr>
        <p:spPr>
          <a:xfrm rot="-30010">
            <a:off x="963085" y="568917"/>
            <a:ext cx="6002629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0900950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1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5" name="Google Shape;1175;p24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176" name="Google Shape;1176;p24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7" name="Google Shape;1177;p24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8" name="Google Shape;1178;p24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9" name="Google Shape;1179;p24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0" name="Google Shape;1180;p24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1" name="Google Shape;1181;p24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2" name="Google Shape;1182;p24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3" name="Google Shape;1183;p24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4" name="Google Shape;1184;p24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5" name="Google Shape;1185;p24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6" name="Google Shape;1186;p24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7" name="Google Shape;1187;p24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8" name="Google Shape;1188;p24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9" name="Google Shape;1189;p24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0" name="Google Shape;1190;p24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1" name="Google Shape;1191;p24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2" name="Google Shape;1192;p24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3" name="Google Shape;1193;p24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4" name="Google Shape;1194;p24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5" name="Google Shape;1195;p24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6" name="Google Shape;1196;p24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7" name="Google Shape;1197;p24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8" name="Google Shape;1198;p24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9" name="Google Shape;1199;p24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0" name="Google Shape;1200;p24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1" name="Google Shape;1201;p24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2" name="Google Shape;1202;p24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3" name="Google Shape;1203;p24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4" name="Google Shape;1204;p24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5" name="Google Shape;1205;p24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6" name="Google Shape;1206;p24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7" name="Google Shape;1207;p24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8" name="Google Shape;1208;p24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9" name="Google Shape;1209;p24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0" name="Google Shape;1210;p24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1" name="Google Shape;1211;p24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2" name="Google Shape;1212;p24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3" name="Google Shape;1213;p24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4" name="Google Shape;1214;p24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5" name="Google Shape;1215;p24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6" name="Google Shape;1216;p24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7" name="Google Shape;1217;p24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8" name="Google Shape;1218;p24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9" name="Google Shape;1219;p24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20" name="Google Shape;1220;p24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21" name="Google Shape;1221;p24"/>
          <p:cNvSpPr txBox="1">
            <a:spLocks noGrp="1"/>
          </p:cNvSpPr>
          <p:nvPr>
            <p:ph type="title"/>
          </p:nvPr>
        </p:nvSpPr>
        <p:spPr>
          <a:xfrm rot="-60034">
            <a:off x="959919" y="4419817"/>
            <a:ext cx="3115275" cy="863727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22" name="Google Shape;1222;p24"/>
          <p:cNvSpPr txBox="1">
            <a:spLocks noGrp="1"/>
          </p:cNvSpPr>
          <p:nvPr>
            <p:ph type="subTitle" idx="1"/>
          </p:nvPr>
        </p:nvSpPr>
        <p:spPr>
          <a:xfrm>
            <a:off x="960000" y="5283801"/>
            <a:ext cx="31152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3" name="Google Shape;1223;p24"/>
          <p:cNvSpPr txBox="1">
            <a:spLocks noGrp="1"/>
          </p:cNvSpPr>
          <p:nvPr>
            <p:ph type="title" idx="2"/>
          </p:nvPr>
        </p:nvSpPr>
        <p:spPr>
          <a:xfrm rot="-60034">
            <a:off x="4538207" y="4419933"/>
            <a:ext cx="3115275" cy="863727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24" name="Google Shape;1224;p24"/>
          <p:cNvSpPr txBox="1">
            <a:spLocks noGrp="1"/>
          </p:cNvSpPr>
          <p:nvPr>
            <p:ph type="subTitle" idx="3"/>
          </p:nvPr>
        </p:nvSpPr>
        <p:spPr>
          <a:xfrm>
            <a:off x="4538400" y="5283801"/>
            <a:ext cx="31152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5" name="Google Shape;1225;p24"/>
          <p:cNvSpPr txBox="1">
            <a:spLocks noGrp="1"/>
          </p:cNvSpPr>
          <p:nvPr>
            <p:ph type="title" idx="4"/>
          </p:nvPr>
        </p:nvSpPr>
        <p:spPr>
          <a:xfrm rot="-60034">
            <a:off x="8116860" y="4419784"/>
            <a:ext cx="3115275" cy="864133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26" name="Google Shape;1226;p24"/>
          <p:cNvSpPr txBox="1">
            <a:spLocks noGrp="1"/>
          </p:cNvSpPr>
          <p:nvPr>
            <p:ph type="subTitle" idx="5"/>
          </p:nvPr>
        </p:nvSpPr>
        <p:spPr>
          <a:xfrm>
            <a:off x="8116800" y="5283801"/>
            <a:ext cx="31152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7" name="Google Shape;1227;p24"/>
          <p:cNvSpPr txBox="1">
            <a:spLocks noGrp="1"/>
          </p:cNvSpPr>
          <p:nvPr>
            <p:ph type="title" idx="6"/>
          </p:nvPr>
        </p:nvSpPr>
        <p:spPr>
          <a:xfrm rot="-30121">
            <a:off x="960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7581659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" name="Google Shape;1229;p2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230" name="Google Shape;1230;p2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1" name="Google Shape;1231;p2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2" name="Google Shape;1232;p2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3" name="Google Shape;1233;p2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4" name="Google Shape;1234;p2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5" name="Google Shape;1235;p2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6" name="Google Shape;1236;p2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7" name="Google Shape;1237;p2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8" name="Google Shape;1238;p2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9" name="Google Shape;1239;p2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0" name="Google Shape;1240;p2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1" name="Google Shape;1241;p2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2" name="Google Shape;1242;p2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3" name="Google Shape;1243;p2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4" name="Google Shape;1244;p2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5" name="Google Shape;1245;p2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6" name="Google Shape;1246;p2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7" name="Google Shape;1247;p2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8" name="Google Shape;1248;p2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9" name="Google Shape;1249;p2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0" name="Google Shape;1250;p2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1" name="Google Shape;1251;p2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2" name="Google Shape;1252;p2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3" name="Google Shape;1253;p2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4" name="Google Shape;1254;p2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5" name="Google Shape;1255;p2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6" name="Google Shape;1256;p2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7" name="Google Shape;1257;p2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8" name="Google Shape;1258;p2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9" name="Google Shape;1259;p2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0" name="Google Shape;1260;p2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1" name="Google Shape;1261;p2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2" name="Google Shape;1262;p2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3" name="Google Shape;1263;p2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4" name="Google Shape;1264;p2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5" name="Google Shape;1265;p2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6" name="Google Shape;1266;p2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7" name="Google Shape;1267;p2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8" name="Google Shape;1268;p2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9" name="Google Shape;1269;p2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0" name="Google Shape;1270;p2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1" name="Google Shape;1271;p2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2" name="Google Shape;1272;p2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3" name="Google Shape;1273;p2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74" name="Google Shape;1274;p25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75" name="Google Shape;1275;p25"/>
          <p:cNvSpPr txBox="1">
            <a:spLocks noGrp="1"/>
          </p:cNvSpPr>
          <p:nvPr>
            <p:ph type="title"/>
          </p:nvPr>
        </p:nvSpPr>
        <p:spPr>
          <a:xfrm rot="-60034">
            <a:off x="2221953" y="2212435"/>
            <a:ext cx="3115275" cy="863727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76" name="Google Shape;1276;p25"/>
          <p:cNvSpPr txBox="1">
            <a:spLocks noGrp="1"/>
          </p:cNvSpPr>
          <p:nvPr>
            <p:ph type="subTitle" idx="1"/>
          </p:nvPr>
        </p:nvSpPr>
        <p:spPr>
          <a:xfrm>
            <a:off x="5344400" y="2217497"/>
            <a:ext cx="46328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7" name="Google Shape;1277;p25"/>
          <p:cNvSpPr txBox="1">
            <a:spLocks noGrp="1"/>
          </p:cNvSpPr>
          <p:nvPr>
            <p:ph type="title" idx="2"/>
          </p:nvPr>
        </p:nvSpPr>
        <p:spPr>
          <a:xfrm rot="-60034">
            <a:off x="6854763" y="3403158"/>
            <a:ext cx="3115275" cy="863727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78" name="Google Shape;1278;p25"/>
          <p:cNvSpPr txBox="1">
            <a:spLocks noGrp="1"/>
          </p:cNvSpPr>
          <p:nvPr>
            <p:ph type="subTitle" idx="3"/>
          </p:nvPr>
        </p:nvSpPr>
        <p:spPr>
          <a:xfrm>
            <a:off x="2214791" y="3408220"/>
            <a:ext cx="46328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9" name="Google Shape;1279;p25"/>
          <p:cNvSpPr txBox="1">
            <a:spLocks noGrp="1"/>
          </p:cNvSpPr>
          <p:nvPr>
            <p:ph type="title" idx="4"/>
          </p:nvPr>
        </p:nvSpPr>
        <p:spPr>
          <a:xfrm rot="-60034">
            <a:off x="2221960" y="4593875"/>
            <a:ext cx="3115275" cy="864133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80" name="Google Shape;1280;p25"/>
          <p:cNvSpPr txBox="1">
            <a:spLocks noGrp="1"/>
          </p:cNvSpPr>
          <p:nvPr>
            <p:ph type="subTitle" idx="5"/>
          </p:nvPr>
        </p:nvSpPr>
        <p:spPr>
          <a:xfrm>
            <a:off x="5344605" y="4599141"/>
            <a:ext cx="46328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1" name="Google Shape;1281;p25"/>
          <p:cNvSpPr txBox="1">
            <a:spLocks noGrp="1"/>
          </p:cNvSpPr>
          <p:nvPr>
            <p:ph type="title" idx="6"/>
          </p:nvPr>
        </p:nvSpPr>
        <p:spPr>
          <a:xfrm rot="-30121">
            <a:off x="960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2636151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1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3" name="Google Shape;1283;p26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284" name="Google Shape;1284;p2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5" name="Google Shape;1285;p2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6" name="Google Shape;1286;p2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7" name="Google Shape;1287;p2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8" name="Google Shape;1288;p2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9" name="Google Shape;1289;p2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0" name="Google Shape;1290;p2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1" name="Google Shape;1291;p2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2" name="Google Shape;1292;p2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3" name="Google Shape;1293;p2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4" name="Google Shape;1294;p2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5" name="Google Shape;1295;p2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6" name="Google Shape;1296;p2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7" name="Google Shape;1297;p2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8" name="Google Shape;1298;p2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9" name="Google Shape;1299;p2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0" name="Google Shape;1300;p2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1" name="Google Shape;1301;p2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2" name="Google Shape;1302;p2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3" name="Google Shape;1303;p2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4" name="Google Shape;1304;p2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5" name="Google Shape;1305;p2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6" name="Google Shape;1306;p2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7" name="Google Shape;1307;p2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8" name="Google Shape;1308;p2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9" name="Google Shape;1309;p2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0" name="Google Shape;1310;p2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1" name="Google Shape;1311;p2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2" name="Google Shape;1312;p2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3" name="Google Shape;1313;p2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4" name="Google Shape;1314;p2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5" name="Google Shape;1315;p2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6" name="Google Shape;1316;p2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7" name="Google Shape;1317;p2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8" name="Google Shape;1318;p2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9" name="Google Shape;1319;p2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0" name="Google Shape;1320;p2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1" name="Google Shape;1321;p2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2" name="Google Shape;1322;p2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3" name="Google Shape;1323;p2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4" name="Google Shape;1324;p2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5" name="Google Shape;1325;p2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6" name="Google Shape;1326;p2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7" name="Google Shape;1327;p2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28" name="Google Shape;1328;p26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29" name="Google Shape;1329;p26"/>
          <p:cNvSpPr txBox="1">
            <a:spLocks noGrp="1"/>
          </p:cNvSpPr>
          <p:nvPr>
            <p:ph type="title"/>
          </p:nvPr>
        </p:nvSpPr>
        <p:spPr>
          <a:xfrm rot="-60151">
            <a:off x="1079277" y="3431074"/>
            <a:ext cx="2194736" cy="616101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0" name="Google Shape;1330;p26"/>
          <p:cNvSpPr txBox="1">
            <a:spLocks noGrp="1"/>
          </p:cNvSpPr>
          <p:nvPr>
            <p:ph type="subTitle" idx="1"/>
          </p:nvPr>
        </p:nvSpPr>
        <p:spPr>
          <a:xfrm>
            <a:off x="957445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1" name="Google Shape;1331;p26"/>
          <p:cNvSpPr txBox="1">
            <a:spLocks noGrp="1"/>
          </p:cNvSpPr>
          <p:nvPr>
            <p:ph type="title" idx="2"/>
          </p:nvPr>
        </p:nvSpPr>
        <p:spPr>
          <a:xfrm rot="-60151">
            <a:off x="6301655" y="3431076"/>
            <a:ext cx="2194736" cy="609696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2" name="Google Shape;1332;p26"/>
          <p:cNvSpPr txBox="1">
            <a:spLocks noGrp="1"/>
          </p:cNvSpPr>
          <p:nvPr>
            <p:ph type="subTitle" idx="3"/>
          </p:nvPr>
        </p:nvSpPr>
        <p:spPr>
          <a:xfrm>
            <a:off x="6179823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3" name="Google Shape;1333;p26"/>
          <p:cNvSpPr txBox="1">
            <a:spLocks noGrp="1"/>
          </p:cNvSpPr>
          <p:nvPr>
            <p:ph type="title" idx="4"/>
          </p:nvPr>
        </p:nvSpPr>
        <p:spPr>
          <a:xfrm rot="-60151">
            <a:off x="3690465" y="3431076"/>
            <a:ext cx="2194736" cy="6096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4" name="Google Shape;1334;p26"/>
          <p:cNvSpPr txBox="1">
            <a:spLocks noGrp="1"/>
          </p:cNvSpPr>
          <p:nvPr>
            <p:ph type="subTitle" idx="5"/>
          </p:nvPr>
        </p:nvSpPr>
        <p:spPr>
          <a:xfrm>
            <a:off x="3568633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5" name="Google Shape;1335;p26"/>
          <p:cNvSpPr txBox="1">
            <a:spLocks noGrp="1"/>
          </p:cNvSpPr>
          <p:nvPr>
            <p:ph type="title" idx="6"/>
          </p:nvPr>
        </p:nvSpPr>
        <p:spPr>
          <a:xfrm rot="-60151">
            <a:off x="8915405" y="3433070"/>
            <a:ext cx="2194736" cy="609711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6" name="Google Shape;1336;p26"/>
          <p:cNvSpPr txBox="1">
            <a:spLocks noGrp="1"/>
          </p:cNvSpPr>
          <p:nvPr>
            <p:ph type="subTitle" idx="7"/>
          </p:nvPr>
        </p:nvSpPr>
        <p:spPr>
          <a:xfrm>
            <a:off x="8793573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7" name="Google Shape;1337;p26"/>
          <p:cNvSpPr txBox="1">
            <a:spLocks noGrp="1"/>
          </p:cNvSpPr>
          <p:nvPr>
            <p:ph type="title" idx="8"/>
          </p:nvPr>
        </p:nvSpPr>
        <p:spPr>
          <a:xfrm rot="-30121">
            <a:off x="960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2896138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1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9" name="Google Shape;1339;p27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340" name="Google Shape;1340;p2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1" name="Google Shape;1341;p2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2" name="Google Shape;1342;p2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3" name="Google Shape;1343;p2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4" name="Google Shape;1344;p2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5" name="Google Shape;1345;p2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6" name="Google Shape;1346;p2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7" name="Google Shape;1347;p2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8" name="Google Shape;1348;p2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9" name="Google Shape;1349;p2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0" name="Google Shape;1350;p2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1" name="Google Shape;1351;p2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2" name="Google Shape;1352;p2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3" name="Google Shape;1353;p2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4" name="Google Shape;1354;p2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5" name="Google Shape;1355;p2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6" name="Google Shape;1356;p2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7" name="Google Shape;1357;p2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8" name="Google Shape;1358;p2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9" name="Google Shape;1359;p2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0" name="Google Shape;1360;p2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1" name="Google Shape;1361;p2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2" name="Google Shape;1362;p2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3" name="Google Shape;1363;p2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4" name="Google Shape;1364;p2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5" name="Google Shape;1365;p2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6" name="Google Shape;1366;p2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7" name="Google Shape;1367;p2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8" name="Google Shape;1368;p2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9" name="Google Shape;1369;p2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0" name="Google Shape;1370;p2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1" name="Google Shape;1371;p2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2" name="Google Shape;1372;p2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3" name="Google Shape;1373;p2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4" name="Google Shape;1374;p2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5" name="Google Shape;1375;p2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6" name="Google Shape;1376;p2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7" name="Google Shape;1377;p2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8" name="Google Shape;1378;p2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9" name="Google Shape;1379;p2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0" name="Google Shape;1380;p2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1" name="Google Shape;1381;p2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2" name="Google Shape;1382;p2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3" name="Google Shape;1383;p2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84" name="Google Shape;1384;p27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85" name="Google Shape;1385;p27"/>
          <p:cNvSpPr txBox="1">
            <a:spLocks noGrp="1"/>
          </p:cNvSpPr>
          <p:nvPr>
            <p:ph type="title"/>
          </p:nvPr>
        </p:nvSpPr>
        <p:spPr>
          <a:xfrm rot="-33422">
            <a:off x="1536047" y="2602294"/>
            <a:ext cx="3949787" cy="616263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86" name="Google Shape;1386;p27"/>
          <p:cNvSpPr txBox="1">
            <a:spLocks noGrp="1"/>
          </p:cNvSpPr>
          <p:nvPr>
            <p:ph type="subTitle" idx="1"/>
          </p:nvPr>
        </p:nvSpPr>
        <p:spPr>
          <a:xfrm>
            <a:off x="1317637" y="3311500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7" name="Google Shape;1387;p27"/>
          <p:cNvSpPr txBox="1">
            <a:spLocks noGrp="1"/>
          </p:cNvSpPr>
          <p:nvPr>
            <p:ph type="title" idx="2"/>
          </p:nvPr>
        </p:nvSpPr>
        <p:spPr>
          <a:xfrm rot="-33429">
            <a:off x="6669485" y="2602303"/>
            <a:ext cx="3948987" cy="609843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88" name="Google Shape;1388;p27"/>
          <p:cNvSpPr txBox="1">
            <a:spLocks noGrp="1"/>
          </p:cNvSpPr>
          <p:nvPr>
            <p:ph type="subTitle" idx="3"/>
          </p:nvPr>
        </p:nvSpPr>
        <p:spPr>
          <a:xfrm>
            <a:off x="6451140" y="3311500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9" name="Google Shape;1389;p27"/>
          <p:cNvSpPr txBox="1">
            <a:spLocks noGrp="1"/>
          </p:cNvSpPr>
          <p:nvPr>
            <p:ph type="title" idx="4"/>
          </p:nvPr>
        </p:nvSpPr>
        <p:spPr>
          <a:xfrm rot="-33422">
            <a:off x="1536187" y="4650431"/>
            <a:ext cx="3949787" cy="609855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90" name="Google Shape;1390;p27"/>
          <p:cNvSpPr txBox="1">
            <a:spLocks noGrp="1"/>
          </p:cNvSpPr>
          <p:nvPr>
            <p:ph type="subTitle" idx="5"/>
          </p:nvPr>
        </p:nvSpPr>
        <p:spPr>
          <a:xfrm>
            <a:off x="1317617" y="5359633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1" name="Google Shape;1391;p27"/>
          <p:cNvSpPr txBox="1">
            <a:spLocks noGrp="1"/>
          </p:cNvSpPr>
          <p:nvPr>
            <p:ph type="title" idx="6"/>
          </p:nvPr>
        </p:nvSpPr>
        <p:spPr>
          <a:xfrm rot="-33429">
            <a:off x="6669196" y="4652426"/>
            <a:ext cx="3948987" cy="609865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92" name="Google Shape;1392;p27"/>
          <p:cNvSpPr txBox="1">
            <a:spLocks noGrp="1"/>
          </p:cNvSpPr>
          <p:nvPr>
            <p:ph type="subTitle" idx="7"/>
          </p:nvPr>
        </p:nvSpPr>
        <p:spPr>
          <a:xfrm>
            <a:off x="6451171" y="5359633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3" name="Google Shape;1393;p27"/>
          <p:cNvSpPr txBox="1">
            <a:spLocks noGrp="1"/>
          </p:cNvSpPr>
          <p:nvPr>
            <p:ph type="title" idx="8"/>
          </p:nvPr>
        </p:nvSpPr>
        <p:spPr>
          <a:xfrm rot="-30121">
            <a:off x="943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4523125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1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95" name="Google Shape;1395;p2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396" name="Google Shape;1396;p2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7" name="Google Shape;1397;p2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8" name="Google Shape;1398;p2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9" name="Google Shape;1399;p2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0" name="Google Shape;1400;p2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1" name="Google Shape;1401;p2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2" name="Google Shape;1402;p2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3" name="Google Shape;1403;p2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4" name="Google Shape;1404;p2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5" name="Google Shape;1405;p2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6" name="Google Shape;1406;p2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7" name="Google Shape;1407;p2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8" name="Google Shape;1408;p2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9" name="Google Shape;1409;p2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0" name="Google Shape;1410;p2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1" name="Google Shape;1411;p2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2" name="Google Shape;1412;p2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3" name="Google Shape;1413;p2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4" name="Google Shape;1414;p2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5" name="Google Shape;1415;p2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6" name="Google Shape;1416;p2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7" name="Google Shape;1417;p2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8" name="Google Shape;1418;p2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9" name="Google Shape;1419;p2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0" name="Google Shape;1420;p2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1" name="Google Shape;1421;p2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2" name="Google Shape;1422;p2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3" name="Google Shape;1423;p2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4" name="Google Shape;1424;p2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5" name="Google Shape;1425;p2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6" name="Google Shape;1426;p2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7" name="Google Shape;1427;p2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8" name="Google Shape;1428;p2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9" name="Google Shape;1429;p2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0" name="Google Shape;1430;p2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1" name="Google Shape;1431;p2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2" name="Google Shape;1432;p2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3" name="Google Shape;1433;p2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4" name="Google Shape;1434;p2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5" name="Google Shape;1435;p2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6" name="Google Shape;1436;p2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7" name="Google Shape;1437;p2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8" name="Google Shape;1438;p2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9" name="Google Shape;1439;p2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440" name="Google Shape;1440;p28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41" name="Google Shape;1441;p28"/>
          <p:cNvSpPr txBox="1">
            <a:spLocks noGrp="1"/>
          </p:cNvSpPr>
          <p:nvPr>
            <p:ph type="title"/>
          </p:nvPr>
        </p:nvSpPr>
        <p:spPr>
          <a:xfrm rot="-60004">
            <a:off x="960080" y="2699629"/>
            <a:ext cx="3048064" cy="609696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2" name="Google Shape;1442;p28"/>
          <p:cNvSpPr txBox="1">
            <a:spLocks noGrp="1"/>
          </p:cNvSpPr>
          <p:nvPr>
            <p:ph type="subTitle" idx="1"/>
          </p:nvPr>
        </p:nvSpPr>
        <p:spPr>
          <a:xfrm>
            <a:off x="960000" y="3331780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3" name="Google Shape;1443;p28"/>
          <p:cNvSpPr txBox="1">
            <a:spLocks noGrp="1"/>
          </p:cNvSpPr>
          <p:nvPr>
            <p:ph type="title" idx="2"/>
          </p:nvPr>
        </p:nvSpPr>
        <p:spPr>
          <a:xfrm rot="-60004">
            <a:off x="4572080" y="2699629"/>
            <a:ext cx="3048064" cy="609696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4" name="Google Shape;1444;p28"/>
          <p:cNvSpPr txBox="1">
            <a:spLocks noGrp="1"/>
          </p:cNvSpPr>
          <p:nvPr>
            <p:ph type="subTitle" idx="3"/>
          </p:nvPr>
        </p:nvSpPr>
        <p:spPr>
          <a:xfrm>
            <a:off x="4572000" y="3331780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5" name="Google Shape;1445;p28"/>
          <p:cNvSpPr txBox="1">
            <a:spLocks noGrp="1"/>
          </p:cNvSpPr>
          <p:nvPr>
            <p:ph type="title" idx="4"/>
          </p:nvPr>
        </p:nvSpPr>
        <p:spPr>
          <a:xfrm rot="-60004">
            <a:off x="960080" y="4910365"/>
            <a:ext cx="3048064" cy="6096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6" name="Google Shape;1446;p28"/>
          <p:cNvSpPr txBox="1">
            <a:spLocks noGrp="1"/>
          </p:cNvSpPr>
          <p:nvPr>
            <p:ph type="subTitle" idx="5"/>
          </p:nvPr>
        </p:nvSpPr>
        <p:spPr>
          <a:xfrm>
            <a:off x="960000" y="5542533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7" name="Google Shape;1447;p28"/>
          <p:cNvSpPr txBox="1">
            <a:spLocks noGrp="1"/>
          </p:cNvSpPr>
          <p:nvPr>
            <p:ph type="title" idx="6"/>
          </p:nvPr>
        </p:nvSpPr>
        <p:spPr>
          <a:xfrm rot="-60004">
            <a:off x="4572080" y="4910365"/>
            <a:ext cx="3048064" cy="609696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8" name="Google Shape;1448;p28"/>
          <p:cNvSpPr txBox="1">
            <a:spLocks noGrp="1"/>
          </p:cNvSpPr>
          <p:nvPr>
            <p:ph type="subTitle" idx="7"/>
          </p:nvPr>
        </p:nvSpPr>
        <p:spPr>
          <a:xfrm>
            <a:off x="4571997" y="5542533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9" name="Google Shape;1449;p28"/>
          <p:cNvSpPr txBox="1">
            <a:spLocks noGrp="1"/>
          </p:cNvSpPr>
          <p:nvPr>
            <p:ph type="title" idx="8"/>
          </p:nvPr>
        </p:nvSpPr>
        <p:spPr>
          <a:xfrm rot="-60004">
            <a:off x="8184075" y="2699629"/>
            <a:ext cx="3048064" cy="609696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50" name="Google Shape;1450;p28"/>
          <p:cNvSpPr txBox="1">
            <a:spLocks noGrp="1"/>
          </p:cNvSpPr>
          <p:nvPr>
            <p:ph type="subTitle" idx="9"/>
          </p:nvPr>
        </p:nvSpPr>
        <p:spPr>
          <a:xfrm>
            <a:off x="8183993" y="3331780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1" name="Google Shape;1451;p28"/>
          <p:cNvSpPr txBox="1">
            <a:spLocks noGrp="1"/>
          </p:cNvSpPr>
          <p:nvPr>
            <p:ph type="title" idx="13"/>
          </p:nvPr>
        </p:nvSpPr>
        <p:spPr>
          <a:xfrm rot="-60004">
            <a:off x="8184075" y="4910365"/>
            <a:ext cx="3048064" cy="609696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52" name="Google Shape;1452;p28"/>
          <p:cNvSpPr txBox="1">
            <a:spLocks noGrp="1"/>
          </p:cNvSpPr>
          <p:nvPr>
            <p:ph type="subTitle" idx="14"/>
          </p:nvPr>
        </p:nvSpPr>
        <p:spPr>
          <a:xfrm>
            <a:off x="8183993" y="5542533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3" name="Google Shape;1453;p28"/>
          <p:cNvSpPr txBox="1">
            <a:spLocks noGrp="1"/>
          </p:cNvSpPr>
          <p:nvPr>
            <p:ph type="title" idx="15"/>
          </p:nvPr>
        </p:nvSpPr>
        <p:spPr>
          <a:xfrm rot="-30141">
            <a:off x="2560264" y="595381"/>
            <a:ext cx="7071472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5059708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1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5" name="Google Shape;1455;p29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456" name="Google Shape;1456;p2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7" name="Google Shape;1457;p2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8" name="Google Shape;1458;p2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9" name="Google Shape;1459;p2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0" name="Google Shape;1460;p2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1" name="Google Shape;1461;p2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2" name="Google Shape;1462;p2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3" name="Google Shape;1463;p2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4" name="Google Shape;1464;p2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5" name="Google Shape;1465;p2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6" name="Google Shape;1466;p2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7" name="Google Shape;1467;p2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8" name="Google Shape;1468;p2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9" name="Google Shape;1469;p2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0" name="Google Shape;1470;p2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1" name="Google Shape;1471;p2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2" name="Google Shape;1472;p2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3" name="Google Shape;1473;p2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4" name="Google Shape;1474;p2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5" name="Google Shape;1475;p2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6" name="Google Shape;1476;p2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7" name="Google Shape;1477;p2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8" name="Google Shape;1478;p2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9" name="Google Shape;1479;p2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0" name="Google Shape;1480;p2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1" name="Google Shape;1481;p2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2" name="Google Shape;1482;p2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3" name="Google Shape;1483;p2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4" name="Google Shape;1484;p2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5" name="Google Shape;1485;p2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6" name="Google Shape;1486;p2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7" name="Google Shape;1487;p2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8" name="Google Shape;1488;p2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9" name="Google Shape;1489;p2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0" name="Google Shape;1490;p2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1" name="Google Shape;1491;p2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2" name="Google Shape;1492;p2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3" name="Google Shape;1493;p2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4" name="Google Shape;1494;p2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5" name="Google Shape;1495;p2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6" name="Google Shape;1496;p2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7" name="Google Shape;1497;p2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8" name="Google Shape;1498;p2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9" name="Google Shape;1499;p2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00" name="Google Shape;1500;p29"/>
          <p:cNvSpPr/>
          <p:nvPr/>
        </p:nvSpPr>
        <p:spPr>
          <a:xfrm rot="-29936" flipH="1">
            <a:off x="514774" y="428351"/>
            <a:ext cx="11162423" cy="603503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01" name="Google Shape;1501;p29"/>
          <p:cNvSpPr txBox="1">
            <a:spLocks noGrp="1"/>
          </p:cNvSpPr>
          <p:nvPr>
            <p:ph type="title" hasCustomPrompt="1"/>
          </p:nvPr>
        </p:nvSpPr>
        <p:spPr>
          <a:xfrm>
            <a:off x="2926107" y="720000"/>
            <a:ext cx="6340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02" name="Google Shape;1502;p29"/>
          <p:cNvSpPr txBox="1">
            <a:spLocks noGrp="1"/>
          </p:cNvSpPr>
          <p:nvPr>
            <p:ph type="subTitle" idx="1"/>
          </p:nvPr>
        </p:nvSpPr>
        <p:spPr>
          <a:xfrm rot="-60081">
            <a:off x="2926021" y="1824709"/>
            <a:ext cx="6340168" cy="36565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3" name="Google Shape;1503;p29"/>
          <p:cNvSpPr txBox="1">
            <a:spLocks noGrp="1"/>
          </p:cNvSpPr>
          <p:nvPr>
            <p:ph type="title" idx="2" hasCustomPrompt="1"/>
          </p:nvPr>
        </p:nvSpPr>
        <p:spPr>
          <a:xfrm>
            <a:off x="2926107" y="2693984"/>
            <a:ext cx="6340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04" name="Google Shape;1504;p29"/>
          <p:cNvSpPr txBox="1">
            <a:spLocks noGrp="1"/>
          </p:cNvSpPr>
          <p:nvPr>
            <p:ph type="subTitle" idx="3"/>
          </p:nvPr>
        </p:nvSpPr>
        <p:spPr>
          <a:xfrm rot="60081">
            <a:off x="2926021" y="3798381"/>
            <a:ext cx="6340168" cy="365656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5" name="Google Shape;1505;p29"/>
          <p:cNvSpPr txBox="1">
            <a:spLocks noGrp="1"/>
          </p:cNvSpPr>
          <p:nvPr>
            <p:ph type="title" idx="4" hasCustomPrompt="1"/>
          </p:nvPr>
        </p:nvSpPr>
        <p:spPr>
          <a:xfrm>
            <a:off x="2926107" y="4667984"/>
            <a:ext cx="6340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06" name="Google Shape;1506;p29"/>
          <p:cNvSpPr txBox="1">
            <a:spLocks noGrp="1"/>
          </p:cNvSpPr>
          <p:nvPr>
            <p:ph type="subTitle" idx="5"/>
          </p:nvPr>
        </p:nvSpPr>
        <p:spPr>
          <a:xfrm rot="-60081">
            <a:off x="2926021" y="5772092"/>
            <a:ext cx="6340168" cy="365656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5522577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1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8" name="Google Shape;1508;p30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509" name="Google Shape;1509;p3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0" name="Google Shape;1510;p3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1" name="Google Shape;1511;p3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2" name="Google Shape;1512;p3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3" name="Google Shape;1513;p3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4" name="Google Shape;1514;p3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5" name="Google Shape;1515;p3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6" name="Google Shape;1516;p3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7" name="Google Shape;1517;p3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8" name="Google Shape;1518;p3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9" name="Google Shape;1519;p3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0" name="Google Shape;1520;p3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1" name="Google Shape;1521;p3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2" name="Google Shape;1522;p3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3" name="Google Shape;1523;p3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4" name="Google Shape;1524;p3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5" name="Google Shape;1525;p3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6" name="Google Shape;1526;p3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7" name="Google Shape;1527;p3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8" name="Google Shape;1528;p3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9" name="Google Shape;1529;p3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0" name="Google Shape;1530;p3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1" name="Google Shape;1531;p3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2" name="Google Shape;1532;p3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3" name="Google Shape;1533;p3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4" name="Google Shape;1534;p3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5" name="Google Shape;1535;p3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6" name="Google Shape;1536;p3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7" name="Google Shape;1537;p3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8" name="Google Shape;1538;p3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9" name="Google Shape;1539;p3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0" name="Google Shape;1540;p3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1" name="Google Shape;1541;p3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2" name="Google Shape;1542;p3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3" name="Google Shape;1543;p3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4" name="Google Shape;1544;p3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5" name="Google Shape;1545;p3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6" name="Google Shape;1546;p3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7" name="Google Shape;1547;p3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8" name="Google Shape;1548;p3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9" name="Google Shape;1549;p3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0" name="Google Shape;1550;p3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1" name="Google Shape;1551;p3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2" name="Google Shape;1552;p3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53" name="Google Shape;1553;p30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54" name="Google Shape;1554;p30"/>
          <p:cNvSpPr txBox="1">
            <a:spLocks noGrp="1"/>
          </p:cNvSpPr>
          <p:nvPr>
            <p:ph type="title" hasCustomPrompt="1"/>
          </p:nvPr>
        </p:nvSpPr>
        <p:spPr>
          <a:xfrm>
            <a:off x="1264800" y="2396443"/>
            <a:ext cx="2926000" cy="17068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55" name="Google Shape;1555;p30"/>
          <p:cNvSpPr txBox="1">
            <a:spLocks noGrp="1"/>
          </p:cNvSpPr>
          <p:nvPr>
            <p:ph type="subTitle" idx="1"/>
          </p:nvPr>
        </p:nvSpPr>
        <p:spPr>
          <a:xfrm rot="-59781">
            <a:off x="1508698" y="3900121"/>
            <a:ext cx="2438369" cy="13410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6" name="Google Shape;1556;p30"/>
          <p:cNvSpPr txBox="1">
            <a:spLocks noGrp="1"/>
          </p:cNvSpPr>
          <p:nvPr>
            <p:ph type="title" idx="2" hasCustomPrompt="1"/>
          </p:nvPr>
        </p:nvSpPr>
        <p:spPr>
          <a:xfrm>
            <a:off x="4633000" y="2396417"/>
            <a:ext cx="2926000" cy="17068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57" name="Google Shape;1557;p30"/>
          <p:cNvSpPr txBox="1">
            <a:spLocks noGrp="1"/>
          </p:cNvSpPr>
          <p:nvPr>
            <p:ph type="subTitle" idx="3"/>
          </p:nvPr>
        </p:nvSpPr>
        <p:spPr>
          <a:xfrm rot="-59771">
            <a:off x="4876821" y="3900169"/>
            <a:ext cx="2438768" cy="13414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8" name="Google Shape;1558;p30"/>
          <p:cNvSpPr txBox="1">
            <a:spLocks noGrp="1"/>
          </p:cNvSpPr>
          <p:nvPr>
            <p:ph type="title" idx="4" hasCustomPrompt="1"/>
          </p:nvPr>
        </p:nvSpPr>
        <p:spPr>
          <a:xfrm>
            <a:off x="8001200" y="2396417"/>
            <a:ext cx="2926000" cy="17068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59" name="Google Shape;1559;p30"/>
          <p:cNvSpPr txBox="1">
            <a:spLocks noGrp="1"/>
          </p:cNvSpPr>
          <p:nvPr>
            <p:ph type="subTitle" idx="5"/>
          </p:nvPr>
        </p:nvSpPr>
        <p:spPr>
          <a:xfrm rot="-59771">
            <a:off x="8245021" y="3900169"/>
            <a:ext cx="2438768" cy="13414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2288041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1" name="Google Shape;1561;p3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562" name="Google Shape;1562;p3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3" name="Google Shape;1563;p3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4" name="Google Shape;1564;p3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5" name="Google Shape;1565;p3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6" name="Google Shape;1566;p3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7" name="Google Shape;1567;p3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8" name="Google Shape;1568;p3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9" name="Google Shape;1569;p3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0" name="Google Shape;1570;p3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1" name="Google Shape;1571;p3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2" name="Google Shape;1572;p3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3" name="Google Shape;1573;p3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4" name="Google Shape;1574;p3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5" name="Google Shape;1575;p3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6" name="Google Shape;1576;p3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7" name="Google Shape;1577;p3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8" name="Google Shape;1578;p3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9" name="Google Shape;1579;p3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0" name="Google Shape;1580;p3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1" name="Google Shape;1581;p3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2" name="Google Shape;1582;p3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3" name="Google Shape;1583;p3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4" name="Google Shape;1584;p3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5" name="Google Shape;1585;p3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6" name="Google Shape;1586;p3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7" name="Google Shape;1587;p3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8" name="Google Shape;1588;p3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9" name="Google Shape;1589;p3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0" name="Google Shape;1590;p3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1" name="Google Shape;1591;p3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2" name="Google Shape;1592;p3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3" name="Google Shape;1593;p3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4" name="Google Shape;1594;p3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5" name="Google Shape;1595;p3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6" name="Google Shape;1596;p3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7" name="Google Shape;1597;p3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8" name="Google Shape;1598;p3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9" name="Google Shape;1599;p3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0" name="Google Shape;1600;p3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1" name="Google Shape;1601;p3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2" name="Google Shape;1602;p3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3" name="Google Shape;1603;p3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4" name="Google Shape;1604;p3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5" name="Google Shape;1605;p3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606" name="Google Shape;1606;p31"/>
          <p:cNvSpPr/>
          <p:nvPr/>
        </p:nvSpPr>
        <p:spPr>
          <a:xfrm rot="-29936" flipH="1">
            <a:off x="514774" y="428351"/>
            <a:ext cx="11162423" cy="603503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07" name="Google Shape;1607;p31"/>
          <p:cNvSpPr txBox="1">
            <a:spLocks noGrp="1"/>
          </p:cNvSpPr>
          <p:nvPr>
            <p:ph type="ctrTitle"/>
          </p:nvPr>
        </p:nvSpPr>
        <p:spPr>
          <a:xfrm>
            <a:off x="3168917" y="720000"/>
            <a:ext cx="5852000" cy="21944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608" name="Google Shape;1608;p31"/>
          <p:cNvSpPr txBox="1">
            <a:spLocks noGrp="1"/>
          </p:cNvSpPr>
          <p:nvPr>
            <p:ph type="subTitle" idx="1"/>
          </p:nvPr>
        </p:nvSpPr>
        <p:spPr>
          <a:xfrm rot="-59779">
            <a:off x="1927353" y="2769421"/>
            <a:ext cx="8534491" cy="975359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609" name="Google Shape;1609;p31"/>
          <p:cNvSpPr txBox="1"/>
          <p:nvPr/>
        </p:nvSpPr>
        <p:spPr>
          <a:xfrm>
            <a:off x="2948267" y="5039800"/>
            <a:ext cx="6295600" cy="4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>
              <a:spcBef>
                <a:spcPts val="400"/>
              </a:spcBef>
              <a:buClr>
                <a:srgbClr val="000000"/>
              </a:buClr>
              <a:buFont typeface="Arial"/>
              <a:buNone/>
            </a:pPr>
            <a:r>
              <a:rPr lang="en" sz="1600" kern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CREDITS: This presentation template was created by </a:t>
            </a:r>
            <a:r>
              <a:rPr lang="en" sz="1600" kern="0">
                <a:solidFill>
                  <a:srgbClr val="434343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600" kern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, including icons by </a:t>
            </a:r>
            <a:r>
              <a:rPr lang="en" sz="1600" kern="0">
                <a:solidFill>
                  <a:srgbClr val="434343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600" kern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, infographics &amp; images by </a:t>
            </a:r>
            <a:r>
              <a:rPr lang="en" sz="1600" kern="0">
                <a:solidFill>
                  <a:srgbClr val="434343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600" kern="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610" name="Google Shape;1610;p31"/>
          <p:cNvGrpSpPr/>
          <p:nvPr/>
        </p:nvGrpSpPr>
        <p:grpSpPr>
          <a:xfrm flipH="1">
            <a:off x="10107798" y="5727612"/>
            <a:ext cx="1782303" cy="841249"/>
            <a:chOff x="157977" y="4219508"/>
            <a:chExt cx="1336727" cy="630937"/>
          </a:xfrm>
        </p:grpSpPr>
        <p:sp>
          <p:nvSpPr>
            <p:cNvPr id="1611" name="Google Shape;1611;p31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2" name="Google Shape;1612;p31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3" name="Google Shape;1613;p31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4" name="Google Shape;1614;p31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5" name="Google Shape;1615;p31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6" name="Google Shape;1616;p31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7" name="Google Shape;1617;p31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618" name="Google Shape;1618;p31"/>
          <p:cNvGrpSpPr/>
          <p:nvPr/>
        </p:nvGrpSpPr>
        <p:grpSpPr>
          <a:xfrm rot="-500985" flipH="1">
            <a:off x="256003" y="354238"/>
            <a:ext cx="1463047" cy="731535"/>
            <a:chOff x="6697867" y="-312822"/>
            <a:chExt cx="786877" cy="390023"/>
          </a:xfrm>
        </p:grpSpPr>
        <p:sp>
          <p:nvSpPr>
            <p:cNvPr id="1619" name="Google Shape;1619;p31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0" name="Google Shape;1620;p31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1" name="Google Shape;1621;p31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2" name="Google Shape;1622;p31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3" name="Google Shape;1623;p31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4" name="Google Shape;1624;p31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5" name="Google Shape;1625;p31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9998031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7" name="Google Shape;1627;p3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628" name="Google Shape;1628;p3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29" name="Google Shape;1629;p3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0" name="Google Shape;1630;p3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1" name="Google Shape;1631;p3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2" name="Google Shape;1632;p3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3" name="Google Shape;1633;p3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4" name="Google Shape;1634;p3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5" name="Google Shape;1635;p3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6" name="Google Shape;1636;p3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7" name="Google Shape;1637;p3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8" name="Google Shape;1638;p3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9" name="Google Shape;1639;p3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0" name="Google Shape;1640;p3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1" name="Google Shape;1641;p3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2" name="Google Shape;1642;p3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3" name="Google Shape;1643;p3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4" name="Google Shape;1644;p3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5" name="Google Shape;1645;p3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6" name="Google Shape;1646;p3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7" name="Google Shape;1647;p3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8" name="Google Shape;1648;p3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9" name="Google Shape;1649;p3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0" name="Google Shape;1650;p3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1" name="Google Shape;1651;p3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2" name="Google Shape;1652;p3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3" name="Google Shape;1653;p3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4" name="Google Shape;1654;p3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5" name="Google Shape;1655;p3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6" name="Google Shape;1656;p3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7" name="Google Shape;1657;p3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8" name="Google Shape;1658;p3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9" name="Google Shape;1659;p3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0" name="Google Shape;1660;p3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1" name="Google Shape;1661;p3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2" name="Google Shape;1662;p3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3" name="Google Shape;1663;p3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4" name="Google Shape;1664;p3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5" name="Google Shape;1665;p3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6" name="Google Shape;1666;p3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7" name="Google Shape;1667;p3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8" name="Google Shape;1668;p3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9" name="Google Shape;1669;p3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0" name="Google Shape;1670;p3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1" name="Google Shape;1671;p3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35530441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lIns="68580" tIns="34290" rIns="68580" bIns="34290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914377"/>
            <a:fld id="{699B9EB2-0717-409A-B1C1-EC7F80FF8E51}" type="datetimeFigureOut">
              <a:rPr lang="zh-CN" altLang="en-US" sz="1867" smtClean="0">
                <a:solidFill>
                  <a:prstClr val="black"/>
                </a:solidFill>
              </a:rPr>
              <a:pPr defTabSz="914377"/>
              <a:t>2023/6/28</a:t>
            </a:fld>
            <a:endParaRPr lang="zh-CN" altLang="en-US" sz="1867">
              <a:solidFill>
                <a:prstClr val="black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914377"/>
            <a:endParaRPr lang="zh-CN" altLang="en-US" sz="1867">
              <a:solidFill>
                <a:prstClr val="black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914377"/>
            <a:fld id="{362DDA3C-55E3-436C-8907-1B92F441DF6A}" type="slidenum">
              <a:rPr lang="zh-CN" altLang="en-US" sz="1867" smtClean="0">
                <a:solidFill>
                  <a:prstClr val="black"/>
                </a:solidFill>
              </a:rPr>
              <a:pPr defTabSz="914377"/>
              <a:t>‹#›</a:t>
            </a:fld>
            <a:endParaRPr lang="zh-CN" altLang="en-US" sz="1867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139831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B1CF2E77-4E87-4338-A6B2-93E833A84A3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28/6/2023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796E19DA-92E0-4635-8627-DEB5FDE3EBA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327366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accen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10" y="1061485"/>
            <a:ext cx="12192076" cy="4882291"/>
            <a:chOff x="240700" y="1004675"/>
            <a:chExt cx="2132675" cy="854025"/>
          </a:xfrm>
        </p:grpSpPr>
        <p:sp>
          <p:nvSpPr>
            <p:cNvPr id="10" name="Google Shape;10;p2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953467" y="930433"/>
            <a:ext cx="6190800" cy="28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11333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1021300" y="3953633"/>
            <a:ext cx="4368000" cy="99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Life Savers"/>
              <a:buNone/>
              <a:defRPr sz="2533">
                <a:solidFill>
                  <a:schemeClr val="lt1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7" name="Google Shape;17;p2"/>
          <p:cNvSpPr/>
          <p:nvPr/>
        </p:nvSpPr>
        <p:spPr>
          <a:xfrm flipH="1">
            <a:off x="10236981" y="675615"/>
            <a:ext cx="2667904" cy="559607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 flipH="1">
            <a:off x="7716648" y="1369767"/>
            <a:ext cx="1376077" cy="39625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-856576" y="-15"/>
            <a:ext cx="2409787" cy="693945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 flipH="1">
            <a:off x="9841977" y="2622400"/>
            <a:ext cx="1729849" cy="498123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9088845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bg>
      <p:bgPr>
        <a:solidFill>
          <a:schemeClr val="accent2"/>
        </a:solidFill>
        <a:effectLst/>
      </p:bgPr>
    </p:bg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0"/>
          <p:cNvSpPr txBox="1">
            <a:spLocks noGrp="1"/>
          </p:cNvSpPr>
          <p:nvPr>
            <p:ph type="subTitle" idx="1"/>
          </p:nvPr>
        </p:nvSpPr>
        <p:spPr>
          <a:xfrm>
            <a:off x="2881600" y="1426300"/>
            <a:ext cx="6428800" cy="8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9" name="Google Shape;399;p20"/>
          <p:cNvSpPr/>
          <p:nvPr/>
        </p:nvSpPr>
        <p:spPr>
          <a:xfrm rot="10800000">
            <a:off x="-33" y="1125213"/>
            <a:ext cx="12192076" cy="862808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0" name="Google Shape;400;p20"/>
          <p:cNvSpPr/>
          <p:nvPr/>
        </p:nvSpPr>
        <p:spPr>
          <a:xfrm rot="10800000">
            <a:off x="-33" y="3263868"/>
            <a:ext cx="12192076" cy="1403045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1" name="Google Shape;401;p20"/>
          <p:cNvSpPr/>
          <p:nvPr/>
        </p:nvSpPr>
        <p:spPr>
          <a:xfrm rot="10800000">
            <a:off x="-33" y="2202373"/>
            <a:ext cx="12192076" cy="863380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2" name="Google Shape;402;p20"/>
          <p:cNvSpPr/>
          <p:nvPr/>
        </p:nvSpPr>
        <p:spPr>
          <a:xfrm>
            <a:off x="-33" y="5387517"/>
            <a:ext cx="12192076" cy="863952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3" name="Google Shape;403;p20"/>
          <p:cNvSpPr/>
          <p:nvPr/>
        </p:nvSpPr>
        <p:spPr>
          <a:xfrm>
            <a:off x="-33" y="4326766"/>
            <a:ext cx="12192076" cy="1402617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4" name="Google Shape;404;p20"/>
          <p:cNvSpPr txBox="1">
            <a:spLocks noGrp="1"/>
          </p:cNvSpPr>
          <p:nvPr>
            <p:ph type="title"/>
          </p:nvPr>
        </p:nvSpPr>
        <p:spPr>
          <a:xfrm>
            <a:off x="960000" y="627025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2469798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bg>
      <p:bgPr>
        <a:solidFill>
          <a:schemeClr val="accent2"/>
        </a:solidFill>
        <a:effectLst/>
      </p:bgPr>
    </p:bg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1"/>
          <p:cNvSpPr/>
          <p:nvPr/>
        </p:nvSpPr>
        <p:spPr>
          <a:xfrm>
            <a:off x="-33" y="5388660"/>
            <a:ext cx="12192076" cy="862808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7" name="Google Shape;407;p21"/>
          <p:cNvSpPr/>
          <p:nvPr/>
        </p:nvSpPr>
        <p:spPr>
          <a:xfrm>
            <a:off x="-33" y="2709768"/>
            <a:ext cx="12192076" cy="1403045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8" name="Google Shape;408;p21"/>
          <p:cNvSpPr/>
          <p:nvPr/>
        </p:nvSpPr>
        <p:spPr>
          <a:xfrm rot="10800000">
            <a:off x="-33" y="4294926"/>
            <a:ext cx="12192076" cy="863380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9" name="Google Shape;409;p21"/>
          <p:cNvSpPr/>
          <p:nvPr/>
        </p:nvSpPr>
        <p:spPr>
          <a:xfrm rot="10800000">
            <a:off x="-33" y="1125213"/>
            <a:ext cx="12192076" cy="863952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0" name="Google Shape;410;p21"/>
          <p:cNvSpPr/>
          <p:nvPr/>
        </p:nvSpPr>
        <p:spPr>
          <a:xfrm rot="10800000">
            <a:off x="-33" y="1647301"/>
            <a:ext cx="12192076" cy="1402617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1" name="Google Shape;411;p21"/>
          <p:cNvSpPr txBox="1">
            <a:spLocks noGrp="1"/>
          </p:cNvSpPr>
          <p:nvPr>
            <p:ph type="subTitle" idx="1"/>
          </p:nvPr>
        </p:nvSpPr>
        <p:spPr>
          <a:xfrm>
            <a:off x="1575233" y="30708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862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933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2" name="Google Shape;412;p21"/>
          <p:cNvSpPr txBox="1">
            <a:spLocks noGrp="1"/>
          </p:cNvSpPr>
          <p:nvPr>
            <p:ph type="subTitle" idx="2"/>
          </p:nvPr>
        </p:nvSpPr>
        <p:spPr>
          <a:xfrm>
            <a:off x="6448400" y="30708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862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933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3" name="Google Shape;413;p21"/>
          <p:cNvSpPr txBox="1">
            <a:spLocks noGrp="1"/>
          </p:cNvSpPr>
          <p:nvPr>
            <p:ph type="subTitle" idx="3"/>
          </p:nvPr>
        </p:nvSpPr>
        <p:spPr>
          <a:xfrm>
            <a:off x="1575233" y="38895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21"/>
          <p:cNvSpPr txBox="1">
            <a:spLocks noGrp="1"/>
          </p:cNvSpPr>
          <p:nvPr>
            <p:ph type="subTitle" idx="4"/>
          </p:nvPr>
        </p:nvSpPr>
        <p:spPr>
          <a:xfrm>
            <a:off x="6448400" y="38895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5" name="Google Shape;415;p21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923934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bg>
      <p:bgPr>
        <a:solidFill>
          <a:schemeClr val="accent2"/>
        </a:solidFill>
        <a:effectLst/>
      </p:bgPr>
    </p:bg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9" name="Google Shape;899;p36"/>
          <p:cNvGrpSpPr/>
          <p:nvPr/>
        </p:nvGrpSpPr>
        <p:grpSpPr>
          <a:xfrm rot="10800000">
            <a:off x="-25" y="1057919"/>
            <a:ext cx="12192076" cy="4727221"/>
            <a:chOff x="240700" y="2458750"/>
            <a:chExt cx="2132675" cy="826900"/>
          </a:xfrm>
        </p:grpSpPr>
        <p:sp>
          <p:nvSpPr>
            <p:cNvPr id="900" name="Google Shape;900;p36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1" name="Google Shape;901;p36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2" name="Google Shape;902;p36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3" name="Google Shape;903;p36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4" name="Google Shape;904;p36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05" name="Google Shape;905;p36"/>
          <p:cNvGrpSpPr/>
          <p:nvPr/>
        </p:nvGrpSpPr>
        <p:grpSpPr>
          <a:xfrm>
            <a:off x="309446" y="5791601"/>
            <a:ext cx="993321" cy="994247"/>
            <a:chOff x="232084" y="4343700"/>
            <a:chExt cx="744991" cy="745685"/>
          </a:xfrm>
        </p:grpSpPr>
        <p:sp>
          <p:nvSpPr>
            <p:cNvPr id="906" name="Google Shape;906;p36"/>
            <p:cNvSpPr/>
            <p:nvPr/>
          </p:nvSpPr>
          <p:spPr>
            <a:xfrm>
              <a:off x="232084" y="4381560"/>
              <a:ext cx="623680" cy="707825"/>
            </a:xfrm>
            <a:custGeom>
              <a:avLst/>
              <a:gdLst/>
              <a:ahLst/>
              <a:cxnLst/>
              <a:rect l="l" t="t" r="r" b="b"/>
              <a:pathLst>
                <a:path w="2483" h="2818" extrusionOk="0">
                  <a:moveTo>
                    <a:pt x="440" y="0"/>
                  </a:moveTo>
                  <a:lnTo>
                    <a:pt x="983" y="1189"/>
                  </a:lnTo>
                  <a:lnTo>
                    <a:pt x="1" y="1836"/>
                  </a:lnTo>
                  <a:lnTo>
                    <a:pt x="983" y="1732"/>
                  </a:lnTo>
                  <a:lnTo>
                    <a:pt x="1086" y="2818"/>
                  </a:lnTo>
                  <a:lnTo>
                    <a:pt x="1422" y="1629"/>
                  </a:lnTo>
                  <a:lnTo>
                    <a:pt x="2482" y="2068"/>
                  </a:lnTo>
                  <a:lnTo>
                    <a:pt x="2482" y="2068"/>
                  </a:lnTo>
                  <a:lnTo>
                    <a:pt x="1733" y="1189"/>
                  </a:lnTo>
                  <a:lnTo>
                    <a:pt x="2275" y="336"/>
                  </a:lnTo>
                  <a:lnTo>
                    <a:pt x="2275" y="336"/>
                  </a:lnTo>
                  <a:lnTo>
                    <a:pt x="1293" y="983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7" name="Google Shape;907;p36"/>
            <p:cNvSpPr/>
            <p:nvPr/>
          </p:nvSpPr>
          <p:spPr>
            <a:xfrm>
              <a:off x="561700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8" name="Google Shape;908;p36"/>
            <p:cNvSpPr/>
            <p:nvPr/>
          </p:nvSpPr>
          <p:spPr>
            <a:xfrm>
              <a:off x="87597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09" name="Google Shape;909;p36"/>
          <p:cNvGrpSpPr/>
          <p:nvPr/>
        </p:nvGrpSpPr>
        <p:grpSpPr>
          <a:xfrm flipH="1">
            <a:off x="359191" y="453727"/>
            <a:ext cx="1072143" cy="935395"/>
            <a:chOff x="8107818" y="3826445"/>
            <a:chExt cx="804107" cy="701546"/>
          </a:xfrm>
        </p:grpSpPr>
        <p:sp>
          <p:nvSpPr>
            <p:cNvPr id="910" name="Google Shape;910;p36"/>
            <p:cNvSpPr/>
            <p:nvPr/>
          </p:nvSpPr>
          <p:spPr>
            <a:xfrm>
              <a:off x="8107818" y="3826445"/>
              <a:ext cx="675674" cy="701546"/>
            </a:xfrm>
            <a:custGeom>
              <a:avLst/>
              <a:gdLst/>
              <a:ahLst/>
              <a:cxnLst/>
              <a:rect l="l" t="t" r="r" b="b"/>
              <a:pathLst>
                <a:path w="2690" h="2793" extrusionOk="0">
                  <a:moveTo>
                    <a:pt x="983" y="0"/>
                  </a:moveTo>
                  <a:lnTo>
                    <a:pt x="1190" y="1293"/>
                  </a:lnTo>
                  <a:lnTo>
                    <a:pt x="1" y="1603"/>
                  </a:lnTo>
                  <a:lnTo>
                    <a:pt x="1086" y="1732"/>
                  </a:lnTo>
                  <a:lnTo>
                    <a:pt x="750" y="2792"/>
                  </a:lnTo>
                  <a:lnTo>
                    <a:pt x="1526" y="1732"/>
                  </a:lnTo>
                  <a:lnTo>
                    <a:pt x="2379" y="2482"/>
                  </a:lnTo>
                  <a:lnTo>
                    <a:pt x="1939" y="1500"/>
                  </a:lnTo>
                  <a:lnTo>
                    <a:pt x="2689" y="854"/>
                  </a:lnTo>
                  <a:lnTo>
                    <a:pt x="2689" y="854"/>
                  </a:lnTo>
                  <a:lnTo>
                    <a:pt x="1629" y="1190"/>
                  </a:lnTo>
                  <a:lnTo>
                    <a:pt x="9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1" name="Google Shape;911;p36"/>
            <p:cNvSpPr/>
            <p:nvPr/>
          </p:nvSpPr>
          <p:spPr>
            <a:xfrm>
              <a:off x="810782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2" name="Google Shape;912;p36"/>
            <p:cNvSpPr/>
            <p:nvPr/>
          </p:nvSpPr>
          <p:spPr>
            <a:xfrm>
              <a:off x="8810825" y="44051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13" name="Google Shape;913;p36"/>
          <p:cNvGrpSpPr/>
          <p:nvPr/>
        </p:nvGrpSpPr>
        <p:grpSpPr>
          <a:xfrm flipH="1">
            <a:off x="10398098" y="5678853"/>
            <a:ext cx="951737" cy="1176355"/>
            <a:chOff x="1191373" y="4259140"/>
            <a:chExt cx="713803" cy="882266"/>
          </a:xfrm>
        </p:grpSpPr>
        <p:sp>
          <p:nvSpPr>
            <p:cNvPr id="914" name="Google Shape;914;p36"/>
            <p:cNvSpPr/>
            <p:nvPr/>
          </p:nvSpPr>
          <p:spPr>
            <a:xfrm rot="-1032883">
              <a:off x="1353515" y="4567384"/>
              <a:ext cx="342785" cy="514206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5" name="Google Shape;915;p36"/>
            <p:cNvSpPr/>
            <p:nvPr/>
          </p:nvSpPr>
          <p:spPr>
            <a:xfrm rot="-1032883">
              <a:off x="1428108" y="4316812"/>
              <a:ext cx="438868" cy="324594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6" name="Google Shape;916;p36"/>
            <p:cNvSpPr/>
            <p:nvPr/>
          </p:nvSpPr>
          <p:spPr>
            <a:xfrm rot="-1032883">
              <a:off x="1517746" y="4573606"/>
              <a:ext cx="114380" cy="114386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7" name="Google Shape;917;p36"/>
            <p:cNvSpPr/>
            <p:nvPr/>
          </p:nvSpPr>
          <p:spPr>
            <a:xfrm rot="-1032883">
              <a:off x="1422164" y="4810247"/>
              <a:ext cx="276579" cy="219401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8" name="Google Shape;918;p36"/>
            <p:cNvSpPr/>
            <p:nvPr/>
          </p:nvSpPr>
          <p:spPr>
            <a:xfrm>
              <a:off x="1191373" y="5011730"/>
              <a:ext cx="559982" cy="129675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19" name="Google Shape;919;p36"/>
          <p:cNvSpPr/>
          <p:nvPr/>
        </p:nvSpPr>
        <p:spPr>
          <a:xfrm flipH="1">
            <a:off x="359214" y="3187581"/>
            <a:ext cx="1994085" cy="57424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0" name="Google Shape;920;p36"/>
          <p:cNvSpPr/>
          <p:nvPr/>
        </p:nvSpPr>
        <p:spPr>
          <a:xfrm flipH="1">
            <a:off x="9102480" y="1213214"/>
            <a:ext cx="1994085" cy="57424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5384947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accent2"/>
        </a:solidFill>
        <a:effectLst/>
      </p:bgPr>
    </p:bg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2" name="Google Shape;922;p37"/>
          <p:cNvGrpSpPr/>
          <p:nvPr/>
        </p:nvGrpSpPr>
        <p:grpSpPr>
          <a:xfrm rot="10800000">
            <a:off x="10" y="1061485"/>
            <a:ext cx="12192076" cy="4882291"/>
            <a:chOff x="240700" y="1004675"/>
            <a:chExt cx="2132675" cy="854025"/>
          </a:xfrm>
        </p:grpSpPr>
        <p:sp>
          <p:nvSpPr>
            <p:cNvPr id="923" name="Google Shape;923;p37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4" name="Google Shape;924;p37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5" name="Google Shape;925;p37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6" name="Google Shape;926;p37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7" name="Google Shape;927;p37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28" name="Google Shape;928;p37"/>
          <p:cNvSpPr/>
          <p:nvPr/>
        </p:nvSpPr>
        <p:spPr>
          <a:xfrm flipH="1">
            <a:off x="3153081" y="675615"/>
            <a:ext cx="2667904" cy="559607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9" name="Google Shape;929;p37"/>
          <p:cNvSpPr/>
          <p:nvPr/>
        </p:nvSpPr>
        <p:spPr>
          <a:xfrm flipH="1">
            <a:off x="632748" y="1369767"/>
            <a:ext cx="1376077" cy="39625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30" name="Google Shape;930;p37"/>
          <p:cNvSpPr/>
          <p:nvPr/>
        </p:nvSpPr>
        <p:spPr>
          <a:xfrm flipH="1">
            <a:off x="2758077" y="2622400"/>
            <a:ext cx="1729849" cy="498123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931" name="Google Shape;931;p37"/>
          <p:cNvGrpSpPr/>
          <p:nvPr/>
        </p:nvGrpSpPr>
        <p:grpSpPr>
          <a:xfrm flipH="1">
            <a:off x="9360565" y="5404496"/>
            <a:ext cx="2540223" cy="1450712"/>
            <a:chOff x="-3763673" y="2607529"/>
            <a:chExt cx="2515736" cy="1436728"/>
          </a:xfrm>
        </p:grpSpPr>
        <p:sp>
          <p:nvSpPr>
            <p:cNvPr id="932" name="Google Shape;932;p37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3" name="Google Shape;933;p37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4" name="Google Shape;934;p37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5" name="Google Shape;935;p37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6" name="Google Shape;936;p37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7" name="Google Shape;937;p37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8" name="Google Shape;938;p37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9" name="Google Shape;939;p37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0" name="Google Shape;940;p37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1" name="Google Shape;941;p37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307088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accent2"/>
        </a:solidFill>
        <a:effectLst/>
      </p:bgPr>
    </p:bg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3" name="Google Shape;943;p38"/>
          <p:cNvGrpSpPr/>
          <p:nvPr/>
        </p:nvGrpSpPr>
        <p:grpSpPr>
          <a:xfrm>
            <a:off x="-25" y="1057919"/>
            <a:ext cx="12192076" cy="4727221"/>
            <a:chOff x="240700" y="2458750"/>
            <a:chExt cx="2132675" cy="826900"/>
          </a:xfrm>
        </p:grpSpPr>
        <p:sp>
          <p:nvSpPr>
            <p:cNvPr id="944" name="Google Shape;944;p38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5" name="Google Shape;945;p38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6" name="Google Shape;946;p38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7" name="Google Shape;947;p38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8" name="Google Shape;948;p38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49" name="Google Shape;949;p38"/>
          <p:cNvGrpSpPr/>
          <p:nvPr/>
        </p:nvGrpSpPr>
        <p:grpSpPr>
          <a:xfrm flipH="1">
            <a:off x="536353" y="2413563"/>
            <a:ext cx="11032447" cy="1191765"/>
            <a:chOff x="-624307" y="1816938"/>
            <a:chExt cx="9603452" cy="1037401"/>
          </a:xfrm>
        </p:grpSpPr>
        <p:sp>
          <p:nvSpPr>
            <p:cNvPr id="950" name="Google Shape;950;p38"/>
            <p:cNvSpPr/>
            <p:nvPr/>
          </p:nvSpPr>
          <p:spPr>
            <a:xfrm>
              <a:off x="7947087" y="2557150"/>
              <a:ext cx="1032058" cy="297188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1" name="Google Shape;951;p38"/>
            <p:cNvSpPr/>
            <p:nvPr/>
          </p:nvSpPr>
          <p:spPr>
            <a:xfrm flipH="1">
              <a:off x="6861573" y="1816938"/>
              <a:ext cx="1807340" cy="520459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2" name="Google Shape;952;p38"/>
            <p:cNvSpPr/>
            <p:nvPr/>
          </p:nvSpPr>
          <p:spPr>
            <a:xfrm>
              <a:off x="-624307" y="1942454"/>
              <a:ext cx="2589338" cy="745664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53" name="Google Shape;953;p38"/>
          <p:cNvGrpSpPr/>
          <p:nvPr/>
        </p:nvGrpSpPr>
        <p:grpSpPr>
          <a:xfrm flipH="1">
            <a:off x="336685" y="127193"/>
            <a:ext cx="11573121" cy="1683920"/>
            <a:chOff x="215334" y="102170"/>
            <a:chExt cx="8679841" cy="1262940"/>
          </a:xfrm>
        </p:grpSpPr>
        <p:grpSp>
          <p:nvGrpSpPr>
            <p:cNvPr id="954" name="Google Shape;954;p38"/>
            <p:cNvGrpSpPr/>
            <p:nvPr/>
          </p:nvGrpSpPr>
          <p:grpSpPr>
            <a:xfrm flipH="1">
              <a:off x="215334" y="619425"/>
              <a:ext cx="744991" cy="745685"/>
              <a:chOff x="215334" y="619425"/>
              <a:chExt cx="744991" cy="745685"/>
            </a:xfrm>
          </p:grpSpPr>
          <p:sp>
            <p:nvSpPr>
              <p:cNvPr id="955" name="Google Shape;955;p38"/>
              <p:cNvSpPr/>
              <p:nvPr/>
            </p:nvSpPr>
            <p:spPr>
              <a:xfrm>
                <a:off x="215334" y="657285"/>
                <a:ext cx="623680" cy="707825"/>
              </a:xfrm>
              <a:custGeom>
                <a:avLst/>
                <a:gdLst/>
                <a:ahLst/>
                <a:cxnLst/>
                <a:rect l="l" t="t" r="r" b="b"/>
                <a:pathLst>
                  <a:path w="2483" h="2818" extrusionOk="0">
                    <a:moveTo>
                      <a:pt x="440" y="0"/>
                    </a:moveTo>
                    <a:lnTo>
                      <a:pt x="983" y="1189"/>
                    </a:lnTo>
                    <a:lnTo>
                      <a:pt x="1" y="1836"/>
                    </a:lnTo>
                    <a:lnTo>
                      <a:pt x="983" y="1732"/>
                    </a:lnTo>
                    <a:lnTo>
                      <a:pt x="1086" y="2818"/>
                    </a:lnTo>
                    <a:lnTo>
                      <a:pt x="1422" y="1629"/>
                    </a:lnTo>
                    <a:lnTo>
                      <a:pt x="2482" y="2068"/>
                    </a:lnTo>
                    <a:lnTo>
                      <a:pt x="2482" y="2068"/>
                    </a:lnTo>
                    <a:lnTo>
                      <a:pt x="1733" y="1189"/>
                    </a:lnTo>
                    <a:lnTo>
                      <a:pt x="2275" y="336"/>
                    </a:lnTo>
                    <a:lnTo>
                      <a:pt x="2275" y="336"/>
                    </a:lnTo>
                    <a:lnTo>
                      <a:pt x="1293" y="983"/>
                    </a:lnTo>
                    <a:lnTo>
                      <a:pt x="4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56" name="Google Shape;956;p38"/>
              <p:cNvSpPr/>
              <p:nvPr/>
            </p:nvSpPr>
            <p:spPr>
              <a:xfrm>
                <a:off x="544950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57" name="Google Shape;957;p38"/>
              <p:cNvSpPr/>
              <p:nvPr/>
            </p:nvSpPr>
            <p:spPr>
              <a:xfrm>
                <a:off x="859225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958" name="Google Shape;958;p38"/>
            <p:cNvGrpSpPr/>
            <p:nvPr/>
          </p:nvGrpSpPr>
          <p:grpSpPr>
            <a:xfrm>
              <a:off x="8091068" y="102170"/>
              <a:ext cx="804107" cy="701546"/>
              <a:chOff x="8091068" y="102170"/>
              <a:chExt cx="804107" cy="701546"/>
            </a:xfrm>
          </p:grpSpPr>
          <p:sp>
            <p:nvSpPr>
              <p:cNvPr id="959" name="Google Shape;959;p38"/>
              <p:cNvSpPr/>
              <p:nvPr/>
            </p:nvSpPr>
            <p:spPr>
              <a:xfrm flipH="1">
                <a:off x="8219501" y="102170"/>
                <a:ext cx="675674" cy="701546"/>
              </a:xfrm>
              <a:custGeom>
                <a:avLst/>
                <a:gdLst/>
                <a:ahLst/>
                <a:cxnLst/>
                <a:rect l="l" t="t" r="r" b="b"/>
                <a:pathLst>
                  <a:path w="2690" h="2793" extrusionOk="0">
                    <a:moveTo>
                      <a:pt x="983" y="0"/>
                    </a:moveTo>
                    <a:lnTo>
                      <a:pt x="1190" y="1293"/>
                    </a:lnTo>
                    <a:lnTo>
                      <a:pt x="1" y="1603"/>
                    </a:lnTo>
                    <a:lnTo>
                      <a:pt x="1086" y="1732"/>
                    </a:lnTo>
                    <a:lnTo>
                      <a:pt x="750" y="2792"/>
                    </a:lnTo>
                    <a:lnTo>
                      <a:pt x="1526" y="1732"/>
                    </a:lnTo>
                    <a:lnTo>
                      <a:pt x="2379" y="2482"/>
                    </a:lnTo>
                    <a:lnTo>
                      <a:pt x="1939" y="1500"/>
                    </a:lnTo>
                    <a:lnTo>
                      <a:pt x="2689" y="854"/>
                    </a:lnTo>
                    <a:lnTo>
                      <a:pt x="2689" y="854"/>
                    </a:lnTo>
                    <a:lnTo>
                      <a:pt x="1629" y="1190"/>
                    </a:lnTo>
                    <a:lnTo>
                      <a:pt x="9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60" name="Google Shape;960;p38"/>
              <p:cNvSpPr/>
              <p:nvPr/>
            </p:nvSpPr>
            <p:spPr>
              <a:xfrm flipH="1">
                <a:off x="8794068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61" name="Google Shape;961;p38"/>
              <p:cNvSpPr/>
              <p:nvPr/>
            </p:nvSpPr>
            <p:spPr>
              <a:xfrm flipH="1">
                <a:off x="8091068" y="6808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62" name="Google Shape;962;p38"/>
          <p:cNvGrpSpPr/>
          <p:nvPr/>
        </p:nvGrpSpPr>
        <p:grpSpPr>
          <a:xfrm>
            <a:off x="4782479" y="5404496"/>
            <a:ext cx="2540223" cy="1450712"/>
            <a:chOff x="-3763673" y="2607529"/>
            <a:chExt cx="2515736" cy="1436728"/>
          </a:xfrm>
        </p:grpSpPr>
        <p:sp>
          <p:nvSpPr>
            <p:cNvPr id="963" name="Google Shape;963;p38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4" name="Google Shape;964;p38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5" name="Google Shape;965;p38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6" name="Google Shape;966;p38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7" name="Google Shape;967;p38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8" name="Google Shape;968;p38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9" name="Google Shape;969;p38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0" name="Google Shape;970;p38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1" name="Google Shape;971;p38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2" name="Google Shape;972;p38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1058304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fld id="{B1CF2E77-4E87-4338-A6B2-93E833A84A3C}" type="datetimeFigureOut">
              <a:rPr lang="en-US" sz="1867" kern="0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>
                <a:buClr>
                  <a:srgbClr val="000000"/>
                </a:buClr>
                <a:buFont typeface="Arial"/>
                <a:buNone/>
              </a:pPr>
              <a:t>28/6/2023</a:t>
            </a:fld>
            <a:endParaRPr lang="en-US" sz="1867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endParaRPr lang="en-US" sz="1867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fld id="{796E19DA-92E0-4635-8627-DEB5FDE3EBA8}" type="slidenum">
              <a:rPr lang="en-US" sz="1867" kern="0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>
                <a:buClr>
                  <a:srgbClr val="000000"/>
                </a:buClr>
                <a:buFont typeface="Arial"/>
                <a:buNone/>
              </a:pPr>
              <a:t>‹#›</a:t>
            </a:fld>
            <a:endParaRPr lang="en-US" sz="1867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10670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914377"/>
            <a:fld id="{699B9EB2-0717-409A-B1C1-EC7F80FF8E51}" type="datetimeFigureOut">
              <a:rPr lang="zh-CN" altLang="en-US" sz="1867" smtClean="0">
                <a:solidFill>
                  <a:prstClr val="black"/>
                </a:solidFill>
              </a:rPr>
              <a:pPr defTabSz="914377"/>
              <a:t>2023/6/28</a:t>
            </a:fld>
            <a:endParaRPr lang="zh-CN" altLang="en-US" sz="1867">
              <a:solidFill>
                <a:prstClr val="black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914377"/>
            <a:endParaRPr lang="zh-CN" altLang="en-US" sz="1867">
              <a:solidFill>
                <a:prstClr val="black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914377"/>
            <a:fld id="{362DDA3C-55E3-436C-8907-1B92F441DF6A}" type="slidenum">
              <a:rPr lang="zh-CN" altLang="en-US" sz="1867" smtClean="0">
                <a:solidFill>
                  <a:prstClr val="black"/>
                </a:solidFill>
              </a:rPr>
              <a:pPr defTabSz="914377"/>
              <a:t>‹#›</a:t>
            </a:fld>
            <a:endParaRPr lang="zh-CN" altLang="en-US" sz="1867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02228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lIns="68580" tIns="34290" rIns="68580" bIns="34290"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32"/>
            <a:ext cx="6172200" cy="4873625"/>
          </a:xfrm>
          <a:prstGeom prst="rect">
            <a:avLst/>
          </a:prstGeom>
        </p:spPr>
        <p:txBody>
          <a:bodyPr lIns="68580" tIns="34290" rIns="68580" bIns="3429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  <a:prstGeom prst="rect">
            <a:avLst/>
          </a:prstGeom>
        </p:spPr>
        <p:txBody>
          <a:bodyPr lIns="68580" tIns="34290" rIns="68580" bIns="34290"/>
          <a:lstStyle>
            <a:lvl1pPr marL="0" indent="0">
              <a:buNone/>
              <a:defRPr sz="1600"/>
            </a:lvl1pPr>
            <a:lvl2pPr marL="457189" indent="0">
              <a:buNone/>
              <a:defRPr sz="1467"/>
            </a:lvl2pPr>
            <a:lvl3pPr marL="914377" indent="0">
              <a:buNone/>
              <a:defRPr sz="1200"/>
            </a:lvl3pPr>
            <a:lvl4pPr marL="1371566" indent="0">
              <a:buNone/>
              <a:defRPr sz="1067"/>
            </a:lvl4pPr>
            <a:lvl5pPr marL="1828754" indent="0">
              <a:buNone/>
              <a:defRPr sz="1067"/>
            </a:lvl5pPr>
            <a:lvl6pPr marL="2285943" indent="0">
              <a:buNone/>
              <a:defRPr sz="1067"/>
            </a:lvl6pPr>
            <a:lvl7pPr marL="2743131" indent="0">
              <a:buNone/>
              <a:defRPr sz="1067"/>
            </a:lvl7pPr>
            <a:lvl8pPr marL="3200320" indent="0">
              <a:buNone/>
              <a:defRPr sz="1067"/>
            </a:lvl8pPr>
            <a:lvl9pPr marL="3657509" indent="0">
              <a:buNone/>
              <a:defRPr sz="1067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914377"/>
            <a:fld id="{699B9EB2-0717-409A-B1C1-EC7F80FF8E51}" type="datetimeFigureOut">
              <a:rPr lang="zh-CN" altLang="en-US" sz="1867" smtClean="0">
                <a:solidFill>
                  <a:prstClr val="black"/>
                </a:solidFill>
              </a:rPr>
              <a:pPr defTabSz="914377"/>
              <a:t>2023/6/28</a:t>
            </a:fld>
            <a:endParaRPr lang="zh-CN" altLang="en-US" sz="1867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914377"/>
            <a:endParaRPr lang="zh-CN" altLang="en-US" sz="1867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914377"/>
            <a:fld id="{362DDA3C-55E3-436C-8907-1B92F441DF6A}" type="slidenum">
              <a:rPr lang="zh-CN" altLang="en-US" sz="1867" smtClean="0">
                <a:solidFill>
                  <a:prstClr val="black"/>
                </a:solidFill>
              </a:rPr>
              <a:pPr defTabSz="914377"/>
              <a:t>‹#›</a:t>
            </a:fld>
            <a:endParaRPr lang="zh-CN" altLang="en-US" sz="1867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16368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lIns="68580" tIns="34290" rIns="68580" bIns="34290"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32"/>
            <a:ext cx="6172200" cy="4873625"/>
          </a:xfrm>
          <a:prstGeom prst="rect">
            <a:avLst/>
          </a:prstGeom>
        </p:spPr>
        <p:txBody>
          <a:bodyPr lIns="68580" tIns="34290" rIns="68580" bIns="34290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  <a:prstGeom prst="rect">
            <a:avLst/>
          </a:prstGeom>
        </p:spPr>
        <p:txBody>
          <a:bodyPr lIns="68580" tIns="34290" rIns="68580" bIns="34290"/>
          <a:lstStyle>
            <a:lvl1pPr marL="0" indent="0">
              <a:buNone/>
              <a:defRPr sz="1600"/>
            </a:lvl1pPr>
            <a:lvl2pPr marL="457189" indent="0">
              <a:buNone/>
              <a:defRPr sz="1467"/>
            </a:lvl2pPr>
            <a:lvl3pPr marL="914377" indent="0">
              <a:buNone/>
              <a:defRPr sz="1200"/>
            </a:lvl3pPr>
            <a:lvl4pPr marL="1371566" indent="0">
              <a:buNone/>
              <a:defRPr sz="1067"/>
            </a:lvl4pPr>
            <a:lvl5pPr marL="1828754" indent="0">
              <a:buNone/>
              <a:defRPr sz="1067"/>
            </a:lvl5pPr>
            <a:lvl6pPr marL="2285943" indent="0">
              <a:buNone/>
              <a:defRPr sz="1067"/>
            </a:lvl6pPr>
            <a:lvl7pPr marL="2743131" indent="0">
              <a:buNone/>
              <a:defRPr sz="1067"/>
            </a:lvl7pPr>
            <a:lvl8pPr marL="3200320" indent="0">
              <a:buNone/>
              <a:defRPr sz="1067"/>
            </a:lvl8pPr>
            <a:lvl9pPr marL="3657509" indent="0">
              <a:buNone/>
              <a:defRPr sz="1067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914377"/>
            <a:fld id="{699B9EB2-0717-409A-B1C1-EC7F80FF8E51}" type="datetimeFigureOut">
              <a:rPr lang="zh-CN" altLang="en-US" sz="1867" smtClean="0">
                <a:solidFill>
                  <a:prstClr val="black"/>
                </a:solidFill>
              </a:rPr>
              <a:pPr defTabSz="914377"/>
              <a:t>2023/6/28</a:t>
            </a:fld>
            <a:endParaRPr lang="zh-CN" altLang="en-US" sz="1867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914377"/>
            <a:endParaRPr lang="zh-CN" altLang="en-US" sz="1867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914377"/>
            <a:fld id="{362DDA3C-55E3-436C-8907-1B92F441DF6A}" type="slidenum">
              <a:rPr lang="zh-CN" altLang="en-US" sz="1867" smtClean="0">
                <a:solidFill>
                  <a:prstClr val="black"/>
                </a:solidFill>
              </a:rPr>
              <a:pPr defTabSz="914377"/>
              <a:t>‹#›</a:t>
            </a:fld>
            <a:endParaRPr lang="zh-CN" altLang="en-US" sz="1867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98010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audio" Target="../media/audio1.wav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slideLayout" Target="../slideLayouts/slideLayout47.xml"/><Relationship Id="rId18" Type="http://schemas.openxmlformats.org/officeDocument/2006/relationships/slideLayout" Target="../slideLayouts/slideLayout52.xml"/><Relationship Id="rId26" Type="http://schemas.openxmlformats.org/officeDocument/2006/relationships/slideLayout" Target="../slideLayouts/slideLayout60.xml"/><Relationship Id="rId3" Type="http://schemas.openxmlformats.org/officeDocument/2006/relationships/slideLayout" Target="../slideLayouts/slideLayout37.xml"/><Relationship Id="rId21" Type="http://schemas.openxmlformats.org/officeDocument/2006/relationships/slideLayout" Target="../slideLayouts/slideLayout55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17" Type="http://schemas.openxmlformats.org/officeDocument/2006/relationships/slideLayout" Target="../slideLayouts/slideLayout51.xml"/><Relationship Id="rId25" Type="http://schemas.openxmlformats.org/officeDocument/2006/relationships/slideLayout" Target="../slideLayouts/slideLayout59.xml"/><Relationship Id="rId2" Type="http://schemas.openxmlformats.org/officeDocument/2006/relationships/slideLayout" Target="../slideLayouts/slideLayout36.xml"/><Relationship Id="rId16" Type="http://schemas.openxmlformats.org/officeDocument/2006/relationships/slideLayout" Target="../slideLayouts/slideLayout50.xml"/><Relationship Id="rId20" Type="http://schemas.openxmlformats.org/officeDocument/2006/relationships/slideLayout" Target="../slideLayouts/slideLayout54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24" Type="http://schemas.openxmlformats.org/officeDocument/2006/relationships/slideLayout" Target="../slideLayouts/slideLayout58.xml"/><Relationship Id="rId5" Type="http://schemas.openxmlformats.org/officeDocument/2006/relationships/slideLayout" Target="../slideLayouts/slideLayout39.xml"/><Relationship Id="rId15" Type="http://schemas.openxmlformats.org/officeDocument/2006/relationships/slideLayout" Target="../slideLayouts/slideLayout49.xml"/><Relationship Id="rId23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44.xml"/><Relationship Id="rId19" Type="http://schemas.openxmlformats.org/officeDocument/2006/relationships/slideLayout" Target="../slideLayouts/slideLayout53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slideLayout" Target="../slideLayouts/slideLayout48.xml"/><Relationship Id="rId22" Type="http://schemas.openxmlformats.org/officeDocument/2006/relationships/slideLayout" Target="../slideLayouts/slideLayout56.xml"/><Relationship Id="rId27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theme" Target="../theme/theme5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 userDrawn="1"/>
        </p:nvSpPr>
        <p:spPr>
          <a:xfrm>
            <a:off x="1909192" y="2652142"/>
            <a:ext cx="7406640" cy="235898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defTabSz="914377"/>
            <a:r>
              <a:rPr lang="zh-CN" altLang="en-US" sz="933" dirty="0">
                <a:noFill/>
                <a:effectLst>
                  <a:outerShdw sx="1000" sy="1000" algn="ctr" rotWithShape="0">
                    <a:prstClr val="black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雷锋</a:t>
            </a:r>
            <a:r>
              <a:rPr lang="en-US" altLang="zh-CN" sz="933" dirty="0">
                <a:noFill/>
                <a:effectLst>
                  <a:outerShdw sx="1000" sy="1000" algn="ctr" rotWithShape="0">
                    <a:prstClr val="black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PPT</a:t>
            </a:r>
            <a:r>
              <a:rPr lang="zh-CN" altLang="en-US" sz="933" dirty="0">
                <a:noFill/>
                <a:effectLst>
                  <a:outerShdw sx="1000" sy="1000" algn="ctr" rotWithShape="0">
                    <a:prstClr val="black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网</a:t>
            </a:r>
            <a:r>
              <a:rPr lang="en-US" altLang="zh-CN" sz="933" dirty="0">
                <a:noFill/>
                <a:effectLst>
                  <a:outerShdw sx="1000" sy="1000" algn="ctr" rotWithShape="0">
                    <a:prstClr val="black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-WWW.LFPPT.COM</a:t>
            </a:r>
            <a:r>
              <a:rPr lang="zh-CN" altLang="en-US" sz="933" dirty="0">
                <a:noFill/>
                <a:effectLst>
                  <a:outerShdw sx="1000" sy="1000" algn="ctr" rotWithShape="0">
                    <a:prstClr val="black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免费</a:t>
            </a:r>
            <a:r>
              <a:rPr lang="en-US" altLang="zh-CN" sz="933" dirty="0">
                <a:noFill/>
                <a:effectLst>
                  <a:outerShdw sx="1000" sy="1000" algn="ctr" rotWithShape="0">
                    <a:prstClr val="black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PPT</a:t>
            </a:r>
            <a:r>
              <a:rPr lang="zh-CN" altLang="en-US" sz="933" dirty="0">
                <a:noFill/>
                <a:effectLst>
                  <a:outerShdw sx="1000" sy="1000" algn="ctr" rotWithShape="0">
                    <a:prstClr val="black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模板下载，精品</a:t>
            </a:r>
            <a:r>
              <a:rPr lang="en-US" altLang="zh-CN" sz="933" dirty="0">
                <a:noFill/>
                <a:effectLst>
                  <a:outerShdw sx="1000" sy="1000" algn="ctr" rotWithShape="0">
                    <a:prstClr val="black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PPT</a:t>
            </a:r>
            <a:r>
              <a:rPr lang="zh-CN" altLang="en-US" sz="933" dirty="0">
                <a:noFill/>
                <a:effectLst>
                  <a:outerShdw sx="1000" sy="1000" algn="ctr" rotWithShape="0">
                    <a:prstClr val="black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模板，雷锋</a:t>
            </a:r>
            <a:r>
              <a:rPr lang="en-US" altLang="zh-CN" sz="933" dirty="0">
                <a:noFill/>
                <a:effectLst>
                  <a:outerShdw sx="1000" sy="1000" algn="ctr" rotWithShape="0">
                    <a:prstClr val="black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PPT</a:t>
            </a:r>
            <a:r>
              <a:rPr lang="zh-CN" altLang="en-US" sz="933" dirty="0">
                <a:noFill/>
                <a:effectLst>
                  <a:outerShdw sx="1000" sy="1000" algn="ctr" rotWithShape="0">
                    <a:prstClr val="black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网</a:t>
            </a:r>
            <a:r>
              <a:rPr lang="en-US" altLang="zh-CN" sz="933" dirty="0">
                <a:noFill/>
                <a:effectLst>
                  <a:outerShdw sx="1000" sy="1000" algn="ctr" rotWithShape="0">
                    <a:prstClr val="black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-WWW.LFPPT.COM</a:t>
            </a:r>
            <a:r>
              <a:rPr lang="zh-CN" altLang="en-US" sz="933" dirty="0">
                <a:noFill/>
                <a:effectLst>
                  <a:outerShdw sx="1000" sy="1000" algn="ctr" rotWithShape="0">
                    <a:prstClr val="black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每天更新</a:t>
            </a:r>
            <a:r>
              <a:rPr lang="en-US" altLang="zh-CN" sz="933" dirty="0">
                <a:noFill/>
                <a:effectLst>
                  <a:outerShdw sx="1000" sy="1000" algn="ctr" rotWithShape="0">
                    <a:prstClr val="black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PPT</a:t>
            </a:r>
            <a:r>
              <a:rPr lang="zh-CN" altLang="en-US" sz="933" dirty="0">
                <a:noFill/>
                <a:effectLst>
                  <a:outerShdw sx="1000" sy="1000" algn="ctr" rotWithShape="0">
                    <a:prstClr val="black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模板</a:t>
            </a:r>
          </a:p>
        </p:txBody>
      </p:sp>
    </p:spTree>
    <p:extLst>
      <p:ext uri="{BB962C8B-B14F-4D97-AF65-F5344CB8AC3E}">
        <p14:creationId xmlns:p14="http://schemas.microsoft.com/office/powerpoint/2010/main" val="355572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07AD11-9EA7-438C-8CB6-382B3AFCE8F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B57AFB-7C8D-4092-87B1-C0BBB9BFB6C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9566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0" r:id="rId1"/>
    <p:sldLayoutId id="2147483931" r:id="rId2"/>
    <p:sldLayoutId id="2147483932" r:id="rId3"/>
    <p:sldLayoutId id="2147483933" r:id="rId4"/>
    <p:sldLayoutId id="2147483934" r:id="rId5"/>
    <p:sldLayoutId id="2147483935" r:id="rId6"/>
    <p:sldLayoutId id="2147483936" r:id="rId7"/>
    <p:sldLayoutId id="2147483937" r:id="rId8"/>
    <p:sldLayoutId id="2147483938" r:id="rId9"/>
    <p:sldLayoutId id="2147483939" r:id="rId10"/>
    <p:sldLayoutId id="2147483940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  <a:sym typeface="Arial"/>
              </a:rPr>
              <a:pPr/>
              <a:t>28/6/2023</a:t>
            </a:fld>
            <a:endParaRPr lang="en-US">
              <a:solidFill>
                <a:prstClr val="black">
                  <a:tint val="75000"/>
                </a:prstClr>
              </a:solidFill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  <a:sym typeface="Arial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106077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2" r:id="rId1"/>
    <p:sldLayoutId id="2147483943" r:id="rId2"/>
    <p:sldLayoutId id="2147483944" r:id="rId3"/>
    <p:sldLayoutId id="2147483945" r:id="rId4"/>
    <p:sldLayoutId id="2147483946" r:id="rId5"/>
    <p:sldLayoutId id="2147483947" r:id="rId6"/>
    <p:sldLayoutId id="2147483948" r:id="rId7"/>
    <p:sldLayoutId id="2147483949" r:id="rId8"/>
    <p:sldLayoutId id="2147483950" r:id="rId9"/>
    <p:sldLayoutId id="2147483951" r:id="rId10"/>
    <p:sldLayoutId id="2147483952" r:id="rId11"/>
    <p:sldLayoutId id="2147483953" r:id="rId12"/>
  </p:sldLayoutIdLst>
  <p:transition>
    <p:sndAc>
      <p:stSnd>
        <p:snd r:embed="rId14" name="magic-chime-06.wav"/>
      </p:stSnd>
    </p:sndAc>
  </p:transition>
  <p:txStyles>
    <p:titleStyle>
      <a:lvl1pPr algn="ctr" defTabSz="121914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78" indent="-457178" algn="l" defTabSz="121914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50" indent="-380981" algn="l" defTabSz="121914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25" indent="-304784" algn="l" defTabSz="121914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493" indent="-304784" algn="l" defTabSz="121914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062" indent="-304784" algn="l" defTabSz="121914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632" indent="-304784" algn="l" defTabSz="121914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202" indent="-304784" algn="l" defTabSz="121914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772" indent="-304784" algn="l" defTabSz="121914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341" indent="-304784" algn="l" defTabSz="121914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70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40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09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78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848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418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987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557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6234425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963" r:id="rId1"/>
    <p:sldLayoutId id="2147483964" r:id="rId2"/>
    <p:sldLayoutId id="2147483965" r:id="rId3"/>
    <p:sldLayoutId id="2147483966" r:id="rId4"/>
    <p:sldLayoutId id="2147483967" r:id="rId5"/>
    <p:sldLayoutId id="2147483968" r:id="rId6"/>
    <p:sldLayoutId id="2147483969" r:id="rId7"/>
    <p:sldLayoutId id="2147483970" r:id="rId8"/>
    <p:sldLayoutId id="2147483971" r:id="rId9"/>
    <p:sldLayoutId id="2147483972" r:id="rId10"/>
    <p:sldLayoutId id="2147483973" r:id="rId11"/>
    <p:sldLayoutId id="2147483974" r:id="rId12"/>
    <p:sldLayoutId id="2147483975" r:id="rId13"/>
    <p:sldLayoutId id="2147483976" r:id="rId14"/>
    <p:sldLayoutId id="2147483977" r:id="rId15"/>
    <p:sldLayoutId id="2147483978" r:id="rId16"/>
    <p:sldLayoutId id="2147483979" r:id="rId17"/>
    <p:sldLayoutId id="2147483980" r:id="rId18"/>
    <p:sldLayoutId id="2147483981" r:id="rId19"/>
    <p:sldLayoutId id="2147483982" r:id="rId20"/>
    <p:sldLayoutId id="2147483983" r:id="rId21"/>
    <p:sldLayoutId id="2147483984" r:id="rId22"/>
    <p:sldLayoutId id="2147483985" r:id="rId23"/>
    <p:sldLayoutId id="2147483986" r:id="rId24"/>
    <p:sldLayoutId id="2147483987" r:id="rId25"/>
    <p:sldLayoutId id="2147483988" r:id="rId26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46367" y="593367"/>
            <a:ext cx="108992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fe Savers ExtraBold"/>
              <a:buNone/>
              <a:defRPr sz="3000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46367" y="1536633"/>
            <a:ext cx="108992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9622980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990" r:id="rId1"/>
    <p:sldLayoutId id="2147483991" r:id="rId2"/>
    <p:sldLayoutId id="2147483992" r:id="rId3"/>
    <p:sldLayoutId id="2147483993" r:id="rId4"/>
    <p:sldLayoutId id="2147483994" r:id="rId5"/>
    <p:sldLayoutId id="2147483995" r:id="rId6"/>
    <p:sldLayoutId id="2147483996" r:id="rId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microsoft.com/office/2007/relationships/hdphoto" Target="../media/hdphoto3.wdp"/><Relationship Id="rId18" Type="http://schemas.openxmlformats.org/officeDocument/2006/relationships/image" Target="../media/image11.png"/><Relationship Id="rId26" Type="http://schemas.openxmlformats.org/officeDocument/2006/relationships/image" Target="../media/image15.png"/><Relationship Id="rId39" Type="http://schemas.openxmlformats.org/officeDocument/2006/relationships/image" Target="../media/image23.gif"/><Relationship Id="rId3" Type="http://schemas.openxmlformats.org/officeDocument/2006/relationships/audio" Target="../media/media1.mp3"/><Relationship Id="rId21" Type="http://schemas.microsoft.com/office/2007/relationships/hdphoto" Target="../media/hdphoto7.wdp"/><Relationship Id="rId34" Type="http://schemas.openxmlformats.org/officeDocument/2006/relationships/image" Target="../media/image19.png"/><Relationship Id="rId42" Type="http://schemas.openxmlformats.org/officeDocument/2006/relationships/image" Target="../media/image2.png"/><Relationship Id="rId7" Type="http://schemas.openxmlformats.org/officeDocument/2006/relationships/image" Target="../media/image5.png"/><Relationship Id="rId12" Type="http://schemas.openxmlformats.org/officeDocument/2006/relationships/image" Target="../media/image8.png"/><Relationship Id="rId17" Type="http://schemas.microsoft.com/office/2007/relationships/hdphoto" Target="../media/hdphoto5.wdp"/><Relationship Id="rId25" Type="http://schemas.microsoft.com/office/2007/relationships/hdphoto" Target="../media/hdphoto9.wdp"/><Relationship Id="rId33" Type="http://schemas.microsoft.com/office/2007/relationships/hdphoto" Target="../media/hdphoto13.wdp"/><Relationship Id="rId38" Type="http://schemas.openxmlformats.org/officeDocument/2006/relationships/image" Target="../media/image22.png"/><Relationship Id="rId2" Type="http://schemas.microsoft.com/office/2007/relationships/media" Target="../media/media1.mp3"/><Relationship Id="rId16" Type="http://schemas.openxmlformats.org/officeDocument/2006/relationships/image" Target="../media/image10.png"/><Relationship Id="rId20" Type="http://schemas.openxmlformats.org/officeDocument/2006/relationships/image" Target="../media/image12.png"/><Relationship Id="rId29" Type="http://schemas.microsoft.com/office/2007/relationships/hdphoto" Target="../media/hdphoto11.wdp"/><Relationship Id="rId41" Type="http://schemas.microsoft.com/office/2007/relationships/hdphoto" Target="../media/hdphoto15.wdp"/><Relationship Id="rId1" Type="http://schemas.openxmlformats.org/officeDocument/2006/relationships/tags" Target="../tags/tag2.xml"/><Relationship Id="rId6" Type="http://schemas.openxmlformats.org/officeDocument/2006/relationships/image" Target="../media/image4.png"/><Relationship Id="rId11" Type="http://schemas.microsoft.com/office/2007/relationships/hdphoto" Target="../media/hdphoto2.wdp"/><Relationship Id="rId24" Type="http://schemas.openxmlformats.org/officeDocument/2006/relationships/image" Target="../media/image14.png"/><Relationship Id="rId32" Type="http://schemas.openxmlformats.org/officeDocument/2006/relationships/image" Target="../media/image18.png"/><Relationship Id="rId37" Type="http://schemas.openxmlformats.org/officeDocument/2006/relationships/image" Target="../media/image21.emf"/><Relationship Id="rId40" Type="http://schemas.openxmlformats.org/officeDocument/2006/relationships/image" Target="../media/image24.png"/><Relationship Id="rId5" Type="http://schemas.openxmlformats.org/officeDocument/2006/relationships/notesSlide" Target="../notesSlides/notesSlide1.xml"/><Relationship Id="rId15" Type="http://schemas.microsoft.com/office/2007/relationships/hdphoto" Target="../media/hdphoto4.wdp"/><Relationship Id="rId23" Type="http://schemas.microsoft.com/office/2007/relationships/hdphoto" Target="../media/hdphoto8.wdp"/><Relationship Id="rId28" Type="http://schemas.openxmlformats.org/officeDocument/2006/relationships/image" Target="../media/image16.png"/><Relationship Id="rId36" Type="http://schemas.microsoft.com/office/2007/relationships/hdphoto" Target="../media/hdphoto14.wdp"/><Relationship Id="rId10" Type="http://schemas.openxmlformats.org/officeDocument/2006/relationships/image" Target="../media/image7.png"/><Relationship Id="rId19" Type="http://schemas.microsoft.com/office/2007/relationships/hdphoto" Target="../media/hdphoto6.wdp"/><Relationship Id="rId31" Type="http://schemas.microsoft.com/office/2007/relationships/hdphoto" Target="../media/hdphoto12.wdp"/><Relationship Id="rId4" Type="http://schemas.openxmlformats.org/officeDocument/2006/relationships/slideLayout" Target="../slideLayouts/slideLayout61.xml"/><Relationship Id="rId9" Type="http://schemas.openxmlformats.org/officeDocument/2006/relationships/image" Target="../media/image6.png"/><Relationship Id="rId14" Type="http://schemas.openxmlformats.org/officeDocument/2006/relationships/image" Target="../media/image9.png"/><Relationship Id="rId22" Type="http://schemas.openxmlformats.org/officeDocument/2006/relationships/image" Target="../media/image13.png"/><Relationship Id="rId27" Type="http://schemas.microsoft.com/office/2007/relationships/hdphoto" Target="../media/hdphoto10.wdp"/><Relationship Id="rId30" Type="http://schemas.openxmlformats.org/officeDocument/2006/relationships/image" Target="../media/image17.png"/><Relationship Id="rId35" Type="http://schemas.openxmlformats.org/officeDocument/2006/relationships/image" Target="../media/image20.png"/><Relationship Id="rId43" Type="http://schemas.openxmlformats.org/officeDocument/2006/relationships/image" Target="../media/image25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1.gif"/><Relationship Id="rId18" Type="http://schemas.openxmlformats.org/officeDocument/2006/relationships/image" Target="../media/image35.png"/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26.jpg"/><Relationship Id="rId12" Type="http://schemas.openxmlformats.org/officeDocument/2006/relationships/image" Target="../media/image30.jpeg"/><Relationship Id="rId17" Type="http://schemas.microsoft.com/office/2007/relationships/hdphoto" Target="../media/hdphoto16.wdp"/><Relationship Id="rId2" Type="http://schemas.openxmlformats.org/officeDocument/2006/relationships/tags" Target="../tags/tag11.xml"/><Relationship Id="rId16" Type="http://schemas.openxmlformats.org/officeDocument/2006/relationships/image" Target="../media/image34.png"/><Relationship Id="rId20" Type="http://schemas.openxmlformats.org/officeDocument/2006/relationships/audio" Target="NULL"/><Relationship Id="rId1" Type="http://schemas.openxmlformats.org/officeDocument/2006/relationships/themeOverride" Target="../theme/themeOverride7.xml"/><Relationship Id="rId6" Type="http://schemas.openxmlformats.org/officeDocument/2006/relationships/audio" Target="../media/audio1.wav"/><Relationship Id="rId11" Type="http://schemas.openxmlformats.org/officeDocument/2006/relationships/image" Target="../media/image23.gif"/><Relationship Id="rId5" Type="http://schemas.openxmlformats.org/officeDocument/2006/relationships/audio" Target="../media/audio2.wav"/><Relationship Id="rId15" Type="http://schemas.openxmlformats.org/officeDocument/2006/relationships/image" Target="../media/image33.gif"/><Relationship Id="rId10" Type="http://schemas.openxmlformats.org/officeDocument/2006/relationships/image" Target="../media/image29.jpeg"/><Relationship Id="rId19" Type="http://schemas.openxmlformats.org/officeDocument/2006/relationships/image" Target="../media/image2.png"/><Relationship Id="rId4" Type="http://schemas.openxmlformats.org/officeDocument/2006/relationships/notesSlide" Target="../notesSlides/notesSlide10.xml"/><Relationship Id="rId9" Type="http://schemas.openxmlformats.org/officeDocument/2006/relationships/image" Target="../media/image28.png"/><Relationship Id="rId14" Type="http://schemas.openxmlformats.org/officeDocument/2006/relationships/image" Target="../media/image32.gi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44.png"/><Relationship Id="rId2" Type="http://schemas.openxmlformats.org/officeDocument/2006/relationships/slideLayout" Target="../slideLayouts/slideLayout29.xml"/><Relationship Id="rId1" Type="http://schemas.openxmlformats.org/officeDocument/2006/relationships/tags" Target="../tags/tag1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audio" Target="../media/audio2.wav"/><Relationship Id="rId9" Type="http://schemas.openxmlformats.org/officeDocument/2006/relationships/image" Target="../media/image4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47.png"/><Relationship Id="rId2" Type="http://schemas.openxmlformats.org/officeDocument/2006/relationships/slideLayout" Target="../slideLayouts/slideLayout29.xml"/><Relationship Id="rId1" Type="http://schemas.openxmlformats.org/officeDocument/2006/relationships/tags" Target="../tags/tag13.xml"/><Relationship Id="rId6" Type="http://schemas.openxmlformats.org/officeDocument/2006/relationships/image" Target="../media/image42.png"/><Relationship Id="rId5" Type="http://schemas.openxmlformats.org/officeDocument/2006/relationships/audio" Target="../media/audio3.wav"/><Relationship Id="rId10" Type="http://schemas.openxmlformats.org/officeDocument/2006/relationships/image" Target="../media/image2.png"/><Relationship Id="rId4" Type="http://schemas.openxmlformats.org/officeDocument/2006/relationships/audio" Target="../media/audio2.wav"/><Relationship Id="rId9" Type="http://schemas.microsoft.com/office/2007/relationships/hdphoto" Target="../media/hdphoto17.wdp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audio" Target="../media/media2.wav"/><Relationship Id="rId7" Type="http://schemas.openxmlformats.org/officeDocument/2006/relationships/image" Target="../media/image42.png"/><Relationship Id="rId12" Type="http://schemas.openxmlformats.org/officeDocument/2006/relationships/image" Target="../media/image22.png"/><Relationship Id="rId2" Type="http://schemas.microsoft.com/office/2007/relationships/media" Target="../media/media2.wav"/><Relationship Id="rId1" Type="http://schemas.openxmlformats.org/officeDocument/2006/relationships/tags" Target="../tags/tag14.xml"/><Relationship Id="rId6" Type="http://schemas.openxmlformats.org/officeDocument/2006/relationships/audio" Target="../media/audio2.wav"/><Relationship Id="rId11" Type="http://schemas.openxmlformats.org/officeDocument/2006/relationships/image" Target="../media/image51.png"/><Relationship Id="rId5" Type="http://schemas.openxmlformats.org/officeDocument/2006/relationships/notesSlide" Target="../notesSlides/notesSlide13.xml"/><Relationship Id="rId10" Type="http://schemas.openxmlformats.org/officeDocument/2006/relationships/image" Target="../media/image50.png"/><Relationship Id="rId4" Type="http://schemas.openxmlformats.org/officeDocument/2006/relationships/slideLayout" Target="../slideLayouts/slideLayout29.xml"/><Relationship Id="rId9" Type="http://schemas.openxmlformats.org/officeDocument/2006/relationships/image" Target="../media/image4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2.gif"/><Relationship Id="rId18" Type="http://schemas.openxmlformats.org/officeDocument/2006/relationships/image" Target="../media/image2.png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27.png"/><Relationship Id="rId12" Type="http://schemas.openxmlformats.org/officeDocument/2006/relationships/image" Target="../media/image31.gif"/><Relationship Id="rId17" Type="http://schemas.openxmlformats.org/officeDocument/2006/relationships/image" Target="../media/image35.png"/><Relationship Id="rId2" Type="http://schemas.openxmlformats.org/officeDocument/2006/relationships/slideLayout" Target="../slideLayouts/slideLayout29.xml"/><Relationship Id="rId16" Type="http://schemas.microsoft.com/office/2007/relationships/hdphoto" Target="../media/hdphoto16.wdp"/><Relationship Id="rId1" Type="http://schemas.openxmlformats.org/officeDocument/2006/relationships/tags" Target="../tags/tag15.xml"/><Relationship Id="rId6" Type="http://schemas.openxmlformats.org/officeDocument/2006/relationships/image" Target="../media/image26.jpg"/><Relationship Id="rId11" Type="http://schemas.openxmlformats.org/officeDocument/2006/relationships/image" Target="../media/image30.jpeg"/><Relationship Id="rId5" Type="http://schemas.openxmlformats.org/officeDocument/2006/relationships/audio" Target="../media/audio1.wav"/><Relationship Id="rId15" Type="http://schemas.openxmlformats.org/officeDocument/2006/relationships/image" Target="../media/image34.png"/><Relationship Id="rId10" Type="http://schemas.openxmlformats.org/officeDocument/2006/relationships/image" Target="../media/image23.gif"/><Relationship Id="rId19" Type="http://schemas.openxmlformats.org/officeDocument/2006/relationships/audio" Target="../media/audio1.wav"/><Relationship Id="rId4" Type="http://schemas.openxmlformats.org/officeDocument/2006/relationships/audio" Target="../media/audio2.wav"/><Relationship Id="rId9" Type="http://schemas.openxmlformats.org/officeDocument/2006/relationships/image" Target="../media/image29.jpeg"/><Relationship Id="rId14" Type="http://schemas.openxmlformats.org/officeDocument/2006/relationships/image" Target="../media/image33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53.png"/><Relationship Id="rId2" Type="http://schemas.openxmlformats.org/officeDocument/2006/relationships/slideLayout" Target="../slideLayouts/slideLayout29.xml"/><Relationship Id="rId1" Type="http://schemas.openxmlformats.org/officeDocument/2006/relationships/tags" Target="../tags/tag16.xml"/><Relationship Id="rId6" Type="http://schemas.openxmlformats.org/officeDocument/2006/relationships/image" Target="../media/image52.jpg"/><Relationship Id="rId5" Type="http://schemas.openxmlformats.org/officeDocument/2006/relationships/audio" Target="../media/audio5.wav"/><Relationship Id="rId4" Type="http://schemas.openxmlformats.org/officeDocument/2006/relationships/audio" Target="../media/audio2.wav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2.gif"/><Relationship Id="rId18" Type="http://schemas.openxmlformats.org/officeDocument/2006/relationships/image" Target="../media/image2.png"/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27.png"/><Relationship Id="rId12" Type="http://schemas.openxmlformats.org/officeDocument/2006/relationships/image" Target="../media/image31.gif"/><Relationship Id="rId17" Type="http://schemas.openxmlformats.org/officeDocument/2006/relationships/image" Target="../media/image35.png"/><Relationship Id="rId2" Type="http://schemas.openxmlformats.org/officeDocument/2006/relationships/slideLayout" Target="../slideLayouts/slideLayout29.xml"/><Relationship Id="rId16" Type="http://schemas.microsoft.com/office/2007/relationships/hdphoto" Target="../media/hdphoto16.wdp"/><Relationship Id="rId1" Type="http://schemas.openxmlformats.org/officeDocument/2006/relationships/tags" Target="../tags/tag17.xml"/><Relationship Id="rId6" Type="http://schemas.openxmlformats.org/officeDocument/2006/relationships/image" Target="../media/image26.jpg"/><Relationship Id="rId11" Type="http://schemas.openxmlformats.org/officeDocument/2006/relationships/image" Target="../media/image30.jpeg"/><Relationship Id="rId5" Type="http://schemas.openxmlformats.org/officeDocument/2006/relationships/audio" Target="../media/audio1.wav"/><Relationship Id="rId15" Type="http://schemas.openxmlformats.org/officeDocument/2006/relationships/image" Target="../media/image34.png"/><Relationship Id="rId10" Type="http://schemas.openxmlformats.org/officeDocument/2006/relationships/image" Target="../media/image23.gif"/><Relationship Id="rId19" Type="http://schemas.openxmlformats.org/officeDocument/2006/relationships/audio" Target="../media/audio1.wav"/><Relationship Id="rId4" Type="http://schemas.openxmlformats.org/officeDocument/2006/relationships/audio" Target="../media/audio2.wav"/><Relationship Id="rId9" Type="http://schemas.openxmlformats.org/officeDocument/2006/relationships/image" Target="../media/image29.jpeg"/><Relationship Id="rId14" Type="http://schemas.openxmlformats.org/officeDocument/2006/relationships/image" Target="../media/image33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9.xml"/><Relationship Id="rId1" Type="http://schemas.openxmlformats.org/officeDocument/2006/relationships/tags" Target="../tags/tag18.xml"/><Relationship Id="rId5" Type="http://schemas.openxmlformats.org/officeDocument/2006/relationships/image" Target="../media/image54.png"/><Relationship Id="rId4" Type="http://schemas.openxmlformats.org/officeDocument/2006/relationships/audio" Target="../media/audio2.wav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2.gif"/><Relationship Id="rId18" Type="http://schemas.openxmlformats.org/officeDocument/2006/relationships/image" Target="../media/image2.png"/><Relationship Id="rId3" Type="http://schemas.openxmlformats.org/officeDocument/2006/relationships/notesSlide" Target="../notesSlides/notesSlide18.xml"/><Relationship Id="rId7" Type="http://schemas.openxmlformats.org/officeDocument/2006/relationships/image" Target="../media/image27.png"/><Relationship Id="rId12" Type="http://schemas.openxmlformats.org/officeDocument/2006/relationships/image" Target="../media/image31.gif"/><Relationship Id="rId17" Type="http://schemas.openxmlformats.org/officeDocument/2006/relationships/image" Target="../media/image35.png"/><Relationship Id="rId2" Type="http://schemas.openxmlformats.org/officeDocument/2006/relationships/slideLayout" Target="../slideLayouts/slideLayout29.xml"/><Relationship Id="rId16" Type="http://schemas.microsoft.com/office/2007/relationships/hdphoto" Target="../media/hdphoto16.wdp"/><Relationship Id="rId1" Type="http://schemas.openxmlformats.org/officeDocument/2006/relationships/tags" Target="../tags/tag19.xml"/><Relationship Id="rId6" Type="http://schemas.openxmlformats.org/officeDocument/2006/relationships/image" Target="../media/image26.jpg"/><Relationship Id="rId11" Type="http://schemas.openxmlformats.org/officeDocument/2006/relationships/image" Target="../media/image30.jpeg"/><Relationship Id="rId5" Type="http://schemas.openxmlformats.org/officeDocument/2006/relationships/audio" Target="../media/audio1.wav"/><Relationship Id="rId15" Type="http://schemas.openxmlformats.org/officeDocument/2006/relationships/image" Target="../media/image34.png"/><Relationship Id="rId10" Type="http://schemas.openxmlformats.org/officeDocument/2006/relationships/image" Target="../media/image23.gif"/><Relationship Id="rId19" Type="http://schemas.openxmlformats.org/officeDocument/2006/relationships/audio" Target="../media/audio1.wav"/><Relationship Id="rId4" Type="http://schemas.openxmlformats.org/officeDocument/2006/relationships/audio" Target="../media/audio2.wav"/><Relationship Id="rId9" Type="http://schemas.openxmlformats.org/officeDocument/2006/relationships/image" Target="../media/image29.jpeg"/><Relationship Id="rId14" Type="http://schemas.openxmlformats.org/officeDocument/2006/relationships/image" Target="../media/image33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7" Type="http://schemas.openxmlformats.org/officeDocument/2006/relationships/image" Target="../media/image55.jpeg"/><Relationship Id="rId2" Type="http://schemas.openxmlformats.org/officeDocument/2006/relationships/slideLayout" Target="../slideLayouts/slideLayout29.xml"/><Relationship Id="rId1" Type="http://schemas.openxmlformats.org/officeDocument/2006/relationships/tags" Target="../tags/tag20.xml"/><Relationship Id="rId6" Type="http://schemas.openxmlformats.org/officeDocument/2006/relationships/image" Target="../media/image52.jpg"/><Relationship Id="rId5" Type="http://schemas.openxmlformats.org/officeDocument/2006/relationships/audio" Target="../media/audio6.wav"/><Relationship Id="rId4" Type="http://schemas.openxmlformats.org/officeDocument/2006/relationships/audio" Target="../media/audio2.wav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2.gif"/><Relationship Id="rId18" Type="http://schemas.openxmlformats.org/officeDocument/2006/relationships/image" Target="../media/image2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27.png"/><Relationship Id="rId12" Type="http://schemas.openxmlformats.org/officeDocument/2006/relationships/image" Target="../media/image31.gif"/><Relationship Id="rId17" Type="http://schemas.openxmlformats.org/officeDocument/2006/relationships/image" Target="../media/image35.png"/><Relationship Id="rId2" Type="http://schemas.openxmlformats.org/officeDocument/2006/relationships/slideLayout" Target="../slideLayouts/slideLayout29.xml"/><Relationship Id="rId16" Type="http://schemas.microsoft.com/office/2007/relationships/hdphoto" Target="../media/hdphoto16.wdp"/><Relationship Id="rId1" Type="http://schemas.openxmlformats.org/officeDocument/2006/relationships/tags" Target="../tags/tag3.xml"/><Relationship Id="rId6" Type="http://schemas.openxmlformats.org/officeDocument/2006/relationships/image" Target="../media/image26.jpg"/><Relationship Id="rId11" Type="http://schemas.openxmlformats.org/officeDocument/2006/relationships/image" Target="../media/image30.jpeg"/><Relationship Id="rId5" Type="http://schemas.openxmlformats.org/officeDocument/2006/relationships/audio" Target="../media/audio1.wav"/><Relationship Id="rId15" Type="http://schemas.openxmlformats.org/officeDocument/2006/relationships/image" Target="../media/image34.png"/><Relationship Id="rId10" Type="http://schemas.openxmlformats.org/officeDocument/2006/relationships/image" Target="../media/image23.gif"/><Relationship Id="rId19" Type="http://schemas.openxmlformats.org/officeDocument/2006/relationships/audio" Target="NULL"/><Relationship Id="rId4" Type="http://schemas.openxmlformats.org/officeDocument/2006/relationships/audio" Target="../media/audio2.wav"/><Relationship Id="rId9" Type="http://schemas.openxmlformats.org/officeDocument/2006/relationships/image" Target="../media/image29.jpeg"/><Relationship Id="rId14" Type="http://schemas.openxmlformats.org/officeDocument/2006/relationships/image" Target="../media/image33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7" Type="http://schemas.openxmlformats.org/officeDocument/2006/relationships/image" Target="../media/image45.png"/><Relationship Id="rId2" Type="http://schemas.openxmlformats.org/officeDocument/2006/relationships/slideLayout" Target="../slideLayouts/slideLayout29.xml"/><Relationship Id="rId1" Type="http://schemas.openxmlformats.org/officeDocument/2006/relationships/tags" Target="../tags/tag21.xml"/><Relationship Id="rId6" Type="http://schemas.openxmlformats.org/officeDocument/2006/relationships/image" Target="../media/image52.jpg"/><Relationship Id="rId5" Type="http://schemas.openxmlformats.org/officeDocument/2006/relationships/audio" Target="../media/audio6.wav"/><Relationship Id="rId4" Type="http://schemas.openxmlformats.org/officeDocument/2006/relationships/audio" Target="../media/audio2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7" Type="http://schemas.openxmlformats.org/officeDocument/2006/relationships/image" Target="../media/image43.png"/><Relationship Id="rId2" Type="http://schemas.openxmlformats.org/officeDocument/2006/relationships/slideLayout" Target="../slideLayouts/slideLayout29.xml"/><Relationship Id="rId1" Type="http://schemas.openxmlformats.org/officeDocument/2006/relationships/tags" Target="../tags/tag22.xml"/><Relationship Id="rId6" Type="http://schemas.openxmlformats.org/officeDocument/2006/relationships/image" Target="../media/image52.jpg"/><Relationship Id="rId5" Type="http://schemas.openxmlformats.org/officeDocument/2006/relationships/audio" Target="../media/audio6.wav"/><Relationship Id="rId4" Type="http://schemas.openxmlformats.org/officeDocument/2006/relationships/audio" Target="../media/audio2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29.xml"/><Relationship Id="rId1" Type="http://schemas.openxmlformats.org/officeDocument/2006/relationships/tags" Target="../tags/tag23.xml"/><Relationship Id="rId6" Type="http://schemas.openxmlformats.org/officeDocument/2006/relationships/image" Target="../media/image56.jpeg"/><Relationship Id="rId5" Type="http://schemas.openxmlformats.org/officeDocument/2006/relationships/image" Target="../media/image52.jpg"/><Relationship Id="rId4" Type="http://schemas.openxmlformats.org/officeDocument/2006/relationships/audio" Target="../media/audio2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29.xml"/><Relationship Id="rId1" Type="http://schemas.openxmlformats.org/officeDocument/2006/relationships/tags" Target="../tags/tag24.xml"/><Relationship Id="rId6" Type="http://schemas.openxmlformats.org/officeDocument/2006/relationships/image" Target="../media/image57.png"/><Relationship Id="rId5" Type="http://schemas.openxmlformats.org/officeDocument/2006/relationships/image" Target="../media/image52.jpg"/><Relationship Id="rId4" Type="http://schemas.openxmlformats.org/officeDocument/2006/relationships/audio" Target="../media/audio2.wav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audio" Target="../media/media3.mp3"/><Relationship Id="rId7" Type="http://schemas.openxmlformats.org/officeDocument/2006/relationships/image" Target="../media/image58.jpeg"/><Relationship Id="rId12" Type="http://schemas.openxmlformats.org/officeDocument/2006/relationships/image" Target="../media/image2.png"/><Relationship Id="rId2" Type="http://schemas.microsoft.com/office/2007/relationships/media" Target="../media/media3.mp3"/><Relationship Id="rId1" Type="http://schemas.openxmlformats.org/officeDocument/2006/relationships/tags" Target="../tags/tag25.xml"/><Relationship Id="rId6" Type="http://schemas.openxmlformats.org/officeDocument/2006/relationships/audio" Target="../media/audio2.wav"/><Relationship Id="rId11" Type="http://schemas.openxmlformats.org/officeDocument/2006/relationships/image" Target="../media/image22.png"/><Relationship Id="rId5" Type="http://schemas.openxmlformats.org/officeDocument/2006/relationships/notesSlide" Target="../notesSlides/notesSlide24.xml"/><Relationship Id="rId10" Type="http://schemas.openxmlformats.org/officeDocument/2006/relationships/image" Target="../media/image61.png"/><Relationship Id="rId4" Type="http://schemas.openxmlformats.org/officeDocument/2006/relationships/slideLayout" Target="../slideLayouts/slideLayout60.xml"/><Relationship Id="rId9" Type="http://schemas.openxmlformats.org/officeDocument/2006/relationships/image" Target="../media/image6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3" Type="http://schemas.openxmlformats.org/officeDocument/2006/relationships/notesSlide" Target="../notesSlides/notesSlide3.xml"/><Relationship Id="rId7" Type="http://schemas.openxmlformats.org/officeDocument/2006/relationships/slide" Target="slide5.xml"/><Relationship Id="rId12" Type="http://schemas.openxmlformats.org/officeDocument/2006/relationships/slide" Target="slide10.xml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4.xml"/><Relationship Id="rId6" Type="http://schemas.openxmlformats.org/officeDocument/2006/relationships/slide" Target="slide4.xml"/><Relationship Id="rId11" Type="http://schemas.openxmlformats.org/officeDocument/2006/relationships/slide" Target="slide9.xml"/><Relationship Id="rId5" Type="http://schemas.openxmlformats.org/officeDocument/2006/relationships/audio" Target="../media/audio3.wav"/><Relationship Id="rId10" Type="http://schemas.openxmlformats.org/officeDocument/2006/relationships/slide" Target="slide8.xml"/><Relationship Id="rId4" Type="http://schemas.openxmlformats.org/officeDocument/2006/relationships/audio" Target="../media/audio2.wav"/><Relationship Id="rId9" Type="http://schemas.openxmlformats.org/officeDocument/2006/relationships/slide" Target="slide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slideLayout" Target="../slideLayouts/slideLayout18.xml"/><Relationship Id="rId7" Type="http://schemas.openxmlformats.org/officeDocument/2006/relationships/slide" Target="slide3.xml"/><Relationship Id="rId2" Type="http://schemas.openxmlformats.org/officeDocument/2006/relationships/tags" Target="../tags/tag5.xml"/><Relationship Id="rId1" Type="http://schemas.openxmlformats.org/officeDocument/2006/relationships/themeOverride" Target="../theme/themeOverride1.xml"/><Relationship Id="rId6" Type="http://schemas.openxmlformats.org/officeDocument/2006/relationships/audio" Target="../media/audio4.wav"/><Relationship Id="rId5" Type="http://schemas.openxmlformats.org/officeDocument/2006/relationships/audio" Target="../media/audio2.wav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37.png"/><Relationship Id="rId2" Type="http://schemas.openxmlformats.org/officeDocument/2006/relationships/tags" Target="../tags/tag6.xml"/><Relationship Id="rId1" Type="http://schemas.openxmlformats.org/officeDocument/2006/relationships/themeOverride" Target="../theme/themeOverride2.xml"/><Relationship Id="rId6" Type="http://schemas.openxmlformats.org/officeDocument/2006/relationships/audio" Target="../media/audio4.wav"/><Relationship Id="rId5" Type="http://schemas.openxmlformats.org/officeDocument/2006/relationships/audio" Target="../media/audio2.wav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slideLayout" Target="../slideLayouts/slideLayout18.xml"/><Relationship Id="rId7" Type="http://schemas.openxmlformats.org/officeDocument/2006/relationships/slide" Target="slide3.xml"/><Relationship Id="rId2" Type="http://schemas.openxmlformats.org/officeDocument/2006/relationships/tags" Target="../tags/tag7.xml"/><Relationship Id="rId1" Type="http://schemas.openxmlformats.org/officeDocument/2006/relationships/themeOverride" Target="../theme/themeOverride3.xml"/><Relationship Id="rId6" Type="http://schemas.openxmlformats.org/officeDocument/2006/relationships/audio" Target="../media/audio4.wav"/><Relationship Id="rId5" Type="http://schemas.openxmlformats.org/officeDocument/2006/relationships/audio" Target="../media/audio2.wav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slideLayout" Target="../slideLayouts/slideLayout18.xml"/><Relationship Id="rId7" Type="http://schemas.openxmlformats.org/officeDocument/2006/relationships/slide" Target="slide3.xml"/><Relationship Id="rId2" Type="http://schemas.openxmlformats.org/officeDocument/2006/relationships/tags" Target="../tags/tag8.xml"/><Relationship Id="rId1" Type="http://schemas.openxmlformats.org/officeDocument/2006/relationships/themeOverride" Target="../theme/themeOverride4.xml"/><Relationship Id="rId6" Type="http://schemas.openxmlformats.org/officeDocument/2006/relationships/audio" Target="../media/audio4.wav"/><Relationship Id="rId5" Type="http://schemas.openxmlformats.org/officeDocument/2006/relationships/audio" Target="../media/audio2.wav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slideLayout" Target="../slideLayouts/slideLayout18.xml"/><Relationship Id="rId7" Type="http://schemas.openxmlformats.org/officeDocument/2006/relationships/slide" Target="slide3.xml"/><Relationship Id="rId2" Type="http://schemas.openxmlformats.org/officeDocument/2006/relationships/tags" Target="../tags/tag9.xml"/><Relationship Id="rId1" Type="http://schemas.openxmlformats.org/officeDocument/2006/relationships/themeOverride" Target="../theme/themeOverride5.xml"/><Relationship Id="rId6" Type="http://schemas.openxmlformats.org/officeDocument/2006/relationships/audio" Target="../media/audio4.wav"/><Relationship Id="rId5" Type="http://schemas.openxmlformats.org/officeDocument/2006/relationships/audio" Target="../media/audio2.wav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slideLayout" Target="../slideLayouts/slideLayout18.xml"/><Relationship Id="rId7" Type="http://schemas.openxmlformats.org/officeDocument/2006/relationships/slide" Target="slide3.xml"/><Relationship Id="rId2" Type="http://schemas.openxmlformats.org/officeDocument/2006/relationships/tags" Target="../tags/tag10.xml"/><Relationship Id="rId1" Type="http://schemas.openxmlformats.org/officeDocument/2006/relationships/themeOverride" Target="../theme/themeOverride6.xml"/><Relationship Id="rId6" Type="http://schemas.openxmlformats.org/officeDocument/2006/relationships/audio" Target="../media/audio4.wav"/><Relationship Id="rId5" Type="http://schemas.openxmlformats.org/officeDocument/2006/relationships/audio" Target="../media/audio2.wav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0315" y="2110699"/>
            <a:ext cx="1158268" cy="11037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9246" y="4901491"/>
            <a:ext cx="14284619" cy="2150860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5565" y="4669465"/>
            <a:ext cx="1547892" cy="19927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10431309" y="483026"/>
            <a:ext cx="429503" cy="498143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8908" y="4503088"/>
            <a:ext cx="8590048" cy="2009355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32618" y="2700140"/>
            <a:ext cx="3465897" cy="2046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889" b="98222" l="9944" r="89916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262" y="5323927"/>
            <a:ext cx="910340" cy="1147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6250" b="90000" l="10000" r="90000">
                        <a14:foregroundMark x1="43000" y1="24250" x2="61250" y2="27750"/>
                        <a14:foregroundMark x1="50750" y1="12750" x2="59500" y2="35000"/>
                        <a14:foregroundMark x1="42250" y1="20000" x2="54750" y2="33500"/>
                        <a14:foregroundMark x1="58500" y1="16500" x2="65500" y2="24500"/>
                        <a14:foregroundMark x1="28500" y1="34000" x2="36250" y2="3500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2117" y="4542758"/>
            <a:ext cx="961796" cy="9617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2223" y="3964867"/>
            <a:ext cx="2313109" cy="24981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9804" b="89706" l="3268" r="98366">
                        <a14:foregroundMark x1="69281" y1="22712" x2="84641" y2="54739"/>
                        <a14:foregroundMark x1="81863" y1="38235" x2="69935" y2="68954"/>
                        <a14:foregroundMark x1="67974" y1="39216" x2="91830" y2="31536"/>
                        <a14:foregroundMark x1="70098" y1="58824" x2="66176" y2="73529"/>
                        <a14:foregroundMark x1="75490" y1="78431" x2="75490" y2="74837"/>
                        <a14:foregroundMark x1="20425" y1="78105" x2="21732" y2="77288"/>
                        <a14:foregroundMark x1="17810" y1="42157" x2="33007" y2="39542"/>
                        <a14:foregroundMark x1="58170" y1="50000" x2="59314" y2="51144"/>
                        <a14:foregroundMark x1="76307" y1="75490" x2="76797" y2="77288"/>
                        <a14:foregroundMark x1="76634" y1="76797" x2="76634" y2="77778"/>
                        <a14:backgroundMark x1="30392" y1="76797" x2="30392" y2="76797"/>
                        <a14:backgroundMark x1="25817" y1="78105" x2="25817" y2="78105"/>
                        <a14:backgroundMark x1="68464" y1="78431" x2="68464" y2="78431"/>
                        <a14:backgroundMark x1="64542" y1="75817" x2="64542" y2="75817"/>
                        <a14:backgroundMark x1="69444" y1="77451" x2="69444" y2="77451"/>
                        <a14:backgroundMark x1="69444" y1="77451" x2="69444" y2="77451"/>
                        <a14:backgroundMark x1="69444" y1="77451" x2="69444" y2="77451"/>
                        <a14:backgroundMark x1="27451" y1="79085" x2="27451" y2="79085"/>
                        <a14:backgroundMark x1="23366" y1="55392" x2="23366" y2="55392"/>
                        <a14:backgroundMark x1="27941" y1="55065" x2="27941" y2="55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519511" y="4613499"/>
            <a:ext cx="2531591" cy="21424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3704" b="91852" l="5500" r="95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7040" y="6251717"/>
            <a:ext cx="572481" cy="618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806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10744103" y="2338594"/>
            <a:ext cx="419851" cy="523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2755" b="9673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11593248" y="1968539"/>
            <a:ext cx="332189" cy="556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36739" b="75258" l="2563" r="244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3415850" y="3859416"/>
            <a:ext cx="978260" cy="1061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30" cstate="print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4489779" y="3705882"/>
            <a:ext cx="1063739" cy="20534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32" cstate="print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615"/>
          <a:stretch/>
        </p:blipFill>
        <p:spPr bwMode="auto">
          <a:xfrm>
            <a:off x="6167553" y="3722240"/>
            <a:ext cx="898748" cy="22372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8" name="图片 2"/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463" y="368300"/>
            <a:ext cx="8329112" cy="38200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35" cstate="print">
            <a:extLst>
              <a:ext uri="{BEBA8EAE-BF5A-486C-A8C5-ECC9F3942E4B}">
                <a14:imgProps xmlns:a14="http://schemas.microsoft.com/office/drawing/2010/main">
                  <a14:imgLayer r:embed="rId36">
                    <a14:imgEffect>
                      <a14:backgroundRemoval t="532" b="100000" l="0" r="100000">
                        <a14:backgroundMark x1="2100" y1="14468" x2="2100" y2="14468"/>
                        <a14:backgroundMark x1="91403" y1="5682" x2="95475" y2="17614"/>
                        <a14:backgroundMark x1="90498" y1="88636" x2="95928" y2="86932"/>
                        <a14:backgroundMark x1="4072" y1="83523" x2="18100" y2="8920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770214" y="4228441"/>
            <a:ext cx="784445" cy="570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95403" y="6301475"/>
            <a:ext cx="452861" cy="331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38"/>
          <a:stretch>
            <a:fillRect/>
          </a:stretch>
        </p:blipFill>
        <p:spPr>
          <a:xfrm>
            <a:off x="13933839" y="1105228"/>
            <a:ext cx="812800" cy="8128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39" cstate="print"/>
          <a:stretch>
            <a:fillRect/>
          </a:stretch>
        </p:blipFill>
        <p:spPr>
          <a:xfrm>
            <a:off x="932781" y="857817"/>
            <a:ext cx="999691" cy="10306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4660328" y="6275791"/>
            <a:ext cx="6618081" cy="636992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98" name="Rectangle 197"/>
          <p:cNvSpPr/>
          <p:nvPr/>
        </p:nvSpPr>
        <p:spPr>
          <a:xfrm>
            <a:off x="4800313" y="1243047"/>
            <a:ext cx="3195105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1258303">
              <a:buClr>
                <a:srgbClr val="000000"/>
              </a:buClr>
              <a:defRPr/>
            </a:pPr>
            <a:r>
              <a:rPr lang="en-US" sz="4000" b="1" kern="0" dirty="0">
                <a:ln w="19050">
                  <a:solidFill>
                    <a:srgbClr val="1F497D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glow rad="101600">
                    <a:srgbClr val="4BACC6">
                      <a:satMod val="175000"/>
                      <a:alpha val="40000"/>
                    </a:srgbClr>
                  </a:glow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Gill Sans Ultra Bold" panose="020B0A02020104020203" pitchFamily="34" charset="0"/>
                <a:cs typeface="Arial"/>
                <a:sym typeface="Arial"/>
              </a:rPr>
              <a:t>Unit 8</a:t>
            </a:r>
            <a:endParaRPr lang="en-US" sz="4400" b="1" kern="0" dirty="0">
              <a:ln w="19050">
                <a:solidFill>
                  <a:srgbClr val="1F497D">
                    <a:tint val="1000"/>
                  </a:srgbClr>
                </a:solidFill>
                <a:prstDash val="solid"/>
              </a:ln>
              <a:solidFill>
                <a:srgbClr val="002060"/>
              </a:solidFill>
              <a:effectLst>
                <a:glow rad="101600">
                  <a:srgbClr val="4BACC6">
                    <a:satMod val="175000"/>
                    <a:alpha val="40000"/>
                  </a:srgbClr>
                </a:glow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Gill Sans Ultra Bold" panose="020B0A02020104020203" pitchFamily="34" charset="0"/>
              <a:cs typeface="Arial"/>
              <a:sym typeface="Arial"/>
            </a:endParaRPr>
          </a:p>
          <a:p>
            <a:pPr algn="ctr" defTabSz="1258303">
              <a:buClr>
                <a:srgbClr val="000000"/>
              </a:buClr>
              <a:defRPr/>
            </a:pPr>
            <a:r>
              <a:rPr lang="en-US" sz="4400" b="1" kern="0" dirty="0">
                <a:ln w="19050">
                  <a:solidFill>
                    <a:srgbClr val="1F497D">
                      <a:tint val="1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glow rad="101600">
                    <a:srgbClr val="4BACC6">
                      <a:satMod val="175000"/>
                      <a:alpha val="40000"/>
                    </a:srgbClr>
                  </a:glow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Gill Sans Ultra Bold" panose="020B0A02020104020203" pitchFamily="34" charset="0"/>
                <a:cs typeface="Arial"/>
                <a:sym typeface="Arial"/>
              </a:rPr>
              <a:t>My Town</a:t>
            </a:r>
            <a:endParaRPr lang="en-US" sz="4000" b="1" kern="0" dirty="0">
              <a:ln w="19050">
                <a:solidFill>
                  <a:srgbClr val="1F497D">
                    <a:tint val="1000"/>
                  </a:srgbClr>
                </a:solidFill>
                <a:prstDash val="solid"/>
              </a:ln>
              <a:solidFill>
                <a:srgbClr val="006600"/>
              </a:solidFill>
              <a:effectLst>
                <a:glow rad="101600">
                  <a:srgbClr val="4BACC6">
                    <a:satMod val="175000"/>
                    <a:alpha val="40000"/>
                  </a:srgbClr>
                </a:glow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Gill Sans Ultra Bold" panose="020B0A02020104020203" pitchFamily="34" charset="0"/>
              <a:cs typeface="Arial"/>
              <a:sym typeface="Arial"/>
            </a:endParaRPr>
          </a:p>
        </p:txBody>
      </p: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40" cstate="print">
            <a:extLst>
              <a:ext uri="{BEBA8EAE-BF5A-486C-A8C5-ECC9F3942E4B}">
                <a14:imgProps xmlns:a14="http://schemas.microsoft.com/office/drawing/2010/main">
                  <a14:imgLayer r:embed="rId41">
                    <a14:imgEffect>
                      <a14:backgroundRemoval t="0" b="89735" l="0" r="100000">
                        <a14:foregroundMark x1="60400" y1="23068" x2="65400" y2="22145"/>
                        <a14:foregroundMark x1="73200" y1="20531" x2="74600" y2="23299"/>
                        <a14:foregroundMark x1="84800" y1="14764" x2="92800" y2="15456"/>
                        <a14:foregroundMark x1="86400" y1="32065" x2="86400" y2="32065"/>
                        <a14:foregroundMark x1="90400" y1="34371" x2="90400" y2="34371"/>
                        <a14:foregroundMark x1="6000" y1="17070" x2="10000" y2="20761"/>
                        <a14:foregroundMark x1="48000" y1="37370" x2="48000" y2="37370"/>
                        <a14:backgroundMark x1="58000" y1="39446" x2="58000" y2="39446"/>
                        <a14:backgroundMark x1="62800" y1="28143" x2="62800" y2="28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10229378" y="513508"/>
            <a:ext cx="3003813" cy="2604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0" name="Rectangle 59"/>
          <p:cNvSpPr/>
          <p:nvPr/>
        </p:nvSpPr>
        <p:spPr>
          <a:xfrm>
            <a:off x="4359252" y="2618555"/>
            <a:ext cx="3914854" cy="5027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2667" b="1" kern="0" dirty="0">
                <a:solidFill>
                  <a:srgbClr val="FF0000"/>
                </a:solidFill>
                <a:effectLst>
                  <a:glow rad="63500">
                    <a:srgbClr val="9BBB59">
                      <a:satMod val="175000"/>
                      <a:alpha val="40000"/>
                    </a:srgbClr>
                  </a:glow>
                </a:effectLst>
                <a:latin typeface="Comic Sans MS" panose="030F0702030302020204" pitchFamily="66" charset="0"/>
                <a:cs typeface="Arial"/>
                <a:sym typeface="Arial"/>
              </a:rPr>
              <a:t>Lesson 2 – Task 4,5,6</a:t>
            </a:r>
          </a:p>
        </p:txBody>
      </p:sp>
      <p:pic>
        <p:nvPicPr>
          <p:cNvPr id="57" name="Picture 5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  <p:pic>
        <p:nvPicPr>
          <p:cNvPr id="58" name="Picture 7">
            <a:extLst>
              <a:ext uri="{FF2B5EF4-FFF2-40B4-BE49-F238E27FC236}">
                <a16:creationId xmlns:a16="http://schemas.microsoft.com/office/drawing/2014/main" id="{60312815-80A3-411B-AFED-8B3A603D8965}"/>
              </a:ext>
            </a:extLst>
          </p:cNvPr>
          <p:cNvPicPr>
            <a:picLocks noChangeAspect="1"/>
          </p:cNvPicPr>
          <p:nvPr/>
        </p:nvPicPr>
        <p:blipFill>
          <a:blip r:embed="rId4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15360">
            <a:off x="9952588" y="5095198"/>
            <a:ext cx="1149211" cy="1602445"/>
          </a:xfrm>
          <a:prstGeom prst="rect">
            <a:avLst/>
          </a:prstGeom>
          <a:ln>
            <a:solidFill>
              <a:schemeClr val="tx2"/>
            </a:solidFill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3306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06 -0.00579 L -0.0625 0.000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8" y="30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23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29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31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2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37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9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1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  <p:bldLst>
      <p:bldP spid="198" grpId="0"/>
      <p:bldP spid="198" grpId="1"/>
      <p:bldP spid="60" grpId="0"/>
      <p:bldP spid="60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Picture 16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8"/>
            <a:ext cx="12192000" cy="6681259"/>
          </a:xfrm>
          <a:prstGeom prst="rect">
            <a:avLst/>
          </a:prstGeom>
        </p:spPr>
      </p:pic>
      <p:pic>
        <p:nvPicPr>
          <p:cNvPr id="159" name="Picture 158" descr="Untitled.png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" y="1005877"/>
            <a:ext cx="12191999" cy="5852123"/>
          </a:xfrm>
          <a:prstGeom prst="rect">
            <a:avLst/>
          </a:prstGeom>
        </p:spPr>
      </p:pic>
      <p:pic>
        <p:nvPicPr>
          <p:cNvPr id="164" name="图片 62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7055" y="3995781"/>
            <a:ext cx="4839995" cy="1525561"/>
          </a:xfrm>
          <a:prstGeom prst="rect">
            <a:avLst/>
          </a:prstGeom>
        </p:spPr>
      </p:pic>
      <p:pic>
        <p:nvPicPr>
          <p:cNvPr id="166" name="Picture 165" descr="24155454.jpg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1294993" y="1801817"/>
            <a:ext cx="3005328" cy="2946400"/>
          </a:xfrm>
          <a:prstGeom prst="rect">
            <a:avLst/>
          </a:prstGeom>
        </p:spPr>
      </p:pic>
      <p:pic>
        <p:nvPicPr>
          <p:cNvPr id="167" name="Picture 166" descr="200.gif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 flipH="1">
            <a:off x="203200" y="685804"/>
            <a:ext cx="1320800" cy="1361649"/>
          </a:xfrm>
          <a:prstGeom prst="rect">
            <a:avLst/>
          </a:prstGeom>
        </p:spPr>
      </p:pic>
      <p:pic>
        <p:nvPicPr>
          <p:cNvPr id="171" name="Picture 170" descr="24155454.jpg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9956800" y="3225800"/>
            <a:ext cx="1625600" cy="1593725"/>
          </a:xfrm>
          <a:prstGeom prst="rect">
            <a:avLst/>
          </a:prstGeom>
        </p:spPr>
      </p:pic>
      <p:pic>
        <p:nvPicPr>
          <p:cNvPr id="172" name="Picture 171" descr="Bee_inkinch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1930402" y="4713189"/>
            <a:ext cx="4097335" cy="2144815"/>
          </a:xfrm>
          <a:prstGeom prst="rect">
            <a:avLst/>
          </a:prstGeom>
        </p:spPr>
      </p:pic>
      <p:pic>
        <p:nvPicPr>
          <p:cNvPr id="173" name="Picture 172" descr="Bee_inkinch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5790986" y="4547935"/>
            <a:ext cx="4470615" cy="2340212"/>
          </a:xfrm>
          <a:prstGeom prst="rect">
            <a:avLst/>
          </a:prstGeom>
        </p:spPr>
      </p:pic>
      <p:pic>
        <p:nvPicPr>
          <p:cNvPr id="174" name="Picture 173" descr="sunflower.gif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3805772" y="5320274"/>
            <a:ext cx="1896529" cy="1537727"/>
          </a:xfrm>
          <a:prstGeom prst="rect">
            <a:avLst/>
          </a:prstGeom>
        </p:spPr>
      </p:pic>
      <p:pic>
        <p:nvPicPr>
          <p:cNvPr id="175" name="Picture 174" descr="sunflower.gif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 flipH="1">
            <a:off x="7010402" y="5156200"/>
            <a:ext cx="2098887" cy="1701800"/>
          </a:xfrm>
          <a:prstGeom prst="rect">
            <a:avLst/>
          </a:prstGeom>
        </p:spPr>
      </p:pic>
      <p:pic>
        <p:nvPicPr>
          <p:cNvPr id="176" name="Picture 175" descr="sunflower.gif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5689600" y="5375189"/>
            <a:ext cx="1828800" cy="1482811"/>
          </a:xfrm>
          <a:prstGeom prst="rect">
            <a:avLst/>
          </a:prstGeom>
        </p:spPr>
      </p:pic>
      <p:grpSp>
        <p:nvGrpSpPr>
          <p:cNvPr id="10" name="组合 5"/>
          <p:cNvGrpSpPr/>
          <p:nvPr/>
        </p:nvGrpSpPr>
        <p:grpSpPr>
          <a:xfrm>
            <a:off x="-6351" y="4314827"/>
            <a:ext cx="12204701" cy="2527300"/>
            <a:chOff x="-6350" y="6061075"/>
            <a:chExt cx="12204701" cy="2527300"/>
          </a:xfrm>
        </p:grpSpPr>
        <p:sp>
          <p:nvSpPr>
            <p:cNvPr id="11" name="Freeform 7"/>
            <p:cNvSpPr>
              <a:spLocks/>
            </p:cNvSpPr>
            <p:nvPr/>
          </p:nvSpPr>
          <p:spPr bwMode="auto">
            <a:xfrm>
              <a:off x="1379538" y="7564438"/>
              <a:ext cx="36513" cy="1017588"/>
            </a:xfrm>
            <a:custGeom>
              <a:avLst/>
              <a:gdLst>
                <a:gd name="T0" fmla="*/ 6 w 6"/>
                <a:gd name="T1" fmla="*/ 3 h 165"/>
                <a:gd name="T2" fmla="*/ 3 w 6"/>
                <a:gd name="T3" fmla="*/ 0 h 165"/>
                <a:gd name="T4" fmla="*/ 0 w 6"/>
                <a:gd name="T5" fmla="*/ 3 h 165"/>
                <a:gd name="T6" fmla="*/ 0 w 6"/>
                <a:gd name="T7" fmla="*/ 165 h 165"/>
                <a:gd name="T8" fmla="*/ 6 w 6"/>
                <a:gd name="T9" fmla="*/ 165 h 165"/>
                <a:gd name="T10" fmla="*/ 6 w 6"/>
                <a:gd name="T11" fmla="*/ 3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65">
                  <a:moveTo>
                    <a:pt x="6" y="3"/>
                  </a:moveTo>
                  <a:cubicBezTo>
                    <a:pt x="6" y="1"/>
                    <a:pt x="5" y="0"/>
                    <a:pt x="3" y="0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6" y="165"/>
                    <a:pt x="6" y="165"/>
                    <a:pt x="6" y="165"/>
                  </a:cubicBezTo>
                  <a:lnTo>
                    <a:pt x="6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" name="Freeform 8"/>
            <p:cNvSpPr>
              <a:spLocks/>
            </p:cNvSpPr>
            <p:nvPr/>
          </p:nvSpPr>
          <p:spPr bwMode="auto">
            <a:xfrm>
              <a:off x="622300" y="6935788"/>
              <a:ext cx="36513" cy="1646238"/>
            </a:xfrm>
            <a:custGeom>
              <a:avLst/>
              <a:gdLst>
                <a:gd name="T0" fmla="*/ 6 w 6"/>
                <a:gd name="T1" fmla="*/ 4 h 267"/>
                <a:gd name="T2" fmla="*/ 3 w 6"/>
                <a:gd name="T3" fmla="*/ 0 h 267"/>
                <a:gd name="T4" fmla="*/ 0 w 6"/>
                <a:gd name="T5" fmla="*/ 4 h 267"/>
                <a:gd name="T6" fmla="*/ 0 w 6"/>
                <a:gd name="T7" fmla="*/ 267 h 267"/>
                <a:gd name="T8" fmla="*/ 6 w 6"/>
                <a:gd name="T9" fmla="*/ 267 h 267"/>
                <a:gd name="T10" fmla="*/ 6 w 6"/>
                <a:gd name="T11" fmla="*/ 4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67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67"/>
                    <a:pt x="0" y="267"/>
                    <a:pt x="0" y="267"/>
                  </a:cubicBezTo>
                  <a:cubicBezTo>
                    <a:pt x="6" y="267"/>
                    <a:pt x="6" y="267"/>
                    <a:pt x="6" y="267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" name="Freeform 9"/>
            <p:cNvSpPr>
              <a:spLocks/>
            </p:cNvSpPr>
            <p:nvPr/>
          </p:nvSpPr>
          <p:spPr bwMode="auto">
            <a:xfrm>
              <a:off x="1681163" y="6492875"/>
              <a:ext cx="36513" cy="2089150"/>
            </a:xfrm>
            <a:custGeom>
              <a:avLst/>
              <a:gdLst>
                <a:gd name="T0" fmla="*/ 6 w 6"/>
                <a:gd name="T1" fmla="*/ 6 h 339"/>
                <a:gd name="T2" fmla="*/ 3 w 6"/>
                <a:gd name="T3" fmla="*/ 0 h 339"/>
                <a:gd name="T4" fmla="*/ 0 w 6"/>
                <a:gd name="T5" fmla="*/ 6 h 339"/>
                <a:gd name="T6" fmla="*/ 0 w 6"/>
                <a:gd name="T7" fmla="*/ 339 h 339"/>
                <a:gd name="T8" fmla="*/ 6 w 6"/>
                <a:gd name="T9" fmla="*/ 339 h 339"/>
                <a:gd name="T10" fmla="*/ 6 w 6"/>
                <a:gd name="T11" fmla="*/ 6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39">
                  <a:moveTo>
                    <a:pt x="6" y="6"/>
                  </a:moveTo>
                  <a:cubicBezTo>
                    <a:pt x="6" y="3"/>
                    <a:pt x="5" y="0"/>
                    <a:pt x="3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39"/>
                    <a:pt x="0" y="339"/>
                    <a:pt x="0" y="339"/>
                  </a:cubicBezTo>
                  <a:cubicBezTo>
                    <a:pt x="6" y="339"/>
                    <a:pt x="6" y="339"/>
                    <a:pt x="6" y="339"/>
                  </a:cubicBezTo>
                  <a:lnTo>
                    <a:pt x="6" y="6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" name="Freeform 10"/>
            <p:cNvSpPr>
              <a:spLocks/>
            </p:cNvSpPr>
            <p:nvPr/>
          </p:nvSpPr>
          <p:spPr bwMode="auto">
            <a:xfrm>
              <a:off x="2339975" y="6683375"/>
              <a:ext cx="36513" cy="1898650"/>
            </a:xfrm>
            <a:custGeom>
              <a:avLst/>
              <a:gdLst>
                <a:gd name="T0" fmla="*/ 6 w 6"/>
                <a:gd name="T1" fmla="*/ 4 h 308"/>
                <a:gd name="T2" fmla="*/ 3 w 6"/>
                <a:gd name="T3" fmla="*/ 0 h 308"/>
                <a:gd name="T4" fmla="*/ 0 w 6"/>
                <a:gd name="T5" fmla="*/ 4 h 308"/>
                <a:gd name="T6" fmla="*/ 0 w 6"/>
                <a:gd name="T7" fmla="*/ 308 h 308"/>
                <a:gd name="T8" fmla="*/ 6 w 6"/>
                <a:gd name="T9" fmla="*/ 308 h 308"/>
                <a:gd name="T10" fmla="*/ 6 w 6"/>
                <a:gd name="T11" fmla="*/ 4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08">
                  <a:moveTo>
                    <a:pt x="6" y="4"/>
                  </a:moveTo>
                  <a:cubicBezTo>
                    <a:pt x="6" y="2"/>
                    <a:pt x="4" y="0"/>
                    <a:pt x="3" y="0"/>
                  </a:cubicBezTo>
                  <a:cubicBezTo>
                    <a:pt x="1" y="0"/>
                    <a:pt x="0" y="2"/>
                    <a:pt x="0" y="4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6" y="308"/>
                    <a:pt x="6" y="308"/>
                    <a:pt x="6" y="308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" name="Freeform 11"/>
            <p:cNvSpPr>
              <a:spLocks/>
            </p:cNvSpPr>
            <p:nvPr/>
          </p:nvSpPr>
          <p:spPr bwMode="auto">
            <a:xfrm>
              <a:off x="2611438" y="7485063"/>
              <a:ext cx="30163" cy="1096963"/>
            </a:xfrm>
            <a:custGeom>
              <a:avLst/>
              <a:gdLst>
                <a:gd name="T0" fmla="*/ 5 w 5"/>
                <a:gd name="T1" fmla="*/ 3 h 178"/>
                <a:gd name="T2" fmla="*/ 2 w 5"/>
                <a:gd name="T3" fmla="*/ 0 h 178"/>
                <a:gd name="T4" fmla="*/ 0 w 5"/>
                <a:gd name="T5" fmla="*/ 3 h 178"/>
                <a:gd name="T6" fmla="*/ 0 w 5"/>
                <a:gd name="T7" fmla="*/ 178 h 178"/>
                <a:gd name="T8" fmla="*/ 5 w 5"/>
                <a:gd name="T9" fmla="*/ 178 h 178"/>
                <a:gd name="T10" fmla="*/ 5 w 5"/>
                <a:gd name="T11" fmla="*/ 3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78">
                  <a:moveTo>
                    <a:pt x="5" y="3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3"/>
                  </a:cubicBezTo>
                  <a:cubicBezTo>
                    <a:pt x="0" y="178"/>
                    <a:pt x="0" y="178"/>
                    <a:pt x="0" y="178"/>
                  </a:cubicBezTo>
                  <a:cubicBezTo>
                    <a:pt x="5" y="178"/>
                    <a:pt x="5" y="178"/>
                    <a:pt x="5" y="178"/>
                  </a:cubicBezTo>
                  <a:lnTo>
                    <a:pt x="5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6" name="Freeform 12"/>
            <p:cNvSpPr>
              <a:spLocks/>
            </p:cNvSpPr>
            <p:nvPr/>
          </p:nvSpPr>
          <p:spPr bwMode="auto">
            <a:xfrm>
              <a:off x="836613" y="6819900"/>
              <a:ext cx="1158875" cy="1077913"/>
            </a:xfrm>
            <a:custGeom>
              <a:avLst/>
              <a:gdLst>
                <a:gd name="T0" fmla="*/ 85 w 188"/>
                <a:gd name="T1" fmla="*/ 70 h 175"/>
                <a:gd name="T2" fmla="*/ 79 w 188"/>
                <a:gd name="T3" fmla="*/ 5 h 175"/>
                <a:gd name="T4" fmla="*/ 98 w 188"/>
                <a:gd name="T5" fmla="*/ 65 h 175"/>
                <a:gd name="T6" fmla="*/ 149 w 188"/>
                <a:gd name="T7" fmla="*/ 44 h 175"/>
                <a:gd name="T8" fmla="*/ 117 w 188"/>
                <a:gd name="T9" fmla="*/ 81 h 175"/>
                <a:gd name="T10" fmla="*/ 178 w 188"/>
                <a:gd name="T11" fmla="*/ 99 h 175"/>
                <a:gd name="T12" fmla="*/ 113 w 188"/>
                <a:gd name="T13" fmla="*/ 100 h 175"/>
                <a:gd name="T14" fmla="*/ 139 w 188"/>
                <a:gd name="T15" fmla="*/ 151 h 175"/>
                <a:gd name="T16" fmla="*/ 98 w 188"/>
                <a:gd name="T17" fmla="*/ 115 h 175"/>
                <a:gd name="T18" fmla="*/ 90 w 188"/>
                <a:gd name="T19" fmla="*/ 171 h 175"/>
                <a:gd name="T20" fmla="*/ 73 w 188"/>
                <a:gd name="T21" fmla="*/ 120 h 175"/>
                <a:gd name="T22" fmla="*/ 19 w 188"/>
                <a:gd name="T23" fmla="*/ 131 h 175"/>
                <a:gd name="T24" fmla="*/ 59 w 188"/>
                <a:gd name="T25" fmla="*/ 104 h 175"/>
                <a:gd name="T26" fmla="*/ 11 w 188"/>
                <a:gd name="T27" fmla="*/ 67 h 175"/>
                <a:gd name="T28" fmla="*/ 70 w 188"/>
                <a:gd name="T29" fmla="*/ 77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8" h="175">
                  <a:moveTo>
                    <a:pt x="85" y="70"/>
                  </a:moveTo>
                  <a:cubicBezTo>
                    <a:pt x="59" y="74"/>
                    <a:pt x="51" y="9"/>
                    <a:pt x="79" y="5"/>
                  </a:cubicBezTo>
                  <a:cubicBezTo>
                    <a:pt x="111" y="0"/>
                    <a:pt x="102" y="49"/>
                    <a:pt x="98" y="65"/>
                  </a:cubicBezTo>
                  <a:cubicBezTo>
                    <a:pt x="106" y="52"/>
                    <a:pt x="139" y="15"/>
                    <a:pt x="149" y="44"/>
                  </a:cubicBezTo>
                  <a:cubicBezTo>
                    <a:pt x="156" y="63"/>
                    <a:pt x="128" y="72"/>
                    <a:pt x="117" y="81"/>
                  </a:cubicBezTo>
                  <a:cubicBezTo>
                    <a:pt x="131" y="67"/>
                    <a:pt x="188" y="74"/>
                    <a:pt x="178" y="99"/>
                  </a:cubicBezTo>
                  <a:cubicBezTo>
                    <a:pt x="169" y="119"/>
                    <a:pt x="127" y="105"/>
                    <a:pt x="113" y="100"/>
                  </a:cubicBezTo>
                  <a:cubicBezTo>
                    <a:pt x="129" y="109"/>
                    <a:pt x="171" y="135"/>
                    <a:pt x="139" y="151"/>
                  </a:cubicBezTo>
                  <a:cubicBezTo>
                    <a:pt x="113" y="165"/>
                    <a:pt x="105" y="132"/>
                    <a:pt x="98" y="115"/>
                  </a:cubicBezTo>
                  <a:cubicBezTo>
                    <a:pt x="102" y="131"/>
                    <a:pt x="114" y="166"/>
                    <a:pt x="90" y="171"/>
                  </a:cubicBezTo>
                  <a:cubicBezTo>
                    <a:pt x="66" y="175"/>
                    <a:pt x="57" y="134"/>
                    <a:pt x="73" y="120"/>
                  </a:cubicBezTo>
                  <a:cubicBezTo>
                    <a:pt x="64" y="130"/>
                    <a:pt x="30" y="151"/>
                    <a:pt x="19" y="131"/>
                  </a:cubicBezTo>
                  <a:cubicBezTo>
                    <a:pt x="7" y="108"/>
                    <a:pt x="49" y="108"/>
                    <a:pt x="59" y="104"/>
                  </a:cubicBezTo>
                  <a:cubicBezTo>
                    <a:pt x="44" y="106"/>
                    <a:pt x="0" y="88"/>
                    <a:pt x="11" y="67"/>
                  </a:cubicBezTo>
                  <a:cubicBezTo>
                    <a:pt x="21" y="46"/>
                    <a:pt x="66" y="70"/>
                    <a:pt x="70" y="7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7" name="Oval 13"/>
            <p:cNvSpPr>
              <a:spLocks noChangeArrowheads="1"/>
            </p:cNvSpPr>
            <p:nvPr/>
          </p:nvSpPr>
          <p:spPr bwMode="auto">
            <a:xfrm>
              <a:off x="1157288" y="7164388"/>
              <a:ext cx="48101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8" name="Oval 14"/>
            <p:cNvSpPr>
              <a:spLocks noChangeArrowheads="1"/>
            </p:cNvSpPr>
            <p:nvPr/>
          </p:nvSpPr>
          <p:spPr bwMode="auto">
            <a:xfrm>
              <a:off x="1231900" y="7288213"/>
              <a:ext cx="1746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9" name="Oval 15"/>
            <p:cNvSpPr>
              <a:spLocks noChangeArrowheads="1"/>
            </p:cNvSpPr>
            <p:nvPr/>
          </p:nvSpPr>
          <p:spPr bwMode="auto">
            <a:xfrm>
              <a:off x="1416050" y="72453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0" name="Oval 16"/>
            <p:cNvSpPr>
              <a:spLocks noChangeArrowheads="1"/>
            </p:cNvSpPr>
            <p:nvPr/>
          </p:nvSpPr>
          <p:spPr bwMode="auto">
            <a:xfrm>
              <a:off x="1373188" y="7331075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1" name="Oval 17"/>
            <p:cNvSpPr>
              <a:spLocks noChangeArrowheads="1"/>
            </p:cNvSpPr>
            <p:nvPr/>
          </p:nvSpPr>
          <p:spPr bwMode="auto">
            <a:xfrm>
              <a:off x="1557338" y="73310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2" name="Oval 18"/>
            <p:cNvSpPr>
              <a:spLocks noChangeArrowheads="1"/>
            </p:cNvSpPr>
            <p:nvPr/>
          </p:nvSpPr>
          <p:spPr bwMode="auto">
            <a:xfrm>
              <a:off x="1501775" y="7459663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3" name="Oval 19"/>
            <p:cNvSpPr>
              <a:spLocks noChangeArrowheads="1"/>
            </p:cNvSpPr>
            <p:nvPr/>
          </p:nvSpPr>
          <p:spPr bwMode="auto">
            <a:xfrm>
              <a:off x="1255713" y="7429500"/>
              <a:ext cx="190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4" name="Oval 20"/>
            <p:cNvSpPr>
              <a:spLocks noChangeArrowheads="1"/>
            </p:cNvSpPr>
            <p:nvPr/>
          </p:nvSpPr>
          <p:spPr bwMode="auto">
            <a:xfrm>
              <a:off x="1422400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1392238" y="7559675"/>
              <a:ext cx="1111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6" name="Freeform 22"/>
            <p:cNvSpPr>
              <a:spLocks/>
            </p:cNvSpPr>
            <p:nvPr/>
          </p:nvSpPr>
          <p:spPr bwMode="auto">
            <a:xfrm>
              <a:off x="301625" y="6456363"/>
              <a:ext cx="720725" cy="671513"/>
            </a:xfrm>
            <a:custGeom>
              <a:avLst/>
              <a:gdLst>
                <a:gd name="T0" fmla="*/ 52 w 117"/>
                <a:gd name="T1" fmla="*/ 43 h 109"/>
                <a:gd name="T2" fmla="*/ 49 w 117"/>
                <a:gd name="T3" fmla="*/ 2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0 w 117"/>
                <a:gd name="T11" fmla="*/ 61 h 109"/>
                <a:gd name="T12" fmla="*/ 70 w 117"/>
                <a:gd name="T13" fmla="*/ 62 h 109"/>
                <a:gd name="T14" fmla="*/ 86 w 117"/>
                <a:gd name="T15" fmla="*/ 94 h 109"/>
                <a:gd name="T16" fmla="*/ 60 w 117"/>
                <a:gd name="T17" fmla="*/ 71 h 109"/>
                <a:gd name="T18" fmla="*/ 56 w 117"/>
                <a:gd name="T19" fmla="*/ 106 h 109"/>
                <a:gd name="T20" fmla="*/ 45 w 117"/>
                <a:gd name="T21" fmla="*/ 74 h 109"/>
                <a:gd name="T22" fmla="*/ 11 w 117"/>
                <a:gd name="T23" fmla="*/ 81 h 109"/>
                <a:gd name="T24" fmla="*/ 37 w 117"/>
                <a:gd name="T25" fmla="*/ 64 h 109"/>
                <a:gd name="T26" fmla="*/ 6 w 117"/>
                <a:gd name="T27" fmla="*/ 41 h 109"/>
                <a:gd name="T28" fmla="*/ 43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2" y="43"/>
                  </a:moveTo>
                  <a:cubicBezTo>
                    <a:pt x="36" y="45"/>
                    <a:pt x="31" y="5"/>
                    <a:pt x="49" y="2"/>
                  </a:cubicBezTo>
                  <a:cubicBezTo>
                    <a:pt x="69" y="0"/>
                    <a:pt x="63" y="30"/>
                    <a:pt x="61" y="40"/>
                  </a:cubicBezTo>
                  <a:cubicBezTo>
                    <a:pt x="66" y="32"/>
                    <a:pt x="86" y="9"/>
                    <a:pt x="93" y="27"/>
                  </a:cubicBezTo>
                  <a:cubicBezTo>
                    <a:pt x="97" y="38"/>
                    <a:pt x="79" y="44"/>
                    <a:pt x="73" y="50"/>
                  </a:cubicBezTo>
                  <a:cubicBezTo>
                    <a:pt x="81" y="41"/>
                    <a:pt x="117" y="46"/>
                    <a:pt x="110" y="61"/>
                  </a:cubicBezTo>
                  <a:cubicBezTo>
                    <a:pt x="105" y="73"/>
                    <a:pt x="79" y="65"/>
                    <a:pt x="70" y="62"/>
                  </a:cubicBezTo>
                  <a:cubicBezTo>
                    <a:pt x="80" y="67"/>
                    <a:pt x="106" y="83"/>
                    <a:pt x="86" y="94"/>
                  </a:cubicBezTo>
                  <a:cubicBezTo>
                    <a:pt x="70" y="102"/>
                    <a:pt x="65" y="81"/>
                    <a:pt x="60" y="71"/>
                  </a:cubicBezTo>
                  <a:cubicBezTo>
                    <a:pt x="63" y="81"/>
                    <a:pt x="71" y="103"/>
                    <a:pt x="56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3"/>
                    <a:pt x="11" y="81"/>
                  </a:cubicBezTo>
                  <a:cubicBezTo>
                    <a:pt x="4" y="67"/>
                    <a:pt x="30" y="66"/>
                    <a:pt x="37" y="64"/>
                  </a:cubicBezTo>
                  <a:cubicBezTo>
                    <a:pt x="27" y="65"/>
                    <a:pt x="0" y="54"/>
                    <a:pt x="6" y="41"/>
                  </a:cubicBezTo>
                  <a:cubicBezTo>
                    <a:pt x="13" y="28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7" name="Oval 23"/>
            <p:cNvSpPr>
              <a:spLocks noChangeArrowheads="1"/>
            </p:cNvSpPr>
            <p:nvPr/>
          </p:nvSpPr>
          <p:spPr bwMode="auto">
            <a:xfrm>
              <a:off x="498475" y="6665913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8" name="Oval 24"/>
            <p:cNvSpPr>
              <a:spLocks noChangeArrowheads="1"/>
            </p:cNvSpPr>
            <p:nvPr/>
          </p:nvSpPr>
          <p:spPr bwMode="auto">
            <a:xfrm>
              <a:off x="547688" y="6745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9" name="Oval 25"/>
            <p:cNvSpPr>
              <a:spLocks noChangeArrowheads="1"/>
            </p:cNvSpPr>
            <p:nvPr/>
          </p:nvSpPr>
          <p:spPr bwMode="auto">
            <a:xfrm>
              <a:off x="658813" y="6715125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0" name="Oval 26"/>
            <p:cNvSpPr>
              <a:spLocks noChangeArrowheads="1"/>
            </p:cNvSpPr>
            <p:nvPr/>
          </p:nvSpPr>
          <p:spPr bwMode="auto">
            <a:xfrm>
              <a:off x="633413" y="6770688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1" name="Oval 27"/>
            <p:cNvSpPr>
              <a:spLocks noChangeArrowheads="1"/>
            </p:cNvSpPr>
            <p:nvPr/>
          </p:nvSpPr>
          <p:spPr bwMode="auto">
            <a:xfrm>
              <a:off x="744538" y="677068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2" name="Oval 28"/>
            <p:cNvSpPr>
              <a:spLocks noChangeArrowheads="1"/>
            </p:cNvSpPr>
            <p:nvPr/>
          </p:nvSpPr>
          <p:spPr bwMode="auto">
            <a:xfrm>
              <a:off x="714375" y="6850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3" name="Oval 29"/>
            <p:cNvSpPr>
              <a:spLocks noChangeArrowheads="1"/>
            </p:cNvSpPr>
            <p:nvPr/>
          </p:nvSpPr>
          <p:spPr bwMode="auto">
            <a:xfrm>
              <a:off x="560388" y="68310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4" name="Oval 30"/>
            <p:cNvSpPr>
              <a:spLocks noChangeArrowheads="1"/>
            </p:cNvSpPr>
            <p:nvPr/>
          </p:nvSpPr>
          <p:spPr bwMode="auto">
            <a:xfrm>
              <a:off x="665163" y="684371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5" name="Oval 31"/>
            <p:cNvSpPr>
              <a:spLocks noChangeArrowheads="1"/>
            </p:cNvSpPr>
            <p:nvPr/>
          </p:nvSpPr>
          <p:spPr bwMode="auto">
            <a:xfrm>
              <a:off x="646113" y="69119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6" name="Freeform 32"/>
            <p:cNvSpPr>
              <a:spLocks/>
            </p:cNvSpPr>
            <p:nvPr/>
          </p:nvSpPr>
          <p:spPr bwMode="auto">
            <a:xfrm>
              <a:off x="2278063" y="7108825"/>
              <a:ext cx="720725" cy="671513"/>
            </a:xfrm>
            <a:custGeom>
              <a:avLst/>
              <a:gdLst>
                <a:gd name="T0" fmla="*/ 53 w 117"/>
                <a:gd name="T1" fmla="*/ 43 h 109"/>
                <a:gd name="T2" fmla="*/ 50 w 117"/>
                <a:gd name="T3" fmla="*/ 3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1 w 117"/>
                <a:gd name="T11" fmla="*/ 61 h 109"/>
                <a:gd name="T12" fmla="*/ 71 w 117"/>
                <a:gd name="T13" fmla="*/ 62 h 109"/>
                <a:gd name="T14" fmla="*/ 87 w 117"/>
                <a:gd name="T15" fmla="*/ 94 h 109"/>
                <a:gd name="T16" fmla="*/ 61 w 117"/>
                <a:gd name="T17" fmla="*/ 71 h 109"/>
                <a:gd name="T18" fmla="*/ 56 w 117"/>
                <a:gd name="T19" fmla="*/ 106 h 109"/>
                <a:gd name="T20" fmla="*/ 46 w 117"/>
                <a:gd name="T21" fmla="*/ 74 h 109"/>
                <a:gd name="T22" fmla="*/ 12 w 117"/>
                <a:gd name="T23" fmla="*/ 81 h 109"/>
                <a:gd name="T24" fmla="*/ 37 w 117"/>
                <a:gd name="T25" fmla="*/ 64 h 109"/>
                <a:gd name="T26" fmla="*/ 7 w 117"/>
                <a:gd name="T27" fmla="*/ 41 h 109"/>
                <a:gd name="T28" fmla="*/ 44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3" y="43"/>
                  </a:moveTo>
                  <a:cubicBezTo>
                    <a:pt x="37" y="46"/>
                    <a:pt x="32" y="5"/>
                    <a:pt x="50" y="3"/>
                  </a:cubicBezTo>
                  <a:cubicBezTo>
                    <a:pt x="69" y="0"/>
                    <a:pt x="64" y="30"/>
                    <a:pt x="61" y="40"/>
                  </a:cubicBezTo>
                  <a:cubicBezTo>
                    <a:pt x="66" y="32"/>
                    <a:pt x="87" y="9"/>
                    <a:pt x="93" y="27"/>
                  </a:cubicBezTo>
                  <a:cubicBezTo>
                    <a:pt x="97" y="39"/>
                    <a:pt x="80" y="44"/>
                    <a:pt x="73" y="50"/>
                  </a:cubicBezTo>
                  <a:cubicBezTo>
                    <a:pt x="82" y="41"/>
                    <a:pt x="117" y="46"/>
                    <a:pt x="111" y="61"/>
                  </a:cubicBezTo>
                  <a:cubicBezTo>
                    <a:pt x="105" y="74"/>
                    <a:pt x="79" y="65"/>
                    <a:pt x="71" y="62"/>
                  </a:cubicBezTo>
                  <a:cubicBezTo>
                    <a:pt x="80" y="67"/>
                    <a:pt x="107" y="84"/>
                    <a:pt x="87" y="94"/>
                  </a:cubicBezTo>
                  <a:cubicBezTo>
                    <a:pt x="70" y="102"/>
                    <a:pt x="66" y="82"/>
                    <a:pt x="61" y="71"/>
                  </a:cubicBezTo>
                  <a:cubicBezTo>
                    <a:pt x="64" y="81"/>
                    <a:pt x="71" y="103"/>
                    <a:pt x="56" y="106"/>
                  </a:cubicBezTo>
                  <a:cubicBezTo>
                    <a:pt x="41" y="109"/>
                    <a:pt x="35" y="83"/>
                    <a:pt x="46" y="74"/>
                  </a:cubicBezTo>
                  <a:cubicBezTo>
                    <a:pt x="40" y="81"/>
                    <a:pt x="18" y="94"/>
                    <a:pt x="12" y="81"/>
                  </a:cubicBezTo>
                  <a:cubicBezTo>
                    <a:pt x="4" y="67"/>
                    <a:pt x="30" y="67"/>
                    <a:pt x="37" y="64"/>
                  </a:cubicBezTo>
                  <a:cubicBezTo>
                    <a:pt x="28" y="66"/>
                    <a:pt x="0" y="55"/>
                    <a:pt x="7" y="41"/>
                  </a:cubicBezTo>
                  <a:cubicBezTo>
                    <a:pt x="13" y="28"/>
                    <a:pt x="41" y="43"/>
                    <a:pt x="44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7" name="Oval 33"/>
            <p:cNvSpPr>
              <a:spLocks noChangeArrowheads="1"/>
            </p:cNvSpPr>
            <p:nvPr/>
          </p:nvSpPr>
          <p:spPr bwMode="auto">
            <a:xfrm>
              <a:off x="2481263" y="73247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8" name="Oval 34"/>
            <p:cNvSpPr>
              <a:spLocks noChangeArrowheads="1"/>
            </p:cNvSpPr>
            <p:nvPr/>
          </p:nvSpPr>
          <p:spPr bwMode="auto">
            <a:xfrm>
              <a:off x="2524125" y="739933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9" name="Oval 35"/>
            <p:cNvSpPr>
              <a:spLocks noChangeArrowheads="1"/>
            </p:cNvSpPr>
            <p:nvPr/>
          </p:nvSpPr>
          <p:spPr bwMode="auto">
            <a:xfrm>
              <a:off x="2641600" y="7373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0" name="Oval 36"/>
            <p:cNvSpPr>
              <a:spLocks noChangeArrowheads="1"/>
            </p:cNvSpPr>
            <p:nvPr/>
          </p:nvSpPr>
          <p:spPr bwMode="auto">
            <a:xfrm>
              <a:off x="2611438" y="74295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1" name="Oval 37"/>
            <p:cNvSpPr>
              <a:spLocks noChangeArrowheads="1"/>
            </p:cNvSpPr>
            <p:nvPr/>
          </p:nvSpPr>
          <p:spPr bwMode="auto">
            <a:xfrm>
              <a:off x="2727325" y="7423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2" name="Oval 38"/>
            <p:cNvSpPr>
              <a:spLocks noChangeArrowheads="1"/>
            </p:cNvSpPr>
            <p:nvPr/>
          </p:nvSpPr>
          <p:spPr bwMode="auto">
            <a:xfrm>
              <a:off x="2697163" y="75088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3" name="Oval 39"/>
            <p:cNvSpPr>
              <a:spLocks noChangeArrowheads="1"/>
            </p:cNvSpPr>
            <p:nvPr/>
          </p:nvSpPr>
          <p:spPr bwMode="auto">
            <a:xfrm>
              <a:off x="2543175" y="7485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4" name="Oval 40"/>
            <p:cNvSpPr>
              <a:spLocks noChangeArrowheads="1"/>
            </p:cNvSpPr>
            <p:nvPr/>
          </p:nvSpPr>
          <p:spPr bwMode="auto">
            <a:xfrm>
              <a:off x="2641600" y="7504113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5" name="Oval 41"/>
            <p:cNvSpPr>
              <a:spLocks noChangeArrowheads="1"/>
            </p:cNvSpPr>
            <p:nvPr/>
          </p:nvSpPr>
          <p:spPr bwMode="auto">
            <a:xfrm>
              <a:off x="2622550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6" name="Freeform 42"/>
            <p:cNvSpPr>
              <a:spLocks/>
            </p:cNvSpPr>
            <p:nvPr/>
          </p:nvSpPr>
          <p:spPr bwMode="auto">
            <a:xfrm>
              <a:off x="2130425" y="6516688"/>
              <a:ext cx="498475" cy="468313"/>
            </a:xfrm>
            <a:custGeom>
              <a:avLst/>
              <a:gdLst>
                <a:gd name="T0" fmla="*/ 36 w 81"/>
                <a:gd name="T1" fmla="*/ 30 h 76"/>
                <a:gd name="T2" fmla="*/ 34 w 81"/>
                <a:gd name="T3" fmla="*/ 2 h 76"/>
                <a:gd name="T4" fmla="*/ 42 w 81"/>
                <a:gd name="T5" fmla="*/ 28 h 76"/>
                <a:gd name="T6" fmla="*/ 65 w 81"/>
                <a:gd name="T7" fmla="*/ 19 h 76"/>
                <a:gd name="T8" fmla="*/ 50 w 81"/>
                <a:gd name="T9" fmla="*/ 35 h 76"/>
                <a:gd name="T10" fmla="*/ 77 w 81"/>
                <a:gd name="T11" fmla="*/ 42 h 76"/>
                <a:gd name="T12" fmla="*/ 49 w 81"/>
                <a:gd name="T13" fmla="*/ 43 h 76"/>
                <a:gd name="T14" fmla="*/ 60 w 81"/>
                <a:gd name="T15" fmla="*/ 65 h 76"/>
                <a:gd name="T16" fmla="*/ 42 w 81"/>
                <a:gd name="T17" fmla="*/ 50 h 76"/>
                <a:gd name="T18" fmla="*/ 39 w 81"/>
                <a:gd name="T19" fmla="*/ 74 h 76"/>
                <a:gd name="T20" fmla="*/ 31 w 81"/>
                <a:gd name="T21" fmla="*/ 52 h 76"/>
                <a:gd name="T22" fmla="*/ 8 w 81"/>
                <a:gd name="T23" fmla="*/ 56 h 76"/>
                <a:gd name="T24" fmla="*/ 25 w 81"/>
                <a:gd name="T25" fmla="*/ 45 h 76"/>
                <a:gd name="T26" fmla="*/ 4 w 81"/>
                <a:gd name="T27" fmla="*/ 29 h 76"/>
                <a:gd name="T28" fmla="*/ 30 w 81"/>
                <a:gd name="T29" fmla="*/ 33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1" h="76">
                  <a:moveTo>
                    <a:pt x="36" y="30"/>
                  </a:moveTo>
                  <a:cubicBezTo>
                    <a:pt x="25" y="32"/>
                    <a:pt x="21" y="4"/>
                    <a:pt x="34" y="2"/>
                  </a:cubicBezTo>
                  <a:cubicBezTo>
                    <a:pt x="48" y="0"/>
                    <a:pt x="44" y="21"/>
                    <a:pt x="42" y="28"/>
                  </a:cubicBezTo>
                  <a:cubicBezTo>
                    <a:pt x="46" y="22"/>
                    <a:pt x="60" y="6"/>
                    <a:pt x="65" y="19"/>
                  </a:cubicBezTo>
                  <a:cubicBezTo>
                    <a:pt x="67" y="27"/>
                    <a:pt x="55" y="31"/>
                    <a:pt x="50" y="35"/>
                  </a:cubicBezTo>
                  <a:cubicBezTo>
                    <a:pt x="56" y="29"/>
                    <a:pt x="81" y="32"/>
                    <a:pt x="77" y="42"/>
                  </a:cubicBezTo>
                  <a:cubicBezTo>
                    <a:pt x="73" y="51"/>
                    <a:pt x="55" y="45"/>
                    <a:pt x="49" y="43"/>
                  </a:cubicBezTo>
                  <a:cubicBezTo>
                    <a:pt x="56" y="47"/>
                    <a:pt x="74" y="58"/>
                    <a:pt x="60" y="65"/>
                  </a:cubicBezTo>
                  <a:cubicBezTo>
                    <a:pt x="48" y="71"/>
                    <a:pt x="45" y="57"/>
                    <a:pt x="42" y="50"/>
                  </a:cubicBezTo>
                  <a:cubicBezTo>
                    <a:pt x="44" y="57"/>
                    <a:pt x="49" y="72"/>
                    <a:pt x="39" y="74"/>
                  </a:cubicBezTo>
                  <a:cubicBezTo>
                    <a:pt x="28" y="76"/>
                    <a:pt x="24" y="58"/>
                    <a:pt x="31" y="52"/>
                  </a:cubicBezTo>
                  <a:cubicBezTo>
                    <a:pt x="27" y="56"/>
                    <a:pt x="12" y="65"/>
                    <a:pt x="8" y="56"/>
                  </a:cubicBezTo>
                  <a:cubicBezTo>
                    <a:pt x="2" y="47"/>
                    <a:pt x="21" y="46"/>
                    <a:pt x="25" y="45"/>
                  </a:cubicBezTo>
                  <a:cubicBezTo>
                    <a:pt x="19" y="46"/>
                    <a:pt x="0" y="38"/>
                    <a:pt x="4" y="29"/>
                  </a:cubicBezTo>
                  <a:cubicBezTo>
                    <a:pt x="9" y="20"/>
                    <a:pt x="28" y="30"/>
                    <a:pt x="30" y="3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7" name="Oval 43"/>
            <p:cNvSpPr>
              <a:spLocks noChangeArrowheads="1"/>
            </p:cNvSpPr>
            <p:nvPr/>
          </p:nvSpPr>
          <p:spPr bwMode="auto">
            <a:xfrm>
              <a:off x="2265363" y="6665913"/>
              <a:ext cx="209550" cy="209550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8" name="Oval 44"/>
            <p:cNvSpPr>
              <a:spLocks noChangeArrowheads="1"/>
            </p:cNvSpPr>
            <p:nvPr/>
          </p:nvSpPr>
          <p:spPr bwMode="auto">
            <a:xfrm>
              <a:off x="2303463" y="6719888"/>
              <a:ext cx="1588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9" name="Oval 45"/>
            <p:cNvSpPr>
              <a:spLocks noChangeArrowheads="1"/>
            </p:cNvSpPr>
            <p:nvPr/>
          </p:nvSpPr>
          <p:spPr bwMode="auto">
            <a:xfrm>
              <a:off x="2376488" y="670242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0" name="Oval 46"/>
            <p:cNvSpPr>
              <a:spLocks noChangeArrowheads="1"/>
            </p:cNvSpPr>
            <p:nvPr/>
          </p:nvSpPr>
          <p:spPr bwMode="auto">
            <a:xfrm>
              <a:off x="2357438" y="6738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1" name="Oval 47"/>
            <p:cNvSpPr>
              <a:spLocks noChangeArrowheads="1"/>
            </p:cNvSpPr>
            <p:nvPr/>
          </p:nvSpPr>
          <p:spPr bwMode="auto">
            <a:xfrm>
              <a:off x="2438400" y="67325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2" name="Oval 48"/>
            <p:cNvSpPr>
              <a:spLocks noChangeArrowheads="1"/>
            </p:cNvSpPr>
            <p:nvPr/>
          </p:nvSpPr>
          <p:spPr bwMode="auto">
            <a:xfrm>
              <a:off x="2419350" y="6794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3" name="Oval 49"/>
            <p:cNvSpPr>
              <a:spLocks noChangeArrowheads="1"/>
            </p:cNvSpPr>
            <p:nvPr/>
          </p:nvSpPr>
          <p:spPr bwMode="auto">
            <a:xfrm>
              <a:off x="2308225" y="67818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4" name="Oval 50"/>
            <p:cNvSpPr>
              <a:spLocks noChangeArrowheads="1"/>
            </p:cNvSpPr>
            <p:nvPr/>
          </p:nvSpPr>
          <p:spPr bwMode="auto">
            <a:xfrm>
              <a:off x="2382838" y="6788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5" name="Oval 51"/>
            <p:cNvSpPr>
              <a:spLocks noChangeArrowheads="1"/>
            </p:cNvSpPr>
            <p:nvPr/>
          </p:nvSpPr>
          <p:spPr bwMode="auto">
            <a:xfrm>
              <a:off x="2370138" y="6837363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6" name="Freeform 52"/>
            <p:cNvSpPr>
              <a:spLocks/>
            </p:cNvSpPr>
            <p:nvPr/>
          </p:nvSpPr>
          <p:spPr bwMode="auto">
            <a:xfrm>
              <a:off x="1298575" y="6061075"/>
              <a:ext cx="690563" cy="647700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2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8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2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8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8"/>
                    <a:pt x="58" y="68"/>
                  </a:cubicBezTo>
                  <a:cubicBezTo>
                    <a:pt x="60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4"/>
                    <a:pt x="29" y="64"/>
                    <a:pt x="35" y="62"/>
                  </a:cubicBezTo>
                  <a:cubicBezTo>
                    <a:pt x="26" y="63"/>
                    <a:pt x="0" y="52"/>
                    <a:pt x="6" y="40"/>
                  </a:cubicBezTo>
                  <a:cubicBezTo>
                    <a:pt x="12" y="27"/>
                    <a:pt x="39" y="41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7" name="Oval 53"/>
            <p:cNvSpPr>
              <a:spLocks noChangeArrowheads="1"/>
            </p:cNvSpPr>
            <p:nvPr/>
          </p:nvSpPr>
          <p:spPr bwMode="auto">
            <a:xfrm>
              <a:off x="1490663" y="6264275"/>
              <a:ext cx="28257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8" name="Oval 54"/>
            <p:cNvSpPr>
              <a:spLocks noChangeArrowheads="1"/>
            </p:cNvSpPr>
            <p:nvPr/>
          </p:nvSpPr>
          <p:spPr bwMode="auto">
            <a:xfrm>
              <a:off x="1533525" y="63388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9" name="Oval 55"/>
            <p:cNvSpPr>
              <a:spLocks noChangeArrowheads="1"/>
            </p:cNvSpPr>
            <p:nvPr/>
          </p:nvSpPr>
          <p:spPr bwMode="auto">
            <a:xfrm>
              <a:off x="1644650" y="6313488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0" name="Oval 56"/>
            <p:cNvSpPr>
              <a:spLocks noChangeArrowheads="1"/>
            </p:cNvSpPr>
            <p:nvPr/>
          </p:nvSpPr>
          <p:spPr bwMode="auto">
            <a:xfrm>
              <a:off x="1619250" y="636270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1" name="Oval 57"/>
            <p:cNvSpPr>
              <a:spLocks noChangeArrowheads="1"/>
            </p:cNvSpPr>
            <p:nvPr/>
          </p:nvSpPr>
          <p:spPr bwMode="auto">
            <a:xfrm>
              <a:off x="1724025" y="636270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2" name="Oval 58"/>
            <p:cNvSpPr>
              <a:spLocks noChangeArrowheads="1"/>
            </p:cNvSpPr>
            <p:nvPr/>
          </p:nvSpPr>
          <p:spPr bwMode="auto">
            <a:xfrm>
              <a:off x="1693863" y="644366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3" name="Oval 59"/>
            <p:cNvSpPr>
              <a:spLocks noChangeArrowheads="1"/>
            </p:cNvSpPr>
            <p:nvPr/>
          </p:nvSpPr>
          <p:spPr bwMode="auto">
            <a:xfrm>
              <a:off x="1544638" y="64246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4" name="Oval 60"/>
            <p:cNvSpPr>
              <a:spLocks noChangeArrowheads="1"/>
            </p:cNvSpPr>
            <p:nvPr/>
          </p:nvSpPr>
          <p:spPr bwMode="auto">
            <a:xfrm>
              <a:off x="1644650" y="64373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5" name="Oval 61"/>
            <p:cNvSpPr>
              <a:spLocks noChangeArrowheads="1"/>
            </p:cNvSpPr>
            <p:nvPr/>
          </p:nvSpPr>
          <p:spPr bwMode="auto">
            <a:xfrm>
              <a:off x="1625600" y="6499225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6" name="Freeform 62"/>
            <p:cNvSpPr>
              <a:spLocks/>
            </p:cNvSpPr>
            <p:nvPr/>
          </p:nvSpPr>
          <p:spPr bwMode="auto">
            <a:xfrm>
              <a:off x="930275" y="7910513"/>
              <a:ext cx="455613" cy="393700"/>
            </a:xfrm>
            <a:custGeom>
              <a:avLst/>
              <a:gdLst>
                <a:gd name="T0" fmla="*/ 0 w 74"/>
                <a:gd name="T1" fmla="*/ 7 h 64"/>
                <a:gd name="T2" fmla="*/ 74 w 74"/>
                <a:gd name="T3" fmla="*/ 64 h 64"/>
                <a:gd name="T4" fmla="*/ 0 w 74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7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7" name="Freeform 63"/>
            <p:cNvSpPr>
              <a:spLocks/>
            </p:cNvSpPr>
            <p:nvPr/>
          </p:nvSpPr>
          <p:spPr bwMode="auto">
            <a:xfrm>
              <a:off x="904875" y="7953375"/>
              <a:ext cx="481013" cy="431800"/>
            </a:xfrm>
            <a:custGeom>
              <a:avLst/>
              <a:gdLst>
                <a:gd name="T0" fmla="*/ 4 w 78"/>
                <a:gd name="T1" fmla="*/ 0 h 70"/>
                <a:gd name="T2" fmla="*/ 0 w 78"/>
                <a:gd name="T3" fmla="*/ 1 h 70"/>
                <a:gd name="T4" fmla="*/ 78 w 78"/>
                <a:gd name="T5" fmla="*/ 58 h 70"/>
                <a:gd name="T6" fmla="*/ 78 w 78"/>
                <a:gd name="T7" fmla="*/ 57 h 70"/>
                <a:gd name="T8" fmla="*/ 4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4" y="0"/>
                  </a:moveTo>
                  <a:cubicBezTo>
                    <a:pt x="3" y="1"/>
                    <a:pt x="1" y="1"/>
                    <a:pt x="0" y="1"/>
                  </a:cubicBezTo>
                  <a:cubicBezTo>
                    <a:pt x="0" y="1"/>
                    <a:pt x="16" y="70"/>
                    <a:pt x="78" y="58"/>
                  </a:cubicBezTo>
                  <a:cubicBezTo>
                    <a:pt x="78" y="58"/>
                    <a:pt x="78" y="57"/>
                    <a:pt x="78" y="57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8" name="Freeform 64"/>
            <p:cNvSpPr>
              <a:spLocks/>
            </p:cNvSpPr>
            <p:nvPr/>
          </p:nvSpPr>
          <p:spPr bwMode="auto">
            <a:xfrm>
              <a:off x="153988" y="7183438"/>
              <a:ext cx="455613" cy="393700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9" name="Freeform 65"/>
            <p:cNvSpPr>
              <a:spLocks/>
            </p:cNvSpPr>
            <p:nvPr/>
          </p:nvSpPr>
          <p:spPr bwMode="auto">
            <a:xfrm>
              <a:off x="128588" y="7232650"/>
              <a:ext cx="487363" cy="425450"/>
            </a:xfrm>
            <a:custGeom>
              <a:avLst/>
              <a:gdLst>
                <a:gd name="T0" fmla="*/ 4 w 79"/>
                <a:gd name="T1" fmla="*/ 0 h 69"/>
                <a:gd name="T2" fmla="*/ 0 w 79"/>
                <a:gd name="T3" fmla="*/ 1 h 69"/>
                <a:gd name="T4" fmla="*/ 79 w 79"/>
                <a:gd name="T5" fmla="*/ 57 h 69"/>
                <a:gd name="T6" fmla="*/ 78 w 79"/>
                <a:gd name="T7" fmla="*/ 56 h 69"/>
                <a:gd name="T8" fmla="*/ 4 w 79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69">
                  <a:moveTo>
                    <a:pt x="4" y="0"/>
                  </a:moveTo>
                  <a:cubicBezTo>
                    <a:pt x="3" y="0"/>
                    <a:pt x="2" y="0"/>
                    <a:pt x="0" y="1"/>
                  </a:cubicBezTo>
                  <a:cubicBezTo>
                    <a:pt x="0" y="1"/>
                    <a:pt x="16" y="69"/>
                    <a:pt x="79" y="57"/>
                  </a:cubicBezTo>
                  <a:cubicBezTo>
                    <a:pt x="79" y="57"/>
                    <a:pt x="79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0" name="Freeform 66"/>
            <p:cNvSpPr>
              <a:spLocks/>
            </p:cNvSpPr>
            <p:nvPr/>
          </p:nvSpPr>
          <p:spPr bwMode="auto">
            <a:xfrm>
              <a:off x="1884363" y="7239000"/>
              <a:ext cx="461963" cy="393700"/>
            </a:xfrm>
            <a:custGeom>
              <a:avLst/>
              <a:gdLst>
                <a:gd name="T0" fmla="*/ 0 w 75"/>
                <a:gd name="T1" fmla="*/ 7 h 64"/>
                <a:gd name="T2" fmla="*/ 75 w 75"/>
                <a:gd name="T3" fmla="*/ 64 h 64"/>
                <a:gd name="T4" fmla="*/ 0 w 75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64">
                  <a:moveTo>
                    <a:pt x="0" y="7"/>
                  </a:moveTo>
                  <a:cubicBezTo>
                    <a:pt x="75" y="64"/>
                    <a:pt x="75" y="64"/>
                    <a:pt x="75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1" name="Freeform 67"/>
            <p:cNvSpPr>
              <a:spLocks/>
            </p:cNvSpPr>
            <p:nvPr/>
          </p:nvSpPr>
          <p:spPr bwMode="auto">
            <a:xfrm>
              <a:off x="1865313" y="7281863"/>
              <a:ext cx="481013" cy="431800"/>
            </a:xfrm>
            <a:custGeom>
              <a:avLst/>
              <a:gdLst>
                <a:gd name="T0" fmla="*/ 3 w 78"/>
                <a:gd name="T1" fmla="*/ 0 h 70"/>
                <a:gd name="T2" fmla="*/ 0 w 78"/>
                <a:gd name="T3" fmla="*/ 1 h 70"/>
                <a:gd name="T4" fmla="*/ 78 w 78"/>
                <a:gd name="T5" fmla="*/ 57 h 70"/>
                <a:gd name="T6" fmla="*/ 78 w 78"/>
                <a:gd name="T7" fmla="*/ 57 h 70"/>
                <a:gd name="T8" fmla="*/ 3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3" y="0"/>
                  </a:move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15" y="70"/>
                    <a:pt x="78" y="57"/>
                  </a:cubicBezTo>
                  <a:cubicBezTo>
                    <a:pt x="78" y="57"/>
                    <a:pt x="78" y="57"/>
                    <a:pt x="78" y="57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2" name="Freeform 68"/>
            <p:cNvSpPr>
              <a:spLocks/>
            </p:cNvSpPr>
            <p:nvPr/>
          </p:nvSpPr>
          <p:spPr bwMode="auto">
            <a:xfrm>
              <a:off x="646113" y="7423150"/>
              <a:ext cx="406400" cy="406400"/>
            </a:xfrm>
            <a:custGeom>
              <a:avLst/>
              <a:gdLst>
                <a:gd name="T0" fmla="*/ 66 w 66"/>
                <a:gd name="T1" fmla="*/ 0 h 66"/>
                <a:gd name="T2" fmla="*/ 0 w 66"/>
                <a:gd name="T3" fmla="*/ 66 h 66"/>
                <a:gd name="T4" fmla="*/ 66 w 66"/>
                <a:gd name="T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6">
                  <a:moveTo>
                    <a:pt x="66" y="0"/>
                  </a:moveTo>
                  <a:cubicBezTo>
                    <a:pt x="0" y="66"/>
                    <a:pt x="0" y="66"/>
                    <a:pt x="0" y="66"/>
                  </a:cubicBezTo>
                  <a:cubicBezTo>
                    <a:pt x="1" y="59"/>
                    <a:pt x="7" y="0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3" name="Freeform 69"/>
            <p:cNvSpPr>
              <a:spLocks/>
            </p:cNvSpPr>
            <p:nvPr/>
          </p:nvSpPr>
          <p:spPr bwMode="auto">
            <a:xfrm>
              <a:off x="646113" y="7423150"/>
              <a:ext cx="425450" cy="431800"/>
            </a:xfrm>
            <a:custGeom>
              <a:avLst/>
              <a:gdLst>
                <a:gd name="T0" fmla="*/ 66 w 69"/>
                <a:gd name="T1" fmla="*/ 0 h 70"/>
                <a:gd name="T2" fmla="*/ 69 w 69"/>
                <a:gd name="T3" fmla="*/ 0 h 70"/>
                <a:gd name="T4" fmla="*/ 0 w 69"/>
                <a:gd name="T5" fmla="*/ 67 h 70"/>
                <a:gd name="T6" fmla="*/ 0 w 69"/>
                <a:gd name="T7" fmla="*/ 66 h 70"/>
                <a:gd name="T8" fmla="*/ 66 w 69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0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0"/>
                    <a:pt x="0" y="67"/>
                  </a:cubicBezTo>
                  <a:cubicBezTo>
                    <a:pt x="0" y="67"/>
                    <a:pt x="0" y="67"/>
                    <a:pt x="0" y="66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4" name="Freeform 70"/>
            <p:cNvSpPr>
              <a:spLocks/>
            </p:cNvSpPr>
            <p:nvPr/>
          </p:nvSpPr>
          <p:spPr bwMode="auto">
            <a:xfrm>
              <a:off x="1724025" y="6627813"/>
              <a:ext cx="406400" cy="412750"/>
            </a:xfrm>
            <a:custGeom>
              <a:avLst/>
              <a:gdLst>
                <a:gd name="T0" fmla="*/ 66 w 66"/>
                <a:gd name="T1" fmla="*/ 0 h 67"/>
                <a:gd name="T2" fmla="*/ 0 w 66"/>
                <a:gd name="T3" fmla="*/ 67 h 67"/>
                <a:gd name="T4" fmla="*/ 66 w 66"/>
                <a:gd name="T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7">
                  <a:moveTo>
                    <a:pt x="66" y="0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0" y="60"/>
                    <a:pt x="7" y="1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5" name="Freeform 71"/>
            <p:cNvSpPr>
              <a:spLocks/>
            </p:cNvSpPr>
            <p:nvPr/>
          </p:nvSpPr>
          <p:spPr bwMode="auto">
            <a:xfrm>
              <a:off x="1724025" y="6627813"/>
              <a:ext cx="425450" cy="438150"/>
            </a:xfrm>
            <a:custGeom>
              <a:avLst/>
              <a:gdLst>
                <a:gd name="T0" fmla="*/ 66 w 69"/>
                <a:gd name="T1" fmla="*/ 0 h 71"/>
                <a:gd name="T2" fmla="*/ 69 w 69"/>
                <a:gd name="T3" fmla="*/ 0 h 71"/>
                <a:gd name="T4" fmla="*/ 0 w 69"/>
                <a:gd name="T5" fmla="*/ 67 h 71"/>
                <a:gd name="T6" fmla="*/ 0 w 69"/>
                <a:gd name="T7" fmla="*/ 67 h 71"/>
                <a:gd name="T8" fmla="*/ 66 w 69"/>
                <a:gd name="T9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1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1"/>
                    <a:pt x="0" y="67"/>
                  </a:cubicBezTo>
                  <a:cubicBezTo>
                    <a:pt x="0" y="67"/>
                    <a:pt x="0" y="67"/>
                    <a:pt x="0" y="67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6" name="Freeform 72"/>
            <p:cNvSpPr>
              <a:spLocks/>
            </p:cNvSpPr>
            <p:nvPr/>
          </p:nvSpPr>
          <p:spPr bwMode="auto">
            <a:xfrm>
              <a:off x="2635250" y="7664450"/>
              <a:ext cx="523875" cy="528638"/>
            </a:xfrm>
            <a:custGeom>
              <a:avLst/>
              <a:gdLst>
                <a:gd name="T0" fmla="*/ 85 w 85"/>
                <a:gd name="T1" fmla="*/ 0 h 86"/>
                <a:gd name="T2" fmla="*/ 0 w 85"/>
                <a:gd name="T3" fmla="*/ 86 h 86"/>
                <a:gd name="T4" fmla="*/ 85 w 85"/>
                <a:gd name="T5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6">
                  <a:moveTo>
                    <a:pt x="85" y="0"/>
                  </a:moveTo>
                  <a:cubicBezTo>
                    <a:pt x="0" y="86"/>
                    <a:pt x="0" y="86"/>
                    <a:pt x="0" y="86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7" name="Freeform 73"/>
            <p:cNvSpPr>
              <a:spLocks/>
            </p:cNvSpPr>
            <p:nvPr/>
          </p:nvSpPr>
          <p:spPr bwMode="auto">
            <a:xfrm>
              <a:off x="2635250" y="7664450"/>
              <a:ext cx="554038" cy="560388"/>
            </a:xfrm>
            <a:custGeom>
              <a:avLst/>
              <a:gdLst>
                <a:gd name="T0" fmla="*/ 85 w 90"/>
                <a:gd name="T1" fmla="*/ 0 h 91"/>
                <a:gd name="T2" fmla="*/ 90 w 90"/>
                <a:gd name="T3" fmla="*/ 0 h 91"/>
                <a:gd name="T4" fmla="*/ 0 w 90"/>
                <a:gd name="T5" fmla="*/ 86 h 91"/>
                <a:gd name="T6" fmla="*/ 0 w 90"/>
                <a:gd name="T7" fmla="*/ 86 h 91"/>
                <a:gd name="T8" fmla="*/ 85 w 90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85" y="0"/>
                  </a:moveTo>
                  <a:cubicBezTo>
                    <a:pt x="86" y="0"/>
                    <a:pt x="88" y="0"/>
                    <a:pt x="90" y="0"/>
                  </a:cubicBezTo>
                  <a:cubicBezTo>
                    <a:pt x="90" y="0"/>
                    <a:pt x="82" y="91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8" name="Freeform 74"/>
            <p:cNvSpPr>
              <a:spLocks/>
            </p:cNvSpPr>
            <p:nvPr/>
          </p:nvSpPr>
          <p:spPr bwMode="auto">
            <a:xfrm>
              <a:off x="10972800" y="7404100"/>
              <a:ext cx="30163" cy="1177925"/>
            </a:xfrm>
            <a:custGeom>
              <a:avLst/>
              <a:gdLst>
                <a:gd name="T0" fmla="*/ 5 w 5"/>
                <a:gd name="T1" fmla="*/ 5 h 191"/>
                <a:gd name="T2" fmla="*/ 2 w 5"/>
                <a:gd name="T3" fmla="*/ 0 h 191"/>
                <a:gd name="T4" fmla="*/ 0 w 5"/>
                <a:gd name="T5" fmla="*/ 5 h 191"/>
                <a:gd name="T6" fmla="*/ 0 w 5"/>
                <a:gd name="T7" fmla="*/ 191 h 191"/>
                <a:gd name="T8" fmla="*/ 5 w 5"/>
                <a:gd name="T9" fmla="*/ 191 h 191"/>
                <a:gd name="T10" fmla="*/ 5 w 5"/>
                <a:gd name="T11" fmla="*/ 5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91">
                  <a:moveTo>
                    <a:pt x="5" y="5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5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5" y="191"/>
                    <a:pt x="5" y="191"/>
                    <a:pt x="5" y="191"/>
                  </a:cubicBezTo>
                  <a:lnTo>
                    <a:pt x="5" y="5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9" name="Freeform 75"/>
            <p:cNvSpPr>
              <a:spLocks/>
            </p:cNvSpPr>
            <p:nvPr/>
          </p:nvSpPr>
          <p:spPr bwMode="auto">
            <a:xfrm>
              <a:off x="11858625" y="7521575"/>
              <a:ext cx="38100" cy="1060450"/>
            </a:xfrm>
            <a:custGeom>
              <a:avLst/>
              <a:gdLst>
                <a:gd name="T0" fmla="*/ 6 w 6"/>
                <a:gd name="T1" fmla="*/ 4 h 172"/>
                <a:gd name="T2" fmla="*/ 3 w 6"/>
                <a:gd name="T3" fmla="*/ 0 h 172"/>
                <a:gd name="T4" fmla="*/ 0 w 6"/>
                <a:gd name="T5" fmla="*/ 4 h 172"/>
                <a:gd name="T6" fmla="*/ 0 w 6"/>
                <a:gd name="T7" fmla="*/ 172 h 172"/>
                <a:gd name="T8" fmla="*/ 6 w 6"/>
                <a:gd name="T9" fmla="*/ 172 h 172"/>
                <a:gd name="T10" fmla="*/ 6 w 6"/>
                <a:gd name="T11" fmla="*/ 4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72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6" y="172"/>
                    <a:pt x="6" y="172"/>
                    <a:pt x="6" y="172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0" name="Freeform 76"/>
            <p:cNvSpPr>
              <a:spLocks/>
            </p:cNvSpPr>
            <p:nvPr/>
          </p:nvSpPr>
          <p:spPr bwMode="auto">
            <a:xfrm>
              <a:off x="10042525" y="7472363"/>
              <a:ext cx="36513" cy="1109663"/>
            </a:xfrm>
            <a:custGeom>
              <a:avLst/>
              <a:gdLst>
                <a:gd name="T0" fmla="*/ 6 w 6"/>
                <a:gd name="T1" fmla="*/ 4 h 180"/>
                <a:gd name="T2" fmla="*/ 3 w 6"/>
                <a:gd name="T3" fmla="*/ 0 h 180"/>
                <a:gd name="T4" fmla="*/ 0 w 6"/>
                <a:gd name="T5" fmla="*/ 4 h 180"/>
                <a:gd name="T6" fmla="*/ 0 w 6"/>
                <a:gd name="T7" fmla="*/ 180 h 180"/>
                <a:gd name="T8" fmla="*/ 6 w 6"/>
                <a:gd name="T9" fmla="*/ 180 h 180"/>
                <a:gd name="T10" fmla="*/ 6 w 6"/>
                <a:gd name="T11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80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80"/>
                    <a:pt x="0" y="180"/>
                    <a:pt x="0" y="180"/>
                  </a:cubicBezTo>
                  <a:cubicBezTo>
                    <a:pt x="6" y="180"/>
                    <a:pt x="6" y="180"/>
                    <a:pt x="6" y="180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1" name="Freeform 77"/>
            <p:cNvSpPr>
              <a:spLocks/>
            </p:cNvSpPr>
            <p:nvPr/>
          </p:nvSpPr>
          <p:spPr bwMode="auto">
            <a:xfrm>
              <a:off x="11606213" y="6899275"/>
              <a:ext cx="38100" cy="1682750"/>
            </a:xfrm>
            <a:custGeom>
              <a:avLst/>
              <a:gdLst>
                <a:gd name="T0" fmla="*/ 6 w 6"/>
                <a:gd name="T1" fmla="*/ 4 h 273"/>
                <a:gd name="T2" fmla="*/ 3 w 6"/>
                <a:gd name="T3" fmla="*/ 0 h 273"/>
                <a:gd name="T4" fmla="*/ 0 w 6"/>
                <a:gd name="T5" fmla="*/ 4 h 273"/>
                <a:gd name="T6" fmla="*/ 0 w 6"/>
                <a:gd name="T7" fmla="*/ 273 h 273"/>
                <a:gd name="T8" fmla="*/ 6 w 6"/>
                <a:gd name="T9" fmla="*/ 273 h 273"/>
                <a:gd name="T10" fmla="*/ 6 w 6"/>
                <a:gd name="T11" fmla="*/ 4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73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6" y="273"/>
                    <a:pt x="6" y="273"/>
                    <a:pt x="6" y="273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2" name="Freeform 78"/>
            <p:cNvSpPr>
              <a:spLocks/>
            </p:cNvSpPr>
            <p:nvPr/>
          </p:nvSpPr>
          <p:spPr bwMode="auto">
            <a:xfrm>
              <a:off x="11274425" y="6486525"/>
              <a:ext cx="714375" cy="671513"/>
            </a:xfrm>
            <a:custGeom>
              <a:avLst/>
              <a:gdLst>
                <a:gd name="T0" fmla="*/ 52 w 116"/>
                <a:gd name="T1" fmla="*/ 44 h 109"/>
                <a:gd name="T2" fmla="*/ 49 w 116"/>
                <a:gd name="T3" fmla="*/ 3 h 109"/>
                <a:gd name="T4" fmla="*/ 61 w 116"/>
                <a:gd name="T5" fmla="*/ 40 h 109"/>
                <a:gd name="T6" fmla="*/ 92 w 116"/>
                <a:gd name="T7" fmla="*/ 27 h 109"/>
                <a:gd name="T8" fmla="*/ 72 w 116"/>
                <a:gd name="T9" fmla="*/ 50 h 109"/>
                <a:gd name="T10" fmla="*/ 110 w 116"/>
                <a:gd name="T11" fmla="*/ 61 h 109"/>
                <a:gd name="T12" fmla="*/ 70 w 116"/>
                <a:gd name="T13" fmla="*/ 62 h 109"/>
                <a:gd name="T14" fmla="*/ 86 w 116"/>
                <a:gd name="T15" fmla="*/ 94 h 109"/>
                <a:gd name="T16" fmla="*/ 60 w 116"/>
                <a:gd name="T17" fmla="*/ 71 h 109"/>
                <a:gd name="T18" fmla="*/ 55 w 116"/>
                <a:gd name="T19" fmla="*/ 106 h 109"/>
                <a:gd name="T20" fmla="*/ 45 w 116"/>
                <a:gd name="T21" fmla="*/ 74 h 109"/>
                <a:gd name="T22" fmla="*/ 11 w 116"/>
                <a:gd name="T23" fmla="*/ 81 h 109"/>
                <a:gd name="T24" fmla="*/ 36 w 116"/>
                <a:gd name="T25" fmla="*/ 65 h 109"/>
                <a:gd name="T26" fmla="*/ 6 w 116"/>
                <a:gd name="T27" fmla="*/ 42 h 109"/>
                <a:gd name="T28" fmla="*/ 43 w 116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6" h="109">
                  <a:moveTo>
                    <a:pt x="52" y="44"/>
                  </a:moveTo>
                  <a:cubicBezTo>
                    <a:pt x="36" y="46"/>
                    <a:pt x="31" y="6"/>
                    <a:pt x="49" y="3"/>
                  </a:cubicBezTo>
                  <a:cubicBezTo>
                    <a:pt x="68" y="0"/>
                    <a:pt x="63" y="30"/>
                    <a:pt x="61" y="40"/>
                  </a:cubicBezTo>
                  <a:cubicBezTo>
                    <a:pt x="65" y="32"/>
                    <a:pt x="86" y="9"/>
                    <a:pt x="92" y="27"/>
                  </a:cubicBezTo>
                  <a:cubicBezTo>
                    <a:pt x="96" y="39"/>
                    <a:pt x="79" y="45"/>
                    <a:pt x="72" y="50"/>
                  </a:cubicBezTo>
                  <a:cubicBezTo>
                    <a:pt x="81" y="42"/>
                    <a:pt x="116" y="46"/>
                    <a:pt x="110" y="61"/>
                  </a:cubicBezTo>
                  <a:cubicBezTo>
                    <a:pt x="105" y="74"/>
                    <a:pt x="78" y="65"/>
                    <a:pt x="70" y="62"/>
                  </a:cubicBezTo>
                  <a:cubicBezTo>
                    <a:pt x="80" y="68"/>
                    <a:pt x="106" y="84"/>
                    <a:pt x="86" y="94"/>
                  </a:cubicBezTo>
                  <a:cubicBezTo>
                    <a:pt x="69" y="103"/>
                    <a:pt x="65" y="82"/>
                    <a:pt x="60" y="71"/>
                  </a:cubicBezTo>
                  <a:cubicBezTo>
                    <a:pt x="63" y="82"/>
                    <a:pt x="70" y="103"/>
                    <a:pt x="55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4"/>
                    <a:pt x="11" y="81"/>
                  </a:cubicBezTo>
                  <a:cubicBezTo>
                    <a:pt x="3" y="67"/>
                    <a:pt x="30" y="67"/>
                    <a:pt x="36" y="65"/>
                  </a:cubicBezTo>
                  <a:cubicBezTo>
                    <a:pt x="27" y="66"/>
                    <a:pt x="0" y="55"/>
                    <a:pt x="6" y="42"/>
                  </a:cubicBezTo>
                  <a:cubicBezTo>
                    <a:pt x="13" y="29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3" name="Oval 79"/>
            <p:cNvSpPr>
              <a:spLocks noChangeArrowheads="1"/>
            </p:cNvSpPr>
            <p:nvPr/>
          </p:nvSpPr>
          <p:spPr bwMode="auto">
            <a:xfrm>
              <a:off x="11471275" y="67024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4" name="Oval 80"/>
            <p:cNvSpPr>
              <a:spLocks noChangeArrowheads="1"/>
            </p:cNvSpPr>
            <p:nvPr/>
          </p:nvSpPr>
          <p:spPr bwMode="auto">
            <a:xfrm>
              <a:off x="11514138" y="677545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5" name="Oval 81"/>
            <p:cNvSpPr>
              <a:spLocks noChangeArrowheads="1"/>
            </p:cNvSpPr>
            <p:nvPr/>
          </p:nvSpPr>
          <p:spPr bwMode="auto">
            <a:xfrm>
              <a:off x="11631613" y="67516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6" name="Oval 82"/>
            <p:cNvSpPr>
              <a:spLocks noChangeArrowheads="1"/>
            </p:cNvSpPr>
            <p:nvPr/>
          </p:nvSpPr>
          <p:spPr bwMode="auto">
            <a:xfrm>
              <a:off x="11606213" y="68072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7" name="Oval 83"/>
            <p:cNvSpPr>
              <a:spLocks noChangeArrowheads="1"/>
            </p:cNvSpPr>
            <p:nvPr/>
          </p:nvSpPr>
          <p:spPr bwMode="auto">
            <a:xfrm>
              <a:off x="11717338" y="680085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8" name="Oval 84"/>
            <p:cNvSpPr>
              <a:spLocks noChangeArrowheads="1"/>
            </p:cNvSpPr>
            <p:nvPr/>
          </p:nvSpPr>
          <p:spPr bwMode="auto">
            <a:xfrm>
              <a:off x="11687175" y="68865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9" name="Oval 85"/>
            <p:cNvSpPr>
              <a:spLocks noChangeArrowheads="1"/>
            </p:cNvSpPr>
            <p:nvPr/>
          </p:nvSpPr>
          <p:spPr bwMode="auto">
            <a:xfrm>
              <a:off x="11533188" y="68627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0" name="Oval 86"/>
            <p:cNvSpPr>
              <a:spLocks noChangeArrowheads="1"/>
            </p:cNvSpPr>
            <p:nvPr/>
          </p:nvSpPr>
          <p:spPr bwMode="auto">
            <a:xfrm>
              <a:off x="11631613" y="6880225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1" name="Oval 87"/>
            <p:cNvSpPr>
              <a:spLocks noChangeArrowheads="1"/>
            </p:cNvSpPr>
            <p:nvPr/>
          </p:nvSpPr>
          <p:spPr bwMode="auto">
            <a:xfrm>
              <a:off x="11612563" y="6948488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2" name="Freeform 88"/>
            <p:cNvSpPr>
              <a:spLocks/>
            </p:cNvSpPr>
            <p:nvPr/>
          </p:nvSpPr>
          <p:spPr bwMode="auto">
            <a:xfrm>
              <a:off x="11982450" y="7435850"/>
              <a:ext cx="12700" cy="12700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2 h 2"/>
                <a:gd name="T4" fmla="*/ 2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cubicBezTo>
                    <a:pt x="1" y="1"/>
                    <a:pt x="1" y="1"/>
                    <a:pt x="0" y="2"/>
                  </a:cubicBezTo>
                  <a:cubicBezTo>
                    <a:pt x="1" y="2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3" name="Freeform 89"/>
            <p:cNvSpPr>
              <a:spLocks/>
            </p:cNvSpPr>
            <p:nvPr/>
          </p:nvSpPr>
          <p:spPr bwMode="auto">
            <a:xfrm>
              <a:off x="11552238" y="7151688"/>
              <a:ext cx="646113" cy="641350"/>
            </a:xfrm>
            <a:custGeom>
              <a:avLst/>
              <a:gdLst>
                <a:gd name="T0" fmla="*/ 72 w 105"/>
                <a:gd name="T1" fmla="*/ 46 h 104"/>
                <a:gd name="T2" fmla="*/ 70 w 105"/>
                <a:gd name="T3" fmla="*/ 48 h 104"/>
                <a:gd name="T4" fmla="*/ 72 w 105"/>
                <a:gd name="T5" fmla="*/ 46 h 104"/>
                <a:gd name="T6" fmla="*/ 90 w 105"/>
                <a:gd name="T7" fmla="*/ 26 h 104"/>
                <a:gd name="T8" fmla="*/ 59 w 105"/>
                <a:gd name="T9" fmla="*/ 38 h 104"/>
                <a:gd name="T10" fmla="*/ 48 w 105"/>
                <a:gd name="T11" fmla="*/ 2 h 104"/>
                <a:gd name="T12" fmla="*/ 51 w 105"/>
                <a:gd name="T13" fmla="*/ 42 h 104"/>
                <a:gd name="T14" fmla="*/ 42 w 105"/>
                <a:gd name="T15" fmla="*/ 46 h 104"/>
                <a:gd name="T16" fmla="*/ 7 w 105"/>
                <a:gd name="T17" fmla="*/ 40 h 104"/>
                <a:gd name="T18" fmla="*/ 36 w 105"/>
                <a:gd name="T19" fmla="*/ 62 h 104"/>
                <a:gd name="T20" fmla="*/ 11 w 105"/>
                <a:gd name="T21" fmla="*/ 78 h 104"/>
                <a:gd name="T22" fmla="*/ 44 w 105"/>
                <a:gd name="T23" fmla="*/ 71 h 104"/>
                <a:gd name="T24" fmla="*/ 54 w 105"/>
                <a:gd name="T25" fmla="*/ 102 h 104"/>
                <a:gd name="T26" fmla="*/ 59 w 105"/>
                <a:gd name="T27" fmla="*/ 68 h 104"/>
                <a:gd name="T28" fmla="*/ 83 w 105"/>
                <a:gd name="T29" fmla="*/ 90 h 104"/>
                <a:gd name="T30" fmla="*/ 68 w 105"/>
                <a:gd name="T31" fmla="*/ 59 h 104"/>
                <a:gd name="T32" fmla="*/ 105 w 105"/>
                <a:gd name="T33" fmla="*/ 61 h 104"/>
                <a:gd name="T34" fmla="*/ 105 w 105"/>
                <a:gd name="T35" fmla="*/ 50 h 104"/>
                <a:gd name="T36" fmla="*/ 72 w 105"/>
                <a:gd name="T37" fmla="*/ 46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5" h="104">
                  <a:moveTo>
                    <a:pt x="72" y="46"/>
                  </a:moveTo>
                  <a:cubicBezTo>
                    <a:pt x="71" y="47"/>
                    <a:pt x="71" y="48"/>
                    <a:pt x="70" y="48"/>
                  </a:cubicBezTo>
                  <a:cubicBezTo>
                    <a:pt x="71" y="47"/>
                    <a:pt x="71" y="47"/>
                    <a:pt x="72" y="46"/>
                  </a:cubicBezTo>
                  <a:cubicBezTo>
                    <a:pt x="79" y="41"/>
                    <a:pt x="93" y="36"/>
                    <a:pt x="90" y="26"/>
                  </a:cubicBezTo>
                  <a:cubicBezTo>
                    <a:pt x="84" y="8"/>
                    <a:pt x="63" y="30"/>
                    <a:pt x="59" y="38"/>
                  </a:cubicBezTo>
                  <a:cubicBezTo>
                    <a:pt x="61" y="29"/>
                    <a:pt x="66" y="0"/>
                    <a:pt x="48" y="2"/>
                  </a:cubicBezTo>
                  <a:cubicBezTo>
                    <a:pt x="30" y="5"/>
                    <a:pt x="35" y="44"/>
                    <a:pt x="51" y="42"/>
                  </a:cubicBezTo>
                  <a:cubicBezTo>
                    <a:pt x="42" y="46"/>
                    <a:pt x="42" y="46"/>
                    <a:pt x="42" y="46"/>
                  </a:cubicBezTo>
                  <a:cubicBezTo>
                    <a:pt x="39" y="41"/>
                    <a:pt x="13" y="27"/>
                    <a:pt x="7" y="40"/>
                  </a:cubicBezTo>
                  <a:cubicBezTo>
                    <a:pt x="0" y="52"/>
                    <a:pt x="27" y="63"/>
                    <a:pt x="36" y="62"/>
                  </a:cubicBezTo>
                  <a:cubicBezTo>
                    <a:pt x="29" y="64"/>
                    <a:pt x="4" y="64"/>
                    <a:pt x="11" y="78"/>
                  </a:cubicBezTo>
                  <a:cubicBezTo>
                    <a:pt x="18" y="90"/>
                    <a:pt x="38" y="78"/>
                    <a:pt x="44" y="71"/>
                  </a:cubicBezTo>
                  <a:cubicBezTo>
                    <a:pt x="34" y="79"/>
                    <a:pt x="40" y="104"/>
                    <a:pt x="54" y="102"/>
                  </a:cubicBezTo>
                  <a:cubicBezTo>
                    <a:pt x="68" y="99"/>
                    <a:pt x="61" y="78"/>
                    <a:pt x="59" y="68"/>
                  </a:cubicBezTo>
                  <a:cubicBezTo>
                    <a:pt x="63" y="78"/>
                    <a:pt x="67" y="98"/>
                    <a:pt x="83" y="90"/>
                  </a:cubicBezTo>
                  <a:cubicBezTo>
                    <a:pt x="103" y="80"/>
                    <a:pt x="77" y="65"/>
                    <a:pt x="68" y="59"/>
                  </a:cubicBezTo>
                  <a:cubicBezTo>
                    <a:pt x="75" y="62"/>
                    <a:pt x="97" y="69"/>
                    <a:pt x="105" y="61"/>
                  </a:cubicBezTo>
                  <a:cubicBezTo>
                    <a:pt x="105" y="50"/>
                    <a:pt x="105" y="50"/>
                    <a:pt x="105" y="50"/>
                  </a:cubicBezTo>
                  <a:cubicBezTo>
                    <a:pt x="98" y="43"/>
                    <a:pt x="80" y="42"/>
                    <a:pt x="72" y="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4" name="Oval 90"/>
            <p:cNvSpPr>
              <a:spLocks noChangeArrowheads="1"/>
            </p:cNvSpPr>
            <p:nvPr/>
          </p:nvSpPr>
          <p:spPr bwMode="auto">
            <a:xfrm>
              <a:off x="11742738" y="7354888"/>
              <a:ext cx="28892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5" name="Oval 91"/>
            <p:cNvSpPr>
              <a:spLocks noChangeArrowheads="1"/>
            </p:cNvSpPr>
            <p:nvPr/>
          </p:nvSpPr>
          <p:spPr bwMode="auto">
            <a:xfrm>
              <a:off x="11791950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6" name="Oval 92"/>
            <p:cNvSpPr>
              <a:spLocks noChangeArrowheads="1"/>
            </p:cNvSpPr>
            <p:nvPr/>
          </p:nvSpPr>
          <p:spPr bwMode="auto">
            <a:xfrm>
              <a:off x="11896725" y="74041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7" name="Oval 93"/>
            <p:cNvSpPr>
              <a:spLocks noChangeArrowheads="1"/>
            </p:cNvSpPr>
            <p:nvPr/>
          </p:nvSpPr>
          <p:spPr bwMode="auto">
            <a:xfrm>
              <a:off x="11871325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8" name="Oval 94"/>
            <p:cNvSpPr>
              <a:spLocks noChangeArrowheads="1"/>
            </p:cNvSpPr>
            <p:nvPr/>
          </p:nvSpPr>
          <p:spPr bwMode="auto">
            <a:xfrm>
              <a:off x="11982450" y="7454900"/>
              <a:ext cx="635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9" name="Oval 95"/>
            <p:cNvSpPr>
              <a:spLocks noChangeArrowheads="1"/>
            </p:cNvSpPr>
            <p:nvPr/>
          </p:nvSpPr>
          <p:spPr bwMode="auto">
            <a:xfrm>
              <a:off x="11952288" y="75342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0" name="Oval 96"/>
            <p:cNvSpPr>
              <a:spLocks noChangeArrowheads="1"/>
            </p:cNvSpPr>
            <p:nvPr/>
          </p:nvSpPr>
          <p:spPr bwMode="auto">
            <a:xfrm>
              <a:off x="11804650" y="75152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1" name="Oval 97"/>
            <p:cNvSpPr>
              <a:spLocks noChangeArrowheads="1"/>
            </p:cNvSpPr>
            <p:nvPr/>
          </p:nvSpPr>
          <p:spPr bwMode="auto">
            <a:xfrm>
              <a:off x="11903075" y="75279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2" name="Oval 98"/>
            <p:cNvSpPr>
              <a:spLocks noChangeArrowheads="1"/>
            </p:cNvSpPr>
            <p:nvPr/>
          </p:nvSpPr>
          <p:spPr bwMode="auto">
            <a:xfrm>
              <a:off x="11884025" y="7589838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3" name="Freeform 99"/>
            <p:cNvSpPr>
              <a:spLocks/>
            </p:cNvSpPr>
            <p:nvPr/>
          </p:nvSpPr>
          <p:spPr bwMode="auto">
            <a:xfrm>
              <a:off x="9672638" y="7127875"/>
              <a:ext cx="690563" cy="646113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3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9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3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9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9"/>
                    <a:pt x="58" y="69"/>
                  </a:cubicBezTo>
                  <a:cubicBezTo>
                    <a:pt x="61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5"/>
                    <a:pt x="29" y="64"/>
                    <a:pt x="35" y="62"/>
                  </a:cubicBezTo>
                  <a:cubicBezTo>
                    <a:pt x="26" y="63"/>
                    <a:pt x="0" y="53"/>
                    <a:pt x="6" y="40"/>
                  </a:cubicBezTo>
                  <a:cubicBezTo>
                    <a:pt x="12" y="27"/>
                    <a:pt x="39" y="42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4" name="Oval 100"/>
            <p:cNvSpPr>
              <a:spLocks noChangeArrowheads="1"/>
            </p:cNvSpPr>
            <p:nvPr/>
          </p:nvSpPr>
          <p:spPr bwMode="auto">
            <a:xfrm>
              <a:off x="9864725" y="7331075"/>
              <a:ext cx="282575" cy="2825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5" name="Oval 101"/>
            <p:cNvSpPr>
              <a:spLocks noChangeArrowheads="1"/>
            </p:cNvSpPr>
            <p:nvPr/>
          </p:nvSpPr>
          <p:spPr bwMode="auto">
            <a:xfrm>
              <a:off x="9907588" y="74041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6" name="Oval 102"/>
            <p:cNvSpPr>
              <a:spLocks noChangeArrowheads="1"/>
            </p:cNvSpPr>
            <p:nvPr/>
          </p:nvSpPr>
          <p:spPr bwMode="auto">
            <a:xfrm>
              <a:off x="10018713" y="7380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7" name="Oval 103"/>
            <p:cNvSpPr>
              <a:spLocks noChangeArrowheads="1"/>
            </p:cNvSpPr>
            <p:nvPr/>
          </p:nvSpPr>
          <p:spPr bwMode="auto">
            <a:xfrm>
              <a:off x="9993313" y="74358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8" name="Oval 104"/>
            <p:cNvSpPr>
              <a:spLocks noChangeArrowheads="1"/>
            </p:cNvSpPr>
            <p:nvPr/>
          </p:nvSpPr>
          <p:spPr bwMode="auto">
            <a:xfrm>
              <a:off x="10104438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9" name="Oval 105"/>
            <p:cNvSpPr>
              <a:spLocks noChangeArrowheads="1"/>
            </p:cNvSpPr>
            <p:nvPr/>
          </p:nvSpPr>
          <p:spPr bwMode="auto">
            <a:xfrm>
              <a:off x="10067925" y="7508875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0" name="Oval 106"/>
            <p:cNvSpPr>
              <a:spLocks noChangeArrowheads="1"/>
            </p:cNvSpPr>
            <p:nvPr/>
          </p:nvSpPr>
          <p:spPr bwMode="auto">
            <a:xfrm>
              <a:off x="9920288" y="74914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1" name="Oval 107"/>
            <p:cNvSpPr>
              <a:spLocks noChangeArrowheads="1"/>
            </p:cNvSpPr>
            <p:nvPr/>
          </p:nvSpPr>
          <p:spPr bwMode="auto">
            <a:xfrm>
              <a:off x="10018713" y="7504113"/>
              <a:ext cx="11113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2" name="Oval 108"/>
            <p:cNvSpPr>
              <a:spLocks noChangeArrowheads="1"/>
            </p:cNvSpPr>
            <p:nvPr/>
          </p:nvSpPr>
          <p:spPr bwMode="auto">
            <a:xfrm>
              <a:off x="9999663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3" name="Freeform 109"/>
            <p:cNvSpPr>
              <a:spLocks/>
            </p:cNvSpPr>
            <p:nvPr/>
          </p:nvSpPr>
          <p:spPr bwMode="auto">
            <a:xfrm>
              <a:off x="9593263" y="7639050"/>
              <a:ext cx="455613" cy="395288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2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4" name="Freeform 110"/>
            <p:cNvSpPr>
              <a:spLocks/>
            </p:cNvSpPr>
            <p:nvPr/>
          </p:nvSpPr>
          <p:spPr bwMode="auto">
            <a:xfrm>
              <a:off x="9569450" y="7688263"/>
              <a:ext cx="479425" cy="425450"/>
            </a:xfrm>
            <a:custGeom>
              <a:avLst/>
              <a:gdLst>
                <a:gd name="T0" fmla="*/ 4 w 78"/>
                <a:gd name="T1" fmla="*/ 0 h 69"/>
                <a:gd name="T2" fmla="*/ 0 w 78"/>
                <a:gd name="T3" fmla="*/ 0 h 69"/>
                <a:gd name="T4" fmla="*/ 78 w 78"/>
                <a:gd name="T5" fmla="*/ 57 h 69"/>
                <a:gd name="T6" fmla="*/ 78 w 78"/>
                <a:gd name="T7" fmla="*/ 56 h 69"/>
                <a:gd name="T8" fmla="*/ 4 w 78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69">
                  <a:moveTo>
                    <a:pt x="4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0" y="0"/>
                    <a:pt x="15" y="69"/>
                    <a:pt x="78" y="57"/>
                  </a:cubicBezTo>
                  <a:cubicBezTo>
                    <a:pt x="78" y="57"/>
                    <a:pt x="78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5" name="Freeform 111"/>
            <p:cNvSpPr>
              <a:spLocks/>
            </p:cNvSpPr>
            <p:nvPr/>
          </p:nvSpPr>
          <p:spPr bwMode="auto">
            <a:xfrm>
              <a:off x="11107738" y="7540625"/>
              <a:ext cx="487363" cy="419100"/>
            </a:xfrm>
            <a:custGeom>
              <a:avLst/>
              <a:gdLst>
                <a:gd name="T0" fmla="*/ 0 w 79"/>
                <a:gd name="T1" fmla="*/ 8 h 68"/>
                <a:gd name="T2" fmla="*/ 79 w 79"/>
                <a:gd name="T3" fmla="*/ 68 h 68"/>
                <a:gd name="T4" fmla="*/ 0 w 79"/>
                <a:gd name="T5" fmla="*/ 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" h="68">
                  <a:moveTo>
                    <a:pt x="0" y="8"/>
                  </a:moveTo>
                  <a:cubicBezTo>
                    <a:pt x="79" y="68"/>
                    <a:pt x="79" y="68"/>
                    <a:pt x="79" y="68"/>
                  </a:cubicBezTo>
                  <a:cubicBezTo>
                    <a:pt x="78" y="61"/>
                    <a:pt x="62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6" name="Freeform 112"/>
            <p:cNvSpPr>
              <a:spLocks/>
            </p:cNvSpPr>
            <p:nvPr/>
          </p:nvSpPr>
          <p:spPr bwMode="auto">
            <a:xfrm>
              <a:off x="11083925" y="7589838"/>
              <a:ext cx="517525" cy="455613"/>
            </a:xfrm>
            <a:custGeom>
              <a:avLst/>
              <a:gdLst>
                <a:gd name="T0" fmla="*/ 4 w 84"/>
                <a:gd name="T1" fmla="*/ 0 h 74"/>
                <a:gd name="T2" fmla="*/ 0 w 84"/>
                <a:gd name="T3" fmla="*/ 1 h 74"/>
                <a:gd name="T4" fmla="*/ 84 w 84"/>
                <a:gd name="T5" fmla="*/ 61 h 74"/>
                <a:gd name="T6" fmla="*/ 83 w 84"/>
                <a:gd name="T7" fmla="*/ 60 h 74"/>
                <a:gd name="T8" fmla="*/ 4 w 84"/>
                <a:gd name="T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74">
                  <a:moveTo>
                    <a:pt x="4" y="0"/>
                  </a:moveTo>
                  <a:cubicBezTo>
                    <a:pt x="3" y="0"/>
                    <a:pt x="1" y="0"/>
                    <a:pt x="0" y="1"/>
                  </a:cubicBezTo>
                  <a:cubicBezTo>
                    <a:pt x="0" y="1"/>
                    <a:pt x="16" y="74"/>
                    <a:pt x="84" y="61"/>
                  </a:cubicBezTo>
                  <a:cubicBezTo>
                    <a:pt x="84" y="61"/>
                    <a:pt x="84" y="61"/>
                    <a:pt x="83" y="60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7" name="Freeform 113"/>
            <p:cNvSpPr>
              <a:spLocks/>
            </p:cNvSpPr>
            <p:nvPr/>
          </p:nvSpPr>
          <p:spPr bwMode="auto">
            <a:xfrm>
              <a:off x="12057063" y="7700963"/>
              <a:ext cx="141288" cy="357188"/>
            </a:xfrm>
            <a:custGeom>
              <a:avLst/>
              <a:gdLst>
                <a:gd name="T0" fmla="*/ 0 w 23"/>
                <a:gd name="T1" fmla="*/ 58 h 58"/>
                <a:gd name="T2" fmla="*/ 23 w 23"/>
                <a:gd name="T3" fmla="*/ 35 h 58"/>
                <a:gd name="T4" fmla="*/ 23 w 23"/>
                <a:gd name="T5" fmla="*/ 0 h 58"/>
                <a:gd name="T6" fmla="*/ 0 w 23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8">
                  <a:moveTo>
                    <a:pt x="0" y="58"/>
                  </a:moveTo>
                  <a:cubicBezTo>
                    <a:pt x="23" y="35"/>
                    <a:pt x="23" y="35"/>
                    <a:pt x="23" y="35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4" y="23"/>
                    <a:pt x="1" y="52"/>
                    <a:pt x="0" y="5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8" name="Freeform 114"/>
            <p:cNvSpPr>
              <a:spLocks/>
            </p:cNvSpPr>
            <p:nvPr/>
          </p:nvSpPr>
          <p:spPr bwMode="auto">
            <a:xfrm>
              <a:off x="12057063" y="7916863"/>
              <a:ext cx="141288" cy="147638"/>
            </a:xfrm>
            <a:custGeom>
              <a:avLst/>
              <a:gdLst>
                <a:gd name="T0" fmla="*/ 0 w 23"/>
                <a:gd name="T1" fmla="*/ 23 h 24"/>
                <a:gd name="T2" fmla="*/ 0 w 23"/>
                <a:gd name="T3" fmla="*/ 24 h 24"/>
                <a:gd name="T4" fmla="*/ 23 w 23"/>
                <a:gd name="T5" fmla="*/ 22 h 24"/>
                <a:gd name="T6" fmla="*/ 23 w 23"/>
                <a:gd name="T7" fmla="*/ 0 h 24"/>
                <a:gd name="T8" fmla="*/ 0 w 23"/>
                <a:gd name="T9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0" y="23"/>
                  </a:moveTo>
                  <a:cubicBezTo>
                    <a:pt x="0" y="23"/>
                    <a:pt x="0" y="24"/>
                    <a:pt x="0" y="24"/>
                  </a:cubicBezTo>
                  <a:cubicBezTo>
                    <a:pt x="8" y="24"/>
                    <a:pt x="16" y="24"/>
                    <a:pt x="23" y="22"/>
                  </a:cubicBezTo>
                  <a:cubicBezTo>
                    <a:pt x="23" y="0"/>
                    <a:pt x="23" y="0"/>
                    <a:pt x="23" y="0"/>
                  </a:cubicBezTo>
                  <a:lnTo>
                    <a:pt x="0" y="23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9" name="Freeform 115"/>
            <p:cNvSpPr>
              <a:spLocks/>
            </p:cNvSpPr>
            <p:nvPr/>
          </p:nvSpPr>
          <p:spPr bwMode="auto">
            <a:xfrm>
              <a:off x="11034713" y="8051800"/>
              <a:ext cx="517525" cy="523875"/>
            </a:xfrm>
            <a:custGeom>
              <a:avLst/>
              <a:gdLst>
                <a:gd name="T0" fmla="*/ 84 w 84"/>
                <a:gd name="T1" fmla="*/ 0 h 85"/>
                <a:gd name="T2" fmla="*/ 0 w 84"/>
                <a:gd name="T3" fmla="*/ 85 h 85"/>
                <a:gd name="T4" fmla="*/ 84 w 84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4" h="85">
                  <a:moveTo>
                    <a:pt x="84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0" y="76"/>
                    <a:pt x="9" y="1"/>
                    <a:pt x="84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0" name="Freeform 116"/>
            <p:cNvSpPr>
              <a:spLocks/>
            </p:cNvSpPr>
            <p:nvPr/>
          </p:nvSpPr>
          <p:spPr bwMode="auto">
            <a:xfrm>
              <a:off x="11034713" y="8051800"/>
              <a:ext cx="547688" cy="530225"/>
            </a:xfrm>
            <a:custGeom>
              <a:avLst/>
              <a:gdLst>
                <a:gd name="T0" fmla="*/ 89 w 89"/>
                <a:gd name="T1" fmla="*/ 0 h 86"/>
                <a:gd name="T2" fmla="*/ 84 w 89"/>
                <a:gd name="T3" fmla="*/ 0 h 86"/>
                <a:gd name="T4" fmla="*/ 0 w 89"/>
                <a:gd name="T5" fmla="*/ 85 h 86"/>
                <a:gd name="T6" fmla="*/ 0 w 89"/>
                <a:gd name="T7" fmla="*/ 86 h 86"/>
                <a:gd name="T8" fmla="*/ 16 w 89"/>
                <a:gd name="T9" fmla="*/ 86 h 86"/>
                <a:gd name="T10" fmla="*/ 89 w 89"/>
                <a:gd name="T11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9" h="86">
                  <a:moveTo>
                    <a:pt x="89" y="0"/>
                  </a:moveTo>
                  <a:cubicBezTo>
                    <a:pt x="87" y="0"/>
                    <a:pt x="86" y="0"/>
                    <a:pt x="84" y="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6" y="86"/>
                    <a:pt x="16" y="86"/>
                    <a:pt x="16" y="86"/>
                  </a:cubicBezTo>
                  <a:cubicBezTo>
                    <a:pt x="83" y="78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1" name="Freeform 117"/>
            <p:cNvSpPr>
              <a:spLocks/>
            </p:cNvSpPr>
            <p:nvPr/>
          </p:nvSpPr>
          <p:spPr bwMode="auto">
            <a:xfrm>
              <a:off x="11034713" y="8582025"/>
              <a:ext cx="98425" cy="6350"/>
            </a:xfrm>
            <a:custGeom>
              <a:avLst/>
              <a:gdLst>
                <a:gd name="T0" fmla="*/ 0 w 16"/>
                <a:gd name="T1" fmla="*/ 0 h 1"/>
                <a:gd name="T2" fmla="*/ 0 w 16"/>
                <a:gd name="T3" fmla="*/ 0 h 1"/>
                <a:gd name="T4" fmla="*/ 16 w 16"/>
                <a:gd name="T5" fmla="*/ 0 h 1"/>
                <a:gd name="T6" fmla="*/ 0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6" y="1"/>
                    <a:pt x="11" y="0"/>
                    <a:pt x="1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2" name="Freeform 118"/>
            <p:cNvSpPr>
              <a:spLocks/>
            </p:cNvSpPr>
            <p:nvPr/>
          </p:nvSpPr>
          <p:spPr bwMode="auto">
            <a:xfrm>
              <a:off x="10123488" y="7983538"/>
              <a:ext cx="522288" cy="525463"/>
            </a:xfrm>
            <a:custGeom>
              <a:avLst/>
              <a:gdLst>
                <a:gd name="T0" fmla="*/ 85 w 85"/>
                <a:gd name="T1" fmla="*/ 0 h 85"/>
                <a:gd name="T2" fmla="*/ 0 w 85"/>
                <a:gd name="T3" fmla="*/ 85 h 85"/>
                <a:gd name="T4" fmla="*/ 85 w 85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5">
                  <a:moveTo>
                    <a:pt x="85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3" name="Freeform 119"/>
            <p:cNvSpPr>
              <a:spLocks/>
            </p:cNvSpPr>
            <p:nvPr/>
          </p:nvSpPr>
          <p:spPr bwMode="auto">
            <a:xfrm>
              <a:off x="10123488" y="7983538"/>
              <a:ext cx="547688" cy="561975"/>
            </a:xfrm>
            <a:custGeom>
              <a:avLst/>
              <a:gdLst>
                <a:gd name="T0" fmla="*/ 85 w 89"/>
                <a:gd name="T1" fmla="*/ 0 h 91"/>
                <a:gd name="T2" fmla="*/ 89 w 89"/>
                <a:gd name="T3" fmla="*/ 0 h 91"/>
                <a:gd name="T4" fmla="*/ 0 w 89"/>
                <a:gd name="T5" fmla="*/ 86 h 91"/>
                <a:gd name="T6" fmla="*/ 0 w 89"/>
                <a:gd name="T7" fmla="*/ 85 h 91"/>
                <a:gd name="T8" fmla="*/ 85 w 89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85" y="0"/>
                  </a:moveTo>
                  <a:cubicBezTo>
                    <a:pt x="86" y="0"/>
                    <a:pt x="88" y="0"/>
                    <a:pt x="89" y="0"/>
                  </a:cubicBezTo>
                  <a:cubicBezTo>
                    <a:pt x="89" y="0"/>
                    <a:pt x="82" y="91"/>
                    <a:pt x="0" y="86"/>
                  </a:cubicBezTo>
                  <a:cubicBezTo>
                    <a:pt x="0" y="86"/>
                    <a:pt x="0" y="86"/>
                    <a:pt x="0" y="85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4" name="Freeform 120"/>
            <p:cNvSpPr>
              <a:spLocks/>
            </p:cNvSpPr>
            <p:nvPr/>
          </p:nvSpPr>
          <p:spPr bwMode="auto">
            <a:xfrm>
              <a:off x="10393363" y="6813550"/>
              <a:ext cx="1152525" cy="1071563"/>
            </a:xfrm>
            <a:custGeom>
              <a:avLst/>
              <a:gdLst>
                <a:gd name="T0" fmla="*/ 84 w 187"/>
                <a:gd name="T1" fmla="*/ 69 h 174"/>
                <a:gd name="T2" fmla="*/ 79 w 187"/>
                <a:gd name="T3" fmla="*/ 4 h 174"/>
                <a:gd name="T4" fmla="*/ 98 w 187"/>
                <a:gd name="T5" fmla="*/ 64 h 174"/>
                <a:gd name="T6" fmla="*/ 148 w 187"/>
                <a:gd name="T7" fmla="*/ 43 h 174"/>
                <a:gd name="T8" fmla="*/ 116 w 187"/>
                <a:gd name="T9" fmla="*/ 80 h 174"/>
                <a:gd name="T10" fmla="*/ 176 w 187"/>
                <a:gd name="T11" fmla="*/ 97 h 174"/>
                <a:gd name="T12" fmla="*/ 113 w 187"/>
                <a:gd name="T13" fmla="*/ 99 h 174"/>
                <a:gd name="T14" fmla="*/ 138 w 187"/>
                <a:gd name="T15" fmla="*/ 149 h 174"/>
                <a:gd name="T16" fmla="*/ 97 w 187"/>
                <a:gd name="T17" fmla="*/ 114 h 174"/>
                <a:gd name="T18" fmla="*/ 89 w 187"/>
                <a:gd name="T19" fmla="*/ 169 h 174"/>
                <a:gd name="T20" fmla="*/ 73 w 187"/>
                <a:gd name="T21" fmla="*/ 118 h 174"/>
                <a:gd name="T22" fmla="*/ 19 w 187"/>
                <a:gd name="T23" fmla="*/ 129 h 174"/>
                <a:gd name="T24" fmla="*/ 59 w 187"/>
                <a:gd name="T25" fmla="*/ 102 h 174"/>
                <a:gd name="T26" fmla="*/ 11 w 187"/>
                <a:gd name="T27" fmla="*/ 66 h 174"/>
                <a:gd name="T28" fmla="*/ 70 w 187"/>
                <a:gd name="T29" fmla="*/ 76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7" h="174">
                  <a:moveTo>
                    <a:pt x="84" y="69"/>
                  </a:moveTo>
                  <a:cubicBezTo>
                    <a:pt x="58" y="73"/>
                    <a:pt x="50" y="9"/>
                    <a:pt x="79" y="4"/>
                  </a:cubicBezTo>
                  <a:cubicBezTo>
                    <a:pt x="110" y="0"/>
                    <a:pt x="101" y="48"/>
                    <a:pt x="98" y="64"/>
                  </a:cubicBezTo>
                  <a:cubicBezTo>
                    <a:pt x="105" y="51"/>
                    <a:pt x="138" y="14"/>
                    <a:pt x="148" y="43"/>
                  </a:cubicBezTo>
                  <a:cubicBezTo>
                    <a:pt x="155" y="62"/>
                    <a:pt x="127" y="71"/>
                    <a:pt x="116" y="80"/>
                  </a:cubicBezTo>
                  <a:cubicBezTo>
                    <a:pt x="130" y="66"/>
                    <a:pt x="187" y="73"/>
                    <a:pt x="176" y="97"/>
                  </a:cubicBezTo>
                  <a:cubicBezTo>
                    <a:pt x="168" y="118"/>
                    <a:pt x="126" y="104"/>
                    <a:pt x="113" y="99"/>
                  </a:cubicBezTo>
                  <a:cubicBezTo>
                    <a:pt x="128" y="108"/>
                    <a:pt x="170" y="133"/>
                    <a:pt x="138" y="149"/>
                  </a:cubicBezTo>
                  <a:cubicBezTo>
                    <a:pt x="112" y="163"/>
                    <a:pt x="104" y="130"/>
                    <a:pt x="97" y="114"/>
                  </a:cubicBezTo>
                  <a:cubicBezTo>
                    <a:pt x="101" y="130"/>
                    <a:pt x="113" y="164"/>
                    <a:pt x="89" y="169"/>
                  </a:cubicBezTo>
                  <a:cubicBezTo>
                    <a:pt x="66" y="174"/>
                    <a:pt x="56" y="132"/>
                    <a:pt x="73" y="118"/>
                  </a:cubicBezTo>
                  <a:cubicBezTo>
                    <a:pt x="63" y="129"/>
                    <a:pt x="29" y="149"/>
                    <a:pt x="19" y="129"/>
                  </a:cubicBezTo>
                  <a:cubicBezTo>
                    <a:pt x="7" y="107"/>
                    <a:pt x="48" y="106"/>
                    <a:pt x="59" y="102"/>
                  </a:cubicBezTo>
                  <a:cubicBezTo>
                    <a:pt x="44" y="105"/>
                    <a:pt x="0" y="87"/>
                    <a:pt x="11" y="66"/>
                  </a:cubicBezTo>
                  <a:cubicBezTo>
                    <a:pt x="21" y="45"/>
                    <a:pt x="65" y="69"/>
                    <a:pt x="70" y="7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5" name="Oval 121"/>
            <p:cNvSpPr>
              <a:spLocks noChangeArrowheads="1"/>
            </p:cNvSpPr>
            <p:nvPr/>
          </p:nvSpPr>
          <p:spPr bwMode="auto">
            <a:xfrm>
              <a:off x="10714038" y="7151688"/>
              <a:ext cx="47466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6" name="Oval 122"/>
            <p:cNvSpPr>
              <a:spLocks noChangeArrowheads="1"/>
            </p:cNvSpPr>
            <p:nvPr/>
          </p:nvSpPr>
          <p:spPr bwMode="auto">
            <a:xfrm>
              <a:off x="10788650" y="7275513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7" name="Oval 123"/>
            <p:cNvSpPr>
              <a:spLocks noChangeArrowheads="1"/>
            </p:cNvSpPr>
            <p:nvPr/>
          </p:nvSpPr>
          <p:spPr bwMode="auto">
            <a:xfrm>
              <a:off x="10966450" y="723265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8" name="Oval 124"/>
            <p:cNvSpPr>
              <a:spLocks noChangeArrowheads="1"/>
            </p:cNvSpPr>
            <p:nvPr/>
          </p:nvSpPr>
          <p:spPr bwMode="auto">
            <a:xfrm>
              <a:off x="10929938" y="73183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9" name="Oval 125"/>
            <p:cNvSpPr>
              <a:spLocks noChangeArrowheads="1"/>
            </p:cNvSpPr>
            <p:nvPr/>
          </p:nvSpPr>
          <p:spPr bwMode="auto">
            <a:xfrm>
              <a:off x="11107738" y="7312025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0" name="Oval 126"/>
            <p:cNvSpPr>
              <a:spLocks noChangeArrowheads="1"/>
            </p:cNvSpPr>
            <p:nvPr/>
          </p:nvSpPr>
          <p:spPr bwMode="auto">
            <a:xfrm>
              <a:off x="11058525" y="74485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1" name="Oval 127"/>
            <p:cNvSpPr>
              <a:spLocks noChangeArrowheads="1"/>
            </p:cNvSpPr>
            <p:nvPr/>
          </p:nvSpPr>
          <p:spPr bwMode="auto">
            <a:xfrm>
              <a:off x="10812463" y="741680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2" name="Oval 128"/>
            <p:cNvSpPr>
              <a:spLocks noChangeArrowheads="1"/>
            </p:cNvSpPr>
            <p:nvPr/>
          </p:nvSpPr>
          <p:spPr bwMode="auto">
            <a:xfrm>
              <a:off x="10972800" y="7435850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3" name="Oval 129"/>
            <p:cNvSpPr>
              <a:spLocks noChangeArrowheads="1"/>
            </p:cNvSpPr>
            <p:nvPr/>
          </p:nvSpPr>
          <p:spPr bwMode="auto">
            <a:xfrm>
              <a:off x="10942638" y="7540625"/>
              <a:ext cx="17463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4" name="Rectangle 130"/>
            <p:cNvSpPr>
              <a:spLocks noChangeArrowheads="1"/>
            </p:cNvSpPr>
            <p:nvPr/>
          </p:nvSpPr>
          <p:spPr bwMode="auto">
            <a:xfrm>
              <a:off x="-6350" y="8175625"/>
              <a:ext cx="12204700" cy="1841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5" name="Freeform 131"/>
            <p:cNvSpPr>
              <a:spLocks/>
            </p:cNvSpPr>
            <p:nvPr/>
          </p:nvSpPr>
          <p:spPr bwMode="auto">
            <a:xfrm>
              <a:off x="28257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6" name="Freeform 132"/>
            <p:cNvSpPr>
              <a:spLocks/>
            </p:cNvSpPr>
            <p:nvPr/>
          </p:nvSpPr>
          <p:spPr bwMode="auto">
            <a:xfrm>
              <a:off x="96043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5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7" name="Freeform 133"/>
            <p:cNvSpPr>
              <a:spLocks/>
            </p:cNvSpPr>
            <p:nvPr/>
          </p:nvSpPr>
          <p:spPr bwMode="auto">
            <a:xfrm>
              <a:off x="1644650" y="7799388"/>
              <a:ext cx="184151" cy="782639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8" name="Freeform 134"/>
            <p:cNvSpPr>
              <a:spLocks/>
            </p:cNvSpPr>
            <p:nvPr/>
          </p:nvSpPr>
          <p:spPr bwMode="auto">
            <a:xfrm>
              <a:off x="232092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9" name="Freeform 135"/>
            <p:cNvSpPr>
              <a:spLocks/>
            </p:cNvSpPr>
            <p:nvPr/>
          </p:nvSpPr>
          <p:spPr bwMode="auto">
            <a:xfrm>
              <a:off x="299878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0" name="Freeform 136"/>
            <p:cNvSpPr>
              <a:spLocks/>
            </p:cNvSpPr>
            <p:nvPr/>
          </p:nvSpPr>
          <p:spPr bwMode="auto">
            <a:xfrm>
              <a:off x="36814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1" name="Freeform 137"/>
            <p:cNvSpPr>
              <a:spLocks/>
            </p:cNvSpPr>
            <p:nvPr/>
          </p:nvSpPr>
          <p:spPr bwMode="auto">
            <a:xfrm>
              <a:off x="43592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2" name="Freeform 138"/>
            <p:cNvSpPr>
              <a:spLocks/>
            </p:cNvSpPr>
            <p:nvPr/>
          </p:nvSpPr>
          <p:spPr bwMode="auto">
            <a:xfrm>
              <a:off x="504348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3" name="Freeform 139"/>
            <p:cNvSpPr>
              <a:spLocks/>
            </p:cNvSpPr>
            <p:nvPr/>
          </p:nvSpPr>
          <p:spPr bwMode="auto">
            <a:xfrm>
              <a:off x="571976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4" name="Freeform 140"/>
            <p:cNvSpPr>
              <a:spLocks/>
            </p:cNvSpPr>
            <p:nvPr/>
          </p:nvSpPr>
          <p:spPr bwMode="auto">
            <a:xfrm>
              <a:off x="639762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5" name="Freeform 141"/>
            <p:cNvSpPr>
              <a:spLocks/>
            </p:cNvSpPr>
            <p:nvPr/>
          </p:nvSpPr>
          <p:spPr bwMode="auto">
            <a:xfrm>
              <a:off x="708183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6" name="Freeform 142"/>
            <p:cNvSpPr>
              <a:spLocks/>
            </p:cNvSpPr>
            <p:nvPr/>
          </p:nvSpPr>
          <p:spPr bwMode="auto">
            <a:xfrm>
              <a:off x="77581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7" name="Freeform 143"/>
            <p:cNvSpPr>
              <a:spLocks/>
            </p:cNvSpPr>
            <p:nvPr/>
          </p:nvSpPr>
          <p:spPr bwMode="auto">
            <a:xfrm>
              <a:off x="84359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8" name="Freeform 144"/>
            <p:cNvSpPr>
              <a:spLocks/>
            </p:cNvSpPr>
            <p:nvPr/>
          </p:nvSpPr>
          <p:spPr bwMode="auto">
            <a:xfrm>
              <a:off x="911860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9" name="Freeform 145"/>
            <p:cNvSpPr>
              <a:spLocks/>
            </p:cNvSpPr>
            <p:nvPr/>
          </p:nvSpPr>
          <p:spPr bwMode="auto">
            <a:xfrm>
              <a:off x="979646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0" name="Freeform 146"/>
            <p:cNvSpPr>
              <a:spLocks/>
            </p:cNvSpPr>
            <p:nvPr/>
          </p:nvSpPr>
          <p:spPr bwMode="auto">
            <a:xfrm>
              <a:off x="10474325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1" name="Freeform 147"/>
            <p:cNvSpPr>
              <a:spLocks/>
            </p:cNvSpPr>
            <p:nvPr/>
          </p:nvSpPr>
          <p:spPr bwMode="auto">
            <a:xfrm>
              <a:off x="1115695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2" name="Freeform 148"/>
            <p:cNvSpPr>
              <a:spLocks/>
            </p:cNvSpPr>
            <p:nvPr/>
          </p:nvSpPr>
          <p:spPr bwMode="auto">
            <a:xfrm>
              <a:off x="1183481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</p:grpSp>
      <p:pic>
        <p:nvPicPr>
          <p:cNvPr id="162" name="图片 9">
            <a:extLst>
              <a:ext uri="{FF2B5EF4-FFF2-40B4-BE49-F238E27FC236}">
                <a16:creationId xmlns:a16="http://schemas.microsoft.com/office/drawing/2014/main" id="{2865A210-1A75-44C2-A563-954401F77FFB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281" y="213552"/>
            <a:ext cx="5185392" cy="37106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5" name="Picture 5" descr="C:\Users\Administrator\Desktop\小鸟.png"/>
          <p:cNvPicPr>
            <a:picLocks noChangeAspect="1" noChangeArrowheads="1"/>
          </p:cNvPicPr>
          <p:nvPr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92531" y="1478981"/>
            <a:ext cx="1434357" cy="15245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8" name="文本框 4"/>
          <p:cNvSpPr txBox="1">
            <a:spLocks noChangeArrowheads="1"/>
          </p:cNvSpPr>
          <p:nvPr/>
        </p:nvSpPr>
        <p:spPr bwMode="auto">
          <a:xfrm rot="21302815">
            <a:off x="4046845" y="2226104"/>
            <a:ext cx="4478359" cy="757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-US" altLang="zh-CN" sz="4800" b="1" dirty="0">
                <a:solidFill>
                  <a:srgbClr val="FF0000"/>
                </a:solidFill>
                <a:latin typeface="Comic Sans MS" panose="030F0702030302020204" pitchFamily="66" charset="0"/>
                <a:ea typeface="幼圆" panose="02010509060101010101" charset="-122"/>
                <a:cs typeface="Arial" panose="020B0604020202020204" pitchFamily="34" charset="0"/>
                <a:sym typeface="+mn-lt"/>
              </a:rPr>
              <a:t>2 Presentation</a:t>
            </a:r>
            <a:endParaRPr lang="zh-CN" altLang="en-US" sz="4800" b="1" dirty="0">
              <a:solidFill>
                <a:srgbClr val="FF0000"/>
              </a:solidFill>
              <a:latin typeface="Comic Sans MS" panose="030F0702030302020204" pitchFamily="66" charset="0"/>
              <a:ea typeface="幼圆" panose="02010509060101010101" charset="-122"/>
              <a:cs typeface="Arial" panose="020B0604020202020204" pitchFamily="34" charset="0"/>
              <a:sym typeface="+mn-lt"/>
            </a:endParaRPr>
          </a:p>
        </p:txBody>
      </p:sp>
      <p:pic>
        <p:nvPicPr>
          <p:cNvPr id="160" name="Picture 159">
            <a:extLst>
              <a:ext uri="{FF2B5EF4-FFF2-40B4-BE49-F238E27FC236}">
                <a16:creationId xmlns:a16="http://schemas.microsoft.com/office/drawing/2014/main" id="{E41911AB-39BE-4444-B4F5-03BC086B7394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val="24710685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push dir="u"/>
    <p:sndAc>
      <p:stSnd>
        <p:snd r:embed="rId5" name="whoosh.wav"/>
      </p:stSnd>
    </p:sndAc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6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 p14:presetBounceEnd="43000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 p14:bounceEnd="43000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0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 rot="336602">
            <a:off x="7307093" y="914145"/>
            <a:ext cx="4432515" cy="3322997"/>
            <a:chOff x="4332413" y="2756083"/>
            <a:chExt cx="4432515" cy="3322997"/>
          </a:xfrm>
        </p:grpSpPr>
        <p:sp>
          <p:nvSpPr>
            <p:cNvPr id="9" name="Rectangle 8"/>
            <p:cNvSpPr/>
            <p:nvPr/>
          </p:nvSpPr>
          <p:spPr>
            <a:xfrm>
              <a:off x="4332413" y="2756083"/>
              <a:ext cx="4432515" cy="3322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489190" y="2965406"/>
              <a:ext cx="4101924" cy="2678867"/>
            </a:xfrm>
            <a:prstGeom prst="rect">
              <a:avLst/>
            </a:prstGeom>
          </p:spPr>
        </p:pic>
      </p:grpSp>
      <p:grpSp>
        <p:nvGrpSpPr>
          <p:cNvPr id="4" name="Group 3"/>
          <p:cNvGrpSpPr/>
          <p:nvPr/>
        </p:nvGrpSpPr>
        <p:grpSpPr>
          <a:xfrm rot="21369375">
            <a:off x="207585" y="858554"/>
            <a:ext cx="4432515" cy="3137142"/>
            <a:chOff x="309966" y="1239865"/>
            <a:chExt cx="4432515" cy="3137142"/>
          </a:xfrm>
        </p:grpSpPr>
        <p:sp>
          <p:nvSpPr>
            <p:cNvPr id="3" name="Rectangle 2"/>
            <p:cNvSpPr/>
            <p:nvPr/>
          </p:nvSpPr>
          <p:spPr>
            <a:xfrm>
              <a:off x="309966" y="1239865"/>
              <a:ext cx="4432515" cy="313714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85478" y="1439173"/>
              <a:ext cx="4073450" cy="2511693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</p:grpSp>
      <p:grpSp>
        <p:nvGrpSpPr>
          <p:cNvPr id="7" name="Group 6"/>
          <p:cNvGrpSpPr/>
          <p:nvPr/>
        </p:nvGrpSpPr>
        <p:grpSpPr>
          <a:xfrm>
            <a:off x="3611069" y="3174537"/>
            <a:ext cx="4432515" cy="3318706"/>
            <a:chOff x="5287747" y="2457490"/>
            <a:chExt cx="4432515" cy="3318706"/>
          </a:xfrm>
        </p:grpSpPr>
        <p:sp>
          <p:nvSpPr>
            <p:cNvPr id="6" name="Rectangle 5"/>
            <p:cNvSpPr/>
            <p:nvPr/>
          </p:nvSpPr>
          <p:spPr>
            <a:xfrm>
              <a:off x="5287747" y="2457490"/>
              <a:ext cx="4432515" cy="331870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466369" y="2712204"/>
              <a:ext cx="4065089" cy="254172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</p:grp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17" t="8410" r="53152" b="29623"/>
          <a:stretch/>
        </p:blipFill>
        <p:spPr>
          <a:xfrm rot="21003411">
            <a:off x="6428241" y="2333933"/>
            <a:ext cx="742176" cy="103904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36" r="80243" b="28722"/>
          <a:stretch/>
        </p:blipFill>
        <p:spPr>
          <a:xfrm>
            <a:off x="3185204" y="-188680"/>
            <a:ext cx="654909" cy="109099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12" t="15294" r="26103" b="29623"/>
          <a:stretch/>
        </p:blipFill>
        <p:spPr>
          <a:xfrm flipH="1">
            <a:off x="7807335" y="44814"/>
            <a:ext cx="690647" cy="869128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 rot="21360277">
            <a:off x="1475775" y="3455354"/>
            <a:ext cx="24278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swimming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036773" y="5898341"/>
            <a:ext cx="24278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jumping</a:t>
            </a:r>
          </a:p>
        </p:txBody>
      </p:sp>
      <p:sp>
        <p:nvSpPr>
          <p:cNvPr id="16" name="TextBox 15"/>
          <p:cNvSpPr txBox="1"/>
          <p:nvPr/>
        </p:nvSpPr>
        <p:spPr>
          <a:xfrm rot="339159">
            <a:off x="8685820" y="3749666"/>
            <a:ext cx="24278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running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19699268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784" y="550805"/>
            <a:ext cx="11437493" cy="614230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424066" y="2298320"/>
            <a:ext cx="3987384" cy="1400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000" dirty="0">
                <a:latin typeface="Comic Sans MS" panose="030F0702030302020204" pitchFamily="66" charset="0"/>
              </a:rPr>
              <a:t>What are you doing?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latin typeface="Comic Sans MS" panose="030F0702030302020204" pitchFamily="66" charset="0"/>
              </a:rPr>
              <a:t>I’m ____________.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24066" y="4131399"/>
            <a:ext cx="39873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000" dirty="0">
                <a:latin typeface="Comic Sans MS" panose="030F0702030302020204" pitchFamily="66" charset="0"/>
              </a:rPr>
              <a:t>What is she doing?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latin typeface="Comic Sans MS" panose="030F0702030302020204" pitchFamily="66" charset="0"/>
              </a:rPr>
              <a:t>She’s __________.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47679" y="2298320"/>
            <a:ext cx="39873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000" dirty="0">
                <a:latin typeface="Comic Sans MS" panose="030F0702030302020204" pitchFamily="66" charset="0"/>
              </a:rPr>
              <a:t>What is he doing?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latin typeface="Comic Sans MS" panose="030F0702030302020204" pitchFamily="66" charset="0"/>
              </a:rPr>
              <a:t>He’s __________.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47679" y="4171817"/>
            <a:ext cx="422472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000" dirty="0">
                <a:latin typeface="Comic Sans MS" panose="030F0702030302020204" pitchFamily="66" charset="0"/>
              </a:rPr>
              <a:t>What are they doing?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latin typeface="Comic Sans MS" panose="030F0702030302020204" pitchFamily="66" charset="0"/>
              </a:rPr>
              <a:t>They’re__________.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1934718" y="-113231"/>
            <a:ext cx="8227624" cy="2318393"/>
            <a:chOff x="2094395" y="688077"/>
            <a:chExt cx="8227624" cy="2318393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77266" b="90156" l="6953" r="43047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035" t="77707" r="56563" b="7690"/>
            <a:stretch/>
          </p:blipFill>
          <p:spPr>
            <a:xfrm>
              <a:off x="2094395" y="688077"/>
              <a:ext cx="8227624" cy="2318393"/>
            </a:xfrm>
            <a:prstGeom prst="rect">
              <a:avLst/>
            </a:prstGeom>
          </p:spPr>
        </p:pic>
        <p:sp>
          <p:nvSpPr>
            <p:cNvPr id="14" name="TextBox 13"/>
            <p:cNvSpPr txBox="1"/>
            <p:nvPr/>
          </p:nvSpPr>
          <p:spPr>
            <a:xfrm>
              <a:off x="4368187" y="1470416"/>
              <a:ext cx="5056572" cy="630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500" dirty="0">
                  <a:solidFill>
                    <a:prstClr val="black"/>
                  </a:solidFill>
                  <a:latin typeface="Comic Sans MS" panose="030F0702030302020204" pitchFamily="66" charset="0"/>
                </a:rPr>
                <a:t>New structure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90739681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7793" y="1960866"/>
            <a:ext cx="3824581" cy="4454926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36" r="80243" b="28722"/>
          <a:stretch/>
        </p:blipFill>
        <p:spPr>
          <a:xfrm rot="21387108" flipH="1">
            <a:off x="209278" y="1019493"/>
            <a:ext cx="654909" cy="1090998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133603" y="1960864"/>
            <a:ext cx="3824583" cy="4454927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17" t="8410" r="53152" b="29623"/>
          <a:stretch/>
        </p:blipFill>
        <p:spPr>
          <a:xfrm rot="21003411">
            <a:off x="6068477" y="1045469"/>
            <a:ext cx="742176" cy="103904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089416" y="1960864"/>
            <a:ext cx="3824583" cy="4454927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12" t="15294" r="26103" b="29623"/>
          <a:stretch/>
        </p:blipFill>
        <p:spPr>
          <a:xfrm>
            <a:off x="11221705" y="1271660"/>
            <a:ext cx="690647" cy="869128"/>
          </a:xfrm>
          <a:prstGeom prst="rect">
            <a:avLst/>
          </a:prstGeom>
        </p:spPr>
      </p:pic>
      <p:sp>
        <p:nvSpPr>
          <p:cNvPr id="18" name="Pentagon 17"/>
          <p:cNvSpPr/>
          <p:nvPr/>
        </p:nvSpPr>
        <p:spPr>
          <a:xfrm>
            <a:off x="284813" y="419725"/>
            <a:ext cx="5546361" cy="851935"/>
          </a:xfrm>
          <a:prstGeom prst="homePlat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Task 4 Listen and repeat. </a:t>
            </a:r>
          </a:p>
        </p:txBody>
      </p:sp>
      <p:pic>
        <p:nvPicPr>
          <p:cNvPr id="19" name="8.6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2">
            <a:biLevel thresh="75000"/>
          </a:blip>
          <a:stretch>
            <a:fillRect/>
          </a:stretch>
        </p:blipFill>
        <p:spPr>
          <a:xfrm>
            <a:off x="4688559" y="508079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22495097"/>
      </p:ext>
    </p:extLst>
  </p:cSld>
  <p:clrMapOvr>
    <a:masterClrMapping/>
  </p:clrMapOvr>
  <p:transition spd="slow">
    <p:push dir="u"/>
    <p:sndAc>
      <p:stSnd>
        <p:snd r:embed="rId6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493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4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Picture 16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8"/>
            <a:ext cx="12192000" cy="6681259"/>
          </a:xfrm>
          <a:prstGeom prst="rect">
            <a:avLst/>
          </a:prstGeom>
        </p:spPr>
      </p:pic>
      <p:pic>
        <p:nvPicPr>
          <p:cNvPr id="159" name="Picture 158" descr="Untitled.pn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" y="1005877"/>
            <a:ext cx="12191999" cy="5852123"/>
          </a:xfrm>
          <a:prstGeom prst="rect">
            <a:avLst/>
          </a:prstGeom>
        </p:spPr>
      </p:pic>
      <p:pic>
        <p:nvPicPr>
          <p:cNvPr id="164" name="图片 6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7055" y="3995781"/>
            <a:ext cx="4839995" cy="1525561"/>
          </a:xfrm>
          <a:prstGeom prst="rect">
            <a:avLst/>
          </a:prstGeom>
        </p:spPr>
      </p:pic>
      <p:pic>
        <p:nvPicPr>
          <p:cNvPr id="166" name="Picture 165" descr="24155454.jp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1294993" y="1801817"/>
            <a:ext cx="3005328" cy="2946400"/>
          </a:xfrm>
          <a:prstGeom prst="rect">
            <a:avLst/>
          </a:prstGeom>
        </p:spPr>
      </p:pic>
      <p:pic>
        <p:nvPicPr>
          <p:cNvPr id="167" name="Picture 166" descr="200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flipH="1">
            <a:off x="203200" y="685804"/>
            <a:ext cx="1320800" cy="1361649"/>
          </a:xfrm>
          <a:prstGeom prst="rect">
            <a:avLst/>
          </a:prstGeom>
        </p:spPr>
      </p:pic>
      <p:pic>
        <p:nvPicPr>
          <p:cNvPr id="171" name="Picture 170" descr="24155454.jpg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9956800" y="3225800"/>
            <a:ext cx="1625600" cy="1593725"/>
          </a:xfrm>
          <a:prstGeom prst="rect">
            <a:avLst/>
          </a:prstGeom>
        </p:spPr>
      </p:pic>
      <p:pic>
        <p:nvPicPr>
          <p:cNvPr id="172" name="Picture 171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930402" y="4713189"/>
            <a:ext cx="4097335" cy="2144815"/>
          </a:xfrm>
          <a:prstGeom prst="rect">
            <a:avLst/>
          </a:prstGeom>
        </p:spPr>
      </p:pic>
      <p:pic>
        <p:nvPicPr>
          <p:cNvPr id="173" name="Picture 172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5790986" y="4547935"/>
            <a:ext cx="4470615" cy="2340212"/>
          </a:xfrm>
          <a:prstGeom prst="rect">
            <a:avLst/>
          </a:prstGeom>
        </p:spPr>
      </p:pic>
      <p:pic>
        <p:nvPicPr>
          <p:cNvPr id="174" name="Picture 173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805772" y="5320274"/>
            <a:ext cx="1896529" cy="1537727"/>
          </a:xfrm>
          <a:prstGeom prst="rect">
            <a:avLst/>
          </a:prstGeom>
        </p:spPr>
      </p:pic>
      <p:pic>
        <p:nvPicPr>
          <p:cNvPr id="175" name="Picture 174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 flipH="1">
            <a:off x="7010402" y="5156200"/>
            <a:ext cx="2098887" cy="1701800"/>
          </a:xfrm>
          <a:prstGeom prst="rect">
            <a:avLst/>
          </a:prstGeom>
        </p:spPr>
      </p:pic>
      <p:pic>
        <p:nvPicPr>
          <p:cNvPr id="176" name="Picture 175" descr="sunflower.gif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5689600" y="5375189"/>
            <a:ext cx="1828800" cy="1482811"/>
          </a:xfrm>
          <a:prstGeom prst="rect">
            <a:avLst/>
          </a:prstGeom>
        </p:spPr>
      </p:pic>
      <p:grpSp>
        <p:nvGrpSpPr>
          <p:cNvPr id="10" name="组合 5"/>
          <p:cNvGrpSpPr/>
          <p:nvPr/>
        </p:nvGrpSpPr>
        <p:grpSpPr>
          <a:xfrm>
            <a:off x="-6351" y="4314827"/>
            <a:ext cx="12204701" cy="2527300"/>
            <a:chOff x="-6350" y="6061075"/>
            <a:chExt cx="12204701" cy="2527300"/>
          </a:xfrm>
        </p:grpSpPr>
        <p:sp>
          <p:nvSpPr>
            <p:cNvPr id="11" name="Freeform 7"/>
            <p:cNvSpPr>
              <a:spLocks/>
            </p:cNvSpPr>
            <p:nvPr/>
          </p:nvSpPr>
          <p:spPr bwMode="auto">
            <a:xfrm>
              <a:off x="1379538" y="7564438"/>
              <a:ext cx="36513" cy="1017588"/>
            </a:xfrm>
            <a:custGeom>
              <a:avLst/>
              <a:gdLst>
                <a:gd name="T0" fmla="*/ 6 w 6"/>
                <a:gd name="T1" fmla="*/ 3 h 165"/>
                <a:gd name="T2" fmla="*/ 3 w 6"/>
                <a:gd name="T3" fmla="*/ 0 h 165"/>
                <a:gd name="T4" fmla="*/ 0 w 6"/>
                <a:gd name="T5" fmla="*/ 3 h 165"/>
                <a:gd name="T6" fmla="*/ 0 w 6"/>
                <a:gd name="T7" fmla="*/ 165 h 165"/>
                <a:gd name="T8" fmla="*/ 6 w 6"/>
                <a:gd name="T9" fmla="*/ 165 h 165"/>
                <a:gd name="T10" fmla="*/ 6 w 6"/>
                <a:gd name="T11" fmla="*/ 3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65">
                  <a:moveTo>
                    <a:pt x="6" y="3"/>
                  </a:moveTo>
                  <a:cubicBezTo>
                    <a:pt x="6" y="1"/>
                    <a:pt x="5" y="0"/>
                    <a:pt x="3" y="0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6" y="165"/>
                    <a:pt x="6" y="165"/>
                    <a:pt x="6" y="165"/>
                  </a:cubicBezTo>
                  <a:lnTo>
                    <a:pt x="6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" name="Freeform 8"/>
            <p:cNvSpPr>
              <a:spLocks/>
            </p:cNvSpPr>
            <p:nvPr/>
          </p:nvSpPr>
          <p:spPr bwMode="auto">
            <a:xfrm>
              <a:off x="622300" y="6935788"/>
              <a:ext cx="36513" cy="1646238"/>
            </a:xfrm>
            <a:custGeom>
              <a:avLst/>
              <a:gdLst>
                <a:gd name="T0" fmla="*/ 6 w 6"/>
                <a:gd name="T1" fmla="*/ 4 h 267"/>
                <a:gd name="T2" fmla="*/ 3 w 6"/>
                <a:gd name="T3" fmla="*/ 0 h 267"/>
                <a:gd name="T4" fmla="*/ 0 w 6"/>
                <a:gd name="T5" fmla="*/ 4 h 267"/>
                <a:gd name="T6" fmla="*/ 0 w 6"/>
                <a:gd name="T7" fmla="*/ 267 h 267"/>
                <a:gd name="T8" fmla="*/ 6 w 6"/>
                <a:gd name="T9" fmla="*/ 267 h 267"/>
                <a:gd name="T10" fmla="*/ 6 w 6"/>
                <a:gd name="T11" fmla="*/ 4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67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67"/>
                    <a:pt x="0" y="267"/>
                    <a:pt x="0" y="267"/>
                  </a:cubicBezTo>
                  <a:cubicBezTo>
                    <a:pt x="6" y="267"/>
                    <a:pt x="6" y="267"/>
                    <a:pt x="6" y="267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" name="Freeform 9"/>
            <p:cNvSpPr>
              <a:spLocks/>
            </p:cNvSpPr>
            <p:nvPr/>
          </p:nvSpPr>
          <p:spPr bwMode="auto">
            <a:xfrm>
              <a:off x="1681163" y="6492875"/>
              <a:ext cx="36513" cy="2089150"/>
            </a:xfrm>
            <a:custGeom>
              <a:avLst/>
              <a:gdLst>
                <a:gd name="T0" fmla="*/ 6 w 6"/>
                <a:gd name="T1" fmla="*/ 6 h 339"/>
                <a:gd name="T2" fmla="*/ 3 w 6"/>
                <a:gd name="T3" fmla="*/ 0 h 339"/>
                <a:gd name="T4" fmla="*/ 0 w 6"/>
                <a:gd name="T5" fmla="*/ 6 h 339"/>
                <a:gd name="T6" fmla="*/ 0 w 6"/>
                <a:gd name="T7" fmla="*/ 339 h 339"/>
                <a:gd name="T8" fmla="*/ 6 w 6"/>
                <a:gd name="T9" fmla="*/ 339 h 339"/>
                <a:gd name="T10" fmla="*/ 6 w 6"/>
                <a:gd name="T11" fmla="*/ 6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39">
                  <a:moveTo>
                    <a:pt x="6" y="6"/>
                  </a:moveTo>
                  <a:cubicBezTo>
                    <a:pt x="6" y="3"/>
                    <a:pt x="5" y="0"/>
                    <a:pt x="3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39"/>
                    <a:pt x="0" y="339"/>
                    <a:pt x="0" y="339"/>
                  </a:cubicBezTo>
                  <a:cubicBezTo>
                    <a:pt x="6" y="339"/>
                    <a:pt x="6" y="339"/>
                    <a:pt x="6" y="339"/>
                  </a:cubicBezTo>
                  <a:lnTo>
                    <a:pt x="6" y="6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" name="Freeform 10"/>
            <p:cNvSpPr>
              <a:spLocks/>
            </p:cNvSpPr>
            <p:nvPr/>
          </p:nvSpPr>
          <p:spPr bwMode="auto">
            <a:xfrm>
              <a:off x="2339975" y="6683375"/>
              <a:ext cx="36513" cy="1898650"/>
            </a:xfrm>
            <a:custGeom>
              <a:avLst/>
              <a:gdLst>
                <a:gd name="T0" fmla="*/ 6 w 6"/>
                <a:gd name="T1" fmla="*/ 4 h 308"/>
                <a:gd name="T2" fmla="*/ 3 w 6"/>
                <a:gd name="T3" fmla="*/ 0 h 308"/>
                <a:gd name="T4" fmla="*/ 0 w 6"/>
                <a:gd name="T5" fmla="*/ 4 h 308"/>
                <a:gd name="T6" fmla="*/ 0 w 6"/>
                <a:gd name="T7" fmla="*/ 308 h 308"/>
                <a:gd name="T8" fmla="*/ 6 w 6"/>
                <a:gd name="T9" fmla="*/ 308 h 308"/>
                <a:gd name="T10" fmla="*/ 6 w 6"/>
                <a:gd name="T11" fmla="*/ 4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08">
                  <a:moveTo>
                    <a:pt x="6" y="4"/>
                  </a:moveTo>
                  <a:cubicBezTo>
                    <a:pt x="6" y="2"/>
                    <a:pt x="4" y="0"/>
                    <a:pt x="3" y="0"/>
                  </a:cubicBezTo>
                  <a:cubicBezTo>
                    <a:pt x="1" y="0"/>
                    <a:pt x="0" y="2"/>
                    <a:pt x="0" y="4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6" y="308"/>
                    <a:pt x="6" y="308"/>
                    <a:pt x="6" y="308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" name="Freeform 11"/>
            <p:cNvSpPr>
              <a:spLocks/>
            </p:cNvSpPr>
            <p:nvPr/>
          </p:nvSpPr>
          <p:spPr bwMode="auto">
            <a:xfrm>
              <a:off x="2611438" y="7485063"/>
              <a:ext cx="30163" cy="1096963"/>
            </a:xfrm>
            <a:custGeom>
              <a:avLst/>
              <a:gdLst>
                <a:gd name="T0" fmla="*/ 5 w 5"/>
                <a:gd name="T1" fmla="*/ 3 h 178"/>
                <a:gd name="T2" fmla="*/ 2 w 5"/>
                <a:gd name="T3" fmla="*/ 0 h 178"/>
                <a:gd name="T4" fmla="*/ 0 w 5"/>
                <a:gd name="T5" fmla="*/ 3 h 178"/>
                <a:gd name="T6" fmla="*/ 0 w 5"/>
                <a:gd name="T7" fmla="*/ 178 h 178"/>
                <a:gd name="T8" fmla="*/ 5 w 5"/>
                <a:gd name="T9" fmla="*/ 178 h 178"/>
                <a:gd name="T10" fmla="*/ 5 w 5"/>
                <a:gd name="T11" fmla="*/ 3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78">
                  <a:moveTo>
                    <a:pt x="5" y="3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3"/>
                  </a:cubicBezTo>
                  <a:cubicBezTo>
                    <a:pt x="0" y="178"/>
                    <a:pt x="0" y="178"/>
                    <a:pt x="0" y="178"/>
                  </a:cubicBezTo>
                  <a:cubicBezTo>
                    <a:pt x="5" y="178"/>
                    <a:pt x="5" y="178"/>
                    <a:pt x="5" y="178"/>
                  </a:cubicBezTo>
                  <a:lnTo>
                    <a:pt x="5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6" name="Freeform 12"/>
            <p:cNvSpPr>
              <a:spLocks/>
            </p:cNvSpPr>
            <p:nvPr/>
          </p:nvSpPr>
          <p:spPr bwMode="auto">
            <a:xfrm>
              <a:off x="836613" y="6819900"/>
              <a:ext cx="1158875" cy="1077913"/>
            </a:xfrm>
            <a:custGeom>
              <a:avLst/>
              <a:gdLst>
                <a:gd name="T0" fmla="*/ 85 w 188"/>
                <a:gd name="T1" fmla="*/ 70 h 175"/>
                <a:gd name="T2" fmla="*/ 79 w 188"/>
                <a:gd name="T3" fmla="*/ 5 h 175"/>
                <a:gd name="T4" fmla="*/ 98 w 188"/>
                <a:gd name="T5" fmla="*/ 65 h 175"/>
                <a:gd name="T6" fmla="*/ 149 w 188"/>
                <a:gd name="T7" fmla="*/ 44 h 175"/>
                <a:gd name="T8" fmla="*/ 117 w 188"/>
                <a:gd name="T9" fmla="*/ 81 h 175"/>
                <a:gd name="T10" fmla="*/ 178 w 188"/>
                <a:gd name="T11" fmla="*/ 99 h 175"/>
                <a:gd name="T12" fmla="*/ 113 w 188"/>
                <a:gd name="T13" fmla="*/ 100 h 175"/>
                <a:gd name="T14" fmla="*/ 139 w 188"/>
                <a:gd name="T15" fmla="*/ 151 h 175"/>
                <a:gd name="T16" fmla="*/ 98 w 188"/>
                <a:gd name="T17" fmla="*/ 115 h 175"/>
                <a:gd name="T18" fmla="*/ 90 w 188"/>
                <a:gd name="T19" fmla="*/ 171 h 175"/>
                <a:gd name="T20" fmla="*/ 73 w 188"/>
                <a:gd name="T21" fmla="*/ 120 h 175"/>
                <a:gd name="T22" fmla="*/ 19 w 188"/>
                <a:gd name="T23" fmla="*/ 131 h 175"/>
                <a:gd name="T24" fmla="*/ 59 w 188"/>
                <a:gd name="T25" fmla="*/ 104 h 175"/>
                <a:gd name="T26" fmla="*/ 11 w 188"/>
                <a:gd name="T27" fmla="*/ 67 h 175"/>
                <a:gd name="T28" fmla="*/ 70 w 188"/>
                <a:gd name="T29" fmla="*/ 77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8" h="175">
                  <a:moveTo>
                    <a:pt x="85" y="70"/>
                  </a:moveTo>
                  <a:cubicBezTo>
                    <a:pt x="59" y="74"/>
                    <a:pt x="51" y="9"/>
                    <a:pt x="79" y="5"/>
                  </a:cubicBezTo>
                  <a:cubicBezTo>
                    <a:pt x="111" y="0"/>
                    <a:pt x="102" y="49"/>
                    <a:pt x="98" y="65"/>
                  </a:cubicBezTo>
                  <a:cubicBezTo>
                    <a:pt x="106" y="52"/>
                    <a:pt x="139" y="15"/>
                    <a:pt x="149" y="44"/>
                  </a:cubicBezTo>
                  <a:cubicBezTo>
                    <a:pt x="156" y="63"/>
                    <a:pt x="128" y="72"/>
                    <a:pt x="117" y="81"/>
                  </a:cubicBezTo>
                  <a:cubicBezTo>
                    <a:pt x="131" y="67"/>
                    <a:pt x="188" y="74"/>
                    <a:pt x="178" y="99"/>
                  </a:cubicBezTo>
                  <a:cubicBezTo>
                    <a:pt x="169" y="119"/>
                    <a:pt x="127" y="105"/>
                    <a:pt x="113" y="100"/>
                  </a:cubicBezTo>
                  <a:cubicBezTo>
                    <a:pt x="129" y="109"/>
                    <a:pt x="171" y="135"/>
                    <a:pt x="139" y="151"/>
                  </a:cubicBezTo>
                  <a:cubicBezTo>
                    <a:pt x="113" y="165"/>
                    <a:pt x="105" y="132"/>
                    <a:pt x="98" y="115"/>
                  </a:cubicBezTo>
                  <a:cubicBezTo>
                    <a:pt x="102" y="131"/>
                    <a:pt x="114" y="166"/>
                    <a:pt x="90" y="171"/>
                  </a:cubicBezTo>
                  <a:cubicBezTo>
                    <a:pt x="66" y="175"/>
                    <a:pt x="57" y="134"/>
                    <a:pt x="73" y="120"/>
                  </a:cubicBezTo>
                  <a:cubicBezTo>
                    <a:pt x="64" y="130"/>
                    <a:pt x="30" y="151"/>
                    <a:pt x="19" y="131"/>
                  </a:cubicBezTo>
                  <a:cubicBezTo>
                    <a:pt x="7" y="108"/>
                    <a:pt x="49" y="108"/>
                    <a:pt x="59" y="104"/>
                  </a:cubicBezTo>
                  <a:cubicBezTo>
                    <a:pt x="44" y="106"/>
                    <a:pt x="0" y="88"/>
                    <a:pt x="11" y="67"/>
                  </a:cubicBezTo>
                  <a:cubicBezTo>
                    <a:pt x="21" y="46"/>
                    <a:pt x="66" y="70"/>
                    <a:pt x="70" y="7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7" name="Oval 13"/>
            <p:cNvSpPr>
              <a:spLocks noChangeArrowheads="1"/>
            </p:cNvSpPr>
            <p:nvPr/>
          </p:nvSpPr>
          <p:spPr bwMode="auto">
            <a:xfrm>
              <a:off x="1157288" y="7164388"/>
              <a:ext cx="48101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8" name="Oval 14"/>
            <p:cNvSpPr>
              <a:spLocks noChangeArrowheads="1"/>
            </p:cNvSpPr>
            <p:nvPr/>
          </p:nvSpPr>
          <p:spPr bwMode="auto">
            <a:xfrm>
              <a:off x="1231900" y="7288213"/>
              <a:ext cx="1746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9" name="Oval 15"/>
            <p:cNvSpPr>
              <a:spLocks noChangeArrowheads="1"/>
            </p:cNvSpPr>
            <p:nvPr/>
          </p:nvSpPr>
          <p:spPr bwMode="auto">
            <a:xfrm>
              <a:off x="1416050" y="72453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0" name="Oval 16"/>
            <p:cNvSpPr>
              <a:spLocks noChangeArrowheads="1"/>
            </p:cNvSpPr>
            <p:nvPr/>
          </p:nvSpPr>
          <p:spPr bwMode="auto">
            <a:xfrm>
              <a:off x="1373188" y="7331075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1" name="Oval 17"/>
            <p:cNvSpPr>
              <a:spLocks noChangeArrowheads="1"/>
            </p:cNvSpPr>
            <p:nvPr/>
          </p:nvSpPr>
          <p:spPr bwMode="auto">
            <a:xfrm>
              <a:off x="1557338" y="73310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2" name="Oval 18"/>
            <p:cNvSpPr>
              <a:spLocks noChangeArrowheads="1"/>
            </p:cNvSpPr>
            <p:nvPr/>
          </p:nvSpPr>
          <p:spPr bwMode="auto">
            <a:xfrm>
              <a:off x="1501775" y="7459663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3" name="Oval 19"/>
            <p:cNvSpPr>
              <a:spLocks noChangeArrowheads="1"/>
            </p:cNvSpPr>
            <p:nvPr/>
          </p:nvSpPr>
          <p:spPr bwMode="auto">
            <a:xfrm>
              <a:off x="1255713" y="7429500"/>
              <a:ext cx="190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4" name="Oval 20"/>
            <p:cNvSpPr>
              <a:spLocks noChangeArrowheads="1"/>
            </p:cNvSpPr>
            <p:nvPr/>
          </p:nvSpPr>
          <p:spPr bwMode="auto">
            <a:xfrm>
              <a:off x="1422400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1392238" y="7559675"/>
              <a:ext cx="1111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6" name="Freeform 22"/>
            <p:cNvSpPr>
              <a:spLocks/>
            </p:cNvSpPr>
            <p:nvPr/>
          </p:nvSpPr>
          <p:spPr bwMode="auto">
            <a:xfrm>
              <a:off x="301625" y="6456363"/>
              <a:ext cx="720725" cy="671513"/>
            </a:xfrm>
            <a:custGeom>
              <a:avLst/>
              <a:gdLst>
                <a:gd name="T0" fmla="*/ 52 w 117"/>
                <a:gd name="T1" fmla="*/ 43 h 109"/>
                <a:gd name="T2" fmla="*/ 49 w 117"/>
                <a:gd name="T3" fmla="*/ 2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0 w 117"/>
                <a:gd name="T11" fmla="*/ 61 h 109"/>
                <a:gd name="T12" fmla="*/ 70 w 117"/>
                <a:gd name="T13" fmla="*/ 62 h 109"/>
                <a:gd name="T14" fmla="*/ 86 w 117"/>
                <a:gd name="T15" fmla="*/ 94 h 109"/>
                <a:gd name="T16" fmla="*/ 60 w 117"/>
                <a:gd name="T17" fmla="*/ 71 h 109"/>
                <a:gd name="T18" fmla="*/ 56 w 117"/>
                <a:gd name="T19" fmla="*/ 106 h 109"/>
                <a:gd name="T20" fmla="*/ 45 w 117"/>
                <a:gd name="T21" fmla="*/ 74 h 109"/>
                <a:gd name="T22" fmla="*/ 11 w 117"/>
                <a:gd name="T23" fmla="*/ 81 h 109"/>
                <a:gd name="T24" fmla="*/ 37 w 117"/>
                <a:gd name="T25" fmla="*/ 64 h 109"/>
                <a:gd name="T26" fmla="*/ 6 w 117"/>
                <a:gd name="T27" fmla="*/ 41 h 109"/>
                <a:gd name="T28" fmla="*/ 43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2" y="43"/>
                  </a:moveTo>
                  <a:cubicBezTo>
                    <a:pt x="36" y="45"/>
                    <a:pt x="31" y="5"/>
                    <a:pt x="49" y="2"/>
                  </a:cubicBezTo>
                  <a:cubicBezTo>
                    <a:pt x="69" y="0"/>
                    <a:pt x="63" y="30"/>
                    <a:pt x="61" y="40"/>
                  </a:cubicBezTo>
                  <a:cubicBezTo>
                    <a:pt x="66" y="32"/>
                    <a:pt x="86" y="9"/>
                    <a:pt x="93" y="27"/>
                  </a:cubicBezTo>
                  <a:cubicBezTo>
                    <a:pt x="97" y="38"/>
                    <a:pt x="79" y="44"/>
                    <a:pt x="73" y="50"/>
                  </a:cubicBezTo>
                  <a:cubicBezTo>
                    <a:pt x="81" y="41"/>
                    <a:pt x="117" y="46"/>
                    <a:pt x="110" y="61"/>
                  </a:cubicBezTo>
                  <a:cubicBezTo>
                    <a:pt x="105" y="73"/>
                    <a:pt x="79" y="65"/>
                    <a:pt x="70" y="62"/>
                  </a:cubicBezTo>
                  <a:cubicBezTo>
                    <a:pt x="80" y="67"/>
                    <a:pt x="106" y="83"/>
                    <a:pt x="86" y="94"/>
                  </a:cubicBezTo>
                  <a:cubicBezTo>
                    <a:pt x="70" y="102"/>
                    <a:pt x="65" y="81"/>
                    <a:pt x="60" y="71"/>
                  </a:cubicBezTo>
                  <a:cubicBezTo>
                    <a:pt x="63" y="81"/>
                    <a:pt x="71" y="103"/>
                    <a:pt x="56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3"/>
                    <a:pt x="11" y="81"/>
                  </a:cubicBezTo>
                  <a:cubicBezTo>
                    <a:pt x="4" y="67"/>
                    <a:pt x="30" y="66"/>
                    <a:pt x="37" y="64"/>
                  </a:cubicBezTo>
                  <a:cubicBezTo>
                    <a:pt x="27" y="65"/>
                    <a:pt x="0" y="54"/>
                    <a:pt x="6" y="41"/>
                  </a:cubicBezTo>
                  <a:cubicBezTo>
                    <a:pt x="13" y="28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7" name="Oval 23"/>
            <p:cNvSpPr>
              <a:spLocks noChangeArrowheads="1"/>
            </p:cNvSpPr>
            <p:nvPr/>
          </p:nvSpPr>
          <p:spPr bwMode="auto">
            <a:xfrm>
              <a:off x="498475" y="6665913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8" name="Oval 24"/>
            <p:cNvSpPr>
              <a:spLocks noChangeArrowheads="1"/>
            </p:cNvSpPr>
            <p:nvPr/>
          </p:nvSpPr>
          <p:spPr bwMode="auto">
            <a:xfrm>
              <a:off x="547688" y="6745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9" name="Oval 25"/>
            <p:cNvSpPr>
              <a:spLocks noChangeArrowheads="1"/>
            </p:cNvSpPr>
            <p:nvPr/>
          </p:nvSpPr>
          <p:spPr bwMode="auto">
            <a:xfrm>
              <a:off x="658813" y="6715125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0" name="Oval 26"/>
            <p:cNvSpPr>
              <a:spLocks noChangeArrowheads="1"/>
            </p:cNvSpPr>
            <p:nvPr/>
          </p:nvSpPr>
          <p:spPr bwMode="auto">
            <a:xfrm>
              <a:off x="633413" y="6770688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1" name="Oval 27"/>
            <p:cNvSpPr>
              <a:spLocks noChangeArrowheads="1"/>
            </p:cNvSpPr>
            <p:nvPr/>
          </p:nvSpPr>
          <p:spPr bwMode="auto">
            <a:xfrm>
              <a:off x="744538" y="677068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2" name="Oval 28"/>
            <p:cNvSpPr>
              <a:spLocks noChangeArrowheads="1"/>
            </p:cNvSpPr>
            <p:nvPr/>
          </p:nvSpPr>
          <p:spPr bwMode="auto">
            <a:xfrm>
              <a:off x="714375" y="6850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3" name="Oval 29"/>
            <p:cNvSpPr>
              <a:spLocks noChangeArrowheads="1"/>
            </p:cNvSpPr>
            <p:nvPr/>
          </p:nvSpPr>
          <p:spPr bwMode="auto">
            <a:xfrm>
              <a:off x="560388" y="68310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4" name="Oval 30"/>
            <p:cNvSpPr>
              <a:spLocks noChangeArrowheads="1"/>
            </p:cNvSpPr>
            <p:nvPr/>
          </p:nvSpPr>
          <p:spPr bwMode="auto">
            <a:xfrm>
              <a:off x="665163" y="684371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5" name="Oval 31"/>
            <p:cNvSpPr>
              <a:spLocks noChangeArrowheads="1"/>
            </p:cNvSpPr>
            <p:nvPr/>
          </p:nvSpPr>
          <p:spPr bwMode="auto">
            <a:xfrm>
              <a:off x="646113" y="69119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6" name="Freeform 32"/>
            <p:cNvSpPr>
              <a:spLocks/>
            </p:cNvSpPr>
            <p:nvPr/>
          </p:nvSpPr>
          <p:spPr bwMode="auto">
            <a:xfrm>
              <a:off x="2278063" y="7108825"/>
              <a:ext cx="720725" cy="671513"/>
            </a:xfrm>
            <a:custGeom>
              <a:avLst/>
              <a:gdLst>
                <a:gd name="T0" fmla="*/ 53 w 117"/>
                <a:gd name="T1" fmla="*/ 43 h 109"/>
                <a:gd name="T2" fmla="*/ 50 w 117"/>
                <a:gd name="T3" fmla="*/ 3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1 w 117"/>
                <a:gd name="T11" fmla="*/ 61 h 109"/>
                <a:gd name="T12" fmla="*/ 71 w 117"/>
                <a:gd name="T13" fmla="*/ 62 h 109"/>
                <a:gd name="T14" fmla="*/ 87 w 117"/>
                <a:gd name="T15" fmla="*/ 94 h 109"/>
                <a:gd name="T16" fmla="*/ 61 w 117"/>
                <a:gd name="T17" fmla="*/ 71 h 109"/>
                <a:gd name="T18" fmla="*/ 56 w 117"/>
                <a:gd name="T19" fmla="*/ 106 h 109"/>
                <a:gd name="T20" fmla="*/ 46 w 117"/>
                <a:gd name="T21" fmla="*/ 74 h 109"/>
                <a:gd name="T22" fmla="*/ 12 w 117"/>
                <a:gd name="T23" fmla="*/ 81 h 109"/>
                <a:gd name="T24" fmla="*/ 37 w 117"/>
                <a:gd name="T25" fmla="*/ 64 h 109"/>
                <a:gd name="T26" fmla="*/ 7 w 117"/>
                <a:gd name="T27" fmla="*/ 41 h 109"/>
                <a:gd name="T28" fmla="*/ 44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3" y="43"/>
                  </a:moveTo>
                  <a:cubicBezTo>
                    <a:pt x="37" y="46"/>
                    <a:pt x="32" y="5"/>
                    <a:pt x="50" y="3"/>
                  </a:cubicBezTo>
                  <a:cubicBezTo>
                    <a:pt x="69" y="0"/>
                    <a:pt x="64" y="30"/>
                    <a:pt x="61" y="40"/>
                  </a:cubicBezTo>
                  <a:cubicBezTo>
                    <a:pt x="66" y="32"/>
                    <a:pt x="87" y="9"/>
                    <a:pt x="93" y="27"/>
                  </a:cubicBezTo>
                  <a:cubicBezTo>
                    <a:pt x="97" y="39"/>
                    <a:pt x="80" y="44"/>
                    <a:pt x="73" y="50"/>
                  </a:cubicBezTo>
                  <a:cubicBezTo>
                    <a:pt x="82" y="41"/>
                    <a:pt x="117" y="46"/>
                    <a:pt x="111" y="61"/>
                  </a:cubicBezTo>
                  <a:cubicBezTo>
                    <a:pt x="105" y="74"/>
                    <a:pt x="79" y="65"/>
                    <a:pt x="71" y="62"/>
                  </a:cubicBezTo>
                  <a:cubicBezTo>
                    <a:pt x="80" y="67"/>
                    <a:pt x="107" y="84"/>
                    <a:pt x="87" y="94"/>
                  </a:cubicBezTo>
                  <a:cubicBezTo>
                    <a:pt x="70" y="102"/>
                    <a:pt x="66" y="82"/>
                    <a:pt x="61" y="71"/>
                  </a:cubicBezTo>
                  <a:cubicBezTo>
                    <a:pt x="64" y="81"/>
                    <a:pt x="71" y="103"/>
                    <a:pt x="56" y="106"/>
                  </a:cubicBezTo>
                  <a:cubicBezTo>
                    <a:pt x="41" y="109"/>
                    <a:pt x="35" y="83"/>
                    <a:pt x="46" y="74"/>
                  </a:cubicBezTo>
                  <a:cubicBezTo>
                    <a:pt x="40" y="81"/>
                    <a:pt x="18" y="94"/>
                    <a:pt x="12" y="81"/>
                  </a:cubicBezTo>
                  <a:cubicBezTo>
                    <a:pt x="4" y="67"/>
                    <a:pt x="30" y="67"/>
                    <a:pt x="37" y="64"/>
                  </a:cubicBezTo>
                  <a:cubicBezTo>
                    <a:pt x="28" y="66"/>
                    <a:pt x="0" y="55"/>
                    <a:pt x="7" y="41"/>
                  </a:cubicBezTo>
                  <a:cubicBezTo>
                    <a:pt x="13" y="28"/>
                    <a:pt x="41" y="43"/>
                    <a:pt x="44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7" name="Oval 33"/>
            <p:cNvSpPr>
              <a:spLocks noChangeArrowheads="1"/>
            </p:cNvSpPr>
            <p:nvPr/>
          </p:nvSpPr>
          <p:spPr bwMode="auto">
            <a:xfrm>
              <a:off x="2481263" y="73247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8" name="Oval 34"/>
            <p:cNvSpPr>
              <a:spLocks noChangeArrowheads="1"/>
            </p:cNvSpPr>
            <p:nvPr/>
          </p:nvSpPr>
          <p:spPr bwMode="auto">
            <a:xfrm>
              <a:off x="2524125" y="739933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9" name="Oval 35"/>
            <p:cNvSpPr>
              <a:spLocks noChangeArrowheads="1"/>
            </p:cNvSpPr>
            <p:nvPr/>
          </p:nvSpPr>
          <p:spPr bwMode="auto">
            <a:xfrm>
              <a:off x="2641600" y="7373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0" name="Oval 36"/>
            <p:cNvSpPr>
              <a:spLocks noChangeArrowheads="1"/>
            </p:cNvSpPr>
            <p:nvPr/>
          </p:nvSpPr>
          <p:spPr bwMode="auto">
            <a:xfrm>
              <a:off x="2611438" y="74295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1" name="Oval 37"/>
            <p:cNvSpPr>
              <a:spLocks noChangeArrowheads="1"/>
            </p:cNvSpPr>
            <p:nvPr/>
          </p:nvSpPr>
          <p:spPr bwMode="auto">
            <a:xfrm>
              <a:off x="2727325" y="7423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2" name="Oval 38"/>
            <p:cNvSpPr>
              <a:spLocks noChangeArrowheads="1"/>
            </p:cNvSpPr>
            <p:nvPr/>
          </p:nvSpPr>
          <p:spPr bwMode="auto">
            <a:xfrm>
              <a:off x="2697163" y="75088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3" name="Oval 39"/>
            <p:cNvSpPr>
              <a:spLocks noChangeArrowheads="1"/>
            </p:cNvSpPr>
            <p:nvPr/>
          </p:nvSpPr>
          <p:spPr bwMode="auto">
            <a:xfrm>
              <a:off x="2543175" y="7485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4" name="Oval 40"/>
            <p:cNvSpPr>
              <a:spLocks noChangeArrowheads="1"/>
            </p:cNvSpPr>
            <p:nvPr/>
          </p:nvSpPr>
          <p:spPr bwMode="auto">
            <a:xfrm>
              <a:off x="2641600" y="7504113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5" name="Oval 41"/>
            <p:cNvSpPr>
              <a:spLocks noChangeArrowheads="1"/>
            </p:cNvSpPr>
            <p:nvPr/>
          </p:nvSpPr>
          <p:spPr bwMode="auto">
            <a:xfrm>
              <a:off x="2622550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6" name="Freeform 42"/>
            <p:cNvSpPr>
              <a:spLocks/>
            </p:cNvSpPr>
            <p:nvPr/>
          </p:nvSpPr>
          <p:spPr bwMode="auto">
            <a:xfrm>
              <a:off x="2130425" y="6516688"/>
              <a:ext cx="498475" cy="468313"/>
            </a:xfrm>
            <a:custGeom>
              <a:avLst/>
              <a:gdLst>
                <a:gd name="T0" fmla="*/ 36 w 81"/>
                <a:gd name="T1" fmla="*/ 30 h 76"/>
                <a:gd name="T2" fmla="*/ 34 w 81"/>
                <a:gd name="T3" fmla="*/ 2 h 76"/>
                <a:gd name="T4" fmla="*/ 42 w 81"/>
                <a:gd name="T5" fmla="*/ 28 h 76"/>
                <a:gd name="T6" fmla="*/ 65 w 81"/>
                <a:gd name="T7" fmla="*/ 19 h 76"/>
                <a:gd name="T8" fmla="*/ 50 w 81"/>
                <a:gd name="T9" fmla="*/ 35 h 76"/>
                <a:gd name="T10" fmla="*/ 77 w 81"/>
                <a:gd name="T11" fmla="*/ 42 h 76"/>
                <a:gd name="T12" fmla="*/ 49 w 81"/>
                <a:gd name="T13" fmla="*/ 43 h 76"/>
                <a:gd name="T14" fmla="*/ 60 w 81"/>
                <a:gd name="T15" fmla="*/ 65 h 76"/>
                <a:gd name="T16" fmla="*/ 42 w 81"/>
                <a:gd name="T17" fmla="*/ 50 h 76"/>
                <a:gd name="T18" fmla="*/ 39 w 81"/>
                <a:gd name="T19" fmla="*/ 74 h 76"/>
                <a:gd name="T20" fmla="*/ 31 w 81"/>
                <a:gd name="T21" fmla="*/ 52 h 76"/>
                <a:gd name="T22" fmla="*/ 8 w 81"/>
                <a:gd name="T23" fmla="*/ 56 h 76"/>
                <a:gd name="T24" fmla="*/ 25 w 81"/>
                <a:gd name="T25" fmla="*/ 45 h 76"/>
                <a:gd name="T26" fmla="*/ 4 w 81"/>
                <a:gd name="T27" fmla="*/ 29 h 76"/>
                <a:gd name="T28" fmla="*/ 30 w 81"/>
                <a:gd name="T29" fmla="*/ 33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1" h="76">
                  <a:moveTo>
                    <a:pt x="36" y="30"/>
                  </a:moveTo>
                  <a:cubicBezTo>
                    <a:pt x="25" y="32"/>
                    <a:pt x="21" y="4"/>
                    <a:pt x="34" y="2"/>
                  </a:cubicBezTo>
                  <a:cubicBezTo>
                    <a:pt x="48" y="0"/>
                    <a:pt x="44" y="21"/>
                    <a:pt x="42" y="28"/>
                  </a:cubicBezTo>
                  <a:cubicBezTo>
                    <a:pt x="46" y="22"/>
                    <a:pt x="60" y="6"/>
                    <a:pt x="65" y="19"/>
                  </a:cubicBezTo>
                  <a:cubicBezTo>
                    <a:pt x="67" y="27"/>
                    <a:pt x="55" y="31"/>
                    <a:pt x="50" y="35"/>
                  </a:cubicBezTo>
                  <a:cubicBezTo>
                    <a:pt x="56" y="29"/>
                    <a:pt x="81" y="32"/>
                    <a:pt x="77" y="42"/>
                  </a:cubicBezTo>
                  <a:cubicBezTo>
                    <a:pt x="73" y="51"/>
                    <a:pt x="55" y="45"/>
                    <a:pt x="49" y="43"/>
                  </a:cubicBezTo>
                  <a:cubicBezTo>
                    <a:pt x="56" y="47"/>
                    <a:pt x="74" y="58"/>
                    <a:pt x="60" y="65"/>
                  </a:cubicBezTo>
                  <a:cubicBezTo>
                    <a:pt x="48" y="71"/>
                    <a:pt x="45" y="57"/>
                    <a:pt x="42" y="50"/>
                  </a:cubicBezTo>
                  <a:cubicBezTo>
                    <a:pt x="44" y="57"/>
                    <a:pt x="49" y="72"/>
                    <a:pt x="39" y="74"/>
                  </a:cubicBezTo>
                  <a:cubicBezTo>
                    <a:pt x="28" y="76"/>
                    <a:pt x="24" y="58"/>
                    <a:pt x="31" y="52"/>
                  </a:cubicBezTo>
                  <a:cubicBezTo>
                    <a:pt x="27" y="56"/>
                    <a:pt x="12" y="65"/>
                    <a:pt x="8" y="56"/>
                  </a:cubicBezTo>
                  <a:cubicBezTo>
                    <a:pt x="2" y="47"/>
                    <a:pt x="21" y="46"/>
                    <a:pt x="25" y="45"/>
                  </a:cubicBezTo>
                  <a:cubicBezTo>
                    <a:pt x="19" y="46"/>
                    <a:pt x="0" y="38"/>
                    <a:pt x="4" y="29"/>
                  </a:cubicBezTo>
                  <a:cubicBezTo>
                    <a:pt x="9" y="20"/>
                    <a:pt x="28" y="30"/>
                    <a:pt x="30" y="3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7" name="Oval 43"/>
            <p:cNvSpPr>
              <a:spLocks noChangeArrowheads="1"/>
            </p:cNvSpPr>
            <p:nvPr/>
          </p:nvSpPr>
          <p:spPr bwMode="auto">
            <a:xfrm>
              <a:off x="2265363" y="6665913"/>
              <a:ext cx="209550" cy="209550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8" name="Oval 44"/>
            <p:cNvSpPr>
              <a:spLocks noChangeArrowheads="1"/>
            </p:cNvSpPr>
            <p:nvPr/>
          </p:nvSpPr>
          <p:spPr bwMode="auto">
            <a:xfrm>
              <a:off x="2303463" y="6719888"/>
              <a:ext cx="1588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9" name="Oval 45"/>
            <p:cNvSpPr>
              <a:spLocks noChangeArrowheads="1"/>
            </p:cNvSpPr>
            <p:nvPr/>
          </p:nvSpPr>
          <p:spPr bwMode="auto">
            <a:xfrm>
              <a:off x="2376488" y="670242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0" name="Oval 46"/>
            <p:cNvSpPr>
              <a:spLocks noChangeArrowheads="1"/>
            </p:cNvSpPr>
            <p:nvPr/>
          </p:nvSpPr>
          <p:spPr bwMode="auto">
            <a:xfrm>
              <a:off x="2357438" y="6738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1" name="Oval 47"/>
            <p:cNvSpPr>
              <a:spLocks noChangeArrowheads="1"/>
            </p:cNvSpPr>
            <p:nvPr/>
          </p:nvSpPr>
          <p:spPr bwMode="auto">
            <a:xfrm>
              <a:off x="2438400" y="67325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2" name="Oval 48"/>
            <p:cNvSpPr>
              <a:spLocks noChangeArrowheads="1"/>
            </p:cNvSpPr>
            <p:nvPr/>
          </p:nvSpPr>
          <p:spPr bwMode="auto">
            <a:xfrm>
              <a:off x="2419350" y="6794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3" name="Oval 49"/>
            <p:cNvSpPr>
              <a:spLocks noChangeArrowheads="1"/>
            </p:cNvSpPr>
            <p:nvPr/>
          </p:nvSpPr>
          <p:spPr bwMode="auto">
            <a:xfrm>
              <a:off x="2308225" y="67818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4" name="Oval 50"/>
            <p:cNvSpPr>
              <a:spLocks noChangeArrowheads="1"/>
            </p:cNvSpPr>
            <p:nvPr/>
          </p:nvSpPr>
          <p:spPr bwMode="auto">
            <a:xfrm>
              <a:off x="2382838" y="6788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5" name="Oval 51"/>
            <p:cNvSpPr>
              <a:spLocks noChangeArrowheads="1"/>
            </p:cNvSpPr>
            <p:nvPr/>
          </p:nvSpPr>
          <p:spPr bwMode="auto">
            <a:xfrm>
              <a:off x="2370138" y="6837363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6" name="Freeform 52"/>
            <p:cNvSpPr>
              <a:spLocks/>
            </p:cNvSpPr>
            <p:nvPr/>
          </p:nvSpPr>
          <p:spPr bwMode="auto">
            <a:xfrm>
              <a:off x="1298575" y="6061075"/>
              <a:ext cx="690563" cy="647700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2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8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2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8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8"/>
                    <a:pt x="58" y="68"/>
                  </a:cubicBezTo>
                  <a:cubicBezTo>
                    <a:pt x="60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4"/>
                    <a:pt x="29" y="64"/>
                    <a:pt x="35" y="62"/>
                  </a:cubicBezTo>
                  <a:cubicBezTo>
                    <a:pt x="26" y="63"/>
                    <a:pt x="0" y="52"/>
                    <a:pt x="6" y="40"/>
                  </a:cubicBezTo>
                  <a:cubicBezTo>
                    <a:pt x="12" y="27"/>
                    <a:pt x="39" y="41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7" name="Oval 53"/>
            <p:cNvSpPr>
              <a:spLocks noChangeArrowheads="1"/>
            </p:cNvSpPr>
            <p:nvPr/>
          </p:nvSpPr>
          <p:spPr bwMode="auto">
            <a:xfrm>
              <a:off x="1490663" y="6264275"/>
              <a:ext cx="28257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8" name="Oval 54"/>
            <p:cNvSpPr>
              <a:spLocks noChangeArrowheads="1"/>
            </p:cNvSpPr>
            <p:nvPr/>
          </p:nvSpPr>
          <p:spPr bwMode="auto">
            <a:xfrm>
              <a:off x="1533525" y="63388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9" name="Oval 55"/>
            <p:cNvSpPr>
              <a:spLocks noChangeArrowheads="1"/>
            </p:cNvSpPr>
            <p:nvPr/>
          </p:nvSpPr>
          <p:spPr bwMode="auto">
            <a:xfrm>
              <a:off x="1644650" y="6313488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0" name="Oval 56"/>
            <p:cNvSpPr>
              <a:spLocks noChangeArrowheads="1"/>
            </p:cNvSpPr>
            <p:nvPr/>
          </p:nvSpPr>
          <p:spPr bwMode="auto">
            <a:xfrm>
              <a:off x="1619250" y="636270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1" name="Oval 57"/>
            <p:cNvSpPr>
              <a:spLocks noChangeArrowheads="1"/>
            </p:cNvSpPr>
            <p:nvPr/>
          </p:nvSpPr>
          <p:spPr bwMode="auto">
            <a:xfrm>
              <a:off x="1724025" y="636270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2" name="Oval 58"/>
            <p:cNvSpPr>
              <a:spLocks noChangeArrowheads="1"/>
            </p:cNvSpPr>
            <p:nvPr/>
          </p:nvSpPr>
          <p:spPr bwMode="auto">
            <a:xfrm>
              <a:off x="1693863" y="644366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3" name="Oval 59"/>
            <p:cNvSpPr>
              <a:spLocks noChangeArrowheads="1"/>
            </p:cNvSpPr>
            <p:nvPr/>
          </p:nvSpPr>
          <p:spPr bwMode="auto">
            <a:xfrm>
              <a:off x="1544638" y="64246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4" name="Oval 60"/>
            <p:cNvSpPr>
              <a:spLocks noChangeArrowheads="1"/>
            </p:cNvSpPr>
            <p:nvPr/>
          </p:nvSpPr>
          <p:spPr bwMode="auto">
            <a:xfrm>
              <a:off x="1644650" y="64373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5" name="Oval 61"/>
            <p:cNvSpPr>
              <a:spLocks noChangeArrowheads="1"/>
            </p:cNvSpPr>
            <p:nvPr/>
          </p:nvSpPr>
          <p:spPr bwMode="auto">
            <a:xfrm>
              <a:off x="1625600" y="6499225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6" name="Freeform 62"/>
            <p:cNvSpPr>
              <a:spLocks/>
            </p:cNvSpPr>
            <p:nvPr/>
          </p:nvSpPr>
          <p:spPr bwMode="auto">
            <a:xfrm>
              <a:off x="930275" y="7910513"/>
              <a:ext cx="455613" cy="393700"/>
            </a:xfrm>
            <a:custGeom>
              <a:avLst/>
              <a:gdLst>
                <a:gd name="T0" fmla="*/ 0 w 74"/>
                <a:gd name="T1" fmla="*/ 7 h 64"/>
                <a:gd name="T2" fmla="*/ 74 w 74"/>
                <a:gd name="T3" fmla="*/ 64 h 64"/>
                <a:gd name="T4" fmla="*/ 0 w 74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7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7" name="Freeform 63"/>
            <p:cNvSpPr>
              <a:spLocks/>
            </p:cNvSpPr>
            <p:nvPr/>
          </p:nvSpPr>
          <p:spPr bwMode="auto">
            <a:xfrm>
              <a:off x="904875" y="7953375"/>
              <a:ext cx="481013" cy="431800"/>
            </a:xfrm>
            <a:custGeom>
              <a:avLst/>
              <a:gdLst>
                <a:gd name="T0" fmla="*/ 4 w 78"/>
                <a:gd name="T1" fmla="*/ 0 h 70"/>
                <a:gd name="T2" fmla="*/ 0 w 78"/>
                <a:gd name="T3" fmla="*/ 1 h 70"/>
                <a:gd name="T4" fmla="*/ 78 w 78"/>
                <a:gd name="T5" fmla="*/ 58 h 70"/>
                <a:gd name="T6" fmla="*/ 78 w 78"/>
                <a:gd name="T7" fmla="*/ 57 h 70"/>
                <a:gd name="T8" fmla="*/ 4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4" y="0"/>
                  </a:moveTo>
                  <a:cubicBezTo>
                    <a:pt x="3" y="1"/>
                    <a:pt x="1" y="1"/>
                    <a:pt x="0" y="1"/>
                  </a:cubicBezTo>
                  <a:cubicBezTo>
                    <a:pt x="0" y="1"/>
                    <a:pt x="16" y="70"/>
                    <a:pt x="78" y="58"/>
                  </a:cubicBezTo>
                  <a:cubicBezTo>
                    <a:pt x="78" y="58"/>
                    <a:pt x="78" y="57"/>
                    <a:pt x="78" y="57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8" name="Freeform 64"/>
            <p:cNvSpPr>
              <a:spLocks/>
            </p:cNvSpPr>
            <p:nvPr/>
          </p:nvSpPr>
          <p:spPr bwMode="auto">
            <a:xfrm>
              <a:off x="153988" y="7183438"/>
              <a:ext cx="455613" cy="393700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9" name="Freeform 65"/>
            <p:cNvSpPr>
              <a:spLocks/>
            </p:cNvSpPr>
            <p:nvPr/>
          </p:nvSpPr>
          <p:spPr bwMode="auto">
            <a:xfrm>
              <a:off x="128588" y="7232650"/>
              <a:ext cx="487363" cy="425450"/>
            </a:xfrm>
            <a:custGeom>
              <a:avLst/>
              <a:gdLst>
                <a:gd name="T0" fmla="*/ 4 w 79"/>
                <a:gd name="T1" fmla="*/ 0 h 69"/>
                <a:gd name="T2" fmla="*/ 0 w 79"/>
                <a:gd name="T3" fmla="*/ 1 h 69"/>
                <a:gd name="T4" fmla="*/ 79 w 79"/>
                <a:gd name="T5" fmla="*/ 57 h 69"/>
                <a:gd name="T6" fmla="*/ 78 w 79"/>
                <a:gd name="T7" fmla="*/ 56 h 69"/>
                <a:gd name="T8" fmla="*/ 4 w 79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69">
                  <a:moveTo>
                    <a:pt x="4" y="0"/>
                  </a:moveTo>
                  <a:cubicBezTo>
                    <a:pt x="3" y="0"/>
                    <a:pt x="2" y="0"/>
                    <a:pt x="0" y="1"/>
                  </a:cubicBezTo>
                  <a:cubicBezTo>
                    <a:pt x="0" y="1"/>
                    <a:pt x="16" y="69"/>
                    <a:pt x="79" y="57"/>
                  </a:cubicBezTo>
                  <a:cubicBezTo>
                    <a:pt x="79" y="57"/>
                    <a:pt x="79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0" name="Freeform 66"/>
            <p:cNvSpPr>
              <a:spLocks/>
            </p:cNvSpPr>
            <p:nvPr/>
          </p:nvSpPr>
          <p:spPr bwMode="auto">
            <a:xfrm>
              <a:off x="1884363" y="7239000"/>
              <a:ext cx="461963" cy="393700"/>
            </a:xfrm>
            <a:custGeom>
              <a:avLst/>
              <a:gdLst>
                <a:gd name="T0" fmla="*/ 0 w 75"/>
                <a:gd name="T1" fmla="*/ 7 h 64"/>
                <a:gd name="T2" fmla="*/ 75 w 75"/>
                <a:gd name="T3" fmla="*/ 64 h 64"/>
                <a:gd name="T4" fmla="*/ 0 w 75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64">
                  <a:moveTo>
                    <a:pt x="0" y="7"/>
                  </a:moveTo>
                  <a:cubicBezTo>
                    <a:pt x="75" y="64"/>
                    <a:pt x="75" y="64"/>
                    <a:pt x="75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1" name="Freeform 67"/>
            <p:cNvSpPr>
              <a:spLocks/>
            </p:cNvSpPr>
            <p:nvPr/>
          </p:nvSpPr>
          <p:spPr bwMode="auto">
            <a:xfrm>
              <a:off x="1865313" y="7281863"/>
              <a:ext cx="481013" cy="431800"/>
            </a:xfrm>
            <a:custGeom>
              <a:avLst/>
              <a:gdLst>
                <a:gd name="T0" fmla="*/ 3 w 78"/>
                <a:gd name="T1" fmla="*/ 0 h 70"/>
                <a:gd name="T2" fmla="*/ 0 w 78"/>
                <a:gd name="T3" fmla="*/ 1 h 70"/>
                <a:gd name="T4" fmla="*/ 78 w 78"/>
                <a:gd name="T5" fmla="*/ 57 h 70"/>
                <a:gd name="T6" fmla="*/ 78 w 78"/>
                <a:gd name="T7" fmla="*/ 57 h 70"/>
                <a:gd name="T8" fmla="*/ 3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3" y="0"/>
                  </a:move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15" y="70"/>
                    <a:pt x="78" y="57"/>
                  </a:cubicBezTo>
                  <a:cubicBezTo>
                    <a:pt x="78" y="57"/>
                    <a:pt x="78" y="57"/>
                    <a:pt x="78" y="57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2" name="Freeform 68"/>
            <p:cNvSpPr>
              <a:spLocks/>
            </p:cNvSpPr>
            <p:nvPr/>
          </p:nvSpPr>
          <p:spPr bwMode="auto">
            <a:xfrm>
              <a:off x="646113" y="7423150"/>
              <a:ext cx="406400" cy="406400"/>
            </a:xfrm>
            <a:custGeom>
              <a:avLst/>
              <a:gdLst>
                <a:gd name="T0" fmla="*/ 66 w 66"/>
                <a:gd name="T1" fmla="*/ 0 h 66"/>
                <a:gd name="T2" fmla="*/ 0 w 66"/>
                <a:gd name="T3" fmla="*/ 66 h 66"/>
                <a:gd name="T4" fmla="*/ 66 w 66"/>
                <a:gd name="T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6">
                  <a:moveTo>
                    <a:pt x="66" y="0"/>
                  </a:moveTo>
                  <a:cubicBezTo>
                    <a:pt x="0" y="66"/>
                    <a:pt x="0" y="66"/>
                    <a:pt x="0" y="66"/>
                  </a:cubicBezTo>
                  <a:cubicBezTo>
                    <a:pt x="1" y="59"/>
                    <a:pt x="7" y="0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3" name="Freeform 69"/>
            <p:cNvSpPr>
              <a:spLocks/>
            </p:cNvSpPr>
            <p:nvPr/>
          </p:nvSpPr>
          <p:spPr bwMode="auto">
            <a:xfrm>
              <a:off x="646113" y="7423150"/>
              <a:ext cx="425450" cy="431800"/>
            </a:xfrm>
            <a:custGeom>
              <a:avLst/>
              <a:gdLst>
                <a:gd name="T0" fmla="*/ 66 w 69"/>
                <a:gd name="T1" fmla="*/ 0 h 70"/>
                <a:gd name="T2" fmla="*/ 69 w 69"/>
                <a:gd name="T3" fmla="*/ 0 h 70"/>
                <a:gd name="T4" fmla="*/ 0 w 69"/>
                <a:gd name="T5" fmla="*/ 67 h 70"/>
                <a:gd name="T6" fmla="*/ 0 w 69"/>
                <a:gd name="T7" fmla="*/ 66 h 70"/>
                <a:gd name="T8" fmla="*/ 66 w 69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0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0"/>
                    <a:pt x="0" y="67"/>
                  </a:cubicBezTo>
                  <a:cubicBezTo>
                    <a:pt x="0" y="67"/>
                    <a:pt x="0" y="67"/>
                    <a:pt x="0" y="66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4" name="Freeform 70"/>
            <p:cNvSpPr>
              <a:spLocks/>
            </p:cNvSpPr>
            <p:nvPr/>
          </p:nvSpPr>
          <p:spPr bwMode="auto">
            <a:xfrm>
              <a:off x="1724025" y="6627813"/>
              <a:ext cx="406400" cy="412750"/>
            </a:xfrm>
            <a:custGeom>
              <a:avLst/>
              <a:gdLst>
                <a:gd name="T0" fmla="*/ 66 w 66"/>
                <a:gd name="T1" fmla="*/ 0 h 67"/>
                <a:gd name="T2" fmla="*/ 0 w 66"/>
                <a:gd name="T3" fmla="*/ 67 h 67"/>
                <a:gd name="T4" fmla="*/ 66 w 66"/>
                <a:gd name="T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7">
                  <a:moveTo>
                    <a:pt x="66" y="0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0" y="60"/>
                    <a:pt x="7" y="1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5" name="Freeform 71"/>
            <p:cNvSpPr>
              <a:spLocks/>
            </p:cNvSpPr>
            <p:nvPr/>
          </p:nvSpPr>
          <p:spPr bwMode="auto">
            <a:xfrm>
              <a:off x="1724025" y="6627813"/>
              <a:ext cx="425450" cy="438150"/>
            </a:xfrm>
            <a:custGeom>
              <a:avLst/>
              <a:gdLst>
                <a:gd name="T0" fmla="*/ 66 w 69"/>
                <a:gd name="T1" fmla="*/ 0 h 71"/>
                <a:gd name="T2" fmla="*/ 69 w 69"/>
                <a:gd name="T3" fmla="*/ 0 h 71"/>
                <a:gd name="T4" fmla="*/ 0 w 69"/>
                <a:gd name="T5" fmla="*/ 67 h 71"/>
                <a:gd name="T6" fmla="*/ 0 w 69"/>
                <a:gd name="T7" fmla="*/ 67 h 71"/>
                <a:gd name="T8" fmla="*/ 66 w 69"/>
                <a:gd name="T9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1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1"/>
                    <a:pt x="0" y="67"/>
                  </a:cubicBezTo>
                  <a:cubicBezTo>
                    <a:pt x="0" y="67"/>
                    <a:pt x="0" y="67"/>
                    <a:pt x="0" y="67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6" name="Freeform 72"/>
            <p:cNvSpPr>
              <a:spLocks/>
            </p:cNvSpPr>
            <p:nvPr/>
          </p:nvSpPr>
          <p:spPr bwMode="auto">
            <a:xfrm>
              <a:off x="2635250" y="7664450"/>
              <a:ext cx="523875" cy="528638"/>
            </a:xfrm>
            <a:custGeom>
              <a:avLst/>
              <a:gdLst>
                <a:gd name="T0" fmla="*/ 85 w 85"/>
                <a:gd name="T1" fmla="*/ 0 h 86"/>
                <a:gd name="T2" fmla="*/ 0 w 85"/>
                <a:gd name="T3" fmla="*/ 86 h 86"/>
                <a:gd name="T4" fmla="*/ 85 w 85"/>
                <a:gd name="T5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6">
                  <a:moveTo>
                    <a:pt x="85" y="0"/>
                  </a:moveTo>
                  <a:cubicBezTo>
                    <a:pt x="0" y="86"/>
                    <a:pt x="0" y="86"/>
                    <a:pt x="0" y="86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7" name="Freeform 73"/>
            <p:cNvSpPr>
              <a:spLocks/>
            </p:cNvSpPr>
            <p:nvPr/>
          </p:nvSpPr>
          <p:spPr bwMode="auto">
            <a:xfrm>
              <a:off x="2635250" y="7664450"/>
              <a:ext cx="554038" cy="560388"/>
            </a:xfrm>
            <a:custGeom>
              <a:avLst/>
              <a:gdLst>
                <a:gd name="T0" fmla="*/ 85 w 90"/>
                <a:gd name="T1" fmla="*/ 0 h 91"/>
                <a:gd name="T2" fmla="*/ 90 w 90"/>
                <a:gd name="T3" fmla="*/ 0 h 91"/>
                <a:gd name="T4" fmla="*/ 0 w 90"/>
                <a:gd name="T5" fmla="*/ 86 h 91"/>
                <a:gd name="T6" fmla="*/ 0 w 90"/>
                <a:gd name="T7" fmla="*/ 86 h 91"/>
                <a:gd name="T8" fmla="*/ 85 w 90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85" y="0"/>
                  </a:moveTo>
                  <a:cubicBezTo>
                    <a:pt x="86" y="0"/>
                    <a:pt x="88" y="0"/>
                    <a:pt x="90" y="0"/>
                  </a:cubicBezTo>
                  <a:cubicBezTo>
                    <a:pt x="90" y="0"/>
                    <a:pt x="82" y="91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8" name="Freeform 74"/>
            <p:cNvSpPr>
              <a:spLocks/>
            </p:cNvSpPr>
            <p:nvPr/>
          </p:nvSpPr>
          <p:spPr bwMode="auto">
            <a:xfrm>
              <a:off x="10972800" y="7404100"/>
              <a:ext cx="30163" cy="1177925"/>
            </a:xfrm>
            <a:custGeom>
              <a:avLst/>
              <a:gdLst>
                <a:gd name="T0" fmla="*/ 5 w 5"/>
                <a:gd name="T1" fmla="*/ 5 h 191"/>
                <a:gd name="T2" fmla="*/ 2 w 5"/>
                <a:gd name="T3" fmla="*/ 0 h 191"/>
                <a:gd name="T4" fmla="*/ 0 w 5"/>
                <a:gd name="T5" fmla="*/ 5 h 191"/>
                <a:gd name="T6" fmla="*/ 0 w 5"/>
                <a:gd name="T7" fmla="*/ 191 h 191"/>
                <a:gd name="T8" fmla="*/ 5 w 5"/>
                <a:gd name="T9" fmla="*/ 191 h 191"/>
                <a:gd name="T10" fmla="*/ 5 w 5"/>
                <a:gd name="T11" fmla="*/ 5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91">
                  <a:moveTo>
                    <a:pt x="5" y="5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5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5" y="191"/>
                    <a:pt x="5" y="191"/>
                    <a:pt x="5" y="191"/>
                  </a:cubicBezTo>
                  <a:lnTo>
                    <a:pt x="5" y="5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9" name="Freeform 75"/>
            <p:cNvSpPr>
              <a:spLocks/>
            </p:cNvSpPr>
            <p:nvPr/>
          </p:nvSpPr>
          <p:spPr bwMode="auto">
            <a:xfrm>
              <a:off x="11858625" y="7521575"/>
              <a:ext cx="38100" cy="1060450"/>
            </a:xfrm>
            <a:custGeom>
              <a:avLst/>
              <a:gdLst>
                <a:gd name="T0" fmla="*/ 6 w 6"/>
                <a:gd name="T1" fmla="*/ 4 h 172"/>
                <a:gd name="T2" fmla="*/ 3 w 6"/>
                <a:gd name="T3" fmla="*/ 0 h 172"/>
                <a:gd name="T4" fmla="*/ 0 w 6"/>
                <a:gd name="T5" fmla="*/ 4 h 172"/>
                <a:gd name="T6" fmla="*/ 0 w 6"/>
                <a:gd name="T7" fmla="*/ 172 h 172"/>
                <a:gd name="T8" fmla="*/ 6 w 6"/>
                <a:gd name="T9" fmla="*/ 172 h 172"/>
                <a:gd name="T10" fmla="*/ 6 w 6"/>
                <a:gd name="T11" fmla="*/ 4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72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6" y="172"/>
                    <a:pt x="6" y="172"/>
                    <a:pt x="6" y="172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0" name="Freeform 76"/>
            <p:cNvSpPr>
              <a:spLocks/>
            </p:cNvSpPr>
            <p:nvPr/>
          </p:nvSpPr>
          <p:spPr bwMode="auto">
            <a:xfrm>
              <a:off x="10042525" y="7472363"/>
              <a:ext cx="36513" cy="1109663"/>
            </a:xfrm>
            <a:custGeom>
              <a:avLst/>
              <a:gdLst>
                <a:gd name="T0" fmla="*/ 6 w 6"/>
                <a:gd name="T1" fmla="*/ 4 h 180"/>
                <a:gd name="T2" fmla="*/ 3 w 6"/>
                <a:gd name="T3" fmla="*/ 0 h 180"/>
                <a:gd name="T4" fmla="*/ 0 w 6"/>
                <a:gd name="T5" fmla="*/ 4 h 180"/>
                <a:gd name="T6" fmla="*/ 0 w 6"/>
                <a:gd name="T7" fmla="*/ 180 h 180"/>
                <a:gd name="T8" fmla="*/ 6 w 6"/>
                <a:gd name="T9" fmla="*/ 180 h 180"/>
                <a:gd name="T10" fmla="*/ 6 w 6"/>
                <a:gd name="T11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80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80"/>
                    <a:pt x="0" y="180"/>
                    <a:pt x="0" y="180"/>
                  </a:cubicBezTo>
                  <a:cubicBezTo>
                    <a:pt x="6" y="180"/>
                    <a:pt x="6" y="180"/>
                    <a:pt x="6" y="180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1" name="Freeform 77"/>
            <p:cNvSpPr>
              <a:spLocks/>
            </p:cNvSpPr>
            <p:nvPr/>
          </p:nvSpPr>
          <p:spPr bwMode="auto">
            <a:xfrm>
              <a:off x="11606213" y="6899275"/>
              <a:ext cx="38100" cy="1682750"/>
            </a:xfrm>
            <a:custGeom>
              <a:avLst/>
              <a:gdLst>
                <a:gd name="T0" fmla="*/ 6 w 6"/>
                <a:gd name="T1" fmla="*/ 4 h 273"/>
                <a:gd name="T2" fmla="*/ 3 w 6"/>
                <a:gd name="T3" fmla="*/ 0 h 273"/>
                <a:gd name="T4" fmla="*/ 0 w 6"/>
                <a:gd name="T5" fmla="*/ 4 h 273"/>
                <a:gd name="T6" fmla="*/ 0 w 6"/>
                <a:gd name="T7" fmla="*/ 273 h 273"/>
                <a:gd name="T8" fmla="*/ 6 w 6"/>
                <a:gd name="T9" fmla="*/ 273 h 273"/>
                <a:gd name="T10" fmla="*/ 6 w 6"/>
                <a:gd name="T11" fmla="*/ 4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73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6" y="273"/>
                    <a:pt x="6" y="273"/>
                    <a:pt x="6" y="273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2" name="Freeform 78"/>
            <p:cNvSpPr>
              <a:spLocks/>
            </p:cNvSpPr>
            <p:nvPr/>
          </p:nvSpPr>
          <p:spPr bwMode="auto">
            <a:xfrm>
              <a:off x="11274425" y="6486525"/>
              <a:ext cx="714375" cy="671513"/>
            </a:xfrm>
            <a:custGeom>
              <a:avLst/>
              <a:gdLst>
                <a:gd name="T0" fmla="*/ 52 w 116"/>
                <a:gd name="T1" fmla="*/ 44 h 109"/>
                <a:gd name="T2" fmla="*/ 49 w 116"/>
                <a:gd name="T3" fmla="*/ 3 h 109"/>
                <a:gd name="T4" fmla="*/ 61 w 116"/>
                <a:gd name="T5" fmla="*/ 40 h 109"/>
                <a:gd name="T6" fmla="*/ 92 w 116"/>
                <a:gd name="T7" fmla="*/ 27 h 109"/>
                <a:gd name="T8" fmla="*/ 72 w 116"/>
                <a:gd name="T9" fmla="*/ 50 h 109"/>
                <a:gd name="T10" fmla="*/ 110 w 116"/>
                <a:gd name="T11" fmla="*/ 61 h 109"/>
                <a:gd name="T12" fmla="*/ 70 w 116"/>
                <a:gd name="T13" fmla="*/ 62 h 109"/>
                <a:gd name="T14" fmla="*/ 86 w 116"/>
                <a:gd name="T15" fmla="*/ 94 h 109"/>
                <a:gd name="T16" fmla="*/ 60 w 116"/>
                <a:gd name="T17" fmla="*/ 71 h 109"/>
                <a:gd name="T18" fmla="*/ 55 w 116"/>
                <a:gd name="T19" fmla="*/ 106 h 109"/>
                <a:gd name="T20" fmla="*/ 45 w 116"/>
                <a:gd name="T21" fmla="*/ 74 h 109"/>
                <a:gd name="T22" fmla="*/ 11 w 116"/>
                <a:gd name="T23" fmla="*/ 81 h 109"/>
                <a:gd name="T24" fmla="*/ 36 w 116"/>
                <a:gd name="T25" fmla="*/ 65 h 109"/>
                <a:gd name="T26" fmla="*/ 6 w 116"/>
                <a:gd name="T27" fmla="*/ 42 h 109"/>
                <a:gd name="T28" fmla="*/ 43 w 116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6" h="109">
                  <a:moveTo>
                    <a:pt x="52" y="44"/>
                  </a:moveTo>
                  <a:cubicBezTo>
                    <a:pt x="36" y="46"/>
                    <a:pt x="31" y="6"/>
                    <a:pt x="49" y="3"/>
                  </a:cubicBezTo>
                  <a:cubicBezTo>
                    <a:pt x="68" y="0"/>
                    <a:pt x="63" y="30"/>
                    <a:pt x="61" y="40"/>
                  </a:cubicBezTo>
                  <a:cubicBezTo>
                    <a:pt x="65" y="32"/>
                    <a:pt x="86" y="9"/>
                    <a:pt x="92" y="27"/>
                  </a:cubicBezTo>
                  <a:cubicBezTo>
                    <a:pt x="96" y="39"/>
                    <a:pt x="79" y="45"/>
                    <a:pt x="72" y="50"/>
                  </a:cubicBezTo>
                  <a:cubicBezTo>
                    <a:pt x="81" y="42"/>
                    <a:pt x="116" y="46"/>
                    <a:pt x="110" y="61"/>
                  </a:cubicBezTo>
                  <a:cubicBezTo>
                    <a:pt x="105" y="74"/>
                    <a:pt x="78" y="65"/>
                    <a:pt x="70" y="62"/>
                  </a:cubicBezTo>
                  <a:cubicBezTo>
                    <a:pt x="80" y="68"/>
                    <a:pt x="106" y="84"/>
                    <a:pt x="86" y="94"/>
                  </a:cubicBezTo>
                  <a:cubicBezTo>
                    <a:pt x="69" y="103"/>
                    <a:pt x="65" y="82"/>
                    <a:pt x="60" y="71"/>
                  </a:cubicBezTo>
                  <a:cubicBezTo>
                    <a:pt x="63" y="82"/>
                    <a:pt x="70" y="103"/>
                    <a:pt x="55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4"/>
                    <a:pt x="11" y="81"/>
                  </a:cubicBezTo>
                  <a:cubicBezTo>
                    <a:pt x="3" y="67"/>
                    <a:pt x="30" y="67"/>
                    <a:pt x="36" y="65"/>
                  </a:cubicBezTo>
                  <a:cubicBezTo>
                    <a:pt x="27" y="66"/>
                    <a:pt x="0" y="55"/>
                    <a:pt x="6" y="42"/>
                  </a:cubicBezTo>
                  <a:cubicBezTo>
                    <a:pt x="13" y="29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3" name="Oval 79"/>
            <p:cNvSpPr>
              <a:spLocks noChangeArrowheads="1"/>
            </p:cNvSpPr>
            <p:nvPr/>
          </p:nvSpPr>
          <p:spPr bwMode="auto">
            <a:xfrm>
              <a:off x="11471275" y="67024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4" name="Oval 80"/>
            <p:cNvSpPr>
              <a:spLocks noChangeArrowheads="1"/>
            </p:cNvSpPr>
            <p:nvPr/>
          </p:nvSpPr>
          <p:spPr bwMode="auto">
            <a:xfrm>
              <a:off x="11514138" y="677545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5" name="Oval 81"/>
            <p:cNvSpPr>
              <a:spLocks noChangeArrowheads="1"/>
            </p:cNvSpPr>
            <p:nvPr/>
          </p:nvSpPr>
          <p:spPr bwMode="auto">
            <a:xfrm>
              <a:off x="11631613" y="67516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6" name="Oval 82"/>
            <p:cNvSpPr>
              <a:spLocks noChangeArrowheads="1"/>
            </p:cNvSpPr>
            <p:nvPr/>
          </p:nvSpPr>
          <p:spPr bwMode="auto">
            <a:xfrm>
              <a:off x="11606213" y="68072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7" name="Oval 83"/>
            <p:cNvSpPr>
              <a:spLocks noChangeArrowheads="1"/>
            </p:cNvSpPr>
            <p:nvPr/>
          </p:nvSpPr>
          <p:spPr bwMode="auto">
            <a:xfrm>
              <a:off x="11717338" y="680085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8" name="Oval 84"/>
            <p:cNvSpPr>
              <a:spLocks noChangeArrowheads="1"/>
            </p:cNvSpPr>
            <p:nvPr/>
          </p:nvSpPr>
          <p:spPr bwMode="auto">
            <a:xfrm>
              <a:off x="11687175" y="68865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9" name="Oval 85"/>
            <p:cNvSpPr>
              <a:spLocks noChangeArrowheads="1"/>
            </p:cNvSpPr>
            <p:nvPr/>
          </p:nvSpPr>
          <p:spPr bwMode="auto">
            <a:xfrm>
              <a:off x="11533188" y="68627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0" name="Oval 86"/>
            <p:cNvSpPr>
              <a:spLocks noChangeArrowheads="1"/>
            </p:cNvSpPr>
            <p:nvPr/>
          </p:nvSpPr>
          <p:spPr bwMode="auto">
            <a:xfrm>
              <a:off x="11631613" y="6880225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1" name="Oval 87"/>
            <p:cNvSpPr>
              <a:spLocks noChangeArrowheads="1"/>
            </p:cNvSpPr>
            <p:nvPr/>
          </p:nvSpPr>
          <p:spPr bwMode="auto">
            <a:xfrm>
              <a:off x="11612563" y="6948488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2" name="Freeform 88"/>
            <p:cNvSpPr>
              <a:spLocks/>
            </p:cNvSpPr>
            <p:nvPr/>
          </p:nvSpPr>
          <p:spPr bwMode="auto">
            <a:xfrm>
              <a:off x="11982450" y="7435850"/>
              <a:ext cx="12700" cy="12700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2 h 2"/>
                <a:gd name="T4" fmla="*/ 2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cubicBezTo>
                    <a:pt x="1" y="1"/>
                    <a:pt x="1" y="1"/>
                    <a:pt x="0" y="2"/>
                  </a:cubicBezTo>
                  <a:cubicBezTo>
                    <a:pt x="1" y="2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3" name="Freeform 89"/>
            <p:cNvSpPr>
              <a:spLocks/>
            </p:cNvSpPr>
            <p:nvPr/>
          </p:nvSpPr>
          <p:spPr bwMode="auto">
            <a:xfrm>
              <a:off x="11552238" y="7151688"/>
              <a:ext cx="646113" cy="641350"/>
            </a:xfrm>
            <a:custGeom>
              <a:avLst/>
              <a:gdLst>
                <a:gd name="T0" fmla="*/ 72 w 105"/>
                <a:gd name="T1" fmla="*/ 46 h 104"/>
                <a:gd name="T2" fmla="*/ 70 w 105"/>
                <a:gd name="T3" fmla="*/ 48 h 104"/>
                <a:gd name="T4" fmla="*/ 72 w 105"/>
                <a:gd name="T5" fmla="*/ 46 h 104"/>
                <a:gd name="T6" fmla="*/ 90 w 105"/>
                <a:gd name="T7" fmla="*/ 26 h 104"/>
                <a:gd name="T8" fmla="*/ 59 w 105"/>
                <a:gd name="T9" fmla="*/ 38 h 104"/>
                <a:gd name="T10" fmla="*/ 48 w 105"/>
                <a:gd name="T11" fmla="*/ 2 h 104"/>
                <a:gd name="T12" fmla="*/ 51 w 105"/>
                <a:gd name="T13" fmla="*/ 42 h 104"/>
                <a:gd name="T14" fmla="*/ 42 w 105"/>
                <a:gd name="T15" fmla="*/ 46 h 104"/>
                <a:gd name="T16" fmla="*/ 7 w 105"/>
                <a:gd name="T17" fmla="*/ 40 h 104"/>
                <a:gd name="T18" fmla="*/ 36 w 105"/>
                <a:gd name="T19" fmla="*/ 62 h 104"/>
                <a:gd name="T20" fmla="*/ 11 w 105"/>
                <a:gd name="T21" fmla="*/ 78 h 104"/>
                <a:gd name="T22" fmla="*/ 44 w 105"/>
                <a:gd name="T23" fmla="*/ 71 h 104"/>
                <a:gd name="T24" fmla="*/ 54 w 105"/>
                <a:gd name="T25" fmla="*/ 102 h 104"/>
                <a:gd name="T26" fmla="*/ 59 w 105"/>
                <a:gd name="T27" fmla="*/ 68 h 104"/>
                <a:gd name="T28" fmla="*/ 83 w 105"/>
                <a:gd name="T29" fmla="*/ 90 h 104"/>
                <a:gd name="T30" fmla="*/ 68 w 105"/>
                <a:gd name="T31" fmla="*/ 59 h 104"/>
                <a:gd name="T32" fmla="*/ 105 w 105"/>
                <a:gd name="T33" fmla="*/ 61 h 104"/>
                <a:gd name="T34" fmla="*/ 105 w 105"/>
                <a:gd name="T35" fmla="*/ 50 h 104"/>
                <a:gd name="T36" fmla="*/ 72 w 105"/>
                <a:gd name="T37" fmla="*/ 46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5" h="104">
                  <a:moveTo>
                    <a:pt x="72" y="46"/>
                  </a:moveTo>
                  <a:cubicBezTo>
                    <a:pt x="71" y="47"/>
                    <a:pt x="71" y="48"/>
                    <a:pt x="70" y="48"/>
                  </a:cubicBezTo>
                  <a:cubicBezTo>
                    <a:pt x="71" y="47"/>
                    <a:pt x="71" y="47"/>
                    <a:pt x="72" y="46"/>
                  </a:cubicBezTo>
                  <a:cubicBezTo>
                    <a:pt x="79" y="41"/>
                    <a:pt x="93" y="36"/>
                    <a:pt x="90" y="26"/>
                  </a:cubicBezTo>
                  <a:cubicBezTo>
                    <a:pt x="84" y="8"/>
                    <a:pt x="63" y="30"/>
                    <a:pt x="59" y="38"/>
                  </a:cubicBezTo>
                  <a:cubicBezTo>
                    <a:pt x="61" y="29"/>
                    <a:pt x="66" y="0"/>
                    <a:pt x="48" y="2"/>
                  </a:cubicBezTo>
                  <a:cubicBezTo>
                    <a:pt x="30" y="5"/>
                    <a:pt x="35" y="44"/>
                    <a:pt x="51" y="42"/>
                  </a:cubicBezTo>
                  <a:cubicBezTo>
                    <a:pt x="42" y="46"/>
                    <a:pt x="42" y="46"/>
                    <a:pt x="42" y="46"/>
                  </a:cubicBezTo>
                  <a:cubicBezTo>
                    <a:pt x="39" y="41"/>
                    <a:pt x="13" y="27"/>
                    <a:pt x="7" y="40"/>
                  </a:cubicBezTo>
                  <a:cubicBezTo>
                    <a:pt x="0" y="52"/>
                    <a:pt x="27" y="63"/>
                    <a:pt x="36" y="62"/>
                  </a:cubicBezTo>
                  <a:cubicBezTo>
                    <a:pt x="29" y="64"/>
                    <a:pt x="4" y="64"/>
                    <a:pt x="11" y="78"/>
                  </a:cubicBezTo>
                  <a:cubicBezTo>
                    <a:pt x="18" y="90"/>
                    <a:pt x="38" y="78"/>
                    <a:pt x="44" y="71"/>
                  </a:cubicBezTo>
                  <a:cubicBezTo>
                    <a:pt x="34" y="79"/>
                    <a:pt x="40" y="104"/>
                    <a:pt x="54" y="102"/>
                  </a:cubicBezTo>
                  <a:cubicBezTo>
                    <a:pt x="68" y="99"/>
                    <a:pt x="61" y="78"/>
                    <a:pt x="59" y="68"/>
                  </a:cubicBezTo>
                  <a:cubicBezTo>
                    <a:pt x="63" y="78"/>
                    <a:pt x="67" y="98"/>
                    <a:pt x="83" y="90"/>
                  </a:cubicBezTo>
                  <a:cubicBezTo>
                    <a:pt x="103" y="80"/>
                    <a:pt x="77" y="65"/>
                    <a:pt x="68" y="59"/>
                  </a:cubicBezTo>
                  <a:cubicBezTo>
                    <a:pt x="75" y="62"/>
                    <a:pt x="97" y="69"/>
                    <a:pt x="105" y="61"/>
                  </a:cubicBezTo>
                  <a:cubicBezTo>
                    <a:pt x="105" y="50"/>
                    <a:pt x="105" y="50"/>
                    <a:pt x="105" y="50"/>
                  </a:cubicBezTo>
                  <a:cubicBezTo>
                    <a:pt x="98" y="43"/>
                    <a:pt x="80" y="42"/>
                    <a:pt x="72" y="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4" name="Oval 90"/>
            <p:cNvSpPr>
              <a:spLocks noChangeArrowheads="1"/>
            </p:cNvSpPr>
            <p:nvPr/>
          </p:nvSpPr>
          <p:spPr bwMode="auto">
            <a:xfrm>
              <a:off x="11742738" y="7354888"/>
              <a:ext cx="28892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5" name="Oval 91"/>
            <p:cNvSpPr>
              <a:spLocks noChangeArrowheads="1"/>
            </p:cNvSpPr>
            <p:nvPr/>
          </p:nvSpPr>
          <p:spPr bwMode="auto">
            <a:xfrm>
              <a:off x="11791950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6" name="Oval 92"/>
            <p:cNvSpPr>
              <a:spLocks noChangeArrowheads="1"/>
            </p:cNvSpPr>
            <p:nvPr/>
          </p:nvSpPr>
          <p:spPr bwMode="auto">
            <a:xfrm>
              <a:off x="11896725" y="74041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7" name="Oval 93"/>
            <p:cNvSpPr>
              <a:spLocks noChangeArrowheads="1"/>
            </p:cNvSpPr>
            <p:nvPr/>
          </p:nvSpPr>
          <p:spPr bwMode="auto">
            <a:xfrm>
              <a:off x="11871325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8" name="Oval 94"/>
            <p:cNvSpPr>
              <a:spLocks noChangeArrowheads="1"/>
            </p:cNvSpPr>
            <p:nvPr/>
          </p:nvSpPr>
          <p:spPr bwMode="auto">
            <a:xfrm>
              <a:off x="11982450" y="7454900"/>
              <a:ext cx="635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9" name="Oval 95"/>
            <p:cNvSpPr>
              <a:spLocks noChangeArrowheads="1"/>
            </p:cNvSpPr>
            <p:nvPr/>
          </p:nvSpPr>
          <p:spPr bwMode="auto">
            <a:xfrm>
              <a:off x="11952288" y="75342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0" name="Oval 96"/>
            <p:cNvSpPr>
              <a:spLocks noChangeArrowheads="1"/>
            </p:cNvSpPr>
            <p:nvPr/>
          </p:nvSpPr>
          <p:spPr bwMode="auto">
            <a:xfrm>
              <a:off x="11804650" y="75152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1" name="Oval 97"/>
            <p:cNvSpPr>
              <a:spLocks noChangeArrowheads="1"/>
            </p:cNvSpPr>
            <p:nvPr/>
          </p:nvSpPr>
          <p:spPr bwMode="auto">
            <a:xfrm>
              <a:off x="11903075" y="75279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2" name="Oval 98"/>
            <p:cNvSpPr>
              <a:spLocks noChangeArrowheads="1"/>
            </p:cNvSpPr>
            <p:nvPr/>
          </p:nvSpPr>
          <p:spPr bwMode="auto">
            <a:xfrm>
              <a:off x="11884025" y="7589838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3" name="Freeform 99"/>
            <p:cNvSpPr>
              <a:spLocks/>
            </p:cNvSpPr>
            <p:nvPr/>
          </p:nvSpPr>
          <p:spPr bwMode="auto">
            <a:xfrm>
              <a:off x="9672638" y="7127875"/>
              <a:ext cx="690563" cy="646113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3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9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3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9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9"/>
                    <a:pt x="58" y="69"/>
                  </a:cubicBezTo>
                  <a:cubicBezTo>
                    <a:pt x="61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5"/>
                    <a:pt x="29" y="64"/>
                    <a:pt x="35" y="62"/>
                  </a:cubicBezTo>
                  <a:cubicBezTo>
                    <a:pt x="26" y="63"/>
                    <a:pt x="0" y="53"/>
                    <a:pt x="6" y="40"/>
                  </a:cubicBezTo>
                  <a:cubicBezTo>
                    <a:pt x="12" y="27"/>
                    <a:pt x="39" y="42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4" name="Oval 100"/>
            <p:cNvSpPr>
              <a:spLocks noChangeArrowheads="1"/>
            </p:cNvSpPr>
            <p:nvPr/>
          </p:nvSpPr>
          <p:spPr bwMode="auto">
            <a:xfrm>
              <a:off x="9864725" y="7331075"/>
              <a:ext cx="282575" cy="2825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5" name="Oval 101"/>
            <p:cNvSpPr>
              <a:spLocks noChangeArrowheads="1"/>
            </p:cNvSpPr>
            <p:nvPr/>
          </p:nvSpPr>
          <p:spPr bwMode="auto">
            <a:xfrm>
              <a:off x="9907588" y="74041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6" name="Oval 102"/>
            <p:cNvSpPr>
              <a:spLocks noChangeArrowheads="1"/>
            </p:cNvSpPr>
            <p:nvPr/>
          </p:nvSpPr>
          <p:spPr bwMode="auto">
            <a:xfrm>
              <a:off x="10018713" y="7380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7" name="Oval 103"/>
            <p:cNvSpPr>
              <a:spLocks noChangeArrowheads="1"/>
            </p:cNvSpPr>
            <p:nvPr/>
          </p:nvSpPr>
          <p:spPr bwMode="auto">
            <a:xfrm>
              <a:off x="9993313" y="74358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8" name="Oval 104"/>
            <p:cNvSpPr>
              <a:spLocks noChangeArrowheads="1"/>
            </p:cNvSpPr>
            <p:nvPr/>
          </p:nvSpPr>
          <p:spPr bwMode="auto">
            <a:xfrm>
              <a:off x="10104438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9" name="Oval 105"/>
            <p:cNvSpPr>
              <a:spLocks noChangeArrowheads="1"/>
            </p:cNvSpPr>
            <p:nvPr/>
          </p:nvSpPr>
          <p:spPr bwMode="auto">
            <a:xfrm>
              <a:off x="10067925" y="7508875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0" name="Oval 106"/>
            <p:cNvSpPr>
              <a:spLocks noChangeArrowheads="1"/>
            </p:cNvSpPr>
            <p:nvPr/>
          </p:nvSpPr>
          <p:spPr bwMode="auto">
            <a:xfrm>
              <a:off x="9920288" y="74914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1" name="Oval 107"/>
            <p:cNvSpPr>
              <a:spLocks noChangeArrowheads="1"/>
            </p:cNvSpPr>
            <p:nvPr/>
          </p:nvSpPr>
          <p:spPr bwMode="auto">
            <a:xfrm>
              <a:off x="10018713" y="7504113"/>
              <a:ext cx="11113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2" name="Oval 108"/>
            <p:cNvSpPr>
              <a:spLocks noChangeArrowheads="1"/>
            </p:cNvSpPr>
            <p:nvPr/>
          </p:nvSpPr>
          <p:spPr bwMode="auto">
            <a:xfrm>
              <a:off x="9999663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3" name="Freeform 109"/>
            <p:cNvSpPr>
              <a:spLocks/>
            </p:cNvSpPr>
            <p:nvPr/>
          </p:nvSpPr>
          <p:spPr bwMode="auto">
            <a:xfrm>
              <a:off x="9593263" y="7639050"/>
              <a:ext cx="455613" cy="395288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2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4" name="Freeform 110"/>
            <p:cNvSpPr>
              <a:spLocks/>
            </p:cNvSpPr>
            <p:nvPr/>
          </p:nvSpPr>
          <p:spPr bwMode="auto">
            <a:xfrm>
              <a:off x="9569450" y="7688263"/>
              <a:ext cx="479425" cy="425450"/>
            </a:xfrm>
            <a:custGeom>
              <a:avLst/>
              <a:gdLst>
                <a:gd name="T0" fmla="*/ 4 w 78"/>
                <a:gd name="T1" fmla="*/ 0 h 69"/>
                <a:gd name="T2" fmla="*/ 0 w 78"/>
                <a:gd name="T3" fmla="*/ 0 h 69"/>
                <a:gd name="T4" fmla="*/ 78 w 78"/>
                <a:gd name="T5" fmla="*/ 57 h 69"/>
                <a:gd name="T6" fmla="*/ 78 w 78"/>
                <a:gd name="T7" fmla="*/ 56 h 69"/>
                <a:gd name="T8" fmla="*/ 4 w 78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69">
                  <a:moveTo>
                    <a:pt x="4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0" y="0"/>
                    <a:pt x="15" y="69"/>
                    <a:pt x="78" y="57"/>
                  </a:cubicBezTo>
                  <a:cubicBezTo>
                    <a:pt x="78" y="57"/>
                    <a:pt x="78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5" name="Freeform 111"/>
            <p:cNvSpPr>
              <a:spLocks/>
            </p:cNvSpPr>
            <p:nvPr/>
          </p:nvSpPr>
          <p:spPr bwMode="auto">
            <a:xfrm>
              <a:off x="11107738" y="7540625"/>
              <a:ext cx="487363" cy="419100"/>
            </a:xfrm>
            <a:custGeom>
              <a:avLst/>
              <a:gdLst>
                <a:gd name="T0" fmla="*/ 0 w 79"/>
                <a:gd name="T1" fmla="*/ 8 h 68"/>
                <a:gd name="T2" fmla="*/ 79 w 79"/>
                <a:gd name="T3" fmla="*/ 68 h 68"/>
                <a:gd name="T4" fmla="*/ 0 w 79"/>
                <a:gd name="T5" fmla="*/ 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" h="68">
                  <a:moveTo>
                    <a:pt x="0" y="8"/>
                  </a:moveTo>
                  <a:cubicBezTo>
                    <a:pt x="79" y="68"/>
                    <a:pt x="79" y="68"/>
                    <a:pt x="79" y="68"/>
                  </a:cubicBezTo>
                  <a:cubicBezTo>
                    <a:pt x="78" y="61"/>
                    <a:pt x="62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6" name="Freeform 112"/>
            <p:cNvSpPr>
              <a:spLocks/>
            </p:cNvSpPr>
            <p:nvPr/>
          </p:nvSpPr>
          <p:spPr bwMode="auto">
            <a:xfrm>
              <a:off x="11083925" y="7589838"/>
              <a:ext cx="517525" cy="455613"/>
            </a:xfrm>
            <a:custGeom>
              <a:avLst/>
              <a:gdLst>
                <a:gd name="T0" fmla="*/ 4 w 84"/>
                <a:gd name="T1" fmla="*/ 0 h 74"/>
                <a:gd name="T2" fmla="*/ 0 w 84"/>
                <a:gd name="T3" fmla="*/ 1 h 74"/>
                <a:gd name="T4" fmla="*/ 84 w 84"/>
                <a:gd name="T5" fmla="*/ 61 h 74"/>
                <a:gd name="T6" fmla="*/ 83 w 84"/>
                <a:gd name="T7" fmla="*/ 60 h 74"/>
                <a:gd name="T8" fmla="*/ 4 w 84"/>
                <a:gd name="T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74">
                  <a:moveTo>
                    <a:pt x="4" y="0"/>
                  </a:moveTo>
                  <a:cubicBezTo>
                    <a:pt x="3" y="0"/>
                    <a:pt x="1" y="0"/>
                    <a:pt x="0" y="1"/>
                  </a:cubicBezTo>
                  <a:cubicBezTo>
                    <a:pt x="0" y="1"/>
                    <a:pt x="16" y="74"/>
                    <a:pt x="84" y="61"/>
                  </a:cubicBezTo>
                  <a:cubicBezTo>
                    <a:pt x="84" y="61"/>
                    <a:pt x="84" y="61"/>
                    <a:pt x="83" y="60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7" name="Freeform 113"/>
            <p:cNvSpPr>
              <a:spLocks/>
            </p:cNvSpPr>
            <p:nvPr/>
          </p:nvSpPr>
          <p:spPr bwMode="auto">
            <a:xfrm>
              <a:off x="12057063" y="7700963"/>
              <a:ext cx="141288" cy="357188"/>
            </a:xfrm>
            <a:custGeom>
              <a:avLst/>
              <a:gdLst>
                <a:gd name="T0" fmla="*/ 0 w 23"/>
                <a:gd name="T1" fmla="*/ 58 h 58"/>
                <a:gd name="T2" fmla="*/ 23 w 23"/>
                <a:gd name="T3" fmla="*/ 35 h 58"/>
                <a:gd name="T4" fmla="*/ 23 w 23"/>
                <a:gd name="T5" fmla="*/ 0 h 58"/>
                <a:gd name="T6" fmla="*/ 0 w 23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8">
                  <a:moveTo>
                    <a:pt x="0" y="58"/>
                  </a:moveTo>
                  <a:cubicBezTo>
                    <a:pt x="23" y="35"/>
                    <a:pt x="23" y="35"/>
                    <a:pt x="23" y="35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4" y="23"/>
                    <a:pt x="1" y="52"/>
                    <a:pt x="0" y="5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8" name="Freeform 114"/>
            <p:cNvSpPr>
              <a:spLocks/>
            </p:cNvSpPr>
            <p:nvPr/>
          </p:nvSpPr>
          <p:spPr bwMode="auto">
            <a:xfrm>
              <a:off x="12057063" y="7916863"/>
              <a:ext cx="141288" cy="147638"/>
            </a:xfrm>
            <a:custGeom>
              <a:avLst/>
              <a:gdLst>
                <a:gd name="T0" fmla="*/ 0 w 23"/>
                <a:gd name="T1" fmla="*/ 23 h 24"/>
                <a:gd name="T2" fmla="*/ 0 w 23"/>
                <a:gd name="T3" fmla="*/ 24 h 24"/>
                <a:gd name="T4" fmla="*/ 23 w 23"/>
                <a:gd name="T5" fmla="*/ 22 h 24"/>
                <a:gd name="T6" fmla="*/ 23 w 23"/>
                <a:gd name="T7" fmla="*/ 0 h 24"/>
                <a:gd name="T8" fmla="*/ 0 w 23"/>
                <a:gd name="T9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0" y="23"/>
                  </a:moveTo>
                  <a:cubicBezTo>
                    <a:pt x="0" y="23"/>
                    <a:pt x="0" y="24"/>
                    <a:pt x="0" y="24"/>
                  </a:cubicBezTo>
                  <a:cubicBezTo>
                    <a:pt x="8" y="24"/>
                    <a:pt x="16" y="24"/>
                    <a:pt x="23" y="22"/>
                  </a:cubicBezTo>
                  <a:cubicBezTo>
                    <a:pt x="23" y="0"/>
                    <a:pt x="23" y="0"/>
                    <a:pt x="23" y="0"/>
                  </a:cubicBezTo>
                  <a:lnTo>
                    <a:pt x="0" y="23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9" name="Freeform 115"/>
            <p:cNvSpPr>
              <a:spLocks/>
            </p:cNvSpPr>
            <p:nvPr/>
          </p:nvSpPr>
          <p:spPr bwMode="auto">
            <a:xfrm>
              <a:off x="11034713" y="8051800"/>
              <a:ext cx="517525" cy="523875"/>
            </a:xfrm>
            <a:custGeom>
              <a:avLst/>
              <a:gdLst>
                <a:gd name="T0" fmla="*/ 84 w 84"/>
                <a:gd name="T1" fmla="*/ 0 h 85"/>
                <a:gd name="T2" fmla="*/ 0 w 84"/>
                <a:gd name="T3" fmla="*/ 85 h 85"/>
                <a:gd name="T4" fmla="*/ 84 w 84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4" h="85">
                  <a:moveTo>
                    <a:pt x="84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0" y="76"/>
                    <a:pt x="9" y="1"/>
                    <a:pt x="84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0" name="Freeform 116"/>
            <p:cNvSpPr>
              <a:spLocks/>
            </p:cNvSpPr>
            <p:nvPr/>
          </p:nvSpPr>
          <p:spPr bwMode="auto">
            <a:xfrm>
              <a:off x="11034713" y="8051800"/>
              <a:ext cx="547688" cy="530225"/>
            </a:xfrm>
            <a:custGeom>
              <a:avLst/>
              <a:gdLst>
                <a:gd name="T0" fmla="*/ 89 w 89"/>
                <a:gd name="T1" fmla="*/ 0 h 86"/>
                <a:gd name="T2" fmla="*/ 84 w 89"/>
                <a:gd name="T3" fmla="*/ 0 h 86"/>
                <a:gd name="T4" fmla="*/ 0 w 89"/>
                <a:gd name="T5" fmla="*/ 85 h 86"/>
                <a:gd name="T6" fmla="*/ 0 w 89"/>
                <a:gd name="T7" fmla="*/ 86 h 86"/>
                <a:gd name="T8" fmla="*/ 16 w 89"/>
                <a:gd name="T9" fmla="*/ 86 h 86"/>
                <a:gd name="T10" fmla="*/ 89 w 89"/>
                <a:gd name="T11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9" h="86">
                  <a:moveTo>
                    <a:pt x="89" y="0"/>
                  </a:moveTo>
                  <a:cubicBezTo>
                    <a:pt x="87" y="0"/>
                    <a:pt x="86" y="0"/>
                    <a:pt x="84" y="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6" y="86"/>
                    <a:pt x="16" y="86"/>
                    <a:pt x="16" y="86"/>
                  </a:cubicBezTo>
                  <a:cubicBezTo>
                    <a:pt x="83" y="78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1" name="Freeform 117"/>
            <p:cNvSpPr>
              <a:spLocks/>
            </p:cNvSpPr>
            <p:nvPr/>
          </p:nvSpPr>
          <p:spPr bwMode="auto">
            <a:xfrm>
              <a:off x="11034713" y="8582025"/>
              <a:ext cx="98425" cy="6350"/>
            </a:xfrm>
            <a:custGeom>
              <a:avLst/>
              <a:gdLst>
                <a:gd name="T0" fmla="*/ 0 w 16"/>
                <a:gd name="T1" fmla="*/ 0 h 1"/>
                <a:gd name="T2" fmla="*/ 0 w 16"/>
                <a:gd name="T3" fmla="*/ 0 h 1"/>
                <a:gd name="T4" fmla="*/ 16 w 16"/>
                <a:gd name="T5" fmla="*/ 0 h 1"/>
                <a:gd name="T6" fmla="*/ 0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6" y="1"/>
                    <a:pt x="11" y="0"/>
                    <a:pt x="1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2" name="Freeform 118"/>
            <p:cNvSpPr>
              <a:spLocks/>
            </p:cNvSpPr>
            <p:nvPr/>
          </p:nvSpPr>
          <p:spPr bwMode="auto">
            <a:xfrm>
              <a:off x="10123488" y="7983538"/>
              <a:ext cx="522288" cy="525463"/>
            </a:xfrm>
            <a:custGeom>
              <a:avLst/>
              <a:gdLst>
                <a:gd name="T0" fmla="*/ 85 w 85"/>
                <a:gd name="T1" fmla="*/ 0 h 85"/>
                <a:gd name="T2" fmla="*/ 0 w 85"/>
                <a:gd name="T3" fmla="*/ 85 h 85"/>
                <a:gd name="T4" fmla="*/ 85 w 85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5">
                  <a:moveTo>
                    <a:pt x="85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3" name="Freeform 119"/>
            <p:cNvSpPr>
              <a:spLocks/>
            </p:cNvSpPr>
            <p:nvPr/>
          </p:nvSpPr>
          <p:spPr bwMode="auto">
            <a:xfrm>
              <a:off x="10123488" y="7983538"/>
              <a:ext cx="547688" cy="561975"/>
            </a:xfrm>
            <a:custGeom>
              <a:avLst/>
              <a:gdLst>
                <a:gd name="T0" fmla="*/ 85 w 89"/>
                <a:gd name="T1" fmla="*/ 0 h 91"/>
                <a:gd name="T2" fmla="*/ 89 w 89"/>
                <a:gd name="T3" fmla="*/ 0 h 91"/>
                <a:gd name="T4" fmla="*/ 0 w 89"/>
                <a:gd name="T5" fmla="*/ 86 h 91"/>
                <a:gd name="T6" fmla="*/ 0 w 89"/>
                <a:gd name="T7" fmla="*/ 85 h 91"/>
                <a:gd name="T8" fmla="*/ 85 w 89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85" y="0"/>
                  </a:moveTo>
                  <a:cubicBezTo>
                    <a:pt x="86" y="0"/>
                    <a:pt x="88" y="0"/>
                    <a:pt x="89" y="0"/>
                  </a:cubicBezTo>
                  <a:cubicBezTo>
                    <a:pt x="89" y="0"/>
                    <a:pt x="82" y="91"/>
                    <a:pt x="0" y="86"/>
                  </a:cubicBezTo>
                  <a:cubicBezTo>
                    <a:pt x="0" y="86"/>
                    <a:pt x="0" y="86"/>
                    <a:pt x="0" y="85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4" name="Freeform 120"/>
            <p:cNvSpPr>
              <a:spLocks/>
            </p:cNvSpPr>
            <p:nvPr/>
          </p:nvSpPr>
          <p:spPr bwMode="auto">
            <a:xfrm>
              <a:off x="10393363" y="6813550"/>
              <a:ext cx="1152525" cy="1071563"/>
            </a:xfrm>
            <a:custGeom>
              <a:avLst/>
              <a:gdLst>
                <a:gd name="T0" fmla="*/ 84 w 187"/>
                <a:gd name="T1" fmla="*/ 69 h 174"/>
                <a:gd name="T2" fmla="*/ 79 w 187"/>
                <a:gd name="T3" fmla="*/ 4 h 174"/>
                <a:gd name="T4" fmla="*/ 98 w 187"/>
                <a:gd name="T5" fmla="*/ 64 h 174"/>
                <a:gd name="T6" fmla="*/ 148 w 187"/>
                <a:gd name="T7" fmla="*/ 43 h 174"/>
                <a:gd name="T8" fmla="*/ 116 w 187"/>
                <a:gd name="T9" fmla="*/ 80 h 174"/>
                <a:gd name="T10" fmla="*/ 176 w 187"/>
                <a:gd name="T11" fmla="*/ 97 h 174"/>
                <a:gd name="T12" fmla="*/ 113 w 187"/>
                <a:gd name="T13" fmla="*/ 99 h 174"/>
                <a:gd name="T14" fmla="*/ 138 w 187"/>
                <a:gd name="T15" fmla="*/ 149 h 174"/>
                <a:gd name="T16" fmla="*/ 97 w 187"/>
                <a:gd name="T17" fmla="*/ 114 h 174"/>
                <a:gd name="T18" fmla="*/ 89 w 187"/>
                <a:gd name="T19" fmla="*/ 169 h 174"/>
                <a:gd name="T20" fmla="*/ 73 w 187"/>
                <a:gd name="T21" fmla="*/ 118 h 174"/>
                <a:gd name="T22" fmla="*/ 19 w 187"/>
                <a:gd name="T23" fmla="*/ 129 h 174"/>
                <a:gd name="T24" fmla="*/ 59 w 187"/>
                <a:gd name="T25" fmla="*/ 102 h 174"/>
                <a:gd name="T26" fmla="*/ 11 w 187"/>
                <a:gd name="T27" fmla="*/ 66 h 174"/>
                <a:gd name="T28" fmla="*/ 70 w 187"/>
                <a:gd name="T29" fmla="*/ 76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7" h="174">
                  <a:moveTo>
                    <a:pt x="84" y="69"/>
                  </a:moveTo>
                  <a:cubicBezTo>
                    <a:pt x="58" y="73"/>
                    <a:pt x="50" y="9"/>
                    <a:pt x="79" y="4"/>
                  </a:cubicBezTo>
                  <a:cubicBezTo>
                    <a:pt x="110" y="0"/>
                    <a:pt x="101" y="48"/>
                    <a:pt x="98" y="64"/>
                  </a:cubicBezTo>
                  <a:cubicBezTo>
                    <a:pt x="105" y="51"/>
                    <a:pt x="138" y="14"/>
                    <a:pt x="148" y="43"/>
                  </a:cubicBezTo>
                  <a:cubicBezTo>
                    <a:pt x="155" y="62"/>
                    <a:pt x="127" y="71"/>
                    <a:pt x="116" y="80"/>
                  </a:cubicBezTo>
                  <a:cubicBezTo>
                    <a:pt x="130" y="66"/>
                    <a:pt x="187" y="73"/>
                    <a:pt x="176" y="97"/>
                  </a:cubicBezTo>
                  <a:cubicBezTo>
                    <a:pt x="168" y="118"/>
                    <a:pt x="126" y="104"/>
                    <a:pt x="113" y="99"/>
                  </a:cubicBezTo>
                  <a:cubicBezTo>
                    <a:pt x="128" y="108"/>
                    <a:pt x="170" y="133"/>
                    <a:pt x="138" y="149"/>
                  </a:cubicBezTo>
                  <a:cubicBezTo>
                    <a:pt x="112" y="163"/>
                    <a:pt x="104" y="130"/>
                    <a:pt x="97" y="114"/>
                  </a:cubicBezTo>
                  <a:cubicBezTo>
                    <a:pt x="101" y="130"/>
                    <a:pt x="113" y="164"/>
                    <a:pt x="89" y="169"/>
                  </a:cubicBezTo>
                  <a:cubicBezTo>
                    <a:pt x="66" y="174"/>
                    <a:pt x="56" y="132"/>
                    <a:pt x="73" y="118"/>
                  </a:cubicBezTo>
                  <a:cubicBezTo>
                    <a:pt x="63" y="129"/>
                    <a:pt x="29" y="149"/>
                    <a:pt x="19" y="129"/>
                  </a:cubicBezTo>
                  <a:cubicBezTo>
                    <a:pt x="7" y="107"/>
                    <a:pt x="48" y="106"/>
                    <a:pt x="59" y="102"/>
                  </a:cubicBezTo>
                  <a:cubicBezTo>
                    <a:pt x="44" y="105"/>
                    <a:pt x="0" y="87"/>
                    <a:pt x="11" y="66"/>
                  </a:cubicBezTo>
                  <a:cubicBezTo>
                    <a:pt x="21" y="45"/>
                    <a:pt x="65" y="69"/>
                    <a:pt x="70" y="7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5" name="Oval 121"/>
            <p:cNvSpPr>
              <a:spLocks noChangeArrowheads="1"/>
            </p:cNvSpPr>
            <p:nvPr/>
          </p:nvSpPr>
          <p:spPr bwMode="auto">
            <a:xfrm>
              <a:off x="10714038" y="7151688"/>
              <a:ext cx="47466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6" name="Oval 122"/>
            <p:cNvSpPr>
              <a:spLocks noChangeArrowheads="1"/>
            </p:cNvSpPr>
            <p:nvPr/>
          </p:nvSpPr>
          <p:spPr bwMode="auto">
            <a:xfrm>
              <a:off x="10788650" y="7275513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7" name="Oval 123"/>
            <p:cNvSpPr>
              <a:spLocks noChangeArrowheads="1"/>
            </p:cNvSpPr>
            <p:nvPr/>
          </p:nvSpPr>
          <p:spPr bwMode="auto">
            <a:xfrm>
              <a:off x="10966450" y="723265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8" name="Oval 124"/>
            <p:cNvSpPr>
              <a:spLocks noChangeArrowheads="1"/>
            </p:cNvSpPr>
            <p:nvPr/>
          </p:nvSpPr>
          <p:spPr bwMode="auto">
            <a:xfrm>
              <a:off x="10929938" y="73183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9" name="Oval 125"/>
            <p:cNvSpPr>
              <a:spLocks noChangeArrowheads="1"/>
            </p:cNvSpPr>
            <p:nvPr/>
          </p:nvSpPr>
          <p:spPr bwMode="auto">
            <a:xfrm>
              <a:off x="11107738" y="7312025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0" name="Oval 126"/>
            <p:cNvSpPr>
              <a:spLocks noChangeArrowheads="1"/>
            </p:cNvSpPr>
            <p:nvPr/>
          </p:nvSpPr>
          <p:spPr bwMode="auto">
            <a:xfrm>
              <a:off x="11058525" y="74485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1" name="Oval 127"/>
            <p:cNvSpPr>
              <a:spLocks noChangeArrowheads="1"/>
            </p:cNvSpPr>
            <p:nvPr/>
          </p:nvSpPr>
          <p:spPr bwMode="auto">
            <a:xfrm>
              <a:off x="10812463" y="741680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2" name="Oval 128"/>
            <p:cNvSpPr>
              <a:spLocks noChangeArrowheads="1"/>
            </p:cNvSpPr>
            <p:nvPr/>
          </p:nvSpPr>
          <p:spPr bwMode="auto">
            <a:xfrm>
              <a:off x="10972800" y="7435850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3" name="Oval 129"/>
            <p:cNvSpPr>
              <a:spLocks noChangeArrowheads="1"/>
            </p:cNvSpPr>
            <p:nvPr/>
          </p:nvSpPr>
          <p:spPr bwMode="auto">
            <a:xfrm>
              <a:off x="10942638" y="7540625"/>
              <a:ext cx="17463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4" name="Rectangle 130"/>
            <p:cNvSpPr>
              <a:spLocks noChangeArrowheads="1"/>
            </p:cNvSpPr>
            <p:nvPr/>
          </p:nvSpPr>
          <p:spPr bwMode="auto">
            <a:xfrm>
              <a:off x="-6350" y="8175625"/>
              <a:ext cx="12204700" cy="1841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5" name="Freeform 131"/>
            <p:cNvSpPr>
              <a:spLocks/>
            </p:cNvSpPr>
            <p:nvPr/>
          </p:nvSpPr>
          <p:spPr bwMode="auto">
            <a:xfrm>
              <a:off x="28257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6" name="Freeform 132"/>
            <p:cNvSpPr>
              <a:spLocks/>
            </p:cNvSpPr>
            <p:nvPr/>
          </p:nvSpPr>
          <p:spPr bwMode="auto">
            <a:xfrm>
              <a:off x="96043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5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7" name="Freeform 133"/>
            <p:cNvSpPr>
              <a:spLocks/>
            </p:cNvSpPr>
            <p:nvPr/>
          </p:nvSpPr>
          <p:spPr bwMode="auto">
            <a:xfrm>
              <a:off x="1644650" y="7799388"/>
              <a:ext cx="184151" cy="782639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8" name="Freeform 134"/>
            <p:cNvSpPr>
              <a:spLocks/>
            </p:cNvSpPr>
            <p:nvPr/>
          </p:nvSpPr>
          <p:spPr bwMode="auto">
            <a:xfrm>
              <a:off x="232092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9" name="Freeform 135"/>
            <p:cNvSpPr>
              <a:spLocks/>
            </p:cNvSpPr>
            <p:nvPr/>
          </p:nvSpPr>
          <p:spPr bwMode="auto">
            <a:xfrm>
              <a:off x="299878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0" name="Freeform 136"/>
            <p:cNvSpPr>
              <a:spLocks/>
            </p:cNvSpPr>
            <p:nvPr/>
          </p:nvSpPr>
          <p:spPr bwMode="auto">
            <a:xfrm>
              <a:off x="36814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1" name="Freeform 137"/>
            <p:cNvSpPr>
              <a:spLocks/>
            </p:cNvSpPr>
            <p:nvPr/>
          </p:nvSpPr>
          <p:spPr bwMode="auto">
            <a:xfrm>
              <a:off x="43592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2" name="Freeform 138"/>
            <p:cNvSpPr>
              <a:spLocks/>
            </p:cNvSpPr>
            <p:nvPr/>
          </p:nvSpPr>
          <p:spPr bwMode="auto">
            <a:xfrm>
              <a:off x="504348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3" name="Freeform 139"/>
            <p:cNvSpPr>
              <a:spLocks/>
            </p:cNvSpPr>
            <p:nvPr/>
          </p:nvSpPr>
          <p:spPr bwMode="auto">
            <a:xfrm>
              <a:off x="571976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4" name="Freeform 140"/>
            <p:cNvSpPr>
              <a:spLocks/>
            </p:cNvSpPr>
            <p:nvPr/>
          </p:nvSpPr>
          <p:spPr bwMode="auto">
            <a:xfrm>
              <a:off x="639762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5" name="Freeform 141"/>
            <p:cNvSpPr>
              <a:spLocks/>
            </p:cNvSpPr>
            <p:nvPr/>
          </p:nvSpPr>
          <p:spPr bwMode="auto">
            <a:xfrm>
              <a:off x="708183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6" name="Freeform 142"/>
            <p:cNvSpPr>
              <a:spLocks/>
            </p:cNvSpPr>
            <p:nvPr/>
          </p:nvSpPr>
          <p:spPr bwMode="auto">
            <a:xfrm>
              <a:off x="77581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7" name="Freeform 143"/>
            <p:cNvSpPr>
              <a:spLocks/>
            </p:cNvSpPr>
            <p:nvPr/>
          </p:nvSpPr>
          <p:spPr bwMode="auto">
            <a:xfrm>
              <a:off x="84359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8" name="Freeform 144"/>
            <p:cNvSpPr>
              <a:spLocks/>
            </p:cNvSpPr>
            <p:nvPr/>
          </p:nvSpPr>
          <p:spPr bwMode="auto">
            <a:xfrm>
              <a:off x="911860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9" name="Freeform 145"/>
            <p:cNvSpPr>
              <a:spLocks/>
            </p:cNvSpPr>
            <p:nvPr/>
          </p:nvSpPr>
          <p:spPr bwMode="auto">
            <a:xfrm>
              <a:off x="979646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0" name="Freeform 146"/>
            <p:cNvSpPr>
              <a:spLocks/>
            </p:cNvSpPr>
            <p:nvPr/>
          </p:nvSpPr>
          <p:spPr bwMode="auto">
            <a:xfrm>
              <a:off x="10474325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1" name="Freeform 147"/>
            <p:cNvSpPr>
              <a:spLocks/>
            </p:cNvSpPr>
            <p:nvPr/>
          </p:nvSpPr>
          <p:spPr bwMode="auto">
            <a:xfrm>
              <a:off x="1115695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2" name="Freeform 148"/>
            <p:cNvSpPr>
              <a:spLocks/>
            </p:cNvSpPr>
            <p:nvPr/>
          </p:nvSpPr>
          <p:spPr bwMode="auto">
            <a:xfrm>
              <a:off x="1183481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</p:grpSp>
      <p:pic>
        <p:nvPicPr>
          <p:cNvPr id="162" name="图片 9">
            <a:extLst>
              <a:ext uri="{FF2B5EF4-FFF2-40B4-BE49-F238E27FC236}">
                <a16:creationId xmlns:a16="http://schemas.microsoft.com/office/drawing/2014/main" id="{2865A210-1A75-44C2-A563-954401F77FF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281" y="213552"/>
            <a:ext cx="5185392" cy="37106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5" name="Picture 5" descr="C:\Users\Administrator\Desktop\小鸟.png"/>
          <p:cNvPicPr>
            <a:picLocks noChangeAspect="1" noChangeArrowheads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92531" y="1478981"/>
            <a:ext cx="1434357" cy="15245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8" name="文本框 4"/>
          <p:cNvSpPr txBox="1">
            <a:spLocks noChangeArrowheads="1"/>
          </p:cNvSpPr>
          <p:nvPr/>
        </p:nvSpPr>
        <p:spPr bwMode="auto">
          <a:xfrm rot="21302815">
            <a:off x="4046845" y="2226104"/>
            <a:ext cx="4478359" cy="757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-US" altLang="zh-CN" sz="4800" b="1" dirty="0">
                <a:solidFill>
                  <a:srgbClr val="FF0000"/>
                </a:solidFill>
                <a:latin typeface="Comic Sans MS" panose="030F0702030302020204" pitchFamily="66" charset="0"/>
                <a:ea typeface="幼圆" panose="02010509060101010101" charset="-122"/>
                <a:cs typeface="Arial" panose="020B0604020202020204" pitchFamily="34" charset="0"/>
                <a:sym typeface="+mn-lt"/>
              </a:rPr>
              <a:t>3 Practice</a:t>
            </a:r>
            <a:endParaRPr lang="zh-CN" altLang="en-US" sz="4800" b="1" dirty="0">
              <a:solidFill>
                <a:srgbClr val="FF0000"/>
              </a:solidFill>
              <a:latin typeface="Comic Sans MS" panose="030F0702030302020204" pitchFamily="66" charset="0"/>
              <a:ea typeface="幼圆" panose="02010509060101010101" charset="-122"/>
              <a:cs typeface="Arial" panose="020B0604020202020204" pitchFamily="34" charset="0"/>
              <a:sym typeface="+mn-lt"/>
            </a:endParaRPr>
          </a:p>
        </p:txBody>
      </p:sp>
      <p:pic>
        <p:nvPicPr>
          <p:cNvPr id="160" name="Picture 159">
            <a:extLst>
              <a:ext uri="{FF2B5EF4-FFF2-40B4-BE49-F238E27FC236}">
                <a16:creationId xmlns:a16="http://schemas.microsoft.com/office/drawing/2014/main" id="{E41911AB-39BE-4444-B4F5-03BC086B7394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91965513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 p14:presetBounceEnd="43000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 p14:bounceEnd="43000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9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34714" y="2338466"/>
            <a:ext cx="11557417" cy="3537678"/>
          </a:xfrm>
          <a:prstGeom prst="rect">
            <a:avLst/>
          </a:prstGeom>
          <a:solidFill>
            <a:srgbClr val="AB0307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9882" y="2173575"/>
            <a:ext cx="11607384" cy="3454374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3" name="Pentagon 2"/>
          <p:cNvSpPr/>
          <p:nvPr/>
        </p:nvSpPr>
        <p:spPr>
          <a:xfrm>
            <a:off x="284813" y="824459"/>
            <a:ext cx="6505731" cy="851935"/>
          </a:xfrm>
          <a:prstGeom prst="homePlat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Task 5 Look and read. Circle and say.</a:t>
            </a:r>
          </a:p>
        </p:txBody>
      </p:sp>
      <p:sp>
        <p:nvSpPr>
          <p:cNvPr id="6" name="Oval 5"/>
          <p:cNvSpPr/>
          <p:nvPr/>
        </p:nvSpPr>
        <p:spPr>
          <a:xfrm>
            <a:off x="2428407" y="2893102"/>
            <a:ext cx="524656" cy="52465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428407" y="4589489"/>
            <a:ext cx="524656" cy="52465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45765715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4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Picture 16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8"/>
            <a:ext cx="12192000" cy="6681259"/>
          </a:xfrm>
          <a:prstGeom prst="rect">
            <a:avLst/>
          </a:prstGeom>
        </p:spPr>
      </p:pic>
      <p:pic>
        <p:nvPicPr>
          <p:cNvPr id="159" name="Picture 158" descr="Untitled.pn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" y="1005877"/>
            <a:ext cx="12191999" cy="5852123"/>
          </a:xfrm>
          <a:prstGeom prst="rect">
            <a:avLst/>
          </a:prstGeom>
        </p:spPr>
      </p:pic>
      <p:pic>
        <p:nvPicPr>
          <p:cNvPr id="164" name="图片 6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7055" y="3995781"/>
            <a:ext cx="4839995" cy="1525561"/>
          </a:xfrm>
          <a:prstGeom prst="rect">
            <a:avLst/>
          </a:prstGeom>
        </p:spPr>
      </p:pic>
      <p:pic>
        <p:nvPicPr>
          <p:cNvPr id="166" name="Picture 165" descr="24155454.jp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1294993" y="1801817"/>
            <a:ext cx="3005328" cy="2946400"/>
          </a:xfrm>
          <a:prstGeom prst="rect">
            <a:avLst/>
          </a:prstGeom>
        </p:spPr>
      </p:pic>
      <p:pic>
        <p:nvPicPr>
          <p:cNvPr id="167" name="Picture 166" descr="200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flipH="1">
            <a:off x="203200" y="685804"/>
            <a:ext cx="1320800" cy="1361649"/>
          </a:xfrm>
          <a:prstGeom prst="rect">
            <a:avLst/>
          </a:prstGeom>
        </p:spPr>
      </p:pic>
      <p:pic>
        <p:nvPicPr>
          <p:cNvPr id="171" name="Picture 170" descr="24155454.jpg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9956800" y="3225800"/>
            <a:ext cx="1625600" cy="1593725"/>
          </a:xfrm>
          <a:prstGeom prst="rect">
            <a:avLst/>
          </a:prstGeom>
        </p:spPr>
      </p:pic>
      <p:pic>
        <p:nvPicPr>
          <p:cNvPr id="172" name="Picture 171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930402" y="4713189"/>
            <a:ext cx="4097335" cy="2144815"/>
          </a:xfrm>
          <a:prstGeom prst="rect">
            <a:avLst/>
          </a:prstGeom>
        </p:spPr>
      </p:pic>
      <p:pic>
        <p:nvPicPr>
          <p:cNvPr id="173" name="Picture 172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5790986" y="4547935"/>
            <a:ext cx="4470615" cy="2340212"/>
          </a:xfrm>
          <a:prstGeom prst="rect">
            <a:avLst/>
          </a:prstGeom>
        </p:spPr>
      </p:pic>
      <p:pic>
        <p:nvPicPr>
          <p:cNvPr id="174" name="Picture 173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805772" y="5320274"/>
            <a:ext cx="1896529" cy="1537727"/>
          </a:xfrm>
          <a:prstGeom prst="rect">
            <a:avLst/>
          </a:prstGeom>
        </p:spPr>
      </p:pic>
      <p:pic>
        <p:nvPicPr>
          <p:cNvPr id="175" name="Picture 174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 flipH="1">
            <a:off x="7010402" y="5156200"/>
            <a:ext cx="2098887" cy="1701800"/>
          </a:xfrm>
          <a:prstGeom prst="rect">
            <a:avLst/>
          </a:prstGeom>
        </p:spPr>
      </p:pic>
      <p:pic>
        <p:nvPicPr>
          <p:cNvPr id="176" name="Picture 175" descr="sunflower.gif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5689600" y="5375189"/>
            <a:ext cx="1828800" cy="1482811"/>
          </a:xfrm>
          <a:prstGeom prst="rect">
            <a:avLst/>
          </a:prstGeom>
        </p:spPr>
      </p:pic>
      <p:grpSp>
        <p:nvGrpSpPr>
          <p:cNvPr id="10" name="组合 5"/>
          <p:cNvGrpSpPr/>
          <p:nvPr/>
        </p:nvGrpSpPr>
        <p:grpSpPr>
          <a:xfrm>
            <a:off x="-6351" y="4314827"/>
            <a:ext cx="12204701" cy="2527300"/>
            <a:chOff x="-6350" y="6061075"/>
            <a:chExt cx="12204701" cy="2527300"/>
          </a:xfrm>
        </p:grpSpPr>
        <p:sp>
          <p:nvSpPr>
            <p:cNvPr id="11" name="Freeform 7"/>
            <p:cNvSpPr>
              <a:spLocks/>
            </p:cNvSpPr>
            <p:nvPr/>
          </p:nvSpPr>
          <p:spPr bwMode="auto">
            <a:xfrm>
              <a:off x="1379538" y="7564438"/>
              <a:ext cx="36513" cy="1017588"/>
            </a:xfrm>
            <a:custGeom>
              <a:avLst/>
              <a:gdLst>
                <a:gd name="T0" fmla="*/ 6 w 6"/>
                <a:gd name="T1" fmla="*/ 3 h 165"/>
                <a:gd name="T2" fmla="*/ 3 w 6"/>
                <a:gd name="T3" fmla="*/ 0 h 165"/>
                <a:gd name="T4" fmla="*/ 0 w 6"/>
                <a:gd name="T5" fmla="*/ 3 h 165"/>
                <a:gd name="T6" fmla="*/ 0 w 6"/>
                <a:gd name="T7" fmla="*/ 165 h 165"/>
                <a:gd name="T8" fmla="*/ 6 w 6"/>
                <a:gd name="T9" fmla="*/ 165 h 165"/>
                <a:gd name="T10" fmla="*/ 6 w 6"/>
                <a:gd name="T11" fmla="*/ 3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65">
                  <a:moveTo>
                    <a:pt x="6" y="3"/>
                  </a:moveTo>
                  <a:cubicBezTo>
                    <a:pt x="6" y="1"/>
                    <a:pt x="5" y="0"/>
                    <a:pt x="3" y="0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6" y="165"/>
                    <a:pt x="6" y="165"/>
                    <a:pt x="6" y="165"/>
                  </a:cubicBezTo>
                  <a:lnTo>
                    <a:pt x="6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" name="Freeform 8"/>
            <p:cNvSpPr>
              <a:spLocks/>
            </p:cNvSpPr>
            <p:nvPr/>
          </p:nvSpPr>
          <p:spPr bwMode="auto">
            <a:xfrm>
              <a:off x="622300" y="6935788"/>
              <a:ext cx="36513" cy="1646238"/>
            </a:xfrm>
            <a:custGeom>
              <a:avLst/>
              <a:gdLst>
                <a:gd name="T0" fmla="*/ 6 w 6"/>
                <a:gd name="T1" fmla="*/ 4 h 267"/>
                <a:gd name="T2" fmla="*/ 3 w 6"/>
                <a:gd name="T3" fmla="*/ 0 h 267"/>
                <a:gd name="T4" fmla="*/ 0 w 6"/>
                <a:gd name="T5" fmla="*/ 4 h 267"/>
                <a:gd name="T6" fmla="*/ 0 w 6"/>
                <a:gd name="T7" fmla="*/ 267 h 267"/>
                <a:gd name="T8" fmla="*/ 6 w 6"/>
                <a:gd name="T9" fmla="*/ 267 h 267"/>
                <a:gd name="T10" fmla="*/ 6 w 6"/>
                <a:gd name="T11" fmla="*/ 4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67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67"/>
                    <a:pt x="0" y="267"/>
                    <a:pt x="0" y="267"/>
                  </a:cubicBezTo>
                  <a:cubicBezTo>
                    <a:pt x="6" y="267"/>
                    <a:pt x="6" y="267"/>
                    <a:pt x="6" y="267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" name="Freeform 9"/>
            <p:cNvSpPr>
              <a:spLocks/>
            </p:cNvSpPr>
            <p:nvPr/>
          </p:nvSpPr>
          <p:spPr bwMode="auto">
            <a:xfrm>
              <a:off x="1681163" y="6492875"/>
              <a:ext cx="36513" cy="2089150"/>
            </a:xfrm>
            <a:custGeom>
              <a:avLst/>
              <a:gdLst>
                <a:gd name="T0" fmla="*/ 6 w 6"/>
                <a:gd name="T1" fmla="*/ 6 h 339"/>
                <a:gd name="T2" fmla="*/ 3 w 6"/>
                <a:gd name="T3" fmla="*/ 0 h 339"/>
                <a:gd name="T4" fmla="*/ 0 w 6"/>
                <a:gd name="T5" fmla="*/ 6 h 339"/>
                <a:gd name="T6" fmla="*/ 0 w 6"/>
                <a:gd name="T7" fmla="*/ 339 h 339"/>
                <a:gd name="T8" fmla="*/ 6 w 6"/>
                <a:gd name="T9" fmla="*/ 339 h 339"/>
                <a:gd name="T10" fmla="*/ 6 w 6"/>
                <a:gd name="T11" fmla="*/ 6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39">
                  <a:moveTo>
                    <a:pt x="6" y="6"/>
                  </a:moveTo>
                  <a:cubicBezTo>
                    <a:pt x="6" y="3"/>
                    <a:pt x="5" y="0"/>
                    <a:pt x="3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39"/>
                    <a:pt x="0" y="339"/>
                    <a:pt x="0" y="339"/>
                  </a:cubicBezTo>
                  <a:cubicBezTo>
                    <a:pt x="6" y="339"/>
                    <a:pt x="6" y="339"/>
                    <a:pt x="6" y="339"/>
                  </a:cubicBezTo>
                  <a:lnTo>
                    <a:pt x="6" y="6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" name="Freeform 10"/>
            <p:cNvSpPr>
              <a:spLocks/>
            </p:cNvSpPr>
            <p:nvPr/>
          </p:nvSpPr>
          <p:spPr bwMode="auto">
            <a:xfrm>
              <a:off x="2339975" y="6683375"/>
              <a:ext cx="36513" cy="1898650"/>
            </a:xfrm>
            <a:custGeom>
              <a:avLst/>
              <a:gdLst>
                <a:gd name="T0" fmla="*/ 6 w 6"/>
                <a:gd name="T1" fmla="*/ 4 h 308"/>
                <a:gd name="T2" fmla="*/ 3 w 6"/>
                <a:gd name="T3" fmla="*/ 0 h 308"/>
                <a:gd name="T4" fmla="*/ 0 w 6"/>
                <a:gd name="T5" fmla="*/ 4 h 308"/>
                <a:gd name="T6" fmla="*/ 0 w 6"/>
                <a:gd name="T7" fmla="*/ 308 h 308"/>
                <a:gd name="T8" fmla="*/ 6 w 6"/>
                <a:gd name="T9" fmla="*/ 308 h 308"/>
                <a:gd name="T10" fmla="*/ 6 w 6"/>
                <a:gd name="T11" fmla="*/ 4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08">
                  <a:moveTo>
                    <a:pt x="6" y="4"/>
                  </a:moveTo>
                  <a:cubicBezTo>
                    <a:pt x="6" y="2"/>
                    <a:pt x="4" y="0"/>
                    <a:pt x="3" y="0"/>
                  </a:cubicBezTo>
                  <a:cubicBezTo>
                    <a:pt x="1" y="0"/>
                    <a:pt x="0" y="2"/>
                    <a:pt x="0" y="4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6" y="308"/>
                    <a:pt x="6" y="308"/>
                    <a:pt x="6" y="308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" name="Freeform 11"/>
            <p:cNvSpPr>
              <a:spLocks/>
            </p:cNvSpPr>
            <p:nvPr/>
          </p:nvSpPr>
          <p:spPr bwMode="auto">
            <a:xfrm>
              <a:off x="2611438" y="7485063"/>
              <a:ext cx="30163" cy="1096963"/>
            </a:xfrm>
            <a:custGeom>
              <a:avLst/>
              <a:gdLst>
                <a:gd name="T0" fmla="*/ 5 w 5"/>
                <a:gd name="T1" fmla="*/ 3 h 178"/>
                <a:gd name="T2" fmla="*/ 2 w 5"/>
                <a:gd name="T3" fmla="*/ 0 h 178"/>
                <a:gd name="T4" fmla="*/ 0 w 5"/>
                <a:gd name="T5" fmla="*/ 3 h 178"/>
                <a:gd name="T6" fmla="*/ 0 w 5"/>
                <a:gd name="T7" fmla="*/ 178 h 178"/>
                <a:gd name="T8" fmla="*/ 5 w 5"/>
                <a:gd name="T9" fmla="*/ 178 h 178"/>
                <a:gd name="T10" fmla="*/ 5 w 5"/>
                <a:gd name="T11" fmla="*/ 3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78">
                  <a:moveTo>
                    <a:pt x="5" y="3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3"/>
                  </a:cubicBezTo>
                  <a:cubicBezTo>
                    <a:pt x="0" y="178"/>
                    <a:pt x="0" y="178"/>
                    <a:pt x="0" y="178"/>
                  </a:cubicBezTo>
                  <a:cubicBezTo>
                    <a:pt x="5" y="178"/>
                    <a:pt x="5" y="178"/>
                    <a:pt x="5" y="178"/>
                  </a:cubicBezTo>
                  <a:lnTo>
                    <a:pt x="5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6" name="Freeform 12"/>
            <p:cNvSpPr>
              <a:spLocks/>
            </p:cNvSpPr>
            <p:nvPr/>
          </p:nvSpPr>
          <p:spPr bwMode="auto">
            <a:xfrm>
              <a:off x="836613" y="6819900"/>
              <a:ext cx="1158875" cy="1077913"/>
            </a:xfrm>
            <a:custGeom>
              <a:avLst/>
              <a:gdLst>
                <a:gd name="T0" fmla="*/ 85 w 188"/>
                <a:gd name="T1" fmla="*/ 70 h 175"/>
                <a:gd name="T2" fmla="*/ 79 w 188"/>
                <a:gd name="T3" fmla="*/ 5 h 175"/>
                <a:gd name="T4" fmla="*/ 98 w 188"/>
                <a:gd name="T5" fmla="*/ 65 h 175"/>
                <a:gd name="T6" fmla="*/ 149 w 188"/>
                <a:gd name="T7" fmla="*/ 44 h 175"/>
                <a:gd name="T8" fmla="*/ 117 w 188"/>
                <a:gd name="T9" fmla="*/ 81 h 175"/>
                <a:gd name="T10" fmla="*/ 178 w 188"/>
                <a:gd name="T11" fmla="*/ 99 h 175"/>
                <a:gd name="T12" fmla="*/ 113 w 188"/>
                <a:gd name="T13" fmla="*/ 100 h 175"/>
                <a:gd name="T14" fmla="*/ 139 w 188"/>
                <a:gd name="T15" fmla="*/ 151 h 175"/>
                <a:gd name="T16" fmla="*/ 98 w 188"/>
                <a:gd name="T17" fmla="*/ 115 h 175"/>
                <a:gd name="T18" fmla="*/ 90 w 188"/>
                <a:gd name="T19" fmla="*/ 171 h 175"/>
                <a:gd name="T20" fmla="*/ 73 w 188"/>
                <a:gd name="T21" fmla="*/ 120 h 175"/>
                <a:gd name="T22" fmla="*/ 19 w 188"/>
                <a:gd name="T23" fmla="*/ 131 h 175"/>
                <a:gd name="T24" fmla="*/ 59 w 188"/>
                <a:gd name="T25" fmla="*/ 104 h 175"/>
                <a:gd name="T26" fmla="*/ 11 w 188"/>
                <a:gd name="T27" fmla="*/ 67 h 175"/>
                <a:gd name="T28" fmla="*/ 70 w 188"/>
                <a:gd name="T29" fmla="*/ 77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8" h="175">
                  <a:moveTo>
                    <a:pt x="85" y="70"/>
                  </a:moveTo>
                  <a:cubicBezTo>
                    <a:pt x="59" y="74"/>
                    <a:pt x="51" y="9"/>
                    <a:pt x="79" y="5"/>
                  </a:cubicBezTo>
                  <a:cubicBezTo>
                    <a:pt x="111" y="0"/>
                    <a:pt x="102" y="49"/>
                    <a:pt x="98" y="65"/>
                  </a:cubicBezTo>
                  <a:cubicBezTo>
                    <a:pt x="106" y="52"/>
                    <a:pt x="139" y="15"/>
                    <a:pt x="149" y="44"/>
                  </a:cubicBezTo>
                  <a:cubicBezTo>
                    <a:pt x="156" y="63"/>
                    <a:pt x="128" y="72"/>
                    <a:pt x="117" y="81"/>
                  </a:cubicBezTo>
                  <a:cubicBezTo>
                    <a:pt x="131" y="67"/>
                    <a:pt x="188" y="74"/>
                    <a:pt x="178" y="99"/>
                  </a:cubicBezTo>
                  <a:cubicBezTo>
                    <a:pt x="169" y="119"/>
                    <a:pt x="127" y="105"/>
                    <a:pt x="113" y="100"/>
                  </a:cubicBezTo>
                  <a:cubicBezTo>
                    <a:pt x="129" y="109"/>
                    <a:pt x="171" y="135"/>
                    <a:pt x="139" y="151"/>
                  </a:cubicBezTo>
                  <a:cubicBezTo>
                    <a:pt x="113" y="165"/>
                    <a:pt x="105" y="132"/>
                    <a:pt x="98" y="115"/>
                  </a:cubicBezTo>
                  <a:cubicBezTo>
                    <a:pt x="102" y="131"/>
                    <a:pt x="114" y="166"/>
                    <a:pt x="90" y="171"/>
                  </a:cubicBezTo>
                  <a:cubicBezTo>
                    <a:pt x="66" y="175"/>
                    <a:pt x="57" y="134"/>
                    <a:pt x="73" y="120"/>
                  </a:cubicBezTo>
                  <a:cubicBezTo>
                    <a:pt x="64" y="130"/>
                    <a:pt x="30" y="151"/>
                    <a:pt x="19" y="131"/>
                  </a:cubicBezTo>
                  <a:cubicBezTo>
                    <a:pt x="7" y="108"/>
                    <a:pt x="49" y="108"/>
                    <a:pt x="59" y="104"/>
                  </a:cubicBezTo>
                  <a:cubicBezTo>
                    <a:pt x="44" y="106"/>
                    <a:pt x="0" y="88"/>
                    <a:pt x="11" y="67"/>
                  </a:cubicBezTo>
                  <a:cubicBezTo>
                    <a:pt x="21" y="46"/>
                    <a:pt x="66" y="70"/>
                    <a:pt x="70" y="7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7" name="Oval 13"/>
            <p:cNvSpPr>
              <a:spLocks noChangeArrowheads="1"/>
            </p:cNvSpPr>
            <p:nvPr/>
          </p:nvSpPr>
          <p:spPr bwMode="auto">
            <a:xfrm>
              <a:off x="1157288" y="7164388"/>
              <a:ext cx="48101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8" name="Oval 14"/>
            <p:cNvSpPr>
              <a:spLocks noChangeArrowheads="1"/>
            </p:cNvSpPr>
            <p:nvPr/>
          </p:nvSpPr>
          <p:spPr bwMode="auto">
            <a:xfrm>
              <a:off x="1231900" y="7288213"/>
              <a:ext cx="1746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9" name="Oval 15"/>
            <p:cNvSpPr>
              <a:spLocks noChangeArrowheads="1"/>
            </p:cNvSpPr>
            <p:nvPr/>
          </p:nvSpPr>
          <p:spPr bwMode="auto">
            <a:xfrm>
              <a:off x="1416050" y="72453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0" name="Oval 16"/>
            <p:cNvSpPr>
              <a:spLocks noChangeArrowheads="1"/>
            </p:cNvSpPr>
            <p:nvPr/>
          </p:nvSpPr>
          <p:spPr bwMode="auto">
            <a:xfrm>
              <a:off x="1373188" y="7331075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1" name="Oval 17"/>
            <p:cNvSpPr>
              <a:spLocks noChangeArrowheads="1"/>
            </p:cNvSpPr>
            <p:nvPr/>
          </p:nvSpPr>
          <p:spPr bwMode="auto">
            <a:xfrm>
              <a:off x="1557338" y="73310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2" name="Oval 18"/>
            <p:cNvSpPr>
              <a:spLocks noChangeArrowheads="1"/>
            </p:cNvSpPr>
            <p:nvPr/>
          </p:nvSpPr>
          <p:spPr bwMode="auto">
            <a:xfrm>
              <a:off x="1501775" y="7459663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3" name="Oval 19"/>
            <p:cNvSpPr>
              <a:spLocks noChangeArrowheads="1"/>
            </p:cNvSpPr>
            <p:nvPr/>
          </p:nvSpPr>
          <p:spPr bwMode="auto">
            <a:xfrm>
              <a:off x="1255713" y="7429500"/>
              <a:ext cx="190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4" name="Oval 20"/>
            <p:cNvSpPr>
              <a:spLocks noChangeArrowheads="1"/>
            </p:cNvSpPr>
            <p:nvPr/>
          </p:nvSpPr>
          <p:spPr bwMode="auto">
            <a:xfrm>
              <a:off x="1422400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1392238" y="7559675"/>
              <a:ext cx="1111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6" name="Freeform 22"/>
            <p:cNvSpPr>
              <a:spLocks/>
            </p:cNvSpPr>
            <p:nvPr/>
          </p:nvSpPr>
          <p:spPr bwMode="auto">
            <a:xfrm>
              <a:off x="301625" y="6456363"/>
              <a:ext cx="720725" cy="671513"/>
            </a:xfrm>
            <a:custGeom>
              <a:avLst/>
              <a:gdLst>
                <a:gd name="T0" fmla="*/ 52 w 117"/>
                <a:gd name="T1" fmla="*/ 43 h 109"/>
                <a:gd name="T2" fmla="*/ 49 w 117"/>
                <a:gd name="T3" fmla="*/ 2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0 w 117"/>
                <a:gd name="T11" fmla="*/ 61 h 109"/>
                <a:gd name="T12" fmla="*/ 70 w 117"/>
                <a:gd name="T13" fmla="*/ 62 h 109"/>
                <a:gd name="T14" fmla="*/ 86 w 117"/>
                <a:gd name="T15" fmla="*/ 94 h 109"/>
                <a:gd name="T16" fmla="*/ 60 w 117"/>
                <a:gd name="T17" fmla="*/ 71 h 109"/>
                <a:gd name="T18" fmla="*/ 56 w 117"/>
                <a:gd name="T19" fmla="*/ 106 h 109"/>
                <a:gd name="T20" fmla="*/ 45 w 117"/>
                <a:gd name="T21" fmla="*/ 74 h 109"/>
                <a:gd name="T22" fmla="*/ 11 w 117"/>
                <a:gd name="T23" fmla="*/ 81 h 109"/>
                <a:gd name="T24" fmla="*/ 37 w 117"/>
                <a:gd name="T25" fmla="*/ 64 h 109"/>
                <a:gd name="T26" fmla="*/ 6 w 117"/>
                <a:gd name="T27" fmla="*/ 41 h 109"/>
                <a:gd name="T28" fmla="*/ 43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2" y="43"/>
                  </a:moveTo>
                  <a:cubicBezTo>
                    <a:pt x="36" y="45"/>
                    <a:pt x="31" y="5"/>
                    <a:pt x="49" y="2"/>
                  </a:cubicBezTo>
                  <a:cubicBezTo>
                    <a:pt x="69" y="0"/>
                    <a:pt x="63" y="30"/>
                    <a:pt x="61" y="40"/>
                  </a:cubicBezTo>
                  <a:cubicBezTo>
                    <a:pt x="66" y="32"/>
                    <a:pt x="86" y="9"/>
                    <a:pt x="93" y="27"/>
                  </a:cubicBezTo>
                  <a:cubicBezTo>
                    <a:pt x="97" y="38"/>
                    <a:pt x="79" y="44"/>
                    <a:pt x="73" y="50"/>
                  </a:cubicBezTo>
                  <a:cubicBezTo>
                    <a:pt x="81" y="41"/>
                    <a:pt x="117" y="46"/>
                    <a:pt x="110" y="61"/>
                  </a:cubicBezTo>
                  <a:cubicBezTo>
                    <a:pt x="105" y="73"/>
                    <a:pt x="79" y="65"/>
                    <a:pt x="70" y="62"/>
                  </a:cubicBezTo>
                  <a:cubicBezTo>
                    <a:pt x="80" y="67"/>
                    <a:pt x="106" y="83"/>
                    <a:pt x="86" y="94"/>
                  </a:cubicBezTo>
                  <a:cubicBezTo>
                    <a:pt x="70" y="102"/>
                    <a:pt x="65" y="81"/>
                    <a:pt x="60" y="71"/>
                  </a:cubicBezTo>
                  <a:cubicBezTo>
                    <a:pt x="63" y="81"/>
                    <a:pt x="71" y="103"/>
                    <a:pt x="56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3"/>
                    <a:pt x="11" y="81"/>
                  </a:cubicBezTo>
                  <a:cubicBezTo>
                    <a:pt x="4" y="67"/>
                    <a:pt x="30" y="66"/>
                    <a:pt x="37" y="64"/>
                  </a:cubicBezTo>
                  <a:cubicBezTo>
                    <a:pt x="27" y="65"/>
                    <a:pt x="0" y="54"/>
                    <a:pt x="6" y="41"/>
                  </a:cubicBezTo>
                  <a:cubicBezTo>
                    <a:pt x="13" y="28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7" name="Oval 23"/>
            <p:cNvSpPr>
              <a:spLocks noChangeArrowheads="1"/>
            </p:cNvSpPr>
            <p:nvPr/>
          </p:nvSpPr>
          <p:spPr bwMode="auto">
            <a:xfrm>
              <a:off x="498475" y="6665913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8" name="Oval 24"/>
            <p:cNvSpPr>
              <a:spLocks noChangeArrowheads="1"/>
            </p:cNvSpPr>
            <p:nvPr/>
          </p:nvSpPr>
          <p:spPr bwMode="auto">
            <a:xfrm>
              <a:off x="547688" y="6745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9" name="Oval 25"/>
            <p:cNvSpPr>
              <a:spLocks noChangeArrowheads="1"/>
            </p:cNvSpPr>
            <p:nvPr/>
          </p:nvSpPr>
          <p:spPr bwMode="auto">
            <a:xfrm>
              <a:off x="658813" y="6715125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0" name="Oval 26"/>
            <p:cNvSpPr>
              <a:spLocks noChangeArrowheads="1"/>
            </p:cNvSpPr>
            <p:nvPr/>
          </p:nvSpPr>
          <p:spPr bwMode="auto">
            <a:xfrm>
              <a:off x="633413" y="6770688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1" name="Oval 27"/>
            <p:cNvSpPr>
              <a:spLocks noChangeArrowheads="1"/>
            </p:cNvSpPr>
            <p:nvPr/>
          </p:nvSpPr>
          <p:spPr bwMode="auto">
            <a:xfrm>
              <a:off x="744538" y="677068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2" name="Oval 28"/>
            <p:cNvSpPr>
              <a:spLocks noChangeArrowheads="1"/>
            </p:cNvSpPr>
            <p:nvPr/>
          </p:nvSpPr>
          <p:spPr bwMode="auto">
            <a:xfrm>
              <a:off x="714375" y="6850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3" name="Oval 29"/>
            <p:cNvSpPr>
              <a:spLocks noChangeArrowheads="1"/>
            </p:cNvSpPr>
            <p:nvPr/>
          </p:nvSpPr>
          <p:spPr bwMode="auto">
            <a:xfrm>
              <a:off x="560388" y="68310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4" name="Oval 30"/>
            <p:cNvSpPr>
              <a:spLocks noChangeArrowheads="1"/>
            </p:cNvSpPr>
            <p:nvPr/>
          </p:nvSpPr>
          <p:spPr bwMode="auto">
            <a:xfrm>
              <a:off x="665163" y="684371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5" name="Oval 31"/>
            <p:cNvSpPr>
              <a:spLocks noChangeArrowheads="1"/>
            </p:cNvSpPr>
            <p:nvPr/>
          </p:nvSpPr>
          <p:spPr bwMode="auto">
            <a:xfrm>
              <a:off x="646113" y="69119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6" name="Freeform 32"/>
            <p:cNvSpPr>
              <a:spLocks/>
            </p:cNvSpPr>
            <p:nvPr/>
          </p:nvSpPr>
          <p:spPr bwMode="auto">
            <a:xfrm>
              <a:off x="2278063" y="7108825"/>
              <a:ext cx="720725" cy="671513"/>
            </a:xfrm>
            <a:custGeom>
              <a:avLst/>
              <a:gdLst>
                <a:gd name="T0" fmla="*/ 53 w 117"/>
                <a:gd name="T1" fmla="*/ 43 h 109"/>
                <a:gd name="T2" fmla="*/ 50 w 117"/>
                <a:gd name="T3" fmla="*/ 3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1 w 117"/>
                <a:gd name="T11" fmla="*/ 61 h 109"/>
                <a:gd name="T12" fmla="*/ 71 w 117"/>
                <a:gd name="T13" fmla="*/ 62 h 109"/>
                <a:gd name="T14" fmla="*/ 87 w 117"/>
                <a:gd name="T15" fmla="*/ 94 h 109"/>
                <a:gd name="T16" fmla="*/ 61 w 117"/>
                <a:gd name="T17" fmla="*/ 71 h 109"/>
                <a:gd name="T18" fmla="*/ 56 w 117"/>
                <a:gd name="T19" fmla="*/ 106 h 109"/>
                <a:gd name="T20" fmla="*/ 46 w 117"/>
                <a:gd name="T21" fmla="*/ 74 h 109"/>
                <a:gd name="T22" fmla="*/ 12 w 117"/>
                <a:gd name="T23" fmla="*/ 81 h 109"/>
                <a:gd name="T24" fmla="*/ 37 w 117"/>
                <a:gd name="T25" fmla="*/ 64 h 109"/>
                <a:gd name="T26" fmla="*/ 7 w 117"/>
                <a:gd name="T27" fmla="*/ 41 h 109"/>
                <a:gd name="T28" fmla="*/ 44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3" y="43"/>
                  </a:moveTo>
                  <a:cubicBezTo>
                    <a:pt x="37" y="46"/>
                    <a:pt x="32" y="5"/>
                    <a:pt x="50" y="3"/>
                  </a:cubicBezTo>
                  <a:cubicBezTo>
                    <a:pt x="69" y="0"/>
                    <a:pt x="64" y="30"/>
                    <a:pt x="61" y="40"/>
                  </a:cubicBezTo>
                  <a:cubicBezTo>
                    <a:pt x="66" y="32"/>
                    <a:pt x="87" y="9"/>
                    <a:pt x="93" y="27"/>
                  </a:cubicBezTo>
                  <a:cubicBezTo>
                    <a:pt x="97" y="39"/>
                    <a:pt x="80" y="44"/>
                    <a:pt x="73" y="50"/>
                  </a:cubicBezTo>
                  <a:cubicBezTo>
                    <a:pt x="82" y="41"/>
                    <a:pt x="117" y="46"/>
                    <a:pt x="111" y="61"/>
                  </a:cubicBezTo>
                  <a:cubicBezTo>
                    <a:pt x="105" y="74"/>
                    <a:pt x="79" y="65"/>
                    <a:pt x="71" y="62"/>
                  </a:cubicBezTo>
                  <a:cubicBezTo>
                    <a:pt x="80" y="67"/>
                    <a:pt x="107" y="84"/>
                    <a:pt x="87" y="94"/>
                  </a:cubicBezTo>
                  <a:cubicBezTo>
                    <a:pt x="70" y="102"/>
                    <a:pt x="66" y="82"/>
                    <a:pt x="61" y="71"/>
                  </a:cubicBezTo>
                  <a:cubicBezTo>
                    <a:pt x="64" y="81"/>
                    <a:pt x="71" y="103"/>
                    <a:pt x="56" y="106"/>
                  </a:cubicBezTo>
                  <a:cubicBezTo>
                    <a:pt x="41" y="109"/>
                    <a:pt x="35" y="83"/>
                    <a:pt x="46" y="74"/>
                  </a:cubicBezTo>
                  <a:cubicBezTo>
                    <a:pt x="40" y="81"/>
                    <a:pt x="18" y="94"/>
                    <a:pt x="12" y="81"/>
                  </a:cubicBezTo>
                  <a:cubicBezTo>
                    <a:pt x="4" y="67"/>
                    <a:pt x="30" y="67"/>
                    <a:pt x="37" y="64"/>
                  </a:cubicBezTo>
                  <a:cubicBezTo>
                    <a:pt x="28" y="66"/>
                    <a:pt x="0" y="55"/>
                    <a:pt x="7" y="41"/>
                  </a:cubicBezTo>
                  <a:cubicBezTo>
                    <a:pt x="13" y="28"/>
                    <a:pt x="41" y="43"/>
                    <a:pt x="44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7" name="Oval 33"/>
            <p:cNvSpPr>
              <a:spLocks noChangeArrowheads="1"/>
            </p:cNvSpPr>
            <p:nvPr/>
          </p:nvSpPr>
          <p:spPr bwMode="auto">
            <a:xfrm>
              <a:off x="2481263" y="73247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8" name="Oval 34"/>
            <p:cNvSpPr>
              <a:spLocks noChangeArrowheads="1"/>
            </p:cNvSpPr>
            <p:nvPr/>
          </p:nvSpPr>
          <p:spPr bwMode="auto">
            <a:xfrm>
              <a:off x="2524125" y="739933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9" name="Oval 35"/>
            <p:cNvSpPr>
              <a:spLocks noChangeArrowheads="1"/>
            </p:cNvSpPr>
            <p:nvPr/>
          </p:nvSpPr>
          <p:spPr bwMode="auto">
            <a:xfrm>
              <a:off x="2641600" y="7373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0" name="Oval 36"/>
            <p:cNvSpPr>
              <a:spLocks noChangeArrowheads="1"/>
            </p:cNvSpPr>
            <p:nvPr/>
          </p:nvSpPr>
          <p:spPr bwMode="auto">
            <a:xfrm>
              <a:off x="2611438" y="74295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1" name="Oval 37"/>
            <p:cNvSpPr>
              <a:spLocks noChangeArrowheads="1"/>
            </p:cNvSpPr>
            <p:nvPr/>
          </p:nvSpPr>
          <p:spPr bwMode="auto">
            <a:xfrm>
              <a:off x="2727325" y="7423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2" name="Oval 38"/>
            <p:cNvSpPr>
              <a:spLocks noChangeArrowheads="1"/>
            </p:cNvSpPr>
            <p:nvPr/>
          </p:nvSpPr>
          <p:spPr bwMode="auto">
            <a:xfrm>
              <a:off x="2697163" y="75088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3" name="Oval 39"/>
            <p:cNvSpPr>
              <a:spLocks noChangeArrowheads="1"/>
            </p:cNvSpPr>
            <p:nvPr/>
          </p:nvSpPr>
          <p:spPr bwMode="auto">
            <a:xfrm>
              <a:off x="2543175" y="7485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4" name="Oval 40"/>
            <p:cNvSpPr>
              <a:spLocks noChangeArrowheads="1"/>
            </p:cNvSpPr>
            <p:nvPr/>
          </p:nvSpPr>
          <p:spPr bwMode="auto">
            <a:xfrm>
              <a:off x="2641600" y="7504113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5" name="Oval 41"/>
            <p:cNvSpPr>
              <a:spLocks noChangeArrowheads="1"/>
            </p:cNvSpPr>
            <p:nvPr/>
          </p:nvSpPr>
          <p:spPr bwMode="auto">
            <a:xfrm>
              <a:off x="2622550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6" name="Freeform 42"/>
            <p:cNvSpPr>
              <a:spLocks/>
            </p:cNvSpPr>
            <p:nvPr/>
          </p:nvSpPr>
          <p:spPr bwMode="auto">
            <a:xfrm>
              <a:off x="2130425" y="6516688"/>
              <a:ext cx="498475" cy="468313"/>
            </a:xfrm>
            <a:custGeom>
              <a:avLst/>
              <a:gdLst>
                <a:gd name="T0" fmla="*/ 36 w 81"/>
                <a:gd name="T1" fmla="*/ 30 h 76"/>
                <a:gd name="T2" fmla="*/ 34 w 81"/>
                <a:gd name="T3" fmla="*/ 2 h 76"/>
                <a:gd name="T4" fmla="*/ 42 w 81"/>
                <a:gd name="T5" fmla="*/ 28 h 76"/>
                <a:gd name="T6" fmla="*/ 65 w 81"/>
                <a:gd name="T7" fmla="*/ 19 h 76"/>
                <a:gd name="T8" fmla="*/ 50 w 81"/>
                <a:gd name="T9" fmla="*/ 35 h 76"/>
                <a:gd name="T10" fmla="*/ 77 w 81"/>
                <a:gd name="T11" fmla="*/ 42 h 76"/>
                <a:gd name="T12" fmla="*/ 49 w 81"/>
                <a:gd name="T13" fmla="*/ 43 h 76"/>
                <a:gd name="T14" fmla="*/ 60 w 81"/>
                <a:gd name="T15" fmla="*/ 65 h 76"/>
                <a:gd name="T16" fmla="*/ 42 w 81"/>
                <a:gd name="T17" fmla="*/ 50 h 76"/>
                <a:gd name="T18" fmla="*/ 39 w 81"/>
                <a:gd name="T19" fmla="*/ 74 h 76"/>
                <a:gd name="T20" fmla="*/ 31 w 81"/>
                <a:gd name="T21" fmla="*/ 52 h 76"/>
                <a:gd name="T22" fmla="*/ 8 w 81"/>
                <a:gd name="T23" fmla="*/ 56 h 76"/>
                <a:gd name="T24" fmla="*/ 25 w 81"/>
                <a:gd name="T25" fmla="*/ 45 h 76"/>
                <a:gd name="T26" fmla="*/ 4 w 81"/>
                <a:gd name="T27" fmla="*/ 29 h 76"/>
                <a:gd name="T28" fmla="*/ 30 w 81"/>
                <a:gd name="T29" fmla="*/ 33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1" h="76">
                  <a:moveTo>
                    <a:pt x="36" y="30"/>
                  </a:moveTo>
                  <a:cubicBezTo>
                    <a:pt x="25" y="32"/>
                    <a:pt x="21" y="4"/>
                    <a:pt x="34" y="2"/>
                  </a:cubicBezTo>
                  <a:cubicBezTo>
                    <a:pt x="48" y="0"/>
                    <a:pt x="44" y="21"/>
                    <a:pt x="42" y="28"/>
                  </a:cubicBezTo>
                  <a:cubicBezTo>
                    <a:pt x="46" y="22"/>
                    <a:pt x="60" y="6"/>
                    <a:pt x="65" y="19"/>
                  </a:cubicBezTo>
                  <a:cubicBezTo>
                    <a:pt x="67" y="27"/>
                    <a:pt x="55" y="31"/>
                    <a:pt x="50" y="35"/>
                  </a:cubicBezTo>
                  <a:cubicBezTo>
                    <a:pt x="56" y="29"/>
                    <a:pt x="81" y="32"/>
                    <a:pt x="77" y="42"/>
                  </a:cubicBezTo>
                  <a:cubicBezTo>
                    <a:pt x="73" y="51"/>
                    <a:pt x="55" y="45"/>
                    <a:pt x="49" y="43"/>
                  </a:cubicBezTo>
                  <a:cubicBezTo>
                    <a:pt x="56" y="47"/>
                    <a:pt x="74" y="58"/>
                    <a:pt x="60" y="65"/>
                  </a:cubicBezTo>
                  <a:cubicBezTo>
                    <a:pt x="48" y="71"/>
                    <a:pt x="45" y="57"/>
                    <a:pt x="42" y="50"/>
                  </a:cubicBezTo>
                  <a:cubicBezTo>
                    <a:pt x="44" y="57"/>
                    <a:pt x="49" y="72"/>
                    <a:pt x="39" y="74"/>
                  </a:cubicBezTo>
                  <a:cubicBezTo>
                    <a:pt x="28" y="76"/>
                    <a:pt x="24" y="58"/>
                    <a:pt x="31" y="52"/>
                  </a:cubicBezTo>
                  <a:cubicBezTo>
                    <a:pt x="27" y="56"/>
                    <a:pt x="12" y="65"/>
                    <a:pt x="8" y="56"/>
                  </a:cubicBezTo>
                  <a:cubicBezTo>
                    <a:pt x="2" y="47"/>
                    <a:pt x="21" y="46"/>
                    <a:pt x="25" y="45"/>
                  </a:cubicBezTo>
                  <a:cubicBezTo>
                    <a:pt x="19" y="46"/>
                    <a:pt x="0" y="38"/>
                    <a:pt x="4" y="29"/>
                  </a:cubicBezTo>
                  <a:cubicBezTo>
                    <a:pt x="9" y="20"/>
                    <a:pt x="28" y="30"/>
                    <a:pt x="30" y="3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7" name="Oval 43"/>
            <p:cNvSpPr>
              <a:spLocks noChangeArrowheads="1"/>
            </p:cNvSpPr>
            <p:nvPr/>
          </p:nvSpPr>
          <p:spPr bwMode="auto">
            <a:xfrm>
              <a:off x="2265363" y="6665913"/>
              <a:ext cx="209550" cy="209550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8" name="Oval 44"/>
            <p:cNvSpPr>
              <a:spLocks noChangeArrowheads="1"/>
            </p:cNvSpPr>
            <p:nvPr/>
          </p:nvSpPr>
          <p:spPr bwMode="auto">
            <a:xfrm>
              <a:off x="2303463" y="6719888"/>
              <a:ext cx="1588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9" name="Oval 45"/>
            <p:cNvSpPr>
              <a:spLocks noChangeArrowheads="1"/>
            </p:cNvSpPr>
            <p:nvPr/>
          </p:nvSpPr>
          <p:spPr bwMode="auto">
            <a:xfrm>
              <a:off x="2376488" y="670242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0" name="Oval 46"/>
            <p:cNvSpPr>
              <a:spLocks noChangeArrowheads="1"/>
            </p:cNvSpPr>
            <p:nvPr/>
          </p:nvSpPr>
          <p:spPr bwMode="auto">
            <a:xfrm>
              <a:off x="2357438" y="6738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1" name="Oval 47"/>
            <p:cNvSpPr>
              <a:spLocks noChangeArrowheads="1"/>
            </p:cNvSpPr>
            <p:nvPr/>
          </p:nvSpPr>
          <p:spPr bwMode="auto">
            <a:xfrm>
              <a:off x="2438400" y="67325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2" name="Oval 48"/>
            <p:cNvSpPr>
              <a:spLocks noChangeArrowheads="1"/>
            </p:cNvSpPr>
            <p:nvPr/>
          </p:nvSpPr>
          <p:spPr bwMode="auto">
            <a:xfrm>
              <a:off x="2419350" y="6794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3" name="Oval 49"/>
            <p:cNvSpPr>
              <a:spLocks noChangeArrowheads="1"/>
            </p:cNvSpPr>
            <p:nvPr/>
          </p:nvSpPr>
          <p:spPr bwMode="auto">
            <a:xfrm>
              <a:off x="2308225" y="67818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4" name="Oval 50"/>
            <p:cNvSpPr>
              <a:spLocks noChangeArrowheads="1"/>
            </p:cNvSpPr>
            <p:nvPr/>
          </p:nvSpPr>
          <p:spPr bwMode="auto">
            <a:xfrm>
              <a:off x="2382838" y="6788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5" name="Oval 51"/>
            <p:cNvSpPr>
              <a:spLocks noChangeArrowheads="1"/>
            </p:cNvSpPr>
            <p:nvPr/>
          </p:nvSpPr>
          <p:spPr bwMode="auto">
            <a:xfrm>
              <a:off x="2370138" y="6837363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6" name="Freeform 52"/>
            <p:cNvSpPr>
              <a:spLocks/>
            </p:cNvSpPr>
            <p:nvPr/>
          </p:nvSpPr>
          <p:spPr bwMode="auto">
            <a:xfrm>
              <a:off x="1298575" y="6061075"/>
              <a:ext cx="690563" cy="647700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2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8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2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8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8"/>
                    <a:pt x="58" y="68"/>
                  </a:cubicBezTo>
                  <a:cubicBezTo>
                    <a:pt x="60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4"/>
                    <a:pt x="29" y="64"/>
                    <a:pt x="35" y="62"/>
                  </a:cubicBezTo>
                  <a:cubicBezTo>
                    <a:pt x="26" y="63"/>
                    <a:pt x="0" y="52"/>
                    <a:pt x="6" y="40"/>
                  </a:cubicBezTo>
                  <a:cubicBezTo>
                    <a:pt x="12" y="27"/>
                    <a:pt x="39" y="41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7" name="Oval 53"/>
            <p:cNvSpPr>
              <a:spLocks noChangeArrowheads="1"/>
            </p:cNvSpPr>
            <p:nvPr/>
          </p:nvSpPr>
          <p:spPr bwMode="auto">
            <a:xfrm>
              <a:off x="1490663" y="6264275"/>
              <a:ext cx="28257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8" name="Oval 54"/>
            <p:cNvSpPr>
              <a:spLocks noChangeArrowheads="1"/>
            </p:cNvSpPr>
            <p:nvPr/>
          </p:nvSpPr>
          <p:spPr bwMode="auto">
            <a:xfrm>
              <a:off x="1533525" y="63388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9" name="Oval 55"/>
            <p:cNvSpPr>
              <a:spLocks noChangeArrowheads="1"/>
            </p:cNvSpPr>
            <p:nvPr/>
          </p:nvSpPr>
          <p:spPr bwMode="auto">
            <a:xfrm>
              <a:off x="1644650" y="6313488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0" name="Oval 56"/>
            <p:cNvSpPr>
              <a:spLocks noChangeArrowheads="1"/>
            </p:cNvSpPr>
            <p:nvPr/>
          </p:nvSpPr>
          <p:spPr bwMode="auto">
            <a:xfrm>
              <a:off x="1619250" y="636270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1" name="Oval 57"/>
            <p:cNvSpPr>
              <a:spLocks noChangeArrowheads="1"/>
            </p:cNvSpPr>
            <p:nvPr/>
          </p:nvSpPr>
          <p:spPr bwMode="auto">
            <a:xfrm>
              <a:off x="1724025" y="636270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2" name="Oval 58"/>
            <p:cNvSpPr>
              <a:spLocks noChangeArrowheads="1"/>
            </p:cNvSpPr>
            <p:nvPr/>
          </p:nvSpPr>
          <p:spPr bwMode="auto">
            <a:xfrm>
              <a:off x="1693863" y="644366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3" name="Oval 59"/>
            <p:cNvSpPr>
              <a:spLocks noChangeArrowheads="1"/>
            </p:cNvSpPr>
            <p:nvPr/>
          </p:nvSpPr>
          <p:spPr bwMode="auto">
            <a:xfrm>
              <a:off x="1544638" y="64246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4" name="Oval 60"/>
            <p:cNvSpPr>
              <a:spLocks noChangeArrowheads="1"/>
            </p:cNvSpPr>
            <p:nvPr/>
          </p:nvSpPr>
          <p:spPr bwMode="auto">
            <a:xfrm>
              <a:off x="1644650" y="64373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5" name="Oval 61"/>
            <p:cNvSpPr>
              <a:spLocks noChangeArrowheads="1"/>
            </p:cNvSpPr>
            <p:nvPr/>
          </p:nvSpPr>
          <p:spPr bwMode="auto">
            <a:xfrm>
              <a:off x="1625600" y="6499225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6" name="Freeform 62"/>
            <p:cNvSpPr>
              <a:spLocks/>
            </p:cNvSpPr>
            <p:nvPr/>
          </p:nvSpPr>
          <p:spPr bwMode="auto">
            <a:xfrm>
              <a:off x="930275" y="7910513"/>
              <a:ext cx="455613" cy="393700"/>
            </a:xfrm>
            <a:custGeom>
              <a:avLst/>
              <a:gdLst>
                <a:gd name="T0" fmla="*/ 0 w 74"/>
                <a:gd name="T1" fmla="*/ 7 h 64"/>
                <a:gd name="T2" fmla="*/ 74 w 74"/>
                <a:gd name="T3" fmla="*/ 64 h 64"/>
                <a:gd name="T4" fmla="*/ 0 w 74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7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7" name="Freeform 63"/>
            <p:cNvSpPr>
              <a:spLocks/>
            </p:cNvSpPr>
            <p:nvPr/>
          </p:nvSpPr>
          <p:spPr bwMode="auto">
            <a:xfrm>
              <a:off x="904875" y="7953375"/>
              <a:ext cx="481013" cy="431800"/>
            </a:xfrm>
            <a:custGeom>
              <a:avLst/>
              <a:gdLst>
                <a:gd name="T0" fmla="*/ 4 w 78"/>
                <a:gd name="T1" fmla="*/ 0 h 70"/>
                <a:gd name="T2" fmla="*/ 0 w 78"/>
                <a:gd name="T3" fmla="*/ 1 h 70"/>
                <a:gd name="T4" fmla="*/ 78 w 78"/>
                <a:gd name="T5" fmla="*/ 58 h 70"/>
                <a:gd name="T6" fmla="*/ 78 w 78"/>
                <a:gd name="T7" fmla="*/ 57 h 70"/>
                <a:gd name="T8" fmla="*/ 4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4" y="0"/>
                  </a:moveTo>
                  <a:cubicBezTo>
                    <a:pt x="3" y="1"/>
                    <a:pt x="1" y="1"/>
                    <a:pt x="0" y="1"/>
                  </a:cubicBezTo>
                  <a:cubicBezTo>
                    <a:pt x="0" y="1"/>
                    <a:pt x="16" y="70"/>
                    <a:pt x="78" y="58"/>
                  </a:cubicBezTo>
                  <a:cubicBezTo>
                    <a:pt x="78" y="58"/>
                    <a:pt x="78" y="57"/>
                    <a:pt x="78" y="57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8" name="Freeform 64"/>
            <p:cNvSpPr>
              <a:spLocks/>
            </p:cNvSpPr>
            <p:nvPr/>
          </p:nvSpPr>
          <p:spPr bwMode="auto">
            <a:xfrm>
              <a:off x="153988" y="7183438"/>
              <a:ext cx="455613" cy="393700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9" name="Freeform 65"/>
            <p:cNvSpPr>
              <a:spLocks/>
            </p:cNvSpPr>
            <p:nvPr/>
          </p:nvSpPr>
          <p:spPr bwMode="auto">
            <a:xfrm>
              <a:off x="128588" y="7232650"/>
              <a:ext cx="487363" cy="425450"/>
            </a:xfrm>
            <a:custGeom>
              <a:avLst/>
              <a:gdLst>
                <a:gd name="T0" fmla="*/ 4 w 79"/>
                <a:gd name="T1" fmla="*/ 0 h 69"/>
                <a:gd name="T2" fmla="*/ 0 w 79"/>
                <a:gd name="T3" fmla="*/ 1 h 69"/>
                <a:gd name="T4" fmla="*/ 79 w 79"/>
                <a:gd name="T5" fmla="*/ 57 h 69"/>
                <a:gd name="T6" fmla="*/ 78 w 79"/>
                <a:gd name="T7" fmla="*/ 56 h 69"/>
                <a:gd name="T8" fmla="*/ 4 w 79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69">
                  <a:moveTo>
                    <a:pt x="4" y="0"/>
                  </a:moveTo>
                  <a:cubicBezTo>
                    <a:pt x="3" y="0"/>
                    <a:pt x="2" y="0"/>
                    <a:pt x="0" y="1"/>
                  </a:cubicBezTo>
                  <a:cubicBezTo>
                    <a:pt x="0" y="1"/>
                    <a:pt x="16" y="69"/>
                    <a:pt x="79" y="57"/>
                  </a:cubicBezTo>
                  <a:cubicBezTo>
                    <a:pt x="79" y="57"/>
                    <a:pt x="79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0" name="Freeform 66"/>
            <p:cNvSpPr>
              <a:spLocks/>
            </p:cNvSpPr>
            <p:nvPr/>
          </p:nvSpPr>
          <p:spPr bwMode="auto">
            <a:xfrm>
              <a:off x="1884363" y="7239000"/>
              <a:ext cx="461963" cy="393700"/>
            </a:xfrm>
            <a:custGeom>
              <a:avLst/>
              <a:gdLst>
                <a:gd name="T0" fmla="*/ 0 w 75"/>
                <a:gd name="T1" fmla="*/ 7 h 64"/>
                <a:gd name="T2" fmla="*/ 75 w 75"/>
                <a:gd name="T3" fmla="*/ 64 h 64"/>
                <a:gd name="T4" fmla="*/ 0 w 75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64">
                  <a:moveTo>
                    <a:pt x="0" y="7"/>
                  </a:moveTo>
                  <a:cubicBezTo>
                    <a:pt x="75" y="64"/>
                    <a:pt x="75" y="64"/>
                    <a:pt x="75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1" name="Freeform 67"/>
            <p:cNvSpPr>
              <a:spLocks/>
            </p:cNvSpPr>
            <p:nvPr/>
          </p:nvSpPr>
          <p:spPr bwMode="auto">
            <a:xfrm>
              <a:off x="1865313" y="7281863"/>
              <a:ext cx="481013" cy="431800"/>
            </a:xfrm>
            <a:custGeom>
              <a:avLst/>
              <a:gdLst>
                <a:gd name="T0" fmla="*/ 3 w 78"/>
                <a:gd name="T1" fmla="*/ 0 h 70"/>
                <a:gd name="T2" fmla="*/ 0 w 78"/>
                <a:gd name="T3" fmla="*/ 1 h 70"/>
                <a:gd name="T4" fmla="*/ 78 w 78"/>
                <a:gd name="T5" fmla="*/ 57 h 70"/>
                <a:gd name="T6" fmla="*/ 78 w 78"/>
                <a:gd name="T7" fmla="*/ 57 h 70"/>
                <a:gd name="T8" fmla="*/ 3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3" y="0"/>
                  </a:move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15" y="70"/>
                    <a:pt x="78" y="57"/>
                  </a:cubicBezTo>
                  <a:cubicBezTo>
                    <a:pt x="78" y="57"/>
                    <a:pt x="78" y="57"/>
                    <a:pt x="78" y="57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2" name="Freeform 68"/>
            <p:cNvSpPr>
              <a:spLocks/>
            </p:cNvSpPr>
            <p:nvPr/>
          </p:nvSpPr>
          <p:spPr bwMode="auto">
            <a:xfrm>
              <a:off x="646113" y="7423150"/>
              <a:ext cx="406400" cy="406400"/>
            </a:xfrm>
            <a:custGeom>
              <a:avLst/>
              <a:gdLst>
                <a:gd name="T0" fmla="*/ 66 w 66"/>
                <a:gd name="T1" fmla="*/ 0 h 66"/>
                <a:gd name="T2" fmla="*/ 0 w 66"/>
                <a:gd name="T3" fmla="*/ 66 h 66"/>
                <a:gd name="T4" fmla="*/ 66 w 66"/>
                <a:gd name="T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6">
                  <a:moveTo>
                    <a:pt x="66" y="0"/>
                  </a:moveTo>
                  <a:cubicBezTo>
                    <a:pt x="0" y="66"/>
                    <a:pt x="0" y="66"/>
                    <a:pt x="0" y="66"/>
                  </a:cubicBezTo>
                  <a:cubicBezTo>
                    <a:pt x="1" y="59"/>
                    <a:pt x="7" y="0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3" name="Freeform 69"/>
            <p:cNvSpPr>
              <a:spLocks/>
            </p:cNvSpPr>
            <p:nvPr/>
          </p:nvSpPr>
          <p:spPr bwMode="auto">
            <a:xfrm>
              <a:off x="646113" y="7423150"/>
              <a:ext cx="425450" cy="431800"/>
            </a:xfrm>
            <a:custGeom>
              <a:avLst/>
              <a:gdLst>
                <a:gd name="T0" fmla="*/ 66 w 69"/>
                <a:gd name="T1" fmla="*/ 0 h 70"/>
                <a:gd name="T2" fmla="*/ 69 w 69"/>
                <a:gd name="T3" fmla="*/ 0 h 70"/>
                <a:gd name="T4" fmla="*/ 0 w 69"/>
                <a:gd name="T5" fmla="*/ 67 h 70"/>
                <a:gd name="T6" fmla="*/ 0 w 69"/>
                <a:gd name="T7" fmla="*/ 66 h 70"/>
                <a:gd name="T8" fmla="*/ 66 w 69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0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0"/>
                    <a:pt x="0" y="67"/>
                  </a:cubicBezTo>
                  <a:cubicBezTo>
                    <a:pt x="0" y="67"/>
                    <a:pt x="0" y="67"/>
                    <a:pt x="0" y="66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4" name="Freeform 70"/>
            <p:cNvSpPr>
              <a:spLocks/>
            </p:cNvSpPr>
            <p:nvPr/>
          </p:nvSpPr>
          <p:spPr bwMode="auto">
            <a:xfrm>
              <a:off x="1724025" y="6627813"/>
              <a:ext cx="406400" cy="412750"/>
            </a:xfrm>
            <a:custGeom>
              <a:avLst/>
              <a:gdLst>
                <a:gd name="T0" fmla="*/ 66 w 66"/>
                <a:gd name="T1" fmla="*/ 0 h 67"/>
                <a:gd name="T2" fmla="*/ 0 w 66"/>
                <a:gd name="T3" fmla="*/ 67 h 67"/>
                <a:gd name="T4" fmla="*/ 66 w 66"/>
                <a:gd name="T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7">
                  <a:moveTo>
                    <a:pt x="66" y="0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0" y="60"/>
                    <a:pt x="7" y="1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5" name="Freeform 71"/>
            <p:cNvSpPr>
              <a:spLocks/>
            </p:cNvSpPr>
            <p:nvPr/>
          </p:nvSpPr>
          <p:spPr bwMode="auto">
            <a:xfrm>
              <a:off x="1724025" y="6627813"/>
              <a:ext cx="425450" cy="438150"/>
            </a:xfrm>
            <a:custGeom>
              <a:avLst/>
              <a:gdLst>
                <a:gd name="T0" fmla="*/ 66 w 69"/>
                <a:gd name="T1" fmla="*/ 0 h 71"/>
                <a:gd name="T2" fmla="*/ 69 w 69"/>
                <a:gd name="T3" fmla="*/ 0 h 71"/>
                <a:gd name="T4" fmla="*/ 0 w 69"/>
                <a:gd name="T5" fmla="*/ 67 h 71"/>
                <a:gd name="T6" fmla="*/ 0 w 69"/>
                <a:gd name="T7" fmla="*/ 67 h 71"/>
                <a:gd name="T8" fmla="*/ 66 w 69"/>
                <a:gd name="T9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1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1"/>
                    <a:pt x="0" y="67"/>
                  </a:cubicBezTo>
                  <a:cubicBezTo>
                    <a:pt x="0" y="67"/>
                    <a:pt x="0" y="67"/>
                    <a:pt x="0" y="67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6" name="Freeform 72"/>
            <p:cNvSpPr>
              <a:spLocks/>
            </p:cNvSpPr>
            <p:nvPr/>
          </p:nvSpPr>
          <p:spPr bwMode="auto">
            <a:xfrm>
              <a:off x="2635250" y="7664450"/>
              <a:ext cx="523875" cy="528638"/>
            </a:xfrm>
            <a:custGeom>
              <a:avLst/>
              <a:gdLst>
                <a:gd name="T0" fmla="*/ 85 w 85"/>
                <a:gd name="T1" fmla="*/ 0 h 86"/>
                <a:gd name="T2" fmla="*/ 0 w 85"/>
                <a:gd name="T3" fmla="*/ 86 h 86"/>
                <a:gd name="T4" fmla="*/ 85 w 85"/>
                <a:gd name="T5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6">
                  <a:moveTo>
                    <a:pt x="85" y="0"/>
                  </a:moveTo>
                  <a:cubicBezTo>
                    <a:pt x="0" y="86"/>
                    <a:pt x="0" y="86"/>
                    <a:pt x="0" y="86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7" name="Freeform 73"/>
            <p:cNvSpPr>
              <a:spLocks/>
            </p:cNvSpPr>
            <p:nvPr/>
          </p:nvSpPr>
          <p:spPr bwMode="auto">
            <a:xfrm>
              <a:off x="2635250" y="7664450"/>
              <a:ext cx="554038" cy="560388"/>
            </a:xfrm>
            <a:custGeom>
              <a:avLst/>
              <a:gdLst>
                <a:gd name="T0" fmla="*/ 85 w 90"/>
                <a:gd name="T1" fmla="*/ 0 h 91"/>
                <a:gd name="T2" fmla="*/ 90 w 90"/>
                <a:gd name="T3" fmla="*/ 0 h 91"/>
                <a:gd name="T4" fmla="*/ 0 w 90"/>
                <a:gd name="T5" fmla="*/ 86 h 91"/>
                <a:gd name="T6" fmla="*/ 0 w 90"/>
                <a:gd name="T7" fmla="*/ 86 h 91"/>
                <a:gd name="T8" fmla="*/ 85 w 90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85" y="0"/>
                  </a:moveTo>
                  <a:cubicBezTo>
                    <a:pt x="86" y="0"/>
                    <a:pt x="88" y="0"/>
                    <a:pt x="90" y="0"/>
                  </a:cubicBezTo>
                  <a:cubicBezTo>
                    <a:pt x="90" y="0"/>
                    <a:pt x="82" y="91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8" name="Freeform 74"/>
            <p:cNvSpPr>
              <a:spLocks/>
            </p:cNvSpPr>
            <p:nvPr/>
          </p:nvSpPr>
          <p:spPr bwMode="auto">
            <a:xfrm>
              <a:off x="10972800" y="7404100"/>
              <a:ext cx="30163" cy="1177925"/>
            </a:xfrm>
            <a:custGeom>
              <a:avLst/>
              <a:gdLst>
                <a:gd name="T0" fmla="*/ 5 w 5"/>
                <a:gd name="T1" fmla="*/ 5 h 191"/>
                <a:gd name="T2" fmla="*/ 2 w 5"/>
                <a:gd name="T3" fmla="*/ 0 h 191"/>
                <a:gd name="T4" fmla="*/ 0 w 5"/>
                <a:gd name="T5" fmla="*/ 5 h 191"/>
                <a:gd name="T6" fmla="*/ 0 w 5"/>
                <a:gd name="T7" fmla="*/ 191 h 191"/>
                <a:gd name="T8" fmla="*/ 5 w 5"/>
                <a:gd name="T9" fmla="*/ 191 h 191"/>
                <a:gd name="T10" fmla="*/ 5 w 5"/>
                <a:gd name="T11" fmla="*/ 5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91">
                  <a:moveTo>
                    <a:pt x="5" y="5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5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5" y="191"/>
                    <a:pt x="5" y="191"/>
                    <a:pt x="5" y="191"/>
                  </a:cubicBezTo>
                  <a:lnTo>
                    <a:pt x="5" y="5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9" name="Freeform 75"/>
            <p:cNvSpPr>
              <a:spLocks/>
            </p:cNvSpPr>
            <p:nvPr/>
          </p:nvSpPr>
          <p:spPr bwMode="auto">
            <a:xfrm>
              <a:off x="11858625" y="7521575"/>
              <a:ext cx="38100" cy="1060450"/>
            </a:xfrm>
            <a:custGeom>
              <a:avLst/>
              <a:gdLst>
                <a:gd name="T0" fmla="*/ 6 w 6"/>
                <a:gd name="T1" fmla="*/ 4 h 172"/>
                <a:gd name="T2" fmla="*/ 3 w 6"/>
                <a:gd name="T3" fmla="*/ 0 h 172"/>
                <a:gd name="T4" fmla="*/ 0 w 6"/>
                <a:gd name="T5" fmla="*/ 4 h 172"/>
                <a:gd name="T6" fmla="*/ 0 w 6"/>
                <a:gd name="T7" fmla="*/ 172 h 172"/>
                <a:gd name="T8" fmla="*/ 6 w 6"/>
                <a:gd name="T9" fmla="*/ 172 h 172"/>
                <a:gd name="T10" fmla="*/ 6 w 6"/>
                <a:gd name="T11" fmla="*/ 4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72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6" y="172"/>
                    <a:pt x="6" y="172"/>
                    <a:pt x="6" y="172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0" name="Freeform 76"/>
            <p:cNvSpPr>
              <a:spLocks/>
            </p:cNvSpPr>
            <p:nvPr/>
          </p:nvSpPr>
          <p:spPr bwMode="auto">
            <a:xfrm>
              <a:off x="10042525" y="7472363"/>
              <a:ext cx="36513" cy="1109663"/>
            </a:xfrm>
            <a:custGeom>
              <a:avLst/>
              <a:gdLst>
                <a:gd name="T0" fmla="*/ 6 w 6"/>
                <a:gd name="T1" fmla="*/ 4 h 180"/>
                <a:gd name="T2" fmla="*/ 3 w 6"/>
                <a:gd name="T3" fmla="*/ 0 h 180"/>
                <a:gd name="T4" fmla="*/ 0 w 6"/>
                <a:gd name="T5" fmla="*/ 4 h 180"/>
                <a:gd name="T6" fmla="*/ 0 w 6"/>
                <a:gd name="T7" fmla="*/ 180 h 180"/>
                <a:gd name="T8" fmla="*/ 6 w 6"/>
                <a:gd name="T9" fmla="*/ 180 h 180"/>
                <a:gd name="T10" fmla="*/ 6 w 6"/>
                <a:gd name="T11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80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80"/>
                    <a:pt x="0" y="180"/>
                    <a:pt x="0" y="180"/>
                  </a:cubicBezTo>
                  <a:cubicBezTo>
                    <a:pt x="6" y="180"/>
                    <a:pt x="6" y="180"/>
                    <a:pt x="6" y="180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1" name="Freeform 77"/>
            <p:cNvSpPr>
              <a:spLocks/>
            </p:cNvSpPr>
            <p:nvPr/>
          </p:nvSpPr>
          <p:spPr bwMode="auto">
            <a:xfrm>
              <a:off x="11606213" y="6899275"/>
              <a:ext cx="38100" cy="1682750"/>
            </a:xfrm>
            <a:custGeom>
              <a:avLst/>
              <a:gdLst>
                <a:gd name="T0" fmla="*/ 6 w 6"/>
                <a:gd name="T1" fmla="*/ 4 h 273"/>
                <a:gd name="T2" fmla="*/ 3 w 6"/>
                <a:gd name="T3" fmla="*/ 0 h 273"/>
                <a:gd name="T4" fmla="*/ 0 w 6"/>
                <a:gd name="T5" fmla="*/ 4 h 273"/>
                <a:gd name="T6" fmla="*/ 0 w 6"/>
                <a:gd name="T7" fmla="*/ 273 h 273"/>
                <a:gd name="T8" fmla="*/ 6 w 6"/>
                <a:gd name="T9" fmla="*/ 273 h 273"/>
                <a:gd name="T10" fmla="*/ 6 w 6"/>
                <a:gd name="T11" fmla="*/ 4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73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6" y="273"/>
                    <a:pt x="6" y="273"/>
                    <a:pt x="6" y="273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2" name="Freeform 78"/>
            <p:cNvSpPr>
              <a:spLocks/>
            </p:cNvSpPr>
            <p:nvPr/>
          </p:nvSpPr>
          <p:spPr bwMode="auto">
            <a:xfrm>
              <a:off x="11274425" y="6486525"/>
              <a:ext cx="714375" cy="671513"/>
            </a:xfrm>
            <a:custGeom>
              <a:avLst/>
              <a:gdLst>
                <a:gd name="T0" fmla="*/ 52 w 116"/>
                <a:gd name="T1" fmla="*/ 44 h 109"/>
                <a:gd name="T2" fmla="*/ 49 w 116"/>
                <a:gd name="T3" fmla="*/ 3 h 109"/>
                <a:gd name="T4" fmla="*/ 61 w 116"/>
                <a:gd name="T5" fmla="*/ 40 h 109"/>
                <a:gd name="T6" fmla="*/ 92 w 116"/>
                <a:gd name="T7" fmla="*/ 27 h 109"/>
                <a:gd name="T8" fmla="*/ 72 w 116"/>
                <a:gd name="T9" fmla="*/ 50 h 109"/>
                <a:gd name="T10" fmla="*/ 110 w 116"/>
                <a:gd name="T11" fmla="*/ 61 h 109"/>
                <a:gd name="T12" fmla="*/ 70 w 116"/>
                <a:gd name="T13" fmla="*/ 62 h 109"/>
                <a:gd name="T14" fmla="*/ 86 w 116"/>
                <a:gd name="T15" fmla="*/ 94 h 109"/>
                <a:gd name="T16" fmla="*/ 60 w 116"/>
                <a:gd name="T17" fmla="*/ 71 h 109"/>
                <a:gd name="T18" fmla="*/ 55 w 116"/>
                <a:gd name="T19" fmla="*/ 106 h 109"/>
                <a:gd name="T20" fmla="*/ 45 w 116"/>
                <a:gd name="T21" fmla="*/ 74 h 109"/>
                <a:gd name="T22" fmla="*/ 11 w 116"/>
                <a:gd name="T23" fmla="*/ 81 h 109"/>
                <a:gd name="T24" fmla="*/ 36 w 116"/>
                <a:gd name="T25" fmla="*/ 65 h 109"/>
                <a:gd name="T26" fmla="*/ 6 w 116"/>
                <a:gd name="T27" fmla="*/ 42 h 109"/>
                <a:gd name="T28" fmla="*/ 43 w 116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6" h="109">
                  <a:moveTo>
                    <a:pt x="52" y="44"/>
                  </a:moveTo>
                  <a:cubicBezTo>
                    <a:pt x="36" y="46"/>
                    <a:pt x="31" y="6"/>
                    <a:pt x="49" y="3"/>
                  </a:cubicBezTo>
                  <a:cubicBezTo>
                    <a:pt x="68" y="0"/>
                    <a:pt x="63" y="30"/>
                    <a:pt x="61" y="40"/>
                  </a:cubicBezTo>
                  <a:cubicBezTo>
                    <a:pt x="65" y="32"/>
                    <a:pt x="86" y="9"/>
                    <a:pt x="92" y="27"/>
                  </a:cubicBezTo>
                  <a:cubicBezTo>
                    <a:pt x="96" y="39"/>
                    <a:pt x="79" y="45"/>
                    <a:pt x="72" y="50"/>
                  </a:cubicBezTo>
                  <a:cubicBezTo>
                    <a:pt x="81" y="42"/>
                    <a:pt x="116" y="46"/>
                    <a:pt x="110" y="61"/>
                  </a:cubicBezTo>
                  <a:cubicBezTo>
                    <a:pt x="105" y="74"/>
                    <a:pt x="78" y="65"/>
                    <a:pt x="70" y="62"/>
                  </a:cubicBezTo>
                  <a:cubicBezTo>
                    <a:pt x="80" y="68"/>
                    <a:pt x="106" y="84"/>
                    <a:pt x="86" y="94"/>
                  </a:cubicBezTo>
                  <a:cubicBezTo>
                    <a:pt x="69" y="103"/>
                    <a:pt x="65" y="82"/>
                    <a:pt x="60" y="71"/>
                  </a:cubicBezTo>
                  <a:cubicBezTo>
                    <a:pt x="63" y="82"/>
                    <a:pt x="70" y="103"/>
                    <a:pt x="55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4"/>
                    <a:pt x="11" y="81"/>
                  </a:cubicBezTo>
                  <a:cubicBezTo>
                    <a:pt x="3" y="67"/>
                    <a:pt x="30" y="67"/>
                    <a:pt x="36" y="65"/>
                  </a:cubicBezTo>
                  <a:cubicBezTo>
                    <a:pt x="27" y="66"/>
                    <a:pt x="0" y="55"/>
                    <a:pt x="6" y="42"/>
                  </a:cubicBezTo>
                  <a:cubicBezTo>
                    <a:pt x="13" y="29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3" name="Oval 79"/>
            <p:cNvSpPr>
              <a:spLocks noChangeArrowheads="1"/>
            </p:cNvSpPr>
            <p:nvPr/>
          </p:nvSpPr>
          <p:spPr bwMode="auto">
            <a:xfrm>
              <a:off x="11471275" y="67024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4" name="Oval 80"/>
            <p:cNvSpPr>
              <a:spLocks noChangeArrowheads="1"/>
            </p:cNvSpPr>
            <p:nvPr/>
          </p:nvSpPr>
          <p:spPr bwMode="auto">
            <a:xfrm>
              <a:off x="11514138" y="677545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5" name="Oval 81"/>
            <p:cNvSpPr>
              <a:spLocks noChangeArrowheads="1"/>
            </p:cNvSpPr>
            <p:nvPr/>
          </p:nvSpPr>
          <p:spPr bwMode="auto">
            <a:xfrm>
              <a:off x="11631613" y="67516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6" name="Oval 82"/>
            <p:cNvSpPr>
              <a:spLocks noChangeArrowheads="1"/>
            </p:cNvSpPr>
            <p:nvPr/>
          </p:nvSpPr>
          <p:spPr bwMode="auto">
            <a:xfrm>
              <a:off x="11606213" y="68072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7" name="Oval 83"/>
            <p:cNvSpPr>
              <a:spLocks noChangeArrowheads="1"/>
            </p:cNvSpPr>
            <p:nvPr/>
          </p:nvSpPr>
          <p:spPr bwMode="auto">
            <a:xfrm>
              <a:off x="11717338" y="680085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8" name="Oval 84"/>
            <p:cNvSpPr>
              <a:spLocks noChangeArrowheads="1"/>
            </p:cNvSpPr>
            <p:nvPr/>
          </p:nvSpPr>
          <p:spPr bwMode="auto">
            <a:xfrm>
              <a:off x="11687175" y="68865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9" name="Oval 85"/>
            <p:cNvSpPr>
              <a:spLocks noChangeArrowheads="1"/>
            </p:cNvSpPr>
            <p:nvPr/>
          </p:nvSpPr>
          <p:spPr bwMode="auto">
            <a:xfrm>
              <a:off x="11533188" y="68627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0" name="Oval 86"/>
            <p:cNvSpPr>
              <a:spLocks noChangeArrowheads="1"/>
            </p:cNvSpPr>
            <p:nvPr/>
          </p:nvSpPr>
          <p:spPr bwMode="auto">
            <a:xfrm>
              <a:off x="11631613" y="6880225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1" name="Oval 87"/>
            <p:cNvSpPr>
              <a:spLocks noChangeArrowheads="1"/>
            </p:cNvSpPr>
            <p:nvPr/>
          </p:nvSpPr>
          <p:spPr bwMode="auto">
            <a:xfrm>
              <a:off x="11612563" y="6948488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2" name="Freeform 88"/>
            <p:cNvSpPr>
              <a:spLocks/>
            </p:cNvSpPr>
            <p:nvPr/>
          </p:nvSpPr>
          <p:spPr bwMode="auto">
            <a:xfrm>
              <a:off x="11982450" y="7435850"/>
              <a:ext cx="12700" cy="12700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2 h 2"/>
                <a:gd name="T4" fmla="*/ 2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cubicBezTo>
                    <a:pt x="1" y="1"/>
                    <a:pt x="1" y="1"/>
                    <a:pt x="0" y="2"/>
                  </a:cubicBezTo>
                  <a:cubicBezTo>
                    <a:pt x="1" y="2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3" name="Freeform 89"/>
            <p:cNvSpPr>
              <a:spLocks/>
            </p:cNvSpPr>
            <p:nvPr/>
          </p:nvSpPr>
          <p:spPr bwMode="auto">
            <a:xfrm>
              <a:off x="11552238" y="7151688"/>
              <a:ext cx="646113" cy="641350"/>
            </a:xfrm>
            <a:custGeom>
              <a:avLst/>
              <a:gdLst>
                <a:gd name="T0" fmla="*/ 72 w 105"/>
                <a:gd name="T1" fmla="*/ 46 h 104"/>
                <a:gd name="T2" fmla="*/ 70 w 105"/>
                <a:gd name="T3" fmla="*/ 48 h 104"/>
                <a:gd name="T4" fmla="*/ 72 w 105"/>
                <a:gd name="T5" fmla="*/ 46 h 104"/>
                <a:gd name="T6" fmla="*/ 90 w 105"/>
                <a:gd name="T7" fmla="*/ 26 h 104"/>
                <a:gd name="T8" fmla="*/ 59 w 105"/>
                <a:gd name="T9" fmla="*/ 38 h 104"/>
                <a:gd name="T10" fmla="*/ 48 w 105"/>
                <a:gd name="T11" fmla="*/ 2 h 104"/>
                <a:gd name="T12" fmla="*/ 51 w 105"/>
                <a:gd name="T13" fmla="*/ 42 h 104"/>
                <a:gd name="T14" fmla="*/ 42 w 105"/>
                <a:gd name="T15" fmla="*/ 46 h 104"/>
                <a:gd name="T16" fmla="*/ 7 w 105"/>
                <a:gd name="T17" fmla="*/ 40 h 104"/>
                <a:gd name="T18" fmla="*/ 36 w 105"/>
                <a:gd name="T19" fmla="*/ 62 h 104"/>
                <a:gd name="T20" fmla="*/ 11 w 105"/>
                <a:gd name="T21" fmla="*/ 78 h 104"/>
                <a:gd name="T22" fmla="*/ 44 w 105"/>
                <a:gd name="T23" fmla="*/ 71 h 104"/>
                <a:gd name="T24" fmla="*/ 54 w 105"/>
                <a:gd name="T25" fmla="*/ 102 h 104"/>
                <a:gd name="T26" fmla="*/ 59 w 105"/>
                <a:gd name="T27" fmla="*/ 68 h 104"/>
                <a:gd name="T28" fmla="*/ 83 w 105"/>
                <a:gd name="T29" fmla="*/ 90 h 104"/>
                <a:gd name="T30" fmla="*/ 68 w 105"/>
                <a:gd name="T31" fmla="*/ 59 h 104"/>
                <a:gd name="T32" fmla="*/ 105 w 105"/>
                <a:gd name="T33" fmla="*/ 61 h 104"/>
                <a:gd name="T34" fmla="*/ 105 w 105"/>
                <a:gd name="T35" fmla="*/ 50 h 104"/>
                <a:gd name="T36" fmla="*/ 72 w 105"/>
                <a:gd name="T37" fmla="*/ 46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5" h="104">
                  <a:moveTo>
                    <a:pt x="72" y="46"/>
                  </a:moveTo>
                  <a:cubicBezTo>
                    <a:pt x="71" y="47"/>
                    <a:pt x="71" y="48"/>
                    <a:pt x="70" y="48"/>
                  </a:cubicBezTo>
                  <a:cubicBezTo>
                    <a:pt x="71" y="47"/>
                    <a:pt x="71" y="47"/>
                    <a:pt x="72" y="46"/>
                  </a:cubicBezTo>
                  <a:cubicBezTo>
                    <a:pt x="79" y="41"/>
                    <a:pt x="93" y="36"/>
                    <a:pt x="90" y="26"/>
                  </a:cubicBezTo>
                  <a:cubicBezTo>
                    <a:pt x="84" y="8"/>
                    <a:pt x="63" y="30"/>
                    <a:pt x="59" y="38"/>
                  </a:cubicBezTo>
                  <a:cubicBezTo>
                    <a:pt x="61" y="29"/>
                    <a:pt x="66" y="0"/>
                    <a:pt x="48" y="2"/>
                  </a:cubicBezTo>
                  <a:cubicBezTo>
                    <a:pt x="30" y="5"/>
                    <a:pt x="35" y="44"/>
                    <a:pt x="51" y="42"/>
                  </a:cubicBezTo>
                  <a:cubicBezTo>
                    <a:pt x="42" y="46"/>
                    <a:pt x="42" y="46"/>
                    <a:pt x="42" y="46"/>
                  </a:cubicBezTo>
                  <a:cubicBezTo>
                    <a:pt x="39" y="41"/>
                    <a:pt x="13" y="27"/>
                    <a:pt x="7" y="40"/>
                  </a:cubicBezTo>
                  <a:cubicBezTo>
                    <a:pt x="0" y="52"/>
                    <a:pt x="27" y="63"/>
                    <a:pt x="36" y="62"/>
                  </a:cubicBezTo>
                  <a:cubicBezTo>
                    <a:pt x="29" y="64"/>
                    <a:pt x="4" y="64"/>
                    <a:pt x="11" y="78"/>
                  </a:cubicBezTo>
                  <a:cubicBezTo>
                    <a:pt x="18" y="90"/>
                    <a:pt x="38" y="78"/>
                    <a:pt x="44" y="71"/>
                  </a:cubicBezTo>
                  <a:cubicBezTo>
                    <a:pt x="34" y="79"/>
                    <a:pt x="40" y="104"/>
                    <a:pt x="54" y="102"/>
                  </a:cubicBezTo>
                  <a:cubicBezTo>
                    <a:pt x="68" y="99"/>
                    <a:pt x="61" y="78"/>
                    <a:pt x="59" y="68"/>
                  </a:cubicBezTo>
                  <a:cubicBezTo>
                    <a:pt x="63" y="78"/>
                    <a:pt x="67" y="98"/>
                    <a:pt x="83" y="90"/>
                  </a:cubicBezTo>
                  <a:cubicBezTo>
                    <a:pt x="103" y="80"/>
                    <a:pt x="77" y="65"/>
                    <a:pt x="68" y="59"/>
                  </a:cubicBezTo>
                  <a:cubicBezTo>
                    <a:pt x="75" y="62"/>
                    <a:pt x="97" y="69"/>
                    <a:pt x="105" y="61"/>
                  </a:cubicBezTo>
                  <a:cubicBezTo>
                    <a:pt x="105" y="50"/>
                    <a:pt x="105" y="50"/>
                    <a:pt x="105" y="50"/>
                  </a:cubicBezTo>
                  <a:cubicBezTo>
                    <a:pt x="98" y="43"/>
                    <a:pt x="80" y="42"/>
                    <a:pt x="72" y="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4" name="Oval 90"/>
            <p:cNvSpPr>
              <a:spLocks noChangeArrowheads="1"/>
            </p:cNvSpPr>
            <p:nvPr/>
          </p:nvSpPr>
          <p:spPr bwMode="auto">
            <a:xfrm>
              <a:off x="11742738" y="7354888"/>
              <a:ext cx="28892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5" name="Oval 91"/>
            <p:cNvSpPr>
              <a:spLocks noChangeArrowheads="1"/>
            </p:cNvSpPr>
            <p:nvPr/>
          </p:nvSpPr>
          <p:spPr bwMode="auto">
            <a:xfrm>
              <a:off x="11791950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6" name="Oval 92"/>
            <p:cNvSpPr>
              <a:spLocks noChangeArrowheads="1"/>
            </p:cNvSpPr>
            <p:nvPr/>
          </p:nvSpPr>
          <p:spPr bwMode="auto">
            <a:xfrm>
              <a:off x="11896725" y="74041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7" name="Oval 93"/>
            <p:cNvSpPr>
              <a:spLocks noChangeArrowheads="1"/>
            </p:cNvSpPr>
            <p:nvPr/>
          </p:nvSpPr>
          <p:spPr bwMode="auto">
            <a:xfrm>
              <a:off x="11871325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8" name="Oval 94"/>
            <p:cNvSpPr>
              <a:spLocks noChangeArrowheads="1"/>
            </p:cNvSpPr>
            <p:nvPr/>
          </p:nvSpPr>
          <p:spPr bwMode="auto">
            <a:xfrm>
              <a:off x="11982450" y="7454900"/>
              <a:ext cx="635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9" name="Oval 95"/>
            <p:cNvSpPr>
              <a:spLocks noChangeArrowheads="1"/>
            </p:cNvSpPr>
            <p:nvPr/>
          </p:nvSpPr>
          <p:spPr bwMode="auto">
            <a:xfrm>
              <a:off x="11952288" y="75342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0" name="Oval 96"/>
            <p:cNvSpPr>
              <a:spLocks noChangeArrowheads="1"/>
            </p:cNvSpPr>
            <p:nvPr/>
          </p:nvSpPr>
          <p:spPr bwMode="auto">
            <a:xfrm>
              <a:off x="11804650" y="75152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1" name="Oval 97"/>
            <p:cNvSpPr>
              <a:spLocks noChangeArrowheads="1"/>
            </p:cNvSpPr>
            <p:nvPr/>
          </p:nvSpPr>
          <p:spPr bwMode="auto">
            <a:xfrm>
              <a:off x="11903075" y="75279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2" name="Oval 98"/>
            <p:cNvSpPr>
              <a:spLocks noChangeArrowheads="1"/>
            </p:cNvSpPr>
            <p:nvPr/>
          </p:nvSpPr>
          <p:spPr bwMode="auto">
            <a:xfrm>
              <a:off x="11884025" y="7589838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3" name="Freeform 99"/>
            <p:cNvSpPr>
              <a:spLocks/>
            </p:cNvSpPr>
            <p:nvPr/>
          </p:nvSpPr>
          <p:spPr bwMode="auto">
            <a:xfrm>
              <a:off x="9672638" y="7127875"/>
              <a:ext cx="690563" cy="646113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3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9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3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9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9"/>
                    <a:pt x="58" y="69"/>
                  </a:cubicBezTo>
                  <a:cubicBezTo>
                    <a:pt x="61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5"/>
                    <a:pt x="29" y="64"/>
                    <a:pt x="35" y="62"/>
                  </a:cubicBezTo>
                  <a:cubicBezTo>
                    <a:pt x="26" y="63"/>
                    <a:pt x="0" y="53"/>
                    <a:pt x="6" y="40"/>
                  </a:cubicBezTo>
                  <a:cubicBezTo>
                    <a:pt x="12" y="27"/>
                    <a:pt x="39" y="42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4" name="Oval 100"/>
            <p:cNvSpPr>
              <a:spLocks noChangeArrowheads="1"/>
            </p:cNvSpPr>
            <p:nvPr/>
          </p:nvSpPr>
          <p:spPr bwMode="auto">
            <a:xfrm>
              <a:off x="9864725" y="7331075"/>
              <a:ext cx="282575" cy="2825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5" name="Oval 101"/>
            <p:cNvSpPr>
              <a:spLocks noChangeArrowheads="1"/>
            </p:cNvSpPr>
            <p:nvPr/>
          </p:nvSpPr>
          <p:spPr bwMode="auto">
            <a:xfrm>
              <a:off x="9907588" y="74041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6" name="Oval 102"/>
            <p:cNvSpPr>
              <a:spLocks noChangeArrowheads="1"/>
            </p:cNvSpPr>
            <p:nvPr/>
          </p:nvSpPr>
          <p:spPr bwMode="auto">
            <a:xfrm>
              <a:off x="10018713" y="7380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7" name="Oval 103"/>
            <p:cNvSpPr>
              <a:spLocks noChangeArrowheads="1"/>
            </p:cNvSpPr>
            <p:nvPr/>
          </p:nvSpPr>
          <p:spPr bwMode="auto">
            <a:xfrm>
              <a:off x="9993313" y="74358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8" name="Oval 104"/>
            <p:cNvSpPr>
              <a:spLocks noChangeArrowheads="1"/>
            </p:cNvSpPr>
            <p:nvPr/>
          </p:nvSpPr>
          <p:spPr bwMode="auto">
            <a:xfrm>
              <a:off x="10104438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9" name="Oval 105"/>
            <p:cNvSpPr>
              <a:spLocks noChangeArrowheads="1"/>
            </p:cNvSpPr>
            <p:nvPr/>
          </p:nvSpPr>
          <p:spPr bwMode="auto">
            <a:xfrm>
              <a:off x="10067925" y="7508875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0" name="Oval 106"/>
            <p:cNvSpPr>
              <a:spLocks noChangeArrowheads="1"/>
            </p:cNvSpPr>
            <p:nvPr/>
          </p:nvSpPr>
          <p:spPr bwMode="auto">
            <a:xfrm>
              <a:off x="9920288" y="74914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1" name="Oval 107"/>
            <p:cNvSpPr>
              <a:spLocks noChangeArrowheads="1"/>
            </p:cNvSpPr>
            <p:nvPr/>
          </p:nvSpPr>
          <p:spPr bwMode="auto">
            <a:xfrm>
              <a:off x="10018713" y="7504113"/>
              <a:ext cx="11113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2" name="Oval 108"/>
            <p:cNvSpPr>
              <a:spLocks noChangeArrowheads="1"/>
            </p:cNvSpPr>
            <p:nvPr/>
          </p:nvSpPr>
          <p:spPr bwMode="auto">
            <a:xfrm>
              <a:off x="9999663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3" name="Freeform 109"/>
            <p:cNvSpPr>
              <a:spLocks/>
            </p:cNvSpPr>
            <p:nvPr/>
          </p:nvSpPr>
          <p:spPr bwMode="auto">
            <a:xfrm>
              <a:off x="9593263" y="7639050"/>
              <a:ext cx="455613" cy="395288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2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4" name="Freeform 110"/>
            <p:cNvSpPr>
              <a:spLocks/>
            </p:cNvSpPr>
            <p:nvPr/>
          </p:nvSpPr>
          <p:spPr bwMode="auto">
            <a:xfrm>
              <a:off x="9569450" y="7688263"/>
              <a:ext cx="479425" cy="425450"/>
            </a:xfrm>
            <a:custGeom>
              <a:avLst/>
              <a:gdLst>
                <a:gd name="T0" fmla="*/ 4 w 78"/>
                <a:gd name="T1" fmla="*/ 0 h 69"/>
                <a:gd name="T2" fmla="*/ 0 w 78"/>
                <a:gd name="T3" fmla="*/ 0 h 69"/>
                <a:gd name="T4" fmla="*/ 78 w 78"/>
                <a:gd name="T5" fmla="*/ 57 h 69"/>
                <a:gd name="T6" fmla="*/ 78 w 78"/>
                <a:gd name="T7" fmla="*/ 56 h 69"/>
                <a:gd name="T8" fmla="*/ 4 w 78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69">
                  <a:moveTo>
                    <a:pt x="4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0" y="0"/>
                    <a:pt x="15" y="69"/>
                    <a:pt x="78" y="57"/>
                  </a:cubicBezTo>
                  <a:cubicBezTo>
                    <a:pt x="78" y="57"/>
                    <a:pt x="78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5" name="Freeform 111"/>
            <p:cNvSpPr>
              <a:spLocks/>
            </p:cNvSpPr>
            <p:nvPr/>
          </p:nvSpPr>
          <p:spPr bwMode="auto">
            <a:xfrm>
              <a:off x="11107738" y="7540625"/>
              <a:ext cx="487363" cy="419100"/>
            </a:xfrm>
            <a:custGeom>
              <a:avLst/>
              <a:gdLst>
                <a:gd name="T0" fmla="*/ 0 w 79"/>
                <a:gd name="T1" fmla="*/ 8 h 68"/>
                <a:gd name="T2" fmla="*/ 79 w 79"/>
                <a:gd name="T3" fmla="*/ 68 h 68"/>
                <a:gd name="T4" fmla="*/ 0 w 79"/>
                <a:gd name="T5" fmla="*/ 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" h="68">
                  <a:moveTo>
                    <a:pt x="0" y="8"/>
                  </a:moveTo>
                  <a:cubicBezTo>
                    <a:pt x="79" y="68"/>
                    <a:pt x="79" y="68"/>
                    <a:pt x="79" y="68"/>
                  </a:cubicBezTo>
                  <a:cubicBezTo>
                    <a:pt x="78" y="61"/>
                    <a:pt x="62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6" name="Freeform 112"/>
            <p:cNvSpPr>
              <a:spLocks/>
            </p:cNvSpPr>
            <p:nvPr/>
          </p:nvSpPr>
          <p:spPr bwMode="auto">
            <a:xfrm>
              <a:off x="11083925" y="7589838"/>
              <a:ext cx="517525" cy="455613"/>
            </a:xfrm>
            <a:custGeom>
              <a:avLst/>
              <a:gdLst>
                <a:gd name="T0" fmla="*/ 4 w 84"/>
                <a:gd name="T1" fmla="*/ 0 h 74"/>
                <a:gd name="T2" fmla="*/ 0 w 84"/>
                <a:gd name="T3" fmla="*/ 1 h 74"/>
                <a:gd name="T4" fmla="*/ 84 w 84"/>
                <a:gd name="T5" fmla="*/ 61 h 74"/>
                <a:gd name="T6" fmla="*/ 83 w 84"/>
                <a:gd name="T7" fmla="*/ 60 h 74"/>
                <a:gd name="T8" fmla="*/ 4 w 84"/>
                <a:gd name="T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74">
                  <a:moveTo>
                    <a:pt x="4" y="0"/>
                  </a:moveTo>
                  <a:cubicBezTo>
                    <a:pt x="3" y="0"/>
                    <a:pt x="1" y="0"/>
                    <a:pt x="0" y="1"/>
                  </a:cubicBezTo>
                  <a:cubicBezTo>
                    <a:pt x="0" y="1"/>
                    <a:pt x="16" y="74"/>
                    <a:pt x="84" y="61"/>
                  </a:cubicBezTo>
                  <a:cubicBezTo>
                    <a:pt x="84" y="61"/>
                    <a:pt x="84" y="61"/>
                    <a:pt x="83" y="60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7" name="Freeform 113"/>
            <p:cNvSpPr>
              <a:spLocks/>
            </p:cNvSpPr>
            <p:nvPr/>
          </p:nvSpPr>
          <p:spPr bwMode="auto">
            <a:xfrm>
              <a:off x="12057063" y="7700963"/>
              <a:ext cx="141288" cy="357188"/>
            </a:xfrm>
            <a:custGeom>
              <a:avLst/>
              <a:gdLst>
                <a:gd name="T0" fmla="*/ 0 w 23"/>
                <a:gd name="T1" fmla="*/ 58 h 58"/>
                <a:gd name="T2" fmla="*/ 23 w 23"/>
                <a:gd name="T3" fmla="*/ 35 h 58"/>
                <a:gd name="T4" fmla="*/ 23 w 23"/>
                <a:gd name="T5" fmla="*/ 0 h 58"/>
                <a:gd name="T6" fmla="*/ 0 w 23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8">
                  <a:moveTo>
                    <a:pt x="0" y="58"/>
                  </a:moveTo>
                  <a:cubicBezTo>
                    <a:pt x="23" y="35"/>
                    <a:pt x="23" y="35"/>
                    <a:pt x="23" y="35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4" y="23"/>
                    <a:pt x="1" y="52"/>
                    <a:pt x="0" y="5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8" name="Freeform 114"/>
            <p:cNvSpPr>
              <a:spLocks/>
            </p:cNvSpPr>
            <p:nvPr/>
          </p:nvSpPr>
          <p:spPr bwMode="auto">
            <a:xfrm>
              <a:off x="12057063" y="7916863"/>
              <a:ext cx="141288" cy="147638"/>
            </a:xfrm>
            <a:custGeom>
              <a:avLst/>
              <a:gdLst>
                <a:gd name="T0" fmla="*/ 0 w 23"/>
                <a:gd name="T1" fmla="*/ 23 h 24"/>
                <a:gd name="T2" fmla="*/ 0 w 23"/>
                <a:gd name="T3" fmla="*/ 24 h 24"/>
                <a:gd name="T4" fmla="*/ 23 w 23"/>
                <a:gd name="T5" fmla="*/ 22 h 24"/>
                <a:gd name="T6" fmla="*/ 23 w 23"/>
                <a:gd name="T7" fmla="*/ 0 h 24"/>
                <a:gd name="T8" fmla="*/ 0 w 23"/>
                <a:gd name="T9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0" y="23"/>
                  </a:moveTo>
                  <a:cubicBezTo>
                    <a:pt x="0" y="23"/>
                    <a:pt x="0" y="24"/>
                    <a:pt x="0" y="24"/>
                  </a:cubicBezTo>
                  <a:cubicBezTo>
                    <a:pt x="8" y="24"/>
                    <a:pt x="16" y="24"/>
                    <a:pt x="23" y="22"/>
                  </a:cubicBezTo>
                  <a:cubicBezTo>
                    <a:pt x="23" y="0"/>
                    <a:pt x="23" y="0"/>
                    <a:pt x="23" y="0"/>
                  </a:cubicBezTo>
                  <a:lnTo>
                    <a:pt x="0" y="23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9" name="Freeform 115"/>
            <p:cNvSpPr>
              <a:spLocks/>
            </p:cNvSpPr>
            <p:nvPr/>
          </p:nvSpPr>
          <p:spPr bwMode="auto">
            <a:xfrm>
              <a:off x="11034713" y="8051800"/>
              <a:ext cx="517525" cy="523875"/>
            </a:xfrm>
            <a:custGeom>
              <a:avLst/>
              <a:gdLst>
                <a:gd name="T0" fmla="*/ 84 w 84"/>
                <a:gd name="T1" fmla="*/ 0 h 85"/>
                <a:gd name="T2" fmla="*/ 0 w 84"/>
                <a:gd name="T3" fmla="*/ 85 h 85"/>
                <a:gd name="T4" fmla="*/ 84 w 84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4" h="85">
                  <a:moveTo>
                    <a:pt x="84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0" y="76"/>
                    <a:pt x="9" y="1"/>
                    <a:pt x="84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0" name="Freeform 116"/>
            <p:cNvSpPr>
              <a:spLocks/>
            </p:cNvSpPr>
            <p:nvPr/>
          </p:nvSpPr>
          <p:spPr bwMode="auto">
            <a:xfrm>
              <a:off x="11034713" y="8051800"/>
              <a:ext cx="547688" cy="530225"/>
            </a:xfrm>
            <a:custGeom>
              <a:avLst/>
              <a:gdLst>
                <a:gd name="T0" fmla="*/ 89 w 89"/>
                <a:gd name="T1" fmla="*/ 0 h 86"/>
                <a:gd name="T2" fmla="*/ 84 w 89"/>
                <a:gd name="T3" fmla="*/ 0 h 86"/>
                <a:gd name="T4" fmla="*/ 0 w 89"/>
                <a:gd name="T5" fmla="*/ 85 h 86"/>
                <a:gd name="T6" fmla="*/ 0 w 89"/>
                <a:gd name="T7" fmla="*/ 86 h 86"/>
                <a:gd name="T8" fmla="*/ 16 w 89"/>
                <a:gd name="T9" fmla="*/ 86 h 86"/>
                <a:gd name="T10" fmla="*/ 89 w 89"/>
                <a:gd name="T11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9" h="86">
                  <a:moveTo>
                    <a:pt x="89" y="0"/>
                  </a:moveTo>
                  <a:cubicBezTo>
                    <a:pt x="87" y="0"/>
                    <a:pt x="86" y="0"/>
                    <a:pt x="84" y="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6" y="86"/>
                    <a:pt x="16" y="86"/>
                    <a:pt x="16" y="86"/>
                  </a:cubicBezTo>
                  <a:cubicBezTo>
                    <a:pt x="83" y="78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1" name="Freeform 117"/>
            <p:cNvSpPr>
              <a:spLocks/>
            </p:cNvSpPr>
            <p:nvPr/>
          </p:nvSpPr>
          <p:spPr bwMode="auto">
            <a:xfrm>
              <a:off x="11034713" y="8582025"/>
              <a:ext cx="98425" cy="6350"/>
            </a:xfrm>
            <a:custGeom>
              <a:avLst/>
              <a:gdLst>
                <a:gd name="T0" fmla="*/ 0 w 16"/>
                <a:gd name="T1" fmla="*/ 0 h 1"/>
                <a:gd name="T2" fmla="*/ 0 w 16"/>
                <a:gd name="T3" fmla="*/ 0 h 1"/>
                <a:gd name="T4" fmla="*/ 16 w 16"/>
                <a:gd name="T5" fmla="*/ 0 h 1"/>
                <a:gd name="T6" fmla="*/ 0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6" y="1"/>
                    <a:pt x="11" y="0"/>
                    <a:pt x="1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2" name="Freeform 118"/>
            <p:cNvSpPr>
              <a:spLocks/>
            </p:cNvSpPr>
            <p:nvPr/>
          </p:nvSpPr>
          <p:spPr bwMode="auto">
            <a:xfrm>
              <a:off x="10123488" y="7983538"/>
              <a:ext cx="522288" cy="525463"/>
            </a:xfrm>
            <a:custGeom>
              <a:avLst/>
              <a:gdLst>
                <a:gd name="T0" fmla="*/ 85 w 85"/>
                <a:gd name="T1" fmla="*/ 0 h 85"/>
                <a:gd name="T2" fmla="*/ 0 w 85"/>
                <a:gd name="T3" fmla="*/ 85 h 85"/>
                <a:gd name="T4" fmla="*/ 85 w 85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5">
                  <a:moveTo>
                    <a:pt x="85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3" name="Freeform 119"/>
            <p:cNvSpPr>
              <a:spLocks/>
            </p:cNvSpPr>
            <p:nvPr/>
          </p:nvSpPr>
          <p:spPr bwMode="auto">
            <a:xfrm>
              <a:off x="10123488" y="7983538"/>
              <a:ext cx="547688" cy="561975"/>
            </a:xfrm>
            <a:custGeom>
              <a:avLst/>
              <a:gdLst>
                <a:gd name="T0" fmla="*/ 85 w 89"/>
                <a:gd name="T1" fmla="*/ 0 h 91"/>
                <a:gd name="T2" fmla="*/ 89 w 89"/>
                <a:gd name="T3" fmla="*/ 0 h 91"/>
                <a:gd name="T4" fmla="*/ 0 w 89"/>
                <a:gd name="T5" fmla="*/ 86 h 91"/>
                <a:gd name="T6" fmla="*/ 0 w 89"/>
                <a:gd name="T7" fmla="*/ 85 h 91"/>
                <a:gd name="T8" fmla="*/ 85 w 89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85" y="0"/>
                  </a:moveTo>
                  <a:cubicBezTo>
                    <a:pt x="86" y="0"/>
                    <a:pt x="88" y="0"/>
                    <a:pt x="89" y="0"/>
                  </a:cubicBezTo>
                  <a:cubicBezTo>
                    <a:pt x="89" y="0"/>
                    <a:pt x="82" y="91"/>
                    <a:pt x="0" y="86"/>
                  </a:cubicBezTo>
                  <a:cubicBezTo>
                    <a:pt x="0" y="86"/>
                    <a:pt x="0" y="86"/>
                    <a:pt x="0" y="85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4" name="Freeform 120"/>
            <p:cNvSpPr>
              <a:spLocks/>
            </p:cNvSpPr>
            <p:nvPr/>
          </p:nvSpPr>
          <p:spPr bwMode="auto">
            <a:xfrm>
              <a:off x="10393363" y="6813550"/>
              <a:ext cx="1152525" cy="1071563"/>
            </a:xfrm>
            <a:custGeom>
              <a:avLst/>
              <a:gdLst>
                <a:gd name="T0" fmla="*/ 84 w 187"/>
                <a:gd name="T1" fmla="*/ 69 h 174"/>
                <a:gd name="T2" fmla="*/ 79 w 187"/>
                <a:gd name="T3" fmla="*/ 4 h 174"/>
                <a:gd name="T4" fmla="*/ 98 w 187"/>
                <a:gd name="T5" fmla="*/ 64 h 174"/>
                <a:gd name="T6" fmla="*/ 148 w 187"/>
                <a:gd name="T7" fmla="*/ 43 h 174"/>
                <a:gd name="T8" fmla="*/ 116 w 187"/>
                <a:gd name="T9" fmla="*/ 80 h 174"/>
                <a:gd name="T10" fmla="*/ 176 w 187"/>
                <a:gd name="T11" fmla="*/ 97 h 174"/>
                <a:gd name="T12" fmla="*/ 113 w 187"/>
                <a:gd name="T13" fmla="*/ 99 h 174"/>
                <a:gd name="T14" fmla="*/ 138 w 187"/>
                <a:gd name="T15" fmla="*/ 149 h 174"/>
                <a:gd name="T16" fmla="*/ 97 w 187"/>
                <a:gd name="T17" fmla="*/ 114 h 174"/>
                <a:gd name="T18" fmla="*/ 89 w 187"/>
                <a:gd name="T19" fmla="*/ 169 h 174"/>
                <a:gd name="T20" fmla="*/ 73 w 187"/>
                <a:gd name="T21" fmla="*/ 118 h 174"/>
                <a:gd name="T22" fmla="*/ 19 w 187"/>
                <a:gd name="T23" fmla="*/ 129 h 174"/>
                <a:gd name="T24" fmla="*/ 59 w 187"/>
                <a:gd name="T25" fmla="*/ 102 h 174"/>
                <a:gd name="T26" fmla="*/ 11 w 187"/>
                <a:gd name="T27" fmla="*/ 66 h 174"/>
                <a:gd name="T28" fmla="*/ 70 w 187"/>
                <a:gd name="T29" fmla="*/ 76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7" h="174">
                  <a:moveTo>
                    <a:pt x="84" y="69"/>
                  </a:moveTo>
                  <a:cubicBezTo>
                    <a:pt x="58" y="73"/>
                    <a:pt x="50" y="9"/>
                    <a:pt x="79" y="4"/>
                  </a:cubicBezTo>
                  <a:cubicBezTo>
                    <a:pt x="110" y="0"/>
                    <a:pt x="101" y="48"/>
                    <a:pt x="98" y="64"/>
                  </a:cubicBezTo>
                  <a:cubicBezTo>
                    <a:pt x="105" y="51"/>
                    <a:pt x="138" y="14"/>
                    <a:pt x="148" y="43"/>
                  </a:cubicBezTo>
                  <a:cubicBezTo>
                    <a:pt x="155" y="62"/>
                    <a:pt x="127" y="71"/>
                    <a:pt x="116" y="80"/>
                  </a:cubicBezTo>
                  <a:cubicBezTo>
                    <a:pt x="130" y="66"/>
                    <a:pt x="187" y="73"/>
                    <a:pt x="176" y="97"/>
                  </a:cubicBezTo>
                  <a:cubicBezTo>
                    <a:pt x="168" y="118"/>
                    <a:pt x="126" y="104"/>
                    <a:pt x="113" y="99"/>
                  </a:cubicBezTo>
                  <a:cubicBezTo>
                    <a:pt x="128" y="108"/>
                    <a:pt x="170" y="133"/>
                    <a:pt x="138" y="149"/>
                  </a:cubicBezTo>
                  <a:cubicBezTo>
                    <a:pt x="112" y="163"/>
                    <a:pt x="104" y="130"/>
                    <a:pt x="97" y="114"/>
                  </a:cubicBezTo>
                  <a:cubicBezTo>
                    <a:pt x="101" y="130"/>
                    <a:pt x="113" y="164"/>
                    <a:pt x="89" y="169"/>
                  </a:cubicBezTo>
                  <a:cubicBezTo>
                    <a:pt x="66" y="174"/>
                    <a:pt x="56" y="132"/>
                    <a:pt x="73" y="118"/>
                  </a:cubicBezTo>
                  <a:cubicBezTo>
                    <a:pt x="63" y="129"/>
                    <a:pt x="29" y="149"/>
                    <a:pt x="19" y="129"/>
                  </a:cubicBezTo>
                  <a:cubicBezTo>
                    <a:pt x="7" y="107"/>
                    <a:pt x="48" y="106"/>
                    <a:pt x="59" y="102"/>
                  </a:cubicBezTo>
                  <a:cubicBezTo>
                    <a:pt x="44" y="105"/>
                    <a:pt x="0" y="87"/>
                    <a:pt x="11" y="66"/>
                  </a:cubicBezTo>
                  <a:cubicBezTo>
                    <a:pt x="21" y="45"/>
                    <a:pt x="65" y="69"/>
                    <a:pt x="70" y="7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5" name="Oval 121"/>
            <p:cNvSpPr>
              <a:spLocks noChangeArrowheads="1"/>
            </p:cNvSpPr>
            <p:nvPr/>
          </p:nvSpPr>
          <p:spPr bwMode="auto">
            <a:xfrm>
              <a:off x="10714038" y="7151688"/>
              <a:ext cx="47466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6" name="Oval 122"/>
            <p:cNvSpPr>
              <a:spLocks noChangeArrowheads="1"/>
            </p:cNvSpPr>
            <p:nvPr/>
          </p:nvSpPr>
          <p:spPr bwMode="auto">
            <a:xfrm>
              <a:off x="10788650" y="7275513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7" name="Oval 123"/>
            <p:cNvSpPr>
              <a:spLocks noChangeArrowheads="1"/>
            </p:cNvSpPr>
            <p:nvPr/>
          </p:nvSpPr>
          <p:spPr bwMode="auto">
            <a:xfrm>
              <a:off x="10966450" y="723265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8" name="Oval 124"/>
            <p:cNvSpPr>
              <a:spLocks noChangeArrowheads="1"/>
            </p:cNvSpPr>
            <p:nvPr/>
          </p:nvSpPr>
          <p:spPr bwMode="auto">
            <a:xfrm>
              <a:off x="10929938" y="73183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9" name="Oval 125"/>
            <p:cNvSpPr>
              <a:spLocks noChangeArrowheads="1"/>
            </p:cNvSpPr>
            <p:nvPr/>
          </p:nvSpPr>
          <p:spPr bwMode="auto">
            <a:xfrm>
              <a:off x="11107738" y="7312025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0" name="Oval 126"/>
            <p:cNvSpPr>
              <a:spLocks noChangeArrowheads="1"/>
            </p:cNvSpPr>
            <p:nvPr/>
          </p:nvSpPr>
          <p:spPr bwMode="auto">
            <a:xfrm>
              <a:off x="11058525" y="74485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1" name="Oval 127"/>
            <p:cNvSpPr>
              <a:spLocks noChangeArrowheads="1"/>
            </p:cNvSpPr>
            <p:nvPr/>
          </p:nvSpPr>
          <p:spPr bwMode="auto">
            <a:xfrm>
              <a:off x="10812463" y="741680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2" name="Oval 128"/>
            <p:cNvSpPr>
              <a:spLocks noChangeArrowheads="1"/>
            </p:cNvSpPr>
            <p:nvPr/>
          </p:nvSpPr>
          <p:spPr bwMode="auto">
            <a:xfrm>
              <a:off x="10972800" y="7435850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3" name="Oval 129"/>
            <p:cNvSpPr>
              <a:spLocks noChangeArrowheads="1"/>
            </p:cNvSpPr>
            <p:nvPr/>
          </p:nvSpPr>
          <p:spPr bwMode="auto">
            <a:xfrm>
              <a:off x="10942638" y="7540625"/>
              <a:ext cx="17463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4" name="Rectangle 130"/>
            <p:cNvSpPr>
              <a:spLocks noChangeArrowheads="1"/>
            </p:cNvSpPr>
            <p:nvPr/>
          </p:nvSpPr>
          <p:spPr bwMode="auto">
            <a:xfrm>
              <a:off x="-6350" y="8175625"/>
              <a:ext cx="12204700" cy="1841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5" name="Freeform 131"/>
            <p:cNvSpPr>
              <a:spLocks/>
            </p:cNvSpPr>
            <p:nvPr/>
          </p:nvSpPr>
          <p:spPr bwMode="auto">
            <a:xfrm>
              <a:off x="28257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6" name="Freeform 132"/>
            <p:cNvSpPr>
              <a:spLocks/>
            </p:cNvSpPr>
            <p:nvPr/>
          </p:nvSpPr>
          <p:spPr bwMode="auto">
            <a:xfrm>
              <a:off x="96043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5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7" name="Freeform 133"/>
            <p:cNvSpPr>
              <a:spLocks/>
            </p:cNvSpPr>
            <p:nvPr/>
          </p:nvSpPr>
          <p:spPr bwMode="auto">
            <a:xfrm>
              <a:off x="1644650" y="7799388"/>
              <a:ext cx="184151" cy="782639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8" name="Freeform 134"/>
            <p:cNvSpPr>
              <a:spLocks/>
            </p:cNvSpPr>
            <p:nvPr/>
          </p:nvSpPr>
          <p:spPr bwMode="auto">
            <a:xfrm>
              <a:off x="232092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9" name="Freeform 135"/>
            <p:cNvSpPr>
              <a:spLocks/>
            </p:cNvSpPr>
            <p:nvPr/>
          </p:nvSpPr>
          <p:spPr bwMode="auto">
            <a:xfrm>
              <a:off x="299878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0" name="Freeform 136"/>
            <p:cNvSpPr>
              <a:spLocks/>
            </p:cNvSpPr>
            <p:nvPr/>
          </p:nvSpPr>
          <p:spPr bwMode="auto">
            <a:xfrm>
              <a:off x="36814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1" name="Freeform 137"/>
            <p:cNvSpPr>
              <a:spLocks/>
            </p:cNvSpPr>
            <p:nvPr/>
          </p:nvSpPr>
          <p:spPr bwMode="auto">
            <a:xfrm>
              <a:off x="43592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2" name="Freeform 138"/>
            <p:cNvSpPr>
              <a:spLocks/>
            </p:cNvSpPr>
            <p:nvPr/>
          </p:nvSpPr>
          <p:spPr bwMode="auto">
            <a:xfrm>
              <a:off x="504348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3" name="Freeform 139"/>
            <p:cNvSpPr>
              <a:spLocks/>
            </p:cNvSpPr>
            <p:nvPr/>
          </p:nvSpPr>
          <p:spPr bwMode="auto">
            <a:xfrm>
              <a:off x="571976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4" name="Freeform 140"/>
            <p:cNvSpPr>
              <a:spLocks/>
            </p:cNvSpPr>
            <p:nvPr/>
          </p:nvSpPr>
          <p:spPr bwMode="auto">
            <a:xfrm>
              <a:off x="639762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5" name="Freeform 141"/>
            <p:cNvSpPr>
              <a:spLocks/>
            </p:cNvSpPr>
            <p:nvPr/>
          </p:nvSpPr>
          <p:spPr bwMode="auto">
            <a:xfrm>
              <a:off x="708183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6" name="Freeform 142"/>
            <p:cNvSpPr>
              <a:spLocks/>
            </p:cNvSpPr>
            <p:nvPr/>
          </p:nvSpPr>
          <p:spPr bwMode="auto">
            <a:xfrm>
              <a:off x="77581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7" name="Freeform 143"/>
            <p:cNvSpPr>
              <a:spLocks/>
            </p:cNvSpPr>
            <p:nvPr/>
          </p:nvSpPr>
          <p:spPr bwMode="auto">
            <a:xfrm>
              <a:off x="84359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8" name="Freeform 144"/>
            <p:cNvSpPr>
              <a:spLocks/>
            </p:cNvSpPr>
            <p:nvPr/>
          </p:nvSpPr>
          <p:spPr bwMode="auto">
            <a:xfrm>
              <a:off x="911860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9" name="Freeform 145"/>
            <p:cNvSpPr>
              <a:spLocks/>
            </p:cNvSpPr>
            <p:nvPr/>
          </p:nvSpPr>
          <p:spPr bwMode="auto">
            <a:xfrm>
              <a:off x="979646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0" name="Freeform 146"/>
            <p:cNvSpPr>
              <a:spLocks/>
            </p:cNvSpPr>
            <p:nvPr/>
          </p:nvSpPr>
          <p:spPr bwMode="auto">
            <a:xfrm>
              <a:off x="10474325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1" name="Freeform 147"/>
            <p:cNvSpPr>
              <a:spLocks/>
            </p:cNvSpPr>
            <p:nvPr/>
          </p:nvSpPr>
          <p:spPr bwMode="auto">
            <a:xfrm>
              <a:off x="1115695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2" name="Freeform 148"/>
            <p:cNvSpPr>
              <a:spLocks/>
            </p:cNvSpPr>
            <p:nvPr/>
          </p:nvSpPr>
          <p:spPr bwMode="auto">
            <a:xfrm>
              <a:off x="1183481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</p:grpSp>
      <p:pic>
        <p:nvPicPr>
          <p:cNvPr id="162" name="图片 9">
            <a:extLst>
              <a:ext uri="{FF2B5EF4-FFF2-40B4-BE49-F238E27FC236}">
                <a16:creationId xmlns:a16="http://schemas.microsoft.com/office/drawing/2014/main" id="{2865A210-1A75-44C2-A563-954401F77FF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281" y="213552"/>
            <a:ext cx="5185392" cy="37106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5" name="Picture 5" descr="C:\Users\Administrator\Desktop\小鸟.png"/>
          <p:cNvPicPr>
            <a:picLocks noChangeAspect="1" noChangeArrowheads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92531" y="1478981"/>
            <a:ext cx="1434357" cy="15245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8" name="文本框 4"/>
          <p:cNvSpPr txBox="1">
            <a:spLocks noChangeArrowheads="1"/>
          </p:cNvSpPr>
          <p:nvPr/>
        </p:nvSpPr>
        <p:spPr bwMode="auto">
          <a:xfrm rot="21302815">
            <a:off x="4046845" y="2226104"/>
            <a:ext cx="4478359" cy="757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-US" altLang="zh-CN" sz="4800" b="1" dirty="0">
                <a:solidFill>
                  <a:srgbClr val="FF0000"/>
                </a:solidFill>
                <a:latin typeface="Comic Sans MS" panose="030F0702030302020204" pitchFamily="66" charset="0"/>
                <a:ea typeface="幼圆" panose="02010509060101010101" charset="-122"/>
                <a:cs typeface="Arial" panose="020B0604020202020204" pitchFamily="34" charset="0"/>
                <a:sym typeface="+mn-lt"/>
              </a:rPr>
              <a:t>4 Production</a:t>
            </a:r>
            <a:endParaRPr lang="zh-CN" altLang="en-US" sz="4800" b="1" dirty="0">
              <a:solidFill>
                <a:srgbClr val="FF0000"/>
              </a:solidFill>
              <a:latin typeface="Comic Sans MS" panose="030F0702030302020204" pitchFamily="66" charset="0"/>
              <a:ea typeface="幼圆" panose="02010509060101010101" charset="-122"/>
              <a:cs typeface="Arial" panose="020B0604020202020204" pitchFamily="34" charset="0"/>
              <a:sym typeface="+mn-lt"/>
            </a:endParaRPr>
          </a:p>
        </p:txBody>
      </p:sp>
      <p:pic>
        <p:nvPicPr>
          <p:cNvPr id="160" name="Picture 159">
            <a:extLst>
              <a:ext uri="{FF2B5EF4-FFF2-40B4-BE49-F238E27FC236}">
                <a16:creationId xmlns:a16="http://schemas.microsoft.com/office/drawing/2014/main" id="{E41911AB-39BE-4444-B4F5-03BC086B7394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24852700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 p14:presetBounceEnd="43000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 p14:bounceEnd="43000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9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9014" y="1367306"/>
            <a:ext cx="11340037" cy="5318307"/>
          </a:xfrm>
          <a:prstGeom prst="rect">
            <a:avLst/>
          </a:prstGeom>
        </p:spPr>
      </p:pic>
      <p:sp>
        <p:nvSpPr>
          <p:cNvPr id="3" name="Pentagon 2"/>
          <p:cNvSpPr/>
          <p:nvPr/>
        </p:nvSpPr>
        <p:spPr>
          <a:xfrm>
            <a:off x="359764" y="350479"/>
            <a:ext cx="3522689" cy="851935"/>
          </a:xfrm>
          <a:prstGeom prst="homePlat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Task 6 Let’s talk.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10316868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4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Picture 16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8"/>
            <a:ext cx="12192000" cy="6681259"/>
          </a:xfrm>
          <a:prstGeom prst="rect">
            <a:avLst/>
          </a:prstGeom>
        </p:spPr>
      </p:pic>
      <p:pic>
        <p:nvPicPr>
          <p:cNvPr id="159" name="Picture 158" descr="Untitled.pn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" y="1005877"/>
            <a:ext cx="12191999" cy="5852123"/>
          </a:xfrm>
          <a:prstGeom prst="rect">
            <a:avLst/>
          </a:prstGeom>
        </p:spPr>
      </p:pic>
      <p:pic>
        <p:nvPicPr>
          <p:cNvPr id="164" name="图片 6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7055" y="3995781"/>
            <a:ext cx="4839995" cy="1525561"/>
          </a:xfrm>
          <a:prstGeom prst="rect">
            <a:avLst/>
          </a:prstGeom>
        </p:spPr>
      </p:pic>
      <p:pic>
        <p:nvPicPr>
          <p:cNvPr id="166" name="Picture 165" descr="24155454.jp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1294993" y="1801817"/>
            <a:ext cx="3005328" cy="2946400"/>
          </a:xfrm>
          <a:prstGeom prst="rect">
            <a:avLst/>
          </a:prstGeom>
        </p:spPr>
      </p:pic>
      <p:pic>
        <p:nvPicPr>
          <p:cNvPr id="167" name="Picture 166" descr="200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flipH="1">
            <a:off x="203200" y="685804"/>
            <a:ext cx="1320800" cy="1361649"/>
          </a:xfrm>
          <a:prstGeom prst="rect">
            <a:avLst/>
          </a:prstGeom>
        </p:spPr>
      </p:pic>
      <p:pic>
        <p:nvPicPr>
          <p:cNvPr id="171" name="Picture 170" descr="24155454.jpg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9956800" y="3225800"/>
            <a:ext cx="1625600" cy="1593725"/>
          </a:xfrm>
          <a:prstGeom prst="rect">
            <a:avLst/>
          </a:prstGeom>
        </p:spPr>
      </p:pic>
      <p:pic>
        <p:nvPicPr>
          <p:cNvPr id="172" name="Picture 171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930402" y="4713189"/>
            <a:ext cx="4097335" cy="2144815"/>
          </a:xfrm>
          <a:prstGeom prst="rect">
            <a:avLst/>
          </a:prstGeom>
        </p:spPr>
      </p:pic>
      <p:pic>
        <p:nvPicPr>
          <p:cNvPr id="173" name="Picture 172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5790986" y="4547935"/>
            <a:ext cx="4470615" cy="2340212"/>
          </a:xfrm>
          <a:prstGeom prst="rect">
            <a:avLst/>
          </a:prstGeom>
        </p:spPr>
      </p:pic>
      <p:pic>
        <p:nvPicPr>
          <p:cNvPr id="174" name="Picture 173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805772" y="5320274"/>
            <a:ext cx="1896529" cy="1537727"/>
          </a:xfrm>
          <a:prstGeom prst="rect">
            <a:avLst/>
          </a:prstGeom>
        </p:spPr>
      </p:pic>
      <p:pic>
        <p:nvPicPr>
          <p:cNvPr id="175" name="Picture 174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 flipH="1">
            <a:off x="7010402" y="5156200"/>
            <a:ext cx="2098887" cy="1701800"/>
          </a:xfrm>
          <a:prstGeom prst="rect">
            <a:avLst/>
          </a:prstGeom>
        </p:spPr>
      </p:pic>
      <p:pic>
        <p:nvPicPr>
          <p:cNvPr id="176" name="Picture 175" descr="sunflower.gif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5689600" y="5375189"/>
            <a:ext cx="1828800" cy="1482811"/>
          </a:xfrm>
          <a:prstGeom prst="rect">
            <a:avLst/>
          </a:prstGeom>
        </p:spPr>
      </p:pic>
      <p:grpSp>
        <p:nvGrpSpPr>
          <p:cNvPr id="10" name="组合 5"/>
          <p:cNvGrpSpPr/>
          <p:nvPr/>
        </p:nvGrpSpPr>
        <p:grpSpPr>
          <a:xfrm>
            <a:off x="-6351" y="4314827"/>
            <a:ext cx="12204701" cy="2527300"/>
            <a:chOff x="-6350" y="6061075"/>
            <a:chExt cx="12204701" cy="2527300"/>
          </a:xfrm>
        </p:grpSpPr>
        <p:sp>
          <p:nvSpPr>
            <p:cNvPr id="11" name="Freeform 7"/>
            <p:cNvSpPr>
              <a:spLocks/>
            </p:cNvSpPr>
            <p:nvPr/>
          </p:nvSpPr>
          <p:spPr bwMode="auto">
            <a:xfrm>
              <a:off x="1379538" y="7564438"/>
              <a:ext cx="36513" cy="1017588"/>
            </a:xfrm>
            <a:custGeom>
              <a:avLst/>
              <a:gdLst>
                <a:gd name="T0" fmla="*/ 6 w 6"/>
                <a:gd name="T1" fmla="*/ 3 h 165"/>
                <a:gd name="T2" fmla="*/ 3 w 6"/>
                <a:gd name="T3" fmla="*/ 0 h 165"/>
                <a:gd name="T4" fmla="*/ 0 w 6"/>
                <a:gd name="T5" fmla="*/ 3 h 165"/>
                <a:gd name="T6" fmla="*/ 0 w 6"/>
                <a:gd name="T7" fmla="*/ 165 h 165"/>
                <a:gd name="T8" fmla="*/ 6 w 6"/>
                <a:gd name="T9" fmla="*/ 165 h 165"/>
                <a:gd name="T10" fmla="*/ 6 w 6"/>
                <a:gd name="T11" fmla="*/ 3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65">
                  <a:moveTo>
                    <a:pt x="6" y="3"/>
                  </a:moveTo>
                  <a:cubicBezTo>
                    <a:pt x="6" y="1"/>
                    <a:pt x="5" y="0"/>
                    <a:pt x="3" y="0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6" y="165"/>
                    <a:pt x="6" y="165"/>
                    <a:pt x="6" y="165"/>
                  </a:cubicBezTo>
                  <a:lnTo>
                    <a:pt x="6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" name="Freeform 8"/>
            <p:cNvSpPr>
              <a:spLocks/>
            </p:cNvSpPr>
            <p:nvPr/>
          </p:nvSpPr>
          <p:spPr bwMode="auto">
            <a:xfrm>
              <a:off x="622300" y="6935788"/>
              <a:ext cx="36513" cy="1646238"/>
            </a:xfrm>
            <a:custGeom>
              <a:avLst/>
              <a:gdLst>
                <a:gd name="T0" fmla="*/ 6 w 6"/>
                <a:gd name="T1" fmla="*/ 4 h 267"/>
                <a:gd name="T2" fmla="*/ 3 w 6"/>
                <a:gd name="T3" fmla="*/ 0 h 267"/>
                <a:gd name="T4" fmla="*/ 0 w 6"/>
                <a:gd name="T5" fmla="*/ 4 h 267"/>
                <a:gd name="T6" fmla="*/ 0 w 6"/>
                <a:gd name="T7" fmla="*/ 267 h 267"/>
                <a:gd name="T8" fmla="*/ 6 w 6"/>
                <a:gd name="T9" fmla="*/ 267 h 267"/>
                <a:gd name="T10" fmla="*/ 6 w 6"/>
                <a:gd name="T11" fmla="*/ 4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67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67"/>
                    <a:pt x="0" y="267"/>
                    <a:pt x="0" y="267"/>
                  </a:cubicBezTo>
                  <a:cubicBezTo>
                    <a:pt x="6" y="267"/>
                    <a:pt x="6" y="267"/>
                    <a:pt x="6" y="267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" name="Freeform 9"/>
            <p:cNvSpPr>
              <a:spLocks/>
            </p:cNvSpPr>
            <p:nvPr/>
          </p:nvSpPr>
          <p:spPr bwMode="auto">
            <a:xfrm>
              <a:off x="1681163" y="6492875"/>
              <a:ext cx="36513" cy="2089150"/>
            </a:xfrm>
            <a:custGeom>
              <a:avLst/>
              <a:gdLst>
                <a:gd name="T0" fmla="*/ 6 w 6"/>
                <a:gd name="T1" fmla="*/ 6 h 339"/>
                <a:gd name="T2" fmla="*/ 3 w 6"/>
                <a:gd name="T3" fmla="*/ 0 h 339"/>
                <a:gd name="T4" fmla="*/ 0 w 6"/>
                <a:gd name="T5" fmla="*/ 6 h 339"/>
                <a:gd name="T6" fmla="*/ 0 w 6"/>
                <a:gd name="T7" fmla="*/ 339 h 339"/>
                <a:gd name="T8" fmla="*/ 6 w 6"/>
                <a:gd name="T9" fmla="*/ 339 h 339"/>
                <a:gd name="T10" fmla="*/ 6 w 6"/>
                <a:gd name="T11" fmla="*/ 6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39">
                  <a:moveTo>
                    <a:pt x="6" y="6"/>
                  </a:moveTo>
                  <a:cubicBezTo>
                    <a:pt x="6" y="3"/>
                    <a:pt x="5" y="0"/>
                    <a:pt x="3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39"/>
                    <a:pt x="0" y="339"/>
                    <a:pt x="0" y="339"/>
                  </a:cubicBezTo>
                  <a:cubicBezTo>
                    <a:pt x="6" y="339"/>
                    <a:pt x="6" y="339"/>
                    <a:pt x="6" y="339"/>
                  </a:cubicBezTo>
                  <a:lnTo>
                    <a:pt x="6" y="6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" name="Freeform 10"/>
            <p:cNvSpPr>
              <a:spLocks/>
            </p:cNvSpPr>
            <p:nvPr/>
          </p:nvSpPr>
          <p:spPr bwMode="auto">
            <a:xfrm>
              <a:off x="2339975" y="6683375"/>
              <a:ext cx="36513" cy="1898650"/>
            </a:xfrm>
            <a:custGeom>
              <a:avLst/>
              <a:gdLst>
                <a:gd name="T0" fmla="*/ 6 w 6"/>
                <a:gd name="T1" fmla="*/ 4 h 308"/>
                <a:gd name="T2" fmla="*/ 3 w 6"/>
                <a:gd name="T3" fmla="*/ 0 h 308"/>
                <a:gd name="T4" fmla="*/ 0 w 6"/>
                <a:gd name="T5" fmla="*/ 4 h 308"/>
                <a:gd name="T6" fmla="*/ 0 w 6"/>
                <a:gd name="T7" fmla="*/ 308 h 308"/>
                <a:gd name="T8" fmla="*/ 6 w 6"/>
                <a:gd name="T9" fmla="*/ 308 h 308"/>
                <a:gd name="T10" fmla="*/ 6 w 6"/>
                <a:gd name="T11" fmla="*/ 4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08">
                  <a:moveTo>
                    <a:pt x="6" y="4"/>
                  </a:moveTo>
                  <a:cubicBezTo>
                    <a:pt x="6" y="2"/>
                    <a:pt x="4" y="0"/>
                    <a:pt x="3" y="0"/>
                  </a:cubicBezTo>
                  <a:cubicBezTo>
                    <a:pt x="1" y="0"/>
                    <a:pt x="0" y="2"/>
                    <a:pt x="0" y="4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6" y="308"/>
                    <a:pt x="6" y="308"/>
                    <a:pt x="6" y="308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" name="Freeform 11"/>
            <p:cNvSpPr>
              <a:spLocks/>
            </p:cNvSpPr>
            <p:nvPr/>
          </p:nvSpPr>
          <p:spPr bwMode="auto">
            <a:xfrm>
              <a:off x="2611438" y="7485063"/>
              <a:ext cx="30163" cy="1096963"/>
            </a:xfrm>
            <a:custGeom>
              <a:avLst/>
              <a:gdLst>
                <a:gd name="T0" fmla="*/ 5 w 5"/>
                <a:gd name="T1" fmla="*/ 3 h 178"/>
                <a:gd name="T2" fmla="*/ 2 w 5"/>
                <a:gd name="T3" fmla="*/ 0 h 178"/>
                <a:gd name="T4" fmla="*/ 0 w 5"/>
                <a:gd name="T5" fmla="*/ 3 h 178"/>
                <a:gd name="T6" fmla="*/ 0 w 5"/>
                <a:gd name="T7" fmla="*/ 178 h 178"/>
                <a:gd name="T8" fmla="*/ 5 w 5"/>
                <a:gd name="T9" fmla="*/ 178 h 178"/>
                <a:gd name="T10" fmla="*/ 5 w 5"/>
                <a:gd name="T11" fmla="*/ 3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78">
                  <a:moveTo>
                    <a:pt x="5" y="3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3"/>
                  </a:cubicBezTo>
                  <a:cubicBezTo>
                    <a:pt x="0" y="178"/>
                    <a:pt x="0" y="178"/>
                    <a:pt x="0" y="178"/>
                  </a:cubicBezTo>
                  <a:cubicBezTo>
                    <a:pt x="5" y="178"/>
                    <a:pt x="5" y="178"/>
                    <a:pt x="5" y="178"/>
                  </a:cubicBezTo>
                  <a:lnTo>
                    <a:pt x="5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6" name="Freeform 12"/>
            <p:cNvSpPr>
              <a:spLocks/>
            </p:cNvSpPr>
            <p:nvPr/>
          </p:nvSpPr>
          <p:spPr bwMode="auto">
            <a:xfrm>
              <a:off x="836613" y="6819900"/>
              <a:ext cx="1158875" cy="1077913"/>
            </a:xfrm>
            <a:custGeom>
              <a:avLst/>
              <a:gdLst>
                <a:gd name="T0" fmla="*/ 85 w 188"/>
                <a:gd name="T1" fmla="*/ 70 h 175"/>
                <a:gd name="T2" fmla="*/ 79 w 188"/>
                <a:gd name="T3" fmla="*/ 5 h 175"/>
                <a:gd name="T4" fmla="*/ 98 w 188"/>
                <a:gd name="T5" fmla="*/ 65 h 175"/>
                <a:gd name="T6" fmla="*/ 149 w 188"/>
                <a:gd name="T7" fmla="*/ 44 h 175"/>
                <a:gd name="T8" fmla="*/ 117 w 188"/>
                <a:gd name="T9" fmla="*/ 81 h 175"/>
                <a:gd name="T10" fmla="*/ 178 w 188"/>
                <a:gd name="T11" fmla="*/ 99 h 175"/>
                <a:gd name="T12" fmla="*/ 113 w 188"/>
                <a:gd name="T13" fmla="*/ 100 h 175"/>
                <a:gd name="T14" fmla="*/ 139 w 188"/>
                <a:gd name="T15" fmla="*/ 151 h 175"/>
                <a:gd name="T16" fmla="*/ 98 w 188"/>
                <a:gd name="T17" fmla="*/ 115 h 175"/>
                <a:gd name="T18" fmla="*/ 90 w 188"/>
                <a:gd name="T19" fmla="*/ 171 h 175"/>
                <a:gd name="T20" fmla="*/ 73 w 188"/>
                <a:gd name="T21" fmla="*/ 120 h 175"/>
                <a:gd name="T22" fmla="*/ 19 w 188"/>
                <a:gd name="T23" fmla="*/ 131 h 175"/>
                <a:gd name="T24" fmla="*/ 59 w 188"/>
                <a:gd name="T25" fmla="*/ 104 h 175"/>
                <a:gd name="T26" fmla="*/ 11 w 188"/>
                <a:gd name="T27" fmla="*/ 67 h 175"/>
                <a:gd name="T28" fmla="*/ 70 w 188"/>
                <a:gd name="T29" fmla="*/ 77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8" h="175">
                  <a:moveTo>
                    <a:pt x="85" y="70"/>
                  </a:moveTo>
                  <a:cubicBezTo>
                    <a:pt x="59" y="74"/>
                    <a:pt x="51" y="9"/>
                    <a:pt x="79" y="5"/>
                  </a:cubicBezTo>
                  <a:cubicBezTo>
                    <a:pt x="111" y="0"/>
                    <a:pt x="102" y="49"/>
                    <a:pt x="98" y="65"/>
                  </a:cubicBezTo>
                  <a:cubicBezTo>
                    <a:pt x="106" y="52"/>
                    <a:pt x="139" y="15"/>
                    <a:pt x="149" y="44"/>
                  </a:cubicBezTo>
                  <a:cubicBezTo>
                    <a:pt x="156" y="63"/>
                    <a:pt x="128" y="72"/>
                    <a:pt x="117" y="81"/>
                  </a:cubicBezTo>
                  <a:cubicBezTo>
                    <a:pt x="131" y="67"/>
                    <a:pt x="188" y="74"/>
                    <a:pt x="178" y="99"/>
                  </a:cubicBezTo>
                  <a:cubicBezTo>
                    <a:pt x="169" y="119"/>
                    <a:pt x="127" y="105"/>
                    <a:pt x="113" y="100"/>
                  </a:cubicBezTo>
                  <a:cubicBezTo>
                    <a:pt x="129" y="109"/>
                    <a:pt x="171" y="135"/>
                    <a:pt x="139" y="151"/>
                  </a:cubicBezTo>
                  <a:cubicBezTo>
                    <a:pt x="113" y="165"/>
                    <a:pt x="105" y="132"/>
                    <a:pt x="98" y="115"/>
                  </a:cubicBezTo>
                  <a:cubicBezTo>
                    <a:pt x="102" y="131"/>
                    <a:pt x="114" y="166"/>
                    <a:pt x="90" y="171"/>
                  </a:cubicBezTo>
                  <a:cubicBezTo>
                    <a:pt x="66" y="175"/>
                    <a:pt x="57" y="134"/>
                    <a:pt x="73" y="120"/>
                  </a:cubicBezTo>
                  <a:cubicBezTo>
                    <a:pt x="64" y="130"/>
                    <a:pt x="30" y="151"/>
                    <a:pt x="19" y="131"/>
                  </a:cubicBezTo>
                  <a:cubicBezTo>
                    <a:pt x="7" y="108"/>
                    <a:pt x="49" y="108"/>
                    <a:pt x="59" y="104"/>
                  </a:cubicBezTo>
                  <a:cubicBezTo>
                    <a:pt x="44" y="106"/>
                    <a:pt x="0" y="88"/>
                    <a:pt x="11" y="67"/>
                  </a:cubicBezTo>
                  <a:cubicBezTo>
                    <a:pt x="21" y="46"/>
                    <a:pt x="66" y="70"/>
                    <a:pt x="70" y="7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7" name="Oval 13"/>
            <p:cNvSpPr>
              <a:spLocks noChangeArrowheads="1"/>
            </p:cNvSpPr>
            <p:nvPr/>
          </p:nvSpPr>
          <p:spPr bwMode="auto">
            <a:xfrm>
              <a:off x="1157288" y="7164388"/>
              <a:ext cx="48101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8" name="Oval 14"/>
            <p:cNvSpPr>
              <a:spLocks noChangeArrowheads="1"/>
            </p:cNvSpPr>
            <p:nvPr/>
          </p:nvSpPr>
          <p:spPr bwMode="auto">
            <a:xfrm>
              <a:off x="1231900" y="7288213"/>
              <a:ext cx="1746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9" name="Oval 15"/>
            <p:cNvSpPr>
              <a:spLocks noChangeArrowheads="1"/>
            </p:cNvSpPr>
            <p:nvPr/>
          </p:nvSpPr>
          <p:spPr bwMode="auto">
            <a:xfrm>
              <a:off x="1416050" y="72453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0" name="Oval 16"/>
            <p:cNvSpPr>
              <a:spLocks noChangeArrowheads="1"/>
            </p:cNvSpPr>
            <p:nvPr/>
          </p:nvSpPr>
          <p:spPr bwMode="auto">
            <a:xfrm>
              <a:off x="1373188" y="7331075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1" name="Oval 17"/>
            <p:cNvSpPr>
              <a:spLocks noChangeArrowheads="1"/>
            </p:cNvSpPr>
            <p:nvPr/>
          </p:nvSpPr>
          <p:spPr bwMode="auto">
            <a:xfrm>
              <a:off x="1557338" y="73310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2" name="Oval 18"/>
            <p:cNvSpPr>
              <a:spLocks noChangeArrowheads="1"/>
            </p:cNvSpPr>
            <p:nvPr/>
          </p:nvSpPr>
          <p:spPr bwMode="auto">
            <a:xfrm>
              <a:off x="1501775" y="7459663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3" name="Oval 19"/>
            <p:cNvSpPr>
              <a:spLocks noChangeArrowheads="1"/>
            </p:cNvSpPr>
            <p:nvPr/>
          </p:nvSpPr>
          <p:spPr bwMode="auto">
            <a:xfrm>
              <a:off x="1255713" y="7429500"/>
              <a:ext cx="190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4" name="Oval 20"/>
            <p:cNvSpPr>
              <a:spLocks noChangeArrowheads="1"/>
            </p:cNvSpPr>
            <p:nvPr/>
          </p:nvSpPr>
          <p:spPr bwMode="auto">
            <a:xfrm>
              <a:off x="1422400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1392238" y="7559675"/>
              <a:ext cx="1111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6" name="Freeform 22"/>
            <p:cNvSpPr>
              <a:spLocks/>
            </p:cNvSpPr>
            <p:nvPr/>
          </p:nvSpPr>
          <p:spPr bwMode="auto">
            <a:xfrm>
              <a:off x="301625" y="6456363"/>
              <a:ext cx="720725" cy="671513"/>
            </a:xfrm>
            <a:custGeom>
              <a:avLst/>
              <a:gdLst>
                <a:gd name="T0" fmla="*/ 52 w 117"/>
                <a:gd name="T1" fmla="*/ 43 h 109"/>
                <a:gd name="T2" fmla="*/ 49 w 117"/>
                <a:gd name="T3" fmla="*/ 2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0 w 117"/>
                <a:gd name="T11" fmla="*/ 61 h 109"/>
                <a:gd name="T12" fmla="*/ 70 w 117"/>
                <a:gd name="T13" fmla="*/ 62 h 109"/>
                <a:gd name="T14" fmla="*/ 86 w 117"/>
                <a:gd name="T15" fmla="*/ 94 h 109"/>
                <a:gd name="T16" fmla="*/ 60 w 117"/>
                <a:gd name="T17" fmla="*/ 71 h 109"/>
                <a:gd name="T18" fmla="*/ 56 w 117"/>
                <a:gd name="T19" fmla="*/ 106 h 109"/>
                <a:gd name="T20" fmla="*/ 45 w 117"/>
                <a:gd name="T21" fmla="*/ 74 h 109"/>
                <a:gd name="T22" fmla="*/ 11 w 117"/>
                <a:gd name="T23" fmla="*/ 81 h 109"/>
                <a:gd name="T24" fmla="*/ 37 w 117"/>
                <a:gd name="T25" fmla="*/ 64 h 109"/>
                <a:gd name="T26" fmla="*/ 6 w 117"/>
                <a:gd name="T27" fmla="*/ 41 h 109"/>
                <a:gd name="T28" fmla="*/ 43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2" y="43"/>
                  </a:moveTo>
                  <a:cubicBezTo>
                    <a:pt x="36" y="45"/>
                    <a:pt x="31" y="5"/>
                    <a:pt x="49" y="2"/>
                  </a:cubicBezTo>
                  <a:cubicBezTo>
                    <a:pt x="69" y="0"/>
                    <a:pt x="63" y="30"/>
                    <a:pt x="61" y="40"/>
                  </a:cubicBezTo>
                  <a:cubicBezTo>
                    <a:pt x="66" y="32"/>
                    <a:pt x="86" y="9"/>
                    <a:pt x="93" y="27"/>
                  </a:cubicBezTo>
                  <a:cubicBezTo>
                    <a:pt x="97" y="38"/>
                    <a:pt x="79" y="44"/>
                    <a:pt x="73" y="50"/>
                  </a:cubicBezTo>
                  <a:cubicBezTo>
                    <a:pt x="81" y="41"/>
                    <a:pt x="117" y="46"/>
                    <a:pt x="110" y="61"/>
                  </a:cubicBezTo>
                  <a:cubicBezTo>
                    <a:pt x="105" y="73"/>
                    <a:pt x="79" y="65"/>
                    <a:pt x="70" y="62"/>
                  </a:cubicBezTo>
                  <a:cubicBezTo>
                    <a:pt x="80" y="67"/>
                    <a:pt x="106" y="83"/>
                    <a:pt x="86" y="94"/>
                  </a:cubicBezTo>
                  <a:cubicBezTo>
                    <a:pt x="70" y="102"/>
                    <a:pt x="65" y="81"/>
                    <a:pt x="60" y="71"/>
                  </a:cubicBezTo>
                  <a:cubicBezTo>
                    <a:pt x="63" y="81"/>
                    <a:pt x="71" y="103"/>
                    <a:pt x="56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3"/>
                    <a:pt x="11" y="81"/>
                  </a:cubicBezTo>
                  <a:cubicBezTo>
                    <a:pt x="4" y="67"/>
                    <a:pt x="30" y="66"/>
                    <a:pt x="37" y="64"/>
                  </a:cubicBezTo>
                  <a:cubicBezTo>
                    <a:pt x="27" y="65"/>
                    <a:pt x="0" y="54"/>
                    <a:pt x="6" y="41"/>
                  </a:cubicBezTo>
                  <a:cubicBezTo>
                    <a:pt x="13" y="28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7" name="Oval 23"/>
            <p:cNvSpPr>
              <a:spLocks noChangeArrowheads="1"/>
            </p:cNvSpPr>
            <p:nvPr/>
          </p:nvSpPr>
          <p:spPr bwMode="auto">
            <a:xfrm>
              <a:off x="498475" y="6665913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8" name="Oval 24"/>
            <p:cNvSpPr>
              <a:spLocks noChangeArrowheads="1"/>
            </p:cNvSpPr>
            <p:nvPr/>
          </p:nvSpPr>
          <p:spPr bwMode="auto">
            <a:xfrm>
              <a:off x="547688" y="6745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9" name="Oval 25"/>
            <p:cNvSpPr>
              <a:spLocks noChangeArrowheads="1"/>
            </p:cNvSpPr>
            <p:nvPr/>
          </p:nvSpPr>
          <p:spPr bwMode="auto">
            <a:xfrm>
              <a:off x="658813" y="6715125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0" name="Oval 26"/>
            <p:cNvSpPr>
              <a:spLocks noChangeArrowheads="1"/>
            </p:cNvSpPr>
            <p:nvPr/>
          </p:nvSpPr>
          <p:spPr bwMode="auto">
            <a:xfrm>
              <a:off x="633413" y="6770688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1" name="Oval 27"/>
            <p:cNvSpPr>
              <a:spLocks noChangeArrowheads="1"/>
            </p:cNvSpPr>
            <p:nvPr/>
          </p:nvSpPr>
          <p:spPr bwMode="auto">
            <a:xfrm>
              <a:off x="744538" y="677068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2" name="Oval 28"/>
            <p:cNvSpPr>
              <a:spLocks noChangeArrowheads="1"/>
            </p:cNvSpPr>
            <p:nvPr/>
          </p:nvSpPr>
          <p:spPr bwMode="auto">
            <a:xfrm>
              <a:off x="714375" y="6850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3" name="Oval 29"/>
            <p:cNvSpPr>
              <a:spLocks noChangeArrowheads="1"/>
            </p:cNvSpPr>
            <p:nvPr/>
          </p:nvSpPr>
          <p:spPr bwMode="auto">
            <a:xfrm>
              <a:off x="560388" y="68310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4" name="Oval 30"/>
            <p:cNvSpPr>
              <a:spLocks noChangeArrowheads="1"/>
            </p:cNvSpPr>
            <p:nvPr/>
          </p:nvSpPr>
          <p:spPr bwMode="auto">
            <a:xfrm>
              <a:off x="665163" y="684371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5" name="Oval 31"/>
            <p:cNvSpPr>
              <a:spLocks noChangeArrowheads="1"/>
            </p:cNvSpPr>
            <p:nvPr/>
          </p:nvSpPr>
          <p:spPr bwMode="auto">
            <a:xfrm>
              <a:off x="646113" y="69119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6" name="Freeform 32"/>
            <p:cNvSpPr>
              <a:spLocks/>
            </p:cNvSpPr>
            <p:nvPr/>
          </p:nvSpPr>
          <p:spPr bwMode="auto">
            <a:xfrm>
              <a:off x="2278063" y="7108825"/>
              <a:ext cx="720725" cy="671513"/>
            </a:xfrm>
            <a:custGeom>
              <a:avLst/>
              <a:gdLst>
                <a:gd name="T0" fmla="*/ 53 w 117"/>
                <a:gd name="T1" fmla="*/ 43 h 109"/>
                <a:gd name="T2" fmla="*/ 50 w 117"/>
                <a:gd name="T3" fmla="*/ 3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1 w 117"/>
                <a:gd name="T11" fmla="*/ 61 h 109"/>
                <a:gd name="T12" fmla="*/ 71 w 117"/>
                <a:gd name="T13" fmla="*/ 62 h 109"/>
                <a:gd name="T14" fmla="*/ 87 w 117"/>
                <a:gd name="T15" fmla="*/ 94 h 109"/>
                <a:gd name="T16" fmla="*/ 61 w 117"/>
                <a:gd name="T17" fmla="*/ 71 h 109"/>
                <a:gd name="T18" fmla="*/ 56 w 117"/>
                <a:gd name="T19" fmla="*/ 106 h 109"/>
                <a:gd name="T20" fmla="*/ 46 w 117"/>
                <a:gd name="T21" fmla="*/ 74 h 109"/>
                <a:gd name="T22" fmla="*/ 12 w 117"/>
                <a:gd name="T23" fmla="*/ 81 h 109"/>
                <a:gd name="T24" fmla="*/ 37 w 117"/>
                <a:gd name="T25" fmla="*/ 64 h 109"/>
                <a:gd name="T26" fmla="*/ 7 w 117"/>
                <a:gd name="T27" fmla="*/ 41 h 109"/>
                <a:gd name="T28" fmla="*/ 44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3" y="43"/>
                  </a:moveTo>
                  <a:cubicBezTo>
                    <a:pt x="37" y="46"/>
                    <a:pt x="32" y="5"/>
                    <a:pt x="50" y="3"/>
                  </a:cubicBezTo>
                  <a:cubicBezTo>
                    <a:pt x="69" y="0"/>
                    <a:pt x="64" y="30"/>
                    <a:pt x="61" y="40"/>
                  </a:cubicBezTo>
                  <a:cubicBezTo>
                    <a:pt x="66" y="32"/>
                    <a:pt x="87" y="9"/>
                    <a:pt x="93" y="27"/>
                  </a:cubicBezTo>
                  <a:cubicBezTo>
                    <a:pt x="97" y="39"/>
                    <a:pt x="80" y="44"/>
                    <a:pt x="73" y="50"/>
                  </a:cubicBezTo>
                  <a:cubicBezTo>
                    <a:pt x="82" y="41"/>
                    <a:pt x="117" y="46"/>
                    <a:pt x="111" y="61"/>
                  </a:cubicBezTo>
                  <a:cubicBezTo>
                    <a:pt x="105" y="74"/>
                    <a:pt x="79" y="65"/>
                    <a:pt x="71" y="62"/>
                  </a:cubicBezTo>
                  <a:cubicBezTo>
                    <a:pt x="80" y="67"/>
                    <a:pt x="107" y="84"/>
                    <a:pt x="87" y="94"/>
                  </a:cubicBezTo>
                  <a:cubicBezTo>
                    <a:pt x="70" y="102"/>
                    <a:pt x="66" y="82"/>
                    <a:pt x="61" y="71"/>
                  </a:cubicBezTo>
                  <a:cubicBezTo>
                    <a:pt x="64" y="81"/>
                    <a:pt x="71" y="103"/>
                    <a:pt x="56" y="106"/>
                  </a:cubicBezTo>
                  <a:cubicBezTo>
                    <a:pt x="41" y="109"/>
                    <a:pt x="35" y="83"/>
                    <a:pt x="46" y="74"/>
                  </a:cubicBezTo>
                  <a:cubicBezTo>
                    <a:pt x="40" y="81"/>
                    <a:pt x="18" y="94"/>
                    <a:pt x="12" y="81"/>
                  </a:cubicBezTo>
                  <a:cubicBezTo>
                    <a:pt x="4" y="67"/>
                    <a:pt x="30" y="67"/>
                    <a:pt x="37" y="64"/>
                  </a:cubicBezTo>
                  <a:cubicBezTo>
                    <a:pt x="28" y="66"/>
                    <a:pt x="0" y="55"/>
                    <a:pt x="7" y="41"/>
                  </a:cubicBezTo>
                  <a:cubicBezTo>
                    <a:pt x="13" y="28"/>
                    <a:pt x="41" y="43"/>
                    <a:pt x="44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7" name="Oval 33"/>
            <p:cNvSpPr>
              <a:spLocks noChangeArrowheads="1"/>
            </p:cNvSpPr>
            <p:nvPr/>
          </p:nvSpPr>
          <p:spPr bwMode="auto">
            <a:xfrm>
              <a:off x="2481263" y="73247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8" name="Oval 34"/>
            <p:cNvSpPr>
              <a:spLocks noChangeArrowheads="1"/>
            </p:cNvSpPr>
            <p:nvPr/>
          </p:nvSpPr>
          <p:spPr bwMode="auto">
            <a:xfrm>
              <a:off x="2524125" y="739933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9" name="Oval 35"/>
            <p:cNvSpPr>
              <a:spLocks noChangeArrowheads="1"/>
            </p:cNvSpPr>
            <p:nvPr/>
          </p:nvSpPr>
          <p:spPr bwMode="auto">
            <a:xfrm>
              <a:off x="2641600" y="7373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0" name="Oval 36"/>
            <p:cNvSpPr>
              <a:spLocks noChangeArrowheads="1"/>
            </p:cNvSpPr>
            <p:nvPr/>
          </p:nvSpPr>
          <p:spPr bwMode="auto">
            <a:xfrm>
              <a:off x="2611438" y="74295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1" name="Oval 37"/>
            <p:cNvSpPr>
              <a:spLocks noChangeArrowheads="1"/>
            </p:cNvSpPr>
            <p:nvPr/>
          </p:nvSpPr>
          <p:spPr bwMode="auto">
            <a:xfrm>
              <a:off x="2727325" y="7423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2" name="Oval 38"/>
            <p:cNvSpPr>
              <a:spLocks noChangeArrowheads="1"/>
            </p:cNvSpPr>
            <p:nvPr/>
          </p:nvSpPr>
          <p:spPr bwMode="auto">
            <a:xfrm>
              <a:off x="2697163" y="75088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3" name="Oval 39"/>
            <p:cNvSpPr>
              <a:spLocks noChangeArrowheads="1"/>
            </p:cNvSpPr>
            <p:nvPr/>
          </p:nvSpPr>
          <p:spPr bwMode="auto">
            <a:xfrm>
              <a:off x="2543175" y="7485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4" name="Oval 40"/>
            <p:cNvSpPr>
              <a:spLocks noChangeArrowheads="1"/>
            </p:cNvSpPr>
            <p:nvPr/>
          </p:nvSpPr>
          <p:spPr bwMode="auto">
            <a:xfrm>
              <a:off x="2641600" y="7504113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5" name="Oval 41"/>
            <p:cNvSpPr>
              <a:spLocks noChangeArrowheads="1"/>
            </p:cNvSpPr>
            <p:nvPr/>
          </p:nvSpPr>
          <p:spPr bwMode="auto">
            <a:xfrm>
              <a:off x="2622550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6" name="Freeform 42"/>
            <p:cNvSpPr>
              <a:spLocks/>
            </p:cNvSpPr>
            <p:nvPr/>
          </p:nvSpPr>
          <p:spPr bwMode="auto">
            <a:xfrm>
              <a:off x="2130425" y="6516688"/>
              <a:ext cx="498475" cy="468313"/>
            </a:xfrm>
            <a:custGeom>
              <a:avLst/>
              <a:gdLst>
                <a:gd name="T0" fmla="*/ 36 w 81"/>
                <a:gd name="T1" fmla="*/ 30 h 76"/>
                <a:gd name="T2" fmla="*/ 34 w 81"/>
                <a:gd name="T3" fmla="*/ 2 h 76"/>
                <a:gd name="T4" fmla="*/ 42 w 81"/>
                <a:gd name="T5" fmla="*/ 28 h 76"/>
                <a:gd name="T6" fmla="*/ 65 w 81"/>
                <a:gd name="T7" fmla="*/ 19 h 76"/>
                <a:gd name="T8" fmla="*/ 50 w 81"/>
                <a:gd name="T9" fmla="*/ 35 h 76"/>
                <a:gd name="T10" fmla="*/ 77 w 81"/>
                <a:gd name="T11" fmla="*/ 42 h 76"/>
                <a:gd name="T12" fmla="*/ 49 w 81"/>
                <a:gd name="T13" fmla="*/ 43 h 76"/>
                <a:gd name="T14" fmla="*/ 60 w 81"/>
                <a:gd name="T15" fmla="*/ 65 h 76"/>
                <a:gd name="T16" fmla="*/ 42 w 81"/>
                <a:gd name="T17" fmla="*/ 50 h 76"/>
                <a:gd name="T18" fmla="*/ 39 w 81"/>
                <a:gd name="T19" fmla="*/ 74 h 76"/>
                <a:gd name="T20" fmla="*/ 31 w 81"/>
                <a:gd name="T21" fmla="*/ 52 h 76"/>
                <a:gd name="T22" fmla="*/ 8 w 81"/>
                <a:gd name="T23" fmla="*/ 56 h 76"/>
                <a:gd name="T24" fmla="*/ 25 w 81"/>
                <a:gd name="T25" fmla="*/ 45 h 76"/>
                <a:gd name="T26" fmla="*/ 4 w 81"/>
                <a:gd name="T27" fmla="*/ 29 h 76"/>
                <a:gd name="T28" fmla="*/ 30 w 81"/>
                <a:gd name="T29" fmla="*/ 33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1" h="76">
                  <a:moveTo>
                    <a:pt x="36" y="30"/>
                  </a:moveTo>
                  <a:cubicBezTo>
                    <a:pt x="25" y="32"/>
                    <a:pt x="21" y="4"/>
                    <a:pt x="34" y="2"/>
                  </a:cubicBezTo>
                  <a:cubicBezTo>
                    <a:pt x="48" y="0"/>
                    <a:pt x="44" y="21"/>
                    <a:pt x="42" y="28"/>
                  </a:cubicBezTo>
                  <a:cubicBezTo>
                    <a:pt x="46" y="22"/>
                    <a:pt x="60" y="6"/>
                    <a:pt x="65" y="19"/>
                  </a:cubicBezTo>
                  <a:cubicBezTo>
                    <a:pt x="67" y="27"/>
                    <a:pt x="55" y="31"/>
                    <a:pt x="50" y="35"/>
                  </a:cubicBezTo>
                  <a:cubicBezTo>
                    <a:pt x="56" y="29"/>
                    <a:pt x="81" y="32"/>
                    <a:pt x="77" y="42"/>
                  </a:cubicBezTo>
                  <a:cubicBezTo>
                    <a:pt x="73" y="51"/>
                    <a:pt x="55" y="45"/>
                    <a:pt x="49" y="43"/>
                  </a:cubicBezTo>
                  <a:cubicBezTo>
                    <a:pt x="56" y="47"/>
                    <a:pt x="74" y="58"/>
                    <a:pt x="60" y="65"/>
                  </a:cubicBezTo>
                  <a:cubicBezTo>
                    <a:pt x="48" y="71"/>
                    <a:pt x="45" y="57"/>
                    <a:pt x="42" y="50"/>
                  </a:cubicBezTo>
                  <a:cubicBezTo>
                    <a:pt x="44" y="57"/>
                    <a:pt x="49" y="72"/>
                    <a:pt x="39" y="74"/>
                  </a:cubicBezTo>
                  <a:cubicBezTo>
                    <a:pt x="28" y="76"/>
                    <a:pt x="24" y="58"/>
                    <a:pt x="31" y="52"/>
                  </a:cubicBezTo>
                  <a:cubicBezTo>
                    <a:pt x="27" y="56"/>
                    <a:pt x="12" y="65"/>
                    <a:pt x="8" y="56"/>
                  </a:cubicBezTo>
                  <a:cubicBezTo>
                    <a:pt x="2" y="47"/>
                    <a:pt x="21" y="46"/>
                    <a:pt x="25" y="45"/>
                  </a:cubicBezTo>
                  <a:cubicBezTo>
                    <a:pt x="19" y="46"/>
                    <a:pt x="0" y="38"/>
                    <a:pt x="4" y="29"/>
                  </a:cubicBezTo>
                  <a:cubicBezTo>
                    <a:pt x="9" y="20"/>
                    <a:pt x="28" y="30"/>
                    <a:pt x="30" y="3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7" name="Oval 43"/>
            <p:cNvSpPr>
              <a:spLocks noChangeArrowheads="1"/>
            </p:cNvSpPr>
            <p:nvPr/>
          </p:nvSpPr>
          <p:spPr bwMode="auto">
            <a:xfrm>
              <a:off x="2265363" y="6665913"/>
              <a:ext cx="209550" cy="209550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8" name="Oval 44"/>
            <p:cNvSpPr>
              <a:spLocks noChangeArrowheads="1"/>
            </p:cNvSpPr>
            <p:nvPr/>
          </p:nvSpPr>
          <p:spPr bwMode="auto">
            <a:xfrm>
              <a:off x="2303463" y="6719888"/>
              <a:ext cx="1588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9" name="Oval 45"/>
            <p:cNvSpPr>
              <a:spLocks noChangeArrowheads="1"/>
            </p:cNvSpPr>
            <p:nvPr/>
          </p:nvSpPr>
          <p:spPr bwMode="auto">
            <a:xfrm>
              <a:off x="2376488" y="670242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0" name="Oval 46"/>
            <p:cNvSpPr>
              <a:spLocks noChangeArrowheads="1"/>
            </p:cNvSpPr>
            <p:nvPr/>
          </p:nvSpPr>
          <p:spPr bwMode="auto">
            <a:xfrm>
              <a:off x="2357438" y="6738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1" name="Oval 47"/>
            <p:cNvSpPr>
              <a:spLocks noChangeArrowheads="1"/>
            </p:cNvSpPr>
            <p:nvPr/>
          </p:nvSpPr>
          <p:spPr bwMode="auto">
            <a:xfrm>
              <a:off x="2438400" y="67325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2" name="Oval 48"/>
            <p:cNvSpPr>
              <a:spLocks noChangeArrowheads="1"/>
            </p:cNvSpPr>
            <p:nvPr/>
          </p:nvSpPr>
          <p:spPr bwMode="auto">
            <a:xfrm>
              <a:off x="2419350" y="6794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3" name="Oval 49"/>
            <p:cNvSpPr>
              <a:spLocks noChangeArrowheads="1"/>
            </p:cNvSpPr>
            <p:nvPr/>
          </p:nvSpPr>
          <p:spPr bwMode="auto">
            <a:xfrm>
              <a:off x="2308225" y="67818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4" name="Oval 50"/>
            <p:cNvSpPr>
              <a:spLocks noChangeArrowheads="1"/>
            </p:cNvSpPr>
            <p:nvPr/>
          </p:nvSpPr>
          <p:spPr bwMode="auto">
            <a:xfrm>
              <a:off x="2382838" y="6788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5" name="Oval 51"/>
            <p:cNvSpPr>
              <a:spLocks noChangeArrowheads="1"/>
            </p:cNvSpPr>
            <p:nvPr/>
          </p:nvSpPr>
          <p:spPr bwMode="auto">
            <a:xfrm>
              <a:off x="2370138" y="6837363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6" name="Freeform 52"/>
            <p:cNvSpPr>
              <a:spLocks/>
            </p:cNvSpPr>
            <p:nvPr/>
          </p:nvSpPr>
          <p:spPr bwMode="auto">
            <a:xfrm>
              <a:off x="1298575" y="6061075"/>
              <a:ext cx="690563" cy="647700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2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8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2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8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8"/>
                    <a:pt x="58" y="68"/>
                  </a:cubicBezTo>
                  <a:cubicBezTo>
                    <a:pt x="60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4"/>
                    <a:pt x="29" y="64"/>
                    <a:pt x="35" y="62"/>
                  </a:cubicBezTo>
                  <a:cubicBezTo>
                    <a:pt x="26" y="63"/>
                    <a:pt x="0" y="52"/>
                    <a:pt x="6" y="40"/>
                  </a:cubicBezTo>
                  <a:cubicBezTo>
                    <a:pt x="12" y="27"/>
                    <a:pt x="39" y="41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7" name="Oval 53"/>
            <p:cNvSpPr>
              <a:spLocks noChangeArrowheads="1"/>
            </p:cNvSpPr>
            <p:nvPr/>
          </p:nvSpPr>
          <p:spPr bwMode="auto">
            <a:xfrm>
              <a:off x="1490663" y="6264275"/>
              <a:ext cx="28257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8" name="Oval 54"/>
            <p:cNvSpPr>
              <a:spLocks noChangeArrowheads="1"/>
            </p:cNvSpPr>
            <p:nvPr/>
          </p:nvSpPr>
          <p:spPr bwMode="auto">
            <a:xfrm>
              <a:off x="1533525" y="63388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9" name="Oval 55"/>
            <p:cNvSpPr>
              <a:spLocks noChangeArrowheads="1"/>
            </p:cNvSpPr>
            <p:nvPr/>
          </p:nvSpPr>
          <p:spPr bwMode="auto">
            <a:xfrm>
              <a:off x="1644650" y="6313488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0" name="Oval 56"/>
            <p:cNvSpPr>
              <a:spLocks noChangeArrowheads="1"/>
            </p:cNvSpPr>
            <p:nvPr/>
          </p:nvSpPr>
          <p:spPr bwMode="auto">
            <a:xfrm>
              <a:off x="1619250" y="636270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1" name="Oval 57"/>
            <p:cNvSpPr>
              <a:spLocks noChangeArrowheads="1"/>
            </p:cNvSpPr>
            <p:nvPr/>
          </p:nvSpPr>
          <p:spPr bwMode="auto">
            <a:xfrm>
              <a:off x="1724025" y="636270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2" name="Oval 58"/>
            <p:cNvSpPr>
              <a:spLocks noChangeArrowheads="1"/>
            </p:cNvSpPr>
            <p:nvPr/>
          </p:nvSpPr>
          <p:spPr bwMode="auto">
            <a:xfrm>
              <a:off x="1693863" y="644366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3" name="Oval 59"/>
            <p:cNvSpPr>
              <a:spLocks noChangeArrowheads="1"/>
            </p:cNvSpPr>
            <p:nvPr/>
          </p:nvSpPr>
          <p:spPr bwMode="auto">
            <a:xfrm>
              <a:off x="1544638" y="64246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4" name="Oval 60"/>
            <p:cNvSpPr>
              <a:spLocks noChangeArrowheads="1"/>
            </p:cNvSpPr>
            <p:nvPr/>
          </p:nvSpPr>
          <p:spPr bwMode="auto">
            <a:xfrm>
              <a:off x="1644650" y="64373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5" name="Oval 61"/>
            <p:cNvSpPr>
              <a:spLocks noChangeArrowheads="1"/>
            </p:cNvSpPr>
            <p:nvPr/>
          </p:nvSpPr>
          <p:spPr bwMode="auto">
            <a:xfrm>
              <a:off x="1625600" y="6499225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6" name="Freeform 62"/>
            <p:cNvSpPr>
              <a:spLocks/>
            </p:cNvSpPr>
            <p:nvPr/>
          </p:nvSpPr>
          <p:spPr bwMode="auto">
            <a:xfrm>
              <a:off x="930275" y="7910513"/>
              <a:ext cx="455613" cy="393700"/>
            </a:xfrm>
            <a:custGeom>
              <a:avLst/>
              <a:gdLst>
                <a:gd name="T0" fmla="*/ 0 w 74"/>
                <a:gd name="T1" fmla="*/ 7 h 64"/>
                <a:gd name="T2" fmla="*/ 74 w 74"/>
                <a:gd name="T3" fmla="*/ 64 h 64"/>
                <a:gd name="T4" fmla="*/ 0 w 74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7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7" name="Freeform 63"/>
            <p:cNvSpPr>
              <a:spLocks/>
            </p:cNvSpPr>
            <p:nvPr/>
          </p:nvSpPr>
          <p:spPr bwMode="auto">
            <a:xfrm>
              <a:off x="904875" y="7953375"/>
              <a:ext cx="481013" cy="431800"/>
            </a:xfrm>
            <a:custGeom>
              <a:avLst/>
              <a:gdLst>
                <a:gd name="T0" fmla="*/ 4 w 78"/>
                <a:gd name="T1" fmla="*/ 0 h 70"/>
                <a:gd name="T2" fmla="*/ 0 w 78"/>
                <a:gd name="T3" fmla="*/ 1 h 70"/>
                <a:gd name="T4" fmla="*/ 78 w 78"/>
                <a:gd name="T5" fmla="*/ 58 h 70"/>
                <a:gd name="T6" fmla="*/ 78 w 78"/>
                <a:gd name="T7" fmla="*/ 57 h 70"/>
                <a:gd name="T8" fmla="*/ 4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4" y="0"/>
                  </a:moveTo>
                  <a:cubicBezTo>
                    <a:pt x="3" y="1"/>
                    <a:pt x="1" y="1"/>
                    <a:pt x="0" y="1"/>
                  </a:cubicBezTo>
                  <a:cubicBezTo>
                    <a:pt x="0" y="1"/>
                    <a:pt x="16" y="70"/>
                    <a:pt x="78" y="58"/>
                  </a:cubicBezTo>
                  <a:cubicBezTo>
                    <a:pt x="78" y="58"/>
                    <a:pt x="78" y="57"/>
                    <a:pt x="78" y="57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8" name="Freeform 64"/>
            <p:cNvSpPr>
              <a:spLocks/>
            </p:cNvSpPr>
            <p:nvPr/>
          </p:nvSpPr>
          <p:spPr bwMode="auto">
            <a:xfrm>
              <a:off x="153988" y="7183438"/>
              <a:ext cx="455613" cy="393700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9" name="Freeform 65"/>
            <p:cNvSpPr>
              <a:spLocks/>
            </p:cNvSpPr>
            <p:nvPr/>
          </p:nvSpPr>
          <p:spPr bwMode="auto">
            <a:xfrm>
              <a:off x="128588" y="7232650"/>
              <a:ext cx="487363" cy="425450"/>
            </a:xfrm>
            <a:custGeom>
              <a:avLst/>
              <a:gdLst>
                <a:gd name="T0" fmla="*/ 4 w 79"/>
                <a:gd name="T1" fmla="*/ 0 h 69"/>
                <a:gd name="T2" fmla="*/ 0 w 79"/>
                <a:gd name="T3" fmla="*/ 1 h 69"/>
                <a:gd name="T4" fmla="*/ 79 w 79"/>
                <a:gd name="T5" fmla="*/ 57 h 69"/>
                <a:gd name="T6" fmla="*/ 78 w 79"/>
                <a:gd name="T7" fmla="*/ 56 h 69"/>
                <a:gd name="T8" fmla="*/ 4 w 79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69">
                  <a:moveTo>
                    <a:pt x="4" y="0"/>
                  </a:moveTo>
                  <a:cubicBezTo>
                    <a:pt x="3" y="0"/>
                    <a:pt x="2" y="0"/>
                    <a:pt x="0" y="1"/>
                  </a:cubicBezTo>
                  <a:cubicBezTo>
                    <a:pt x="0" y="1"/>
                    <a:pt x="16" y="69"/>
                    <a:pt x="79" y="57"/>
                  </a:cubicBezTo>
                  <a:cubicBezTo>
                    <a:pt x="79" y="57"/>
                    <a:pt x="79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0" name="Freeform 66"/>
            <p:cNvSpPr>
              <a:spLocks/>
            </p:cNvSpPr>
            <p:nvPr/>
          </p:nvSpPr>
          <p:spPr bwMode="auto">
            <a:xfrm>
              <a:off x="1884363" y="7239000"/>
              <a:ext cx="461963" cy="393700"/>
            </a:xfrm>
            <a:custGeom>
              <a:avLst/>
              <a:gdLst>
                <a:gd name="T0" fmla="*/ 0 w 75"/>
                <a:gd name="T1" fmla="*/ 7 h 64"/>
                <a:gd name="T2" fmla="*/ 75 w 75"/>
                <a:gd name="T3" fmla="*/ 64 h 64"/>
                <a:gd name="T4" fmla="*/ 0 w 75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64">
                  <a:moveTo>
                    <a:pt x="0" y="7"/>
                  </a:moveTo>
                  <a:cubicBezTo>
                    <a:pt x="75" y="64"/>
                    <a:pt x="75" y="64"/>
                    <a:pt x="75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1" name="Freeform 67"/>
            <p:cNvSpPr>
              <a:spLocks/>
            </p:cNvSpPr>
            <p:nvPr/>
          </p:nvSpPr>
          <p:spPr bwMode="auto">
            <a:xfrm>
              <a:off x="1865313" y="7281863"/>
              <a:ext cx="481013" cy="431800"/>
            </a:xfrm>
            <a:custGeom>
              <a:avLst/>
              <a:gdLst>
                <a:gd name="T0" fmla="*/ 3 w 78"/>
                <a:gd name="T1" fmla="*/ 0 h 70"/>
                <a:gd name="T2" fmla="*/ 0 w 78"/>
                <a:gd name="T3" fmla="*/ 1 h 70"/>
                <a:gd name="T4" fmla="*/ 78 w 78"/>
                <a:gd name="T5" fmla="*/ 57 h 70"/>
                <a:gd name="T6" fmla="*/ 78 w 78"/>
                <a:gd name="T7" fmla="*/ 57 h 70"/>
                <a:gd name="T8" fmla="*/ 3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3" y="0"/>
                  </a:move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15" y="70"/>
                    <a:pt x="78" y="57"/>
                  </a:cubicBezTo>
                  <a:cubicBezTo>
                    <a:pt x="78" y="57"/>
                    <a:pt x="78" y="57"/>
                    <a:pt x="78" y="57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2" name="Freeform 68"/>
            <p:cNvSpPr>
              <a:spLocks/>
            </p:cNvSpPr>
            <p:nvPr/>
          </p:nvSpPr>
          <p:spPr bwMode="auto">
            <a:xfrm>
              <a:off x="646113" y="7423150"/>
              <a:ext cx="406400" cy="406400"/>
            </a:xfrm>
            <a:custGeom>
              <a:avLst/>
              <a:gdLst>
                <a:gd name="T0" fmla="*/ 66 w 66"/>
                <a:gd name="T1" fmla="*/ 0 h 66"/>
                <a:gd name="T2" fmla="*/ 0 w 66"/>
                <a:gd name="T3" fmla="*/ 66 h 66"/>
                <a:gd name="T4" fmla="*/ 66 w 66"/>
                <a:gd name="T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6">
                  <a:moveTo>
                    <a:pt x="66" y="0"/>
                  </a:moveTo>
                  <a:cubicBezTo>
                    <a:pt x="0" y="66"/>
                    <a:pt x="0" y="66"/>
                    <a:pt x="0" y="66"/>
                  </a:cubicBezTo>
                  <a:cubicBezTo>
                    <a:pt x="1" y="59"/>
                    <a:pt x="7" y="0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3" name="Freeform 69"/>
            <p:cNvSpPr>
              <a:spLocks/>
            </p:cNvSpPr>
            <p:nvPr/>
          </p:nvSpPr>
          <p:spPr bwMode="auto">
            <a:xfrm>
              <a:off x="646113" y="7423150"/>
              <a:ext cx="425450" cy="431800"/>
            </a:xfrm>
            <a:custGeom>
              <a:avLst/>
              <a:gdLst>
                <a:gd name="T0" fmla="*/ 66 w 69"/>
                <a:gd name="T1" fmla="*/ 0 h 70"/>
                <a:gd name="T2" fmla="*/ 69 w 69"/>
                <a:gd name="T3" fmla="*/ 0 h 70"/>
                <a:gd name="T4" fmla="*/ 0 w 69"/>
                <a:gd name="T5" fmla="*/ 67 h 70"/>
                <a:gd name="T6" fmla="*/ 0 w 69"/>
                <a:gd name="T7" fmla="*/ 66 h 70"/>
                <a:gd name="T8" fmla="*/ 66 w 69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0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0"/>
                    <a:pt x="0" y="67"/>
                  </a:cubicBezTo>
                  <a:cubicBezTo>
                    <a:pt x="0" y="67"/>
                    <a:pt x="0" y="67"/>
                    <a:pt x="0" y="66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4" name="Freeform 70"/>
            <p:cNvSpPr>
              <a:spLocks/>
            </p:cNvSpPr>
            <p:nvPr/>
          </p:nvSpPr>
          <p:spPr bwMode="auto">
            <a:xfrm>
              <a:off x="1724025" y="6627813"/>
              <a:ext cx="406400" cy="412750"/>
            </a:xfrm>
            <a:custGeom>
              <a:avLst/>
              <a:gdLst>
                <a:gd name="T0" fmla="*/ 66 w 66"/>
                <a:gd name="T1" fmla="*/ 0 h 67"/>
                <a:gd name="T2" fmla="*/ 0 w 66"/>
                <a:gd name="T3" fmla="*/ 67 h 67"/>
                <a:gd name="T4" fmla="*/ 66 w 66"/>
                <a:gd name="T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7">
                  <a:moveTo>
                    <a:pt x="66" y="0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0" y="60"/>
                    <a:pt x="7" y="1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5" name="Freeform 71"/>
            <p:cNvSpPr>
              <a:spLocks/>
            </p:cNvSpPr>
            <p:nvPr/>
          </p:nvSpPr>
          <p:spPr bwMode="auto">
            <a:xfrm>
              <a:off x="1724025" y="6627813"/>
              <a:ext cx="425450" cy="438150"/>
            </a:xfrm>
            <a:custGeom>
              <a:avLst/>
              <a:gdLst>
                <a:gd name="T0" fmla="*/ 66 w 69"/>
                <a:gd name="T1" fmla="*/ 0 h 71"/>
                <a:gd name="T2" fmla="*/ 69 w 69"/>
                <a:gd name="T3" fmla="*/ 0 h 71"/>
                <a:gd name="T4" fmla="*/ 0 w 69"/>
                <a:gd name="T5" fmla="*/ 67 h 71"/>
                <a:gd name="T6" fmla="*/ 0 w 69"/>
                <a:gd name="T7" fmla="*/ 67 h 71"/>
                <a:gd name="T8" fmla="*/ 66 w 69"/>
                <a:gd name="T9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1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1"/>
                    <a:pt x="0" y="67"/>
                  </a:cubicBezTo>
                  <a:cubicBezTo>
                    <a:pt x="0" y="67"/>
                    <a:pt x="0" y="67"/>
                    <a:pt x="0" y="67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6" name="Freeform 72"/>
            <p:cNvSpPr>
              <a:spLocks/>
            </p:cNvSpPr>
            <p:nvPr/>
          </p:nvSpPr>
          <p:spPr bwMode="auto">
            <a:xfrm>
              <a:off x="2635250" y="7664450"/>
              <a:ext cx="523875" cy="528638"/>
            </a:xfrm>
            <a:custGeom>
              <a:avLst/>
              <a:gdLst>
                <a:gd name="T0" fmla="*/ 85 w 85"/>
                <a:gd name="T1" fmla="*/ 0 h 86"/>
                <a:gd name="T2" fmla="*/ 0 w 85"/>
                <a:gd name="T3" fmla="*/ 86 h 86"/>
                <a:gd name="T4" fmla="*/ 85 w 85"/>
                <a:gd name="T5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6">
                  <a:moveTo>
                    <a:pt x="85" y="0"/>
                  </a:moveTo>
                  <a:cubicBezTo>
                    <a:pt x="0" y="86"/>
                    <a:pt x="0" y="86"/>
                    <a:pt x="0" y="86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7" name="Freeform 73"/>
            <p:cNvSpPr>
              <a:spLocks/>
            </p:cNvSpPr>
            <p:nvPr/>
          </p:nvSpPr>
          <p:spPr bwMode="auto">
            <a:xfrm>
              <a:off x="2635250" y="7664450"/>
              <a:ext cx="554038" cy="560388"/>
            </a:xfrm>
            <a:custGeom>
              <a:avLst/>
              <a:gdLst>
                <a:gd name="T0" fmla="*/ 85 w 90"/>
                <a:gd name="T1" fmla="*/ 0 h 91"/>
                <a:gd name="T2" fmla="*/ 90 w 90"/>
                <a:gd name="T3" fmla="*/ 0 h 91"/>
                <a:gd name="T4" fmla="*/ 0 w 90"/>
                <a:gd name="T5" fmla="*/ 86 h 91"/>
                <a:gd name="T6" fmla="*/ 0 w 90"/>
                <a:gd name="T7" fmla="*/ 86 h 91"/>
                <a:gd name="T8" fmla="*/ 85 w 90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85" y="0"/>
                  </a:moveTo>
                  <a:cubicBezTo>
                    <a:pt x="86" y="0"/>
                    <a:pt x="88" y="0"/>
                    <a:pt x="90" y="0"/>
                  </a:cubicBezTo>
                  <a:cubicBezTo>
                    <a:pt x="90" y="0"/>
                    <a:pt x="82" y="91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8" name="Freeform 74"/>
            <p:cNvSpPr>
              <a:spLocks/>
            </p:cNvSpPr>
            <p:nvPr/>
          </p:nvSpPr>
          <p:spPr bwMode="auto">
            <a:xfrm>
              <a:off x="10972800" y="7404100"/>
              <a:ext cx="30163" cy="1177925"/>
            </a:xfrm>
            <a:custGeom>
              <a:avLst/>
              <a:gdLst>
                <a:gd name="T0" fmla="*/ 5 w 5"/>
                <a:gd name="T1" fmla="*/ 5 h 191"/>
                <a:gd name="T2" fmla="*/ 2 w 5"/>
                <a:gd name="T3" fmla="*/ 0 h 191"/>
                <a:gd name="T4" fmla="*/ 0 w 5"/>
                <a:gd name="T5" fmla="*/ 5 h 191"/>
                <a:gd name="T6" fmla="*/ 0 w 5"/>
                <a:gd name="T7" fmla="*/ 191 h 191"/>
                <a:gd name="T8" fmla="*/ 5 w 5"/>
                <a:gd name="T9" fmla="*/ 191 h 191"/>
                <a:gd name="T10" fmla="*/ 5 w 5"/>
                <a:gd name="T11" fmla="*/ 5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91">
                  <a:moveTo>
                    <a:pt x="5" y="5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5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5" y="191"/>
                    <a:pt x="5" y="191"/>
                    <a:pt x="5" y="191"/>
                  </a:cubicBezTo>
                  <a:lnTo>
                    <a:pt x="5" y="5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9" name="Freeform 75"/>
            <p:cNvSpPr>
              <a:spLocks/>
            </p:cNvSpPr>
            <p:nvPr/>
          </p:nvSpPr>
          <p:spPr bwMode="auto">
            <a:xfrm>
              <a:off x="11858625" y="7521575"/>
              <a:ext cx="38100" cy="1060450"/>
            </a:xfrm>
            <a:custGeom>
              <a:avLst/>
              <a:gdLst>
                <a:gd name="T0" fmla="*/ 6 w 6"/>
                <a:gd name="T1" fmla="*/ 4 h 172"/>
                <a:gd name="T2" fmla="*/ 3 w 6"/>
                <a:gd name="T3" fmla="*/ 0 h 172"/>
                <a:gd name="T4" fmla="*/ 0 w 6"/>
                <a:gd name="T5" fmla="*/ 4 h 172"/>
                <a:gd name="T6" fmla="*/ 0 w 6"/>
                <a:gd name="T7" fmla="*/ 172 h 172"/>
                <a:gd name="T8" fmla="*/ 6 w 6"/>
                <a:gd name="T9" fmla="*/ 172 h 172"/>
                <a:gd name="T10" fmla="*/ 6 w 6"/>
                <a:gd name="T11" fmla="*/ 4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72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6" y="172"/>
                    <a:pt x="6" y="172"/>
                    <a:pt x="6" y="172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0" name="Freeform 76"/>
            <p:cNvSpPr>
              <a:spLocks/>
            </p:cNvSpPr>
            <p:nvPr/>
          </p:nvSpPr>
          <p:spPr bwMode="auto">
            <a:xfrm>
              <a:off x="10042525" y="7472363"/>
              <a:ext cx="36513" cy="1109663"/>
            </a:xfrm>
            <a:custGeom>
              <a:avLst/>
              <a:gdLst>
                <a:gd name="T0" fmla="*/ 6 w 6"/>
                <a:gd name="T1" fmla="*/ 4 h 180"/>
                <a:gd name="T2" fmla="*/ 3 w 6"/>
                <a:gd name="T3" fmla="*/ 0 h 180"/>
                <a:gd name="T4" fmla="*/ 0 w 6"/>
                <a:gd name="T5" fmla="*/ 4 h 180"/>
                <a:gd name="T6" fmla="*/ 0 w 6"/>
                <a:gd name="T7" fmla="*/ 180 h 180"/>
                <a:gd name="T8" fmla="*/ 6 w 6"/>
                <a:gd name="T9" fmla="*/ 180 h 180"/>
                <a:gd name="T10" fmla="*/ 6 w 6"/>
                <a:gd name="T11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80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80"/>
                    <a:pt x="0" y="180"/>
                    <a:pt x="0" y="180"/>
                  </a:cubicBezTo>
                  <a:cubicBezTo>
                    <a:pt x="6" y="180"/>
                    <a:pt x="6" y="180"/>
                    <a:pt x="6" y="180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1" name="Freeform 77"/>
            <p:cNvSpPr>
              <a:spLocks/>
            </p:cNvSpPr>
            <p:nvPr/>
          </p:nvSpPr>
          <p:spPr bwMode="auto">
            <a:xfrm>
              <a:off x="11606213" y="6899275"/>
              <a:ext cx="38100" cy="1682750"/>
            </a:xfrm>
            <a:custGeom>
              <a:avLst/>
              <a:gdLst>
                <a:gd name="T0" fmla="*/ 6 w 6"/>
                <a:gd name="T1" fmla="*/ 4 h 273"/>
                <a:gd name="T2" fmla="*/ 3 w 6"/>
                <a:gd name="T3" fmla="*/ 0 h 273"/>
                <a:gd name="T4" fmla="*/ 0 w 6"/>
                <a:gd name="T5" fmla="*/ 4 h 273"/>
                <a:gd name="T6" fmla="*/ 0 w 6"/>
                <a:gd name="T7" fmla="*/ 273 h 273"/>
                <a:gd name="T8" fmla="*/ 6 w 6"/>
                <a:gd name="T9" fmla="*/ 273 h 273"/>
                <a:gd name="T10" fmla="*/ 6 w 6"/>
                <a:gd name="T11" fmla="*/ 4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73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6" y="273"/>
                    <a:pt x="6" y="273"/>
                    <a:pt x="6" y="273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2" name="Freeform 78"/>
            <p:cNvSpPr>
              <a:spLocks/>
            </p:cNvSpPr>
            <p:nvPr/>
          </p:nvSpPr>
          <p:spPr bwMode="auto">
            <a:xfrm>
              <a:off x="11274425" y="6486525"/>
              <a:ext cx="714375" cy="671513"/>
            </a:xfrm>
            <a:custGeom>
              <a:avLst/>
              <a:gdLst>
                <a:gd name="T0" fmla="*/ 52 w 116"/>
                <a:gd name="T1" fmla="*/ 44 h 109"/>
                <a:gd name="T2" fmla="*/ 49 w 116"/>
                <a:gd name="T3" fmla="*/ 3 h 109"/>
                <a:gd name="T4" fmla="*/ 61 w 116"/>
                <a:gd name="T5" fmla="*/ 40 h 109"/>
                <a:gd name="T6" fmla="*/ 92 w 116"/>
                <a:gd name="T7" fmla="*/ 27 h 109"/>
                <a:gd name="T8" fmla="*/ 72 w 116"/>
                <a:gd name="T9" fmla="*/ 50 h 109"/>
                <a:gd name="T10" fmla="*/ 110 w 116"/>
                <a:gd name="T11" fmla="*/ 61 h 109"/>
                <a:gd name="T12" fmla="*/ 70 w 116"/>
                <a:gd name="T13" fmla="*/ 62 h 109"/>
                <a:gd name="T14" fmla="*/ 86 w 116"/>
                <a:gd name="T15" fmla="*/ 94 h 109"/>
                <a:gd name="T16" fmla="*/ 60 w 116"/>
                <a:gd name="T17" fmla="*/ 71 h 109"/>
                <a:gd name="T18" fmla="*/ 55 w 116"/>
                <a:gd name="T19" fmla="*/ 106 h 109"/>
                <a:gd name="T20" fmla="*/ 45 w 116"/>
                <a:gd name="T21" fmla="*/ 74 h 109"/>
                <a:gd name="T22" fmla="*/ 11 w 116"/>
                <a:gd name="T23" fmla="*/ 81 h 109"/>
                <a:gd name="T24" fmla="*/ 36 w 116"/>
                <a:gd name="T25" fmla="*/ 65 h 109"/>
                <a:gd name="T26" fmla="*/ 6 w 116"/>
                <a:gd name="T27" fmla="*/ 42 h 109"/>
                <a:gd name="T28" fmla="*/ 43 w 116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6" h="109">
                  <a:moveTo>
                    <a:pt x="52" y="44"/>
                  </a:moveTo>
                  <a:cubicBezTo>
                    <a:pt x="36" y="46"/>
                    <a:pt x="31" y="6"/>
                    <a:pt x="49" y="3"/>
                  </a:cubicBezTo>
                  <a:cubicBezTo>
                    <a:pt x="68" y="0"/>
                    <a:pt x="63" y="30"/>
                    <a:pt x="61" y="40"/>
                  </a:cubicBezTo>
                  <a:cubicBezTo>
                    <a:pt x="65" y="32"/>
                    <a:pt x="86" y="9"/>
                    <a:pt x="92" y="27"/>
                  </a:cubicBezTo>
                  <a:cubicBezTo>
                    <a:pt x="96" y="39"/>
                    <a:pt x="79" y="45"/>
                    <a:pt x="72" y="50"/>
                  </a:cubicBezTo>
                  <a:cubicBezTo>
                    <a:pt x="81" y="42"/>
                    <a:pt x="116" y="46"/>
                    <a:pt x="110" y="61"/>
                  </a:cubicBezTo>
                  <a:cubicBezTo>
                    <a:pt x="105" y="74"/>
                    <a:pt x="78" y="65"/>
                    <a:pt x="70" y="62"/>
                  </a:cubicBezTo>
                  <a:cubicBezTo>
                    <a:pt x="80" y="68"/>
                    <a:pt x="106" y="84"/>
                    <a:pt x="86" y="94"/>
                  </a:cubicBezTo>
                  <a:cubicBezTo>
                    <a:pt x="69" y="103"/>
                    <a:pt x="65" y="82"/>
                    <a:pt x="60" y="71"/>
                  </a:cubicBezTo>
                  <a:cubicBezTo>
                    <a:pt x="63" y="82"/>
                    <a:pt x="70" y="103"/>
                    <a:pt x="55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4"/>
                    <a:pt x="11" y="81"/>
                  </a:cubicBezTo>
                  <a:cubicBezTo>
                    <a:pt x="3" y="67"/>
                    <a:pt x="30" y="67"/>
                    <a:pt x="36" y="65"/>
                  </a:cubicBezTo>
                  <a:cubicBezTo>
                    <a:pt x="27" y="66"/>
                    <a:pt x="0" y="55"/>
                    <a:pt x="6" y="42"/>
                  </a:cubicBezTo>
                  <a:cubicBezTo>
                    <a:pt x="13" y="29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3" name="Oval 79"/>
            <p:cNvSpPr>
              <a:spLocks noChangeArrowheads="1"/>
            </p:cNvSpPr>
            <p:nvPr/>
          </p:nvSpPr>
          <p:spPr bwMode="auto">
            <a:xfrm>
              <a:off x="11471275" y="67024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4" name="Oval 80"/>
            <p:cNvSpPr>
              <a:spLocks noChangeArrowheads="1"/>
            </p:cNvSpPr>
            <p:nvPr/>
          </p:nvSpPr>
          <p:spPr bwMode="auto">
            <a:xfrm>
              <a:off x="11514138" y="677545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5" name="Oval 81"/>
            <p:cNvSpPr>
              <a:spLocks noChangeArrowheads="1"/>
            </p:cNvSpPr>
            <p:nvPr/>
          </p:nvSpPr>
          <p:spPr bwMode="auto">
            <a:xfrm>
              <a:off x="11631613" y="67516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6" name="Oval 82"/>
            <p:cNvSpPr>
              <a:spLocks noChangeArrowheads="1"/>
            </p:cNvSpPr>
            <p:nvPr/>
          </p:nvSpPr>
          <p:spPr bwMode="auto">
            <a:xfrm>
              <a:off x="11606213" y="68072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7" name="Oval 83"/>
            <p:cNvSpPr>
              <a:spLocks noChangeArrowheads="1"/>
            </p:cNvSpPr>
            <p:nvPr/>
          </p:nvSpPr>
          <p:spPr bwMode="auto">
            <a:xfrm>
              <a:off x="11717338" y="680085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8" name="Oval 84"/>
            <p:cNvSpPr>
              <a:spLocks noChangeArrowheads="1"/>
            </p:cNvSpPr>
            <p:nvPr/>
          </p:nvSpPr>
          <p:spPr bwMode="auto">
            <a:xfrm>
              <a:off x="11687175" y="68865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9" name="Oval 85"/>
            <p:cNvSpPr>
              <a:spLocks noChangeArrowheads="1"/>
            </p:cNvSpPr>
            <p:nvPr/>
          </p:nvSpPr>
          <p:spPr bwMode="auto">
            <a:xfrm>
              <a:off x="11533188" y="68627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0" name="Oval 86"/>
            <p:cNvSpPr>
              <a:spLocks noChangeArrowheads="1"/>
            </p:cNvSpPr>
            <p:nvPr/>
          </p:nvSpPr>
          <p:spPr bwMode="auto">
            <a:xfrm>
              <a:off x="11631613" y="6880225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1" name="Oval 87"/>
            <p:cNvSpPr>
              <a:spLocks noChangeArrowheads="1"/>
            </p:cNvSpPr>
            <p:nvPr/>
          </p:nvSpPr>
          <p:spPr bwMode="auto">
            <a:xfrm>
              <a:off x="11612563" y="6948488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2" name="Freeform 88"/>
            <p:cNvSpPr>
              <a:spLocks/>
            </p:cNvSpPr>
            <p:nvPr/>
          </p:nvSpPr>
          <p:spPr bwMode="auto">
            <a:xfrm>
              <a:off x="11982450" y="7435850"/>
              <a:ext cx="12700" cy="12700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2 h 2"/>
                <a:gd name="T4" fmla="*/ 2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cubicBezTo>
                    <a:pt x="1" y="1"/>
                    <a:pt x="1" y="1"/>
                    <a:pt x="0" y="2"/>
                  </a:cubicBezTo>
                  <a:cubicBezTo>
                    <a:pt x="1" y="2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3" name="Freeform 89"/>
            <p:cNvSpPr>
              <a:spLocks/>
            </p:cNvSpPr>
            <p:nvPr/>
          </p:nvSpPr>
          <p:spPr bwMode="auto">
            <a:xfrm>
              <a:off x="11552238" y="7151688"/>
              <a:ext cx="646113" cy="641350"/>
            </a:xfrm>
            <a:custGeom>
              <a:avLst/>
              <a:gdLst>
                <a:gd name="T0" fmla="*/ 72 w 105"/>
                <a:gd name="T1" fmla="*/ 46 h 104"/>
                <a:gd name="T2" fmla="*/ 70 w 105"/>
                <a:gd name="T3" fmla="*/ 48 h 104"/>
                <a:gd name="T4" fmla="*/ 72 w 105"/>
                <a:gd name="T5" fmla="*/ 46 h 104"/>
                <a:gd name="T6" fmla="*/ 90 w 105"/>
                <a:gd name="T7" fmla="*/ 26 h 104"/>
                <a:gd name="T8" fmla="*/ 59 w 105"/>
                <a:gd name="T9" fmla="*/ 38 h 104"/>
                <a:gd name="T10" fmla="*/ 48 w 105"/>
                <a:gd name="T11" fmla="*/ 2 h 104"/>
                <a:gd name="T12" fmla="*/ 51 w 105"/>
                <a:gd name="T13" fmla="*/ 42 h 104"/>
                <a:gd name="T14" fmla="*/ 42 w 105"/>
                <a:gd name="T15" fmla="*/ 46 h 104"/>
                <a:gd name="T16" fmla="*/ 7 w 105"/>
                <a:gd name="T17" fmla="*/ 40 h 104"/>
                <a:gd name="T18" fmla="*/ 36 w 105"/>
                <a:gd name="T19" fmla="*/ 62 h 104"/>
                <a:gd name="T20" fmla="*/ 11 w 105"/>
                <a:gd name="T21" fmla="*/ 78 h 104"/>
                <a:gd name="T22" fmla="*/ 44 w 105"/>
                <a:gd name="T23" fmla="*/ 71 h 104"/>
                <a:gd name="T24" fmla="*/ 54 w 105"/>
                <a:gd name="T25" fmla="*/ 102 h 104"/>
                <a:gd name="T26" fmla="*/ 59 w 105"/>
                <a:gd name="T27" fmla="*/ 68 h 104"/>
                <a:gd name="T28" fmla="*/ 83 w 105"/>
                <a:gd name="T29" fmla="*/ 90 h 104"/>
                <a:gd name="T30" fmla="*/ 68 w 105"/>
                <a:gd name="T31" fmla="*/ 59 h 104"/>
                <a:gd name="T32" fmla="*/ 105 w 105"/>
                <a:gd name="T33" fmla="*/ 61 h 104"/>
                <a:gd name="T34" fmla="*/ 105 w 105"/>
                <a:gd name="T35" fmla="*/ 50 h 104"/>
                <a:gd name="T36" fmla="*/ 72 w 105"/>
                <a:gd name="T37" fmla="*/ 46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5" h="104">
                  <a:moveTo>
                    <a:pt x="72" y="46"/>
                  </a:moveTo>
                  <a:cubicBezTo>
                    <a:pt x="71" y="47"/>
                    <a:pt x="71" y="48"/>
                    <a:pt x="70" y="48"/>
                  </a:cubicBezTo>
                  <a:cubicBezTo>
                    <a:pt x="71" y="47"/>
                    <a:pt x="71" y="47"/>
                    <a:pt x="72" y="46"/>
                  </a:cubicBezTo>
                  <a:cubicBezTo>
                    <a:pt x="79" y="41"/>
                    <a:pt x="93" y="36"/>
                    <a:pt x="90" y="26"/>
                  </a:cubicBezTo>
                  <a:cubicBezTo>
                    <a:pt x="84" y="8"/>
                    <a:pt x="63" y="30"/>
                    <a:pt x="59" y="38"/>
                  </a:cubicBezTo>
                  <a:cubicBezTo>
                    <a:pt x="61" y="29"/>
                    <a:pt x="66" y="0"/>
                    <a:pt x="48" y="2"/>
                  </a:cubicBezTo>
                  <a:cubicBezTo>
                    <a:pt x="30" y="5"/>
                    <a:pt x="35" y="44"/>
                    <a:pt x="51" y="42"/>
                  </a:cubicBezTo>
                  <a:cubicBezTo>
                    <a:pt x="42" y="46"/>
                    <a:pt x="42" y="46"/>
                    <a:pt x="42" y="46"/>
                  </a:cubicBezTo>
                  <a:cubicBezTo>
                    <a:pt x="39" y="41"/>
                    <a:pt x="13" y="27"/>
                    <a:pt x="7" y="40"/>
                  </a:cubicBezTo>
                  <a:cubicBezTo>
                    <a:pt x="0" y="52"/>
                    <a:pt x="27" y="63"/>
                    <a:pt x="36" y="62"/>
                  </a:cubicBezTo>
                  <a:cubicBezTo>
                    <a:pt x="29" y="64"/>
                    <a:pt x="4" y="64"/>
                    <a:pt x="11" y="78"/>
                  </a:cubicBezTo>
                  <a:cubicBezTo>
                    <a:pt x="18" y="90"/>
                    <a:pt x="38" y="78"/>
                    <a:pt x="44" y="71"/>
                  </a:cubicBezTo>
                  <a:cubicBezTo>
                    <a:pt x="34" y="79"/>
                    <a:pt x="40" y="104"/>
                    <a:pt x="54" y="102"/>
                  </a:cubicBezTo>
                  <a:cubicBezTo>
                    <a:pt x="68" y="99"/>
                    <a:pt x="61" y="78"/>
                    <a:pt x="59" y="68"/>
                  </a:cubicBezTo>
                  <a:cubicBezTo>
                    <a:pt x="63" y="78"/>
                    <a:pt x="67" y="98"/>
                    <a:pt x="83" y="90"/>
                  </a:cubicBezTo>
                  <a:cubicBezTo>
                    <a:pt x="103" y="80"/>
                    <a:pt x="77" y="65"/>
                    <a:pt x="68" y="59"/>
                  </a:cubicBezTo>
                  <a:cubicBezTo>
                    <a:pt x="75" y="62"/>
                    <a:pt x="97" y="69"/>
                    <a:pt x="105" y="61"/>
                  </a:cubicBezTo>
                  <a:cubicBezTo>
                    <a:pt x="105" y="50"/>
                    <a:pt x="105" y="50"/>
                    <a:pt x="105" y="50"/>
                  </a:cubicBezTo>
                  <a:cubicBezTo>
                    <a:pt x="98" y="43"/>
                    <a:pt x="80" y="42"/>
                    <a:pt x="72" y="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4" name="Oval 90"/>
            <p:cNvSpPr>
              <a:spLocks noChangeArrowheads="1"/>
            </p:cNvSpPr>
            <p:nvPr/>
          </p:nvSpPr>
          <p:spPr bwMode="auto">
            <a:xfrm>
              <a:off x="11742738" y="7354888"/>
              <a:ext cx="28892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5" name="Oval 91"/>
            <p:cNvSpPr>
              <a:spLocks noChangeArrowheads="1"/>
            </p:cNvSpPr>
            <p:nvPr/>
          </p:nvSpPr>
          <p:spPr bwMode="auto">
            <a:xfrm>
              <a:off x="11791950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6" name="Oval 92"/>
            <p:cNvSpPr>
              <a:spLocks noChangeArrowheads="1"/>
            </p:cNvSpPr>
            <p:nvPr/>
          </p:nvSpPr>
          <p:spPr bwMode="auto">
            <a:xfrm>
              <a:off x="11896725" y="74041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7" name="Oval 93"/>
            <p:cNvSpPr>
              <a:spLocks noChangeArrowheads="1"/>
            </p:cNvSpPr>
            <p:nvPr/>
          </p:nvSpPr>
          <p:spPr bwMode="auto">
            <a:xfrm>
              <a:off x="11871325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8" name="Oval 94"/>
            <p:cNvSpPr>
              <a:spLocks noChangeArrowheads="1"/>
            </p:cNvSpPr>
            <p:nvPr/>
          </p:nvSpPr>
          <p:spPr bwMode="auto">
            <a:xfrm>
              <a:off x="11982450" y="7454900"/>
              <a:ext cx="635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9" name="Oval 95"/>
            <p:cNvSpPr>
              <a:spLocks noChangeArrowheads="1"/>
            </p:cNvSpPr>
            <p:nvPr/>
          </p:nvSpPr>
          <p:spPr bwMode="auto">
            <a:xfrm>
              <a:off x="11952288" y="75342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0" name="Oval 96"/>
            <p:cNvSpPr>
              <a:spLocks noChangeArrowheads="1"/>
            </p:cNvSpPr>
            <p:nvPr/>
          </p:nvSpPr>
          <p:spPr bwMode="auto">
            <a:xfrm>
              <a:off x="11804650" y="75152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1" name="Oval 97"/>
            <p:cNvSpPr>
              <a:spLocks noChangeArrowheads="1"/>
            </p:cNvSpPr>
            <p:nvPr/>
          </p:nvSpPr>
          <p:spPr bwMode="auto">
            <a:xfrm>
              <a:off x="11903075" y="75279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2" name="Oval 98"/>
            <p:cNvSpPr>
              <a:spLocks noChangeArrowheads="1"/>
            </p:cNvSpPr>
            <p:nvPr/>
          </p:nvSpPr>
          <p:spPr bwMode="auto">
            <a:xfrm>
              <a:off x="11884025" y="7589838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3" name="Freeform 99"/>
            <p:cNvSpPr>
              <a:spLocks/>
            </p:cNvSpPr>
            <p:nvPr/>
          </p:nvSpPr>
          <p:spPr bwMode="auto">
            <a:xfrm>
              <a:off x="9672638" y="7127875"/>
              <a:ext cx="690563" cy="646113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3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9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3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9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9"/>
                    <a:pt x="58" y="69"/>
                  </a:cubicBezTo>
                  <a:cubicBezTo>
                    <a:pt x="61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5"/>
                    <a:pt x="29" y="64"/>
                    <a:pt x="35" y="62"/>
                  </a:cubicBezTo>
                  <a:cubicBezTo>
                    <a:pt x="26" y="63"/>
                    <a:pt x="0" y="53"/>
                    <a:pt x="6" y="40"/>
                  </a:cubicBezTo>
                  <a:cubicBezTo>
                    <a:pt x="12" y="27"/>
                    <a:pt x="39" y="42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4" name="Oval 100"/>
            <p:cNvSpPr>
              <a:spLocks noChangeArrowheads="1"/>
            </p:cNvSpPr>
            <p:nvPr/>
          </p:nvSpPr>
          <p:spPr bwMode="auto">
            <a:xfrm>
              <a:off x="9864725" y="7331075"/>
              <a:ext cx="282575" cy="2825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5" name="Oval 101"/>
            <p:cNvSpPr>
              <a:spLocks noChangeArrowheads="1"/>
            </p:cNvSpPr>
            <p:nvPr/>
          </p:nvSpPr>
          <p:spPr bwMode="auto">
            <a:xfrm>
              <a:off x="9907588" y="74041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6" name="Oval 102"/>
            <p:cNvSpPr>
              <a:spLocks noChangeArrowheads="1"/>
            </p:cNvSpPr>
            <p:nvPr/>
          </p:nvSpPr>
          <p:spPr bwMode="auto">
            <a:xfrm>
              <a:off x="10018713" y="7380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7" name="Oval 103"/>
            <p:cNvSpPr>
              <a:spLocks noChangeArrowheads="1"/>
            </p:cNvSpPr>
            <p:nvPr/>
          </p:nvSpPr>
          <p:spPr bwMode="auto">
            <a:xfrm>
              <a:off x="9993313" y="74358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8" name="Oval 104"/>
            <p:cNvSpPr>
              <a:spLocks noChangeArrowheads="1"/>
            </p:cNvSpPr>
            <p:nvPr/>
          </p:nvSpPr>
          <p:spPr bwMode="auto">
            <a:xfrm>
              <a:off x="10104438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9" name="Oval 105"/>
            <p:cNvSpPr>
              <a:spLocks noChangeArrowheads="1"/>
            </p:cNvSpPr>
            <p:nvPr/>
          </p:nvSpPr>
          <p:spPr bwMode="auto">
            <a:xfrm>
              <a:off x="10067925" y="7508875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0" name="Oval 106"/>
            <p:cNvSpPr>
              <a:spLocks noChangeArrowheads="1"/>
            </p:cNvSpPr>
            <p:nvPr/>
          </p:nvSpPr>
          <p:spPr bwMode="auto">
            <a:xfrm>
              <a:off x="9920288" y="74914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1" name="Oval 107"/>
            <p:cNvSpPr>
              <a:spLocks noChangeArrowheads="1"/>
            </p:cNvSpPr>
            <p:nvPr/>
          </p:nvSpPr>
          <p:spPr bwMode="auto">
            <a:xfrm>
              <a:off x="10018713" y="7504113"/>
              <a:ext cx="11113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2" name="Oval 108"/>
            <p:cNvSpPr>
              <a:spLocks noChangeArrowheads="1"/>
            </p:cNvSpPr>
            <p:nvPr/>
          </p:nvSpPr>
          <p:spPr bwMode="auto">
            <a:xfrm>
              <a:off x="9999663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3" name="Freeform 109"/>
            <p:cNvSpPr>
              <a:spLocks/>
            </p:cNvSpPr>
            <p:nvPr/>
          </p:nvSpPr>
          <p:spPr bwMode="auto">
            <a:xfrm>
              <a:off x="9593263" y="7639050"/>
              <a:ext cx="455613" cy="395288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2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4" name="Freeform 110"/>
            <p:cNvSpPr>
              <a:spLocks/>
            </p:cNvSpPr>
            <p:nvPr/>
          </p:nvSpPr>
          <p:spPr bwMode="auto">
            <a:xfrm>
              <a:off x="9569450" y="7688263"/>
              <a:ext cx="479425" cy="425450"/>
            </a:xfrm>
            <a:custGeom>
              <a:avLst/>
              <a:gdLst>
                <a:gd name="T0" fmla="*/ 4 w 78"/>
                <a:gd name="T1" fmla="*/ 0 h 69"/>
                <a:gd name="T2" fmla="*/ 0 w 78"/>
                <a:gd name="T3" fmla="*/ 0 h 69"/>
                <a:gd name="T4" fmla="*/ 78 w 78"/>
                <a:gd name="T5" fmla="*/ 57 h 69"/>
                <a:gd name="T6" fmla="*/ 78 w 78"/>
                <a:gd name="T7" fmla="*/ 56 h 69"/>
                <a:gd name="T8" fmla="*/ 4 w 78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69">
                  <a:moveTo>
                    <a:pt x="4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0" y="0"/>
                    <a:pt x="15" y="69"/>
                    <a:pt x="78" y="57"/>
                  </a:cubicBezTo>
                  <a:cubicBezTo>
                    <a:pt x="78" y="57"/>
                    <a:pt x="78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5" name="Freeform 111"/>
            <p:cNvSpPr>
              <a:spLocks/>
            </p:cNvSpPr>
            <p:nvPr/>
          </p:nvSpPr>
          <p:spPr bwMode="auto">
            <a:xfrm>
              <a:off x="11107738" y="7540625"/>
              <a:ext cx="487363" cy="419100"/>
            </a:xfrm>
            <a:custGeom>
              <a:avLst/>
              <a:gdLst>
                <a:gd name="T0" fmla="*/ 0 w 79"/>
                <a:gd name="T1" fmla="*/ 8 h 68"/>
                <a:gd name="T2" fmla="*/ 79 w 79"/>
                <a:gd name="T3" fmla="*/ 68 h 68"/>
                <a:gd name="T4" fmla="*/ 0 w 79"/>
                <a:gd name="T5" fmla="*/ 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" h="68">
                  <a:moveTo>
                    <a:pt x="0" y="8"/>
                  </a:moveTo>
                  <a:cubicBezTo>
                    <a:pt x="79" y="68"/>
                    <a:pt x="79" y="68"/>
                    <a:pt x="79" y="68"/>
                  </a:cubicBezTo>
                  <a:cubicBezTo>
                    <a:pt x="78" y="61"/>
                    <a:pt x="62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6" name="Freeform 112"/>
            <p:cNvSpPr>
              <a:spLocks/>
            </p:cNvSpPr>
            <p:nvPr/>
          </p:nvSpPr>
          <p:spPr bwMode="auto">
            <a:xfrm>
              <a:off x="11083925" y="7589838"/>
              <a:ext cx="517525" cy="455613"/>
            </a:xfrm>
            <a:custGeom>
              <a:avLst/>
              <a:gdLst>
                <a:gd name="T0" fmla="*/ 4 w 84"/>
                <a:gd name="T1" fmla="*/ 0 h 74"/>
                <a:gd name="T2" fmla="*/ 0 w 84"/>
                <a:gd name="T3" fmla="*/ 1 h 74"/>
                <a:gd name="T4" fmla="*/ 84 w 84"/>
                <a:gd name="T5" fmla="*/ 61 h 74"/>
                <a:gd name="T6" fmla="*/ 83 w 84"/>
                <a:gd name="T7" fmla="*/ 60 h 74"/>
                <a:gd name="T8" fmla="*/ 4 w 84"/>
                <a:gd name="T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74">
                  <a:moveTo>
                    <a:pt x="4" y="0"/>
                  </a:moveTo>
                  <a:cubicBezTo>
                    <a:pt x="3" y="0"/>
                    <a:pt x="1" y="0"/>
                    <a:pt x="0" y="1"/>
                  </a:cubicBezTo>
                  <a:cubicBezTo>
                    <a:pt x="0" y="1"/>
                    <a:pt x="16" y="74"/>
                    <a:pt x="84" y="61"/>
                  </a:cubicBezTo>
                  <a:cubicBezTo>
                    <a:pt x="84" y="61"/>
                    <a:pt x="84" y="61"/>
                    <a:pt x="83" y="60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7" name="Freeform 113"/>
            <p:cNvSpPr>
              <a:spLocks/>
            </p:cNvSpPr>
            <p:nvPr/>
          </p:nvSpPr>
          <p:spPr bwMode="auto">
            <a:xfrm>
              <a:off x="12057063" y="7700963"/>
              <a:ext cx="141288" cy="357188"/>
            </a:xfrm>
            <a:custGeom>
              <a:avLst/>
              <a:gdLst>
                <a:gd name="T0" fmla="*/ 0 w 23"/>
                <a:gd name="T1" fmla="*/ 58 h 58"/>
                <a:gd name="T2" fmla="*/ 23 w 23"/>
                <a:gd name="T3" fmla="*/ 35 h 58"/>
                <a:gd name="T4" fmla="*/ 23 w 23"/>
                <a:gd name="T5" fmla="*/ 0 h 58"/>
                <a:gd name="T6" fmla="*/ 0 w 23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8">
                  <a:moveTo>
                    <a:pt x="0" y="58"/>
                  </a:moveTo>
                  <a:cubicBezTo>
                    <a:pt x="23" y="35"/>
                    <a:pt x="23" y="35"/>
                    <a:pt x="23" y="35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4" y="23"/>
                    <a:pt x="1" y="52"/>
                    <a:pt x="0" y="5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8" name="Freeform 114"/>
            <p:cNvSpPr>
              <a:spLocks/>
            </p:cNvSpPr>
            <p:nvPr/>
          </p:nvSpPr>
          <p:spPr bwMode="auto">
            <a:xfrm>
              <a:off x="12057063" y="7916863"/>
              <a:ext cx="141288" cy="147638"/>
            </a:xfrm>
            <a:custGeom>
              <a:avLst/>
              <a:gdLst>
                <a:gd name="T0" fmla="*/ 0 w 23"/>
                <a:gd name="T1" fmla="*/ 23 h 24"/>
                <a:gd name="T2" fmla="*/ 0 w 23"/>
                <a:gd name="T3" fmla="*/ 24 h 24"/>
                <a:gd name="T4" fmla="*/ 23 w 23"/>
                <a:gd name="T5" fmla="*/ 22 h 24"/>
                <a:gd name="T6" fmla="*/ 23 w 23"/>
                <a:gd name="T7" fmla="*/ 0 h 24"/>
                <a:gd name="T8" fmla="*/ 0 w 23"/>
                <a:gd name="T9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0" y="23"/>
                  </a:moveTo>
                  <a:cubicBezTo>
                    <a:pt x="0" y="23"/>
                    <a:pt x="0" y="24"/>
                    <a:pt x="0" y="24"/>
                  </a:cubicBezTo>
                  <a:cubicBezTo>
                    <a:pt x="8" y="24"/>
                    <a:pt x="16" y="24"/>
                    <a:pt x="23" y="22"/>
                  </a:cubicBezTo>
                  <a:cubicBezTo>
                    <a:pt x="23" y="0"/>
                    <a:pt x="23" y="0"/>
                    <a:pt x="23" y="0"/>
                  </a:cubicBezTo>
                  <a:lnTo>
                    <a:pt x="0" y="23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9" name="Freeform 115"/>
            <p:cNvSpPr>
              <a:spLocks/>
            </p:cNvSpPr>
            <p:nvPr/>
          </p:nvSpPr>
          <p:spPr bwMode="auto">
            <a:xfrm>
              <a:off x="11034713" y="8051800"/>
              <a:ext cx="517525" cy="523875"/>
            </a:xfrm>
            <a:custGeom>
              <a:avLst/>
              <a:gdLst>
                <a:gd name="T0" fmla="*/ 84 w 84"/>
                <a:gd name="T1" fmla="*/ 0 h 85"/>
                <a:gd name="T2" fmla="*/ 0 w 84"/>
                <a:gd name="T3" fmla="*/ 85 h 85"/>
                <a:gd name="T4" fmla="*/ 84 w 84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4" h="85">
                  <a:moveTo>
                    <a:pt x="84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0" y="76"/>
                    <a:pt x="9" y="1"/>
                    <a:pt x="84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0" name="Freeform 116"/>
            <p:cNvSpPr>
              <a:spLocks/>
            </p:cNvSpPr>
            <p:nvPr/>
          </p:nvSpPr>
          <p:spPr bwMode="auto">
            <a:xfrm>
              <a:off x="11034713" y="8051800"/>
              <a:ext cx="547688" cy="530225"/>
            </a:xfrm>
            <a:custGeom>
              <a:avLst/>
              <a:gdLst>
                <a:gd name="T0" fmla="*/ 89 w 89"/>
                <a:gd name="T1" fmla="*/ 0 h 86"/>
                <a:gd name="T2" fmla="*/ 84 w 89"/>
                <a:gd name="T3" fmla="*/ 0 h 86"/>
                <a:gd name="T4" fmla="*/ 0 w 89"/>
                <a:gd name="T5" fmla="*/ 85 h 86"/>
                <a:gd name="T6" fmla="*/ 0 w 89"/>
                <a:gd name="T7" fmla="*/ 86 h 86"/>
                <a:gd name="T8" fmla="*/ 16 w 89"/>
                <a:gd name="T9" fmla="*/ 86 h 86"/>
                <a:gd name="T10" fmla="*/ 89 w 89"/>
                <a:gd name="T11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9" h="86">
                  <a:moveTo>
                    <a:pt x="89" y="0"/>
                  </a:moveTo>
                  <a:cubicBezTo>
                    <a:pt x="87" y="0"/>
                    <a:pt x="86" y="0"/>
                    <a:pt x="84" y="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6" y="86"/>
                    <a:pt x="16" y="86"/>
                    <a:pt x="16" y="86"/>
                  </a:cubicBezTo>
                  <a:cubicBezTo>
                    <a:pt x="83" y="78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1" name="Freeform 117"/>
            <p:cNvSpPr>
              <a:spLocks/>
            </p:cNvSpPr>
            <p:nvPr/>
          </p:nvSpPr>
          <p:spPr bwMode="auto">
            <a:xfrm>
              <a:off x="11034713" y="8582025"/>
              <a:ext cx="98425" cy="6350"/>
            </a:xfrm>
            <a:custGeom>
              <a:avLst/>
              <a:gdLst>
                <a:gd name="T0" fmla="*/ 0 w 16"/>
                <a:gd name="T1" fmla="*/ 0 h 1"/>
                <a:gd name="T2" fmla="*/ 0 w 16"/>
                <a:gd name="T3" fmla="*/ 0 h 1"/>
                <a:gd name="T4" fmla="*/ 16 w 16"/>
                <a:gd name="T5" fmla="*/ 0 h 1"/>
                <a:gd name="T6" fmla="*/ 0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6" y="1"/>
                    <a:pt x="11" y="0"/>
                    <a:pt x="1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2" name="Freeform 118"/>
            <p:cNvSpPr>
              <a:spLocks/>
            </p:cNvSpPr>
            <p:nvPr/>
          </p:nvSpPr>
          <p:spPr bwMode="auto">
            <a:xfrm>
              <a:off x="10123488" y="7983538"/>
              <a:ext cx="522288" cy="525463"/>
            </a:xfrm>
            <a:custGeom>
              <a:avLst/>
              <a:gdLst>
                <a:gd name="T0" fmla="*/ 85 w 85"/>
                <a:gd name="T1" fmla="*/ 0 h 85"/>
                <a:gd name="T2" fmla="*/ 0 w 85"/>
                <a:gd name="T3" fmla="*/ 85 h 85"/>
                <a:gd name="T4" fmla="*/ 85 w 85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5">
                  <a:moveTo>
                    <a:pt x="85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3" name="Freeform 119"/>
            <p:cNvSpPr>
              <a:spLocks/>
            </p:cNvSpPr>
            <p:nvPr/>
          </p:nvSpPr>
          <p:spPr bwMode="auto">
            <a:xfrm>
              <a:off x="10123488" y="7983538"/>
              <a:ext cx="547688" cy="561975"/>
            </a:xfrm>
            <a:custGeom>
              <a:avLst/>
              <a:gdLst>
                <a:gd name="T0" fmla="*/ 85 w 89"/>
                <a:gd name="T1" fmla="*/ 0 h 91"/>
                <a:gd name="T2" fmla="*/ 89 w 89"/>
                <a:gd name="T3" fmla="*/ 0 h 91"/>
                <a:gd name="T4" fmla="*/ 0 w 89"/>
                <a:gd name="T5" fmla="*/ 86 h 91"/>
                <a:gd name="T6" fmla="*/ 0 w 89"/>
                <a:gd name="T7" fmla="*/ 85 h 91"/>
                <a:gd name="T8" fmla="*/ 85 w 89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85" y="0"/>
                  </a:moveTo>
                  <a:cubicBezTo>
                    <a:pt x="86" y="0"/>
                    <a:pt x="88" y="0"/>
                    <a:pt x="89" y="0"/>
                  </a:cubicBezTo>
                  <a:cubicBezTo>
                    <a:pt x="89" y="0"/>
                    <a:pt x="82" y="91"/>
                    <a:pt x="0" y="86"/>
                  </a:cubicBezTo>
                  <a:cubicBezTo>
                    <a:pt x="0" y="86"/>
                    <a:pt x="0" y="86"/>
                    <a:pt x="0" y="85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4" name="Freeform 120"/>
            <p:cNvSpPr>
              <a:spLocks/>
            </p:cNvSpPr>
            <p:nvPr/>
          </p:nvSpPr>
          <p:spPr bwMode="auto">
            <a:xfrm>
              <a:off x="10393363" y="6813550"/>
              <a:ext cx="1152525" cy="1071563"/>
            </a:xfrm>
            <a:custGeom>
              <a:avLst/>
              <a:gdLst>
                <a:gd name="T0" fmla="*/ 84 w 187"/>
                <a:gd name="T1" fmla="*/ 69 h 174"/>
                <a:gd name="T2" fmla="*/ 79 w 187"/>
                <a:gd name="T3" fmla="*/ 4 h 174"/>
                <a:gd name="T4" fmla="*/ 98 w 187"/>
                <a:gd name="T5" fmla="*/ 64 h 174"/>
                <a:gd name="T6" fmla="*/ 148 w 187"/>
                <a:gd name="T7" fmla="*/ 43 h 174"/>
                <a:gd name="T8" fmla="*/ 116 w 187"/>
                <a:gd name="T9" fmla="*/ 80 h 174"/>
                <a:gd name="T10" fmla="*/ 176 w 187"/>
                <a:gd name="T11" fmla="*/ 97 h 174"/>
                <a:gd name="T12" fmla="*/ 113 w 187"/>
                <a:gd name="T13" fmla="*/ 99 h 174"/>
                <a:gd name="T14" fmla="*/ 138 w 187"/>
                <a:gd name="T15" fmla="*/ 149 h 174"/>
                <a:gd name="T16" fmla="*/ 97 w 187"/>
                <a:gd name="T17" fmla="*/ 114 h 174"/>
                <a:gd name="T18" fmla="*/ 89 w 187"/>
                <a:gd name="T19" fmla="*/ 169 h 174"/>
                <a:gd name="T20" fmla="*/ 73 w 187"/>
                <a:gd name="T21" fmla="*/ 118 h 174"/>
                <a:gd name="T22" fmla="*/ 19 w 187"/>
                <a:gd name="T23" fmla="*/ 129 h 174"/>
                <a:gd name="T24" fmla="*/ 59 w 187"/>
                <a:gd name="T25" fmla="*/ 102 h 174"/>
                <a:gd name="T26" fmla="*/ 11 w 187"/>
                <a:gd name="T27" fmla="*/ 66 h 174"/>
                <a:gd name="T28" fmla="*/ 70 w 187"/>
                <a:gd name="T29" fmla="*/ 76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7" h="174">
                  <a:moveTo>
                    <a:pt x="84" y="69"/>
                  </a:moveTo>
                  <a:cubicBezTo>
                    <a:pt x="58" y="73"/>
                    <a:pt x="50" y="9"/>
                    <a:pt x="79" y="4"/>
                  </a:cubicBezTo>
                  <a:cubicBezTo>
                    <a:pt x="110" y="0"/>
                    <a:pt x="101" y="48"/>
                    <a:pt x="98" y="64"/>
                  </a:cubicBezTo>
                  <a:cubicBezTo>
                    <a:pt x="105" y="51"/>
                    <a:pt x="138" y="14"/>
                    <a:pt x="148" y="43"/>
                  </a:cubicBezTo>
                  <a:cubicBezTo>
                    <a:pt x="155" y="62"/>
                    <a:pt x="127" y="71"/>
                    <a:pt x="116" y="80"/>
                  </a:cubicBezTo>
                  <a:cubicBezTo>
                    <a:pt x="130" y="66"/>
                    <a:pt x="187" y="73"/>
                    <a:pt x="176" y="97"/>
                  </a:cubicBezTo>
                  <a:cubicBezTo>
                    <a:pt x="168" y="118"/>
                    <a:pt x="126" y="104"/>
                    <a:pt x="113" y="99"/>
                  </a:cubicBezTo>
                  <a:cubicBezTo>
                    <a:pt x="128" y="108"/>
                    <a:pt x="170" y="133"/>
                    <a:pt x="138" y="149"/>
                  </a:cubicBezTo>
                  <a:cubicBezTo>
                    <a:pt x="112" y="163"/>
                    <a:pt x="104" y="130"/>
                    <a:pt x="97" y="114"/>
                  </a:cubicBezTo>
                  <a:cubicBezTo>
                    <a:pt x="101" y="130"/>
                    <a:pt x="113" y="164"/>
                    <a:pt x="89" y="169"/>
                  </a:cubicBezTo>
                  <a:cubicBezTo>
                    <a:pt x="66" y="174"/>
                    <a:pt x="56" y="132"/>
                    <a:pt x="73" y="118"/>
                  </a:cubicBezTo>
                  <a:cubicBezTo>
                    <a:pt x="63" y="129"/>
                    <a:pt x="29" y="149"/>
                    <a:pt x="19" y="129"/>
                  </a:cubicBezTo>
                  <a:cubicBezTo>
                    <a:pt x="7" y="107"/>
                    <a:pt x="48" y="106"/>
                    <a:pt x="59" y="102"/>
                  </a:cubicBezTo>
                  <a:cubicBezTo>
                    <a:pt x="44" y="105"/>
                    <a:pt x="0" y="87"/>
                    <a:pt x="11" y="66"/>
                  </a:cubicBezTo>
                  <a:cubicBezTo>
                    <a:pt x="21" y="45"/>
                    <a:pt x="65" y="69"/>
                    <a:pt x="70" y="7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5" name="Oval 121"/>
            <p:cNvSpPr>
              <a:spLocks noChangeArrowheads="1"/>
            </p:cNvSpPr>
            <p:nvPr/>
          </p:nvSpPr>
          <p:spPr bwMode="auto">
            <a:xfrm>
              <a:off x="10714038" y="7151688"/>
              <a:ext cx="47466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6" name="Oval 122"/>
            <p:cNvSpPr>
              <a:spLocks noChangeArrowheads="1"/>
            </p:cNvSpPr>
            <p:nvPr/>
          </p:nvSpPr>
          <p:spPr bwMode="auto">
            <a:xfrm>
              <a:off x="10788650" y="7275513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7" name="Oval 123"/>
            <p:cNvSpPr>
              <a:spLocks noChangeArrowheads="1"/>
            </p:cNvSpPr>
            <p:nvPr/>
          </p:nvSpPr>
          <p:spPr bwMode="auto">
            <a:xfrm>
              <a:off x="10966450" y="723265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8" name="Oval 124"/>
            <p:cNvSpPr>
              <a:spLocks noChangeArrowheads="1"/>
            </p:cNvSpPr>
            <p:nvPr/>
          </p:nvSpPr>
          <p:spPr bwMode="auto">
            <a:xfrm>
              <a:off x="10929938" y="73183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9" name="Oval 125"/>
            <p:cNvSpPr>
              <a:spLocks noChangeArrowheads="1"/>
            </p:cNvSpPr>
            <p:nvPr/>
          </p:nvSpPr>
          <p:spPr bwMode="auto">
            <a:xfrm>
              <a:off x="11107738" y="7312025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0" name="Oval 126"/>
            <p:cNvSpPr>
              <a:spLocks noChangeArrowheads="1"/>
            </p:cNvSpPr>
            <p:nvPr/>
          </p:nvSpPr>
          <p:spPr bwMode="auto">
            <a:xfrm>
              <a:off x="11058525" y="74485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1" name="Oval 127"/>
            <p:cNvSpPr>
              <a:spLocks noChangeArrowheads="1"/>
            </p:cNvSpPr>
            <p:nvPr/>
          </p:nvSpPr>
          <p:spPr bwMode="auto">
            <a:xfrm>
              <a:off x="10812463" y="741680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2" name="Oval 128"/>
            <p:cNvSpPr>
              <a:spLocks noChangeArrowheads="1"/>
            </p:cNvSpPr>
            <p:nvPr/>
          </p:nvSpPr>
          <p:spPr bwMode="auto">
            <a:xfrm>
              <a:off x="10972800" y="7435850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3" name="Oval 129"/>
            <p:cNvSpPr>
              <a:spLocks noChangeArrowheads="1"/>
            </p:cNvSpPr>
            <p:nvPr/>
          </p:nvSpPr>
          <p:spPr bwMode="auto">
            <a:xfrm>
              <a:off x="10942638" y="7540625"/>
              <a:ext cx="17463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4" name="Rectangle 130"/>
            <p:cNvSpPr>
              <a:spLocks noChangeArrowheads="1"/>
            </p:cNvSpPr>
            <p:nvPr/>
          </p:nvSpPr>
          <p:spPr bwMode="auto">
            <a:xfrm>
              <a:off x="-6350" y="8175625"/>
              <a:ext cx="12204700" cy="1841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5" name="Freeform 131"/>
            <p:cNvSpPr>
              <a:spLocks/>
            </p:cNvSpPr>
            <p:nvPr/>
          </p:nvSpPr>
          <p:spPr bwMode="auto">
            <a:xfrm>
              <a:off x="28257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6" name="Freeform 132"/>
            <p:cNvSpPr>
              <a:spLocks/>
            </p:cNvSpPr>
            <p:nvPr/>
          </p:nvSpPr>
          <p:spPr bwMode="auto">
            <a:xfrm>
              <a:off x="96043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5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7" name="Freeform 133"/>
            <p:cNvSpPr>
              <a:spLocks/>
            </p:cNvSpPr>
            <p:nvPr/>
          </p:nvSpPr>
          <p:spPr bwMode="auto">
            <a:xfrm>
              <a:off x="1644650" y="7799388"/>
              <a:ext cx="184151" cy="782639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8" name="Freeform 134"/>
            <p:cNvSpPr>
              <a:spLocks/>
            </p:cNvSpPr>
            <p:nvPr/>
          </p:nvSpPr>
          <p:spPr bwMode="auto">
            <a:xfrm>
              <a:off x="232092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9" name="Freeform 135"/>
            <p:cNvSpPr>
              <a:spLocks/>
            </p:cNvSpPr>
            <p:nvPr/>
          </p:nvSpPr>
          <p:spPr bwMode="auto">
            <a:xfrm>
              <a:off x="299878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0" name="Freeform 136"/>
            <p:cNvSpPr>
              <a:spLocks/>
            </p:cNvSpPr>
            <p:nvPr/>
          </p:nvSpPr>
          <p:spPr bwMode="auto">
            <a:xfrm>
              <a:off x="36814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1" name="Freeform 137"/>
            <p:cNvSpPr>
              <a:spLocks/>
            </p:cNvSpPr>
            <p:nvPr/>
          </p:nvSpPr>
          <p:spPr bwMode="auto">
            <a:xfrm>
              <a:off x="43592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2" name="Freeform 138"/>
            <p:cNvSpPr>
              <a:spLocks/>
            </p:cNvSpPr>
            <p:nvPr/>
          </p:nvSpPr>
          <p:spPr bwMode="auto">
            <a:xfrm>
              <a:off x="504348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3" name="Freeform 139"/>
            <p:cNvSpPr>
              <a:spLocks/>
            </p:cNvSpPr>
            <p:nvPr/>
          </p:nvSpPr>
          <p:spPr bwMode="auto">
            <a:xfrm>
              <a:off x="571976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4" name="Freeform 140"/>
            <p:cNvSpPr>
              <a:spLocks/>
            </p:cNvSpPr>
            <p:nvPr/>
          </p:nvSpPr>
          <p:spPr bwMode="auto">
            <a:xfrm>
              <a:off x="639762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5" name="Freeform 141"/>
            <p:cNvSpPr>
              <a:spLocks/>
            </p:cNvSpPr>
            <p:nvPr/>
          </p:nvSpPr>
          <p:spPr bwMode="auto">
            <a:xfrm>
              <a:off x="708183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6" name="Freeform 142"/>
            <p:cNvSpPr>
              <a:spLocks/>
            </p:cNvSpPr>
            <p:nvPr/>
          </p:nvSpPr>
          <p:spPr bwMode="auto">
            <a:xfrm>
              <a:off x="77581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7" name="Freeform 143"/>
            <p:cNvSpPr>
              <a:spLocks/>
            </p:cNvSpPr>
            <p:nvPr/>
          </p:nvSpPr>
          <p:spPr bwMode="auto">
            <a:xfrm>
              <a:off x="84359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8" name="Freeform 144"/>
            <p:cNvSpPr>
              <a:spLocks/>
            </p:cNvSpPr>
            <p:nvPr/>
          </p:nvSpPr>
          <p:spPr bwMode="auto">
            <a:xfrm>
              <a:off x="911860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9" name="Freeform 145"/>
            <p:cNvSpPr>
              <a:spLocks/>
            </p:cNvSpPr>
            <p:nvPr/>
          </p:nvSpPr>
          <p:spPr bwMode="auto">
            <a:xfrm>
              <a:off x="979646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0" name="Freeform 146"/>
            <p:cNvSpPr>
              <a:spLocks/>
            </p:cNvSpPr>
            <p:nvPr/>
          </p:nvSpPr>
          <p:spPr bwMode="auto">
            <a:xfrm>
              <a:off x="10474325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1" name="Freeform 147"/>
            <p:cNvSpPr>
              <a:spLocks/>
            </p:cNvSpPr>
            <p:nvPr/>
          </p:nvSpPr>
          <p:spPr bwMode="auto">
            <a:xfrm>
              <a:off x="1115695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2" name="Freeform 148"/>
            <p:cNvSpPr>
              <a:spLocks/>
            </p:cNvSpPr>
            <p:nvPr/>
          </p:nvSpPr>
          <p:spPr bwMode="auto">
            <a:xfrm>
              <a:off x="1183481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</p:grpSp>
      <p:pic>
        <p:nvPicPr>
          <p:cNvPr id="162" name="图片 9">
            <a:extLst>
              <a:ext uri="{FF2B5EF4-FFF2-40B4-BE49-F238E27FC236}">
                <a16:creationId xmlns:a16="http://schemas.microsoft.com/office/drawing/2014/main" id="{2865A210-1A75-44C2-A563-954401F77FF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281" y="213552"/>
            <a:ext cx="5185392" cy="37106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5" name="Picture 5" descr="C:\Users\Administrator\Desktop\小鸟.png"/>
          <p:cNvPicPr>
            <a:picLocks noChangeAspect="1" noChangeArrowheads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92531" y="1478981"/>
            <a:ext cx="1434357" cy="15245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8" name="文本框 4"/>
          <p:cNvSpPr txBox="1">
            <a:spLocks noChangeArrowheads="1"/>
          </p:cNvSpPr>
          <p:nvPr/>
        </p:nvSpPr>
        <p:spPr bwMode="auto">
          <a:xfrm rot="21302815">
            <a:off x="4046845" y="2226104"/>
            <a:ext cx="4478359" cy="757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-US" altLang="zh-CN" sz="4800" b="1" dirty="0">
                <a:solidFill>
                  <a:srgbClr val="FF0000"/>
                </a:solidFill>
                <a:latin typeface="Comic Sans MS" panose="030F0702030302020204" pitchFamily="66" charset="0"/>
                <a:ea typeface="幼圆" panose="02010509060101010101" charset="-122"/>
                <a:cs typeface="Arial" panose="020B0604020202020204" pitchFamily="34" charset="0"/>
                <a:sym typeface="+mn-lt"/>
              </a:rPr>
              <a:t>5 Assessment</a:t>
            </a:r>
            <a:endParaRPr lang="zh-CN" altLang="en-US" sz="4800" b="1" dirty="0">
              <a:solidFill>
                <a:srgbClr val="FF0000"/>
              </a:solidFill>
              <a:latin typeface="Comic Sans MS" panose="030F0702030302020204" pitchFamily="66" charset="0"/>
              <a:ea typeface="幼圆" panose="02010509060101010101" charset="-122"/>
              <a:cs typeface="Arial" panose="020B0604020202020204" pitchFamily="34" charset="0"/>
              <a:sym typeface="+mn-lt"/>
            </a:endParaRPr>
          </a:p>
        </p:txBody>
      </p:sp>
      <p:pic>
        <p:nvPicPr>
          <p:cNvPr id="160" name="Picture 159">
            <a:extLst>
              <a:ext uri="{FF2B5EF4-FFF2-40B4-BE49-F238E27FC236}">
                <a16:creationId xmlns:a16="http://schemas.microsoft.com/office/drawing/2014/main" id="{E41911AB-39BE-4444-B4F5-03BC086B7394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76369743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 p14:presetBounceEnd="43000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 p14:bounceEnd="43000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9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678" y="1259174"/>
            <a:ext cx="6011215" cy="400674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3" name="Rounded Rectangle 2"/>
          <p:cNvSpPr/>
          <p:nvPr/>
        </p:nvSpPr>
        <p:spPr>
          <a:xfrm>
            <a:off x="5726243" y="3777521"/>
            <a:ext cx="6026046" cy="244339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0070C0"/>
                </a:solidFill>
                <a:latin typeface="Comic Sans MS" panose="030F0702030302020204" pitchFamily="66" charset="0"/>
              </a:rPr>
              <a:t>What is he doing?</a:t>
            </a:r>
          </a:p>
          <a:p>
            <a:r>
              <a:rPr lang="en-US" sz="3000" b="1" dirty="0">
                <a:solidFill>
                  <a:srgbClr val="0070C0"/>
                </a:solidFill>
                <a:latin typeface="Comic Sans MS" panose="030F0702030302020204" pitchFamily="66" charset="0"/>
              </a:rPr>
              <a:t>A</a:t>
            </a:r>
            <a:r>
              <a:rPr lang="en-US" sz="3000" dirty="0">
                <a:solidFill>
                  <a:srgbClr val="0070C0"/>
                </a:solidFill>
                <a:latin typeface="Comic Sans MS" panose="030F0702030302020204" pitchFamily="66" charset="0"/>
              </a:rPr>
              <a:t>. He’s swimming in the pool.</a:t>
            </a:r>
          </a:p>
          <a:p>
            <a:r>
              <a:rPr lang="en-US" sz="3000" b="1" dirty="0">
                <a:solidFill>
                  <a:srgbClr val="0070C0"/>
                </a:solidFill>
                <a:latin typeface="Comic Sans MS" panose="030F0702030302020204" pitchFamily="66" charset="0"/>
              </a:rPr>
              <a:t>B. </a:t>
            </a:r>
            <a:r>
              <a:rPr lang="en-US" sz="3000" dirty="0">
                <a:solidFill>
                  <a:srgbClr val="0070C0"/>
                </a:solidFill>
                <a:latin typeface="Comic Sans MS" panose="030F0702030302020204" pitchFamily="66" charset="0"/>
              </a:rPr>
              <a:t>He’s jumping.</a:t>
            </a:r>
          </a:p>
          <a:p>
            <a:r>
              <a:rPr lang="en-US" sz="3000" b="1" dirty="0">
                <a:solidFill>
                  <a:srgbClr val="0070C0"/>
                </a:solidFill>
                <a:latin typeface="Comic Sans MS" panose="030F0702030302020204" pitchFamily="66" charset="0"/>
              </a:rPr>
              <a:t>C.</a:t>
            </a:r>
            <a:r>
              <a:rPr lang="en-US" sz="3000" dirty="0">
                <a:solidFill>
                  <a:srgbClr val="0070C0"/>
                </a:solidFill>
                <a:latin typeface="Comic Sans MS" panose="030F0702030302020204" pitchFamily="66" charset="0"/>
              </a:rPr>
              <a:t> He’s smiling.</a:t>
            </a:r>
          </a:p>
        </p:txBody>
      </p:sp>
      <p:sp>
        <p:nvSpPr>
          <p:cNvPr id="7" name="Oval 6"/>
          <p:cNvSpPr/>
          <p:nvPr/>
        </p:nvSpPr>
        <p:spPr>
          <a:xfrm>
            <a:off x="5816184" y="4489553"/>
            <a:ext cx="584616" cy="5621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57987637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4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Picture 16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8"/>
            <a:ext cx="12192000" cy="6681259"/>
          </a:xfrm>
          <a:prstGeom prst="rect">
            <a:avLst/>
          </a:prstGeom>
        </p:spPr>
      </p:pic>
      <p:pic>
        <p:nvPicPr>
          <p:cNvPr id="159" name="Picture 158" descr="Untitled.pn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" y="1005877"/>
            <a:ext cx="12191999" cy="5852123"/>
          </a:xfrm>
          <a:prstGeom prst="rect">
            <a:avLst/>
          </a:prstGeom>
        </p:spPr>
      </p:pic>
      <p:pic>
        <p:nvPicPr>
          <p:cNvPr id="164" name="图片 6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7055" y="3995781"/>
            <a:ext cx="4839995" cy="1525561"/>
          </a:xfrm>
          <a:prstGeom prst="rect">
            <a:avLst/>
          </a:prstGeom>
        </p:spPr>
      </p:pic>
      <p:pic>
        <p:nvPicPr>
          <p:cNvPr id="166" name="Picture 165" descr="24155454.jp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1294993" y="1801817"/>
            <a:ext cx="3005328" cy="2946400"/>
          </a:xfrm>
          <a:prstGeom prst="rect">
            <a:avLst/>
          </a:prstGeom>
        </p:spPr>
      </p:pic>
      <p:pic>
        <p:nvPicPr>
          <p:cNvPr id="167" name="Picture 166" descr="200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flipH="1">
            <a:off x="203200" y="685804"/>
            <a:ext cx="1320800" cy="1361649"/>
          </a:xfrm>
          <a:prstGeom prst="rect">
            <a:avLst/>
          </a:prstGeom>
        </p:spPr>
      </p:pic>
      <p:pic>
        <p:nvPicPr>
          <p:cNvPr id="171" name="Picture 170" descr="24155454.jpg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9956800" y="3225800"/>
            <a:ext cx="1625600" cy="1593725"/>
          </a:xfrm>
          <a:prstGeom prst="rect">
            <a:avLst/>
          </a:prstGeom>
        </p:spPr>
      </p:pic>
      <p:pic>
        <p:nvPicPr>
          <p:cNvPr id="172" name="Picture 171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930402" y="4713189"/>
            <a:ext cx="4097335" cy="2144815"/>
          </a:xfrm>
          <a:prstGeom prst="rect">
            <a:avLst/>
          </a:prstGeom>
        </p:spPr>
      </p:pic>
      <p:pic>
        <p:nvPicPr>
          <p:cNvPr id="173" name="Picture 172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5790986" y="4547935"/>
            <a:ext cx="4470615" cy="2340212"/>
          </a:xfrm>
          <a:prstGeom prst="rect">
            <a:avLst/>
          </a:prstGeom>
        </p:spPr>
      </p:pic>
      <p:pic>
        <p:nvPicPr>
          <p:cNvPr id="174" name="Picture 173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805772" y="5320274"/>
            <a:ext cx="1896529" cy="1537727"/>
          </a:xfrm>
          <a:prstGeom prst="rect">
            <a:avLst/>
          </a:prstGeom>
        </p:spPr>
      </p:pic>
      <p:pic>
        <p:nvPicPr>
          <p:cNvPr id="175" name="Picture 174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 flipH="1">
            <a:off x="7010402" y="5156200"/>
            <a:ext cx="2098887" cy="1701800"/>
          </a:xfrm>
          <a:prstGeom prst="rect">
            <a:avLst/>
          </a:prstGeom>
        </p:spPr>
      </p:pic>
      <p:pic>
        <p:nvPicPr>
          <p:cNvPr id="176" name="Picture 175" descr="sunflower.gif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5689600" y="5375189"/>
            <a:ext cx="1828800" cy="1482811"/>
          </a:xfrm>
          <a:prstGeom prst="rect">
            <a:avLst/>
          </a:prstGeom>
        </p:spPr>
      </p:pic>
      <p:grpSp>
        <p:nvGrpSpPr>
          <p:cNvPr id="10" name="组合 5"/>
          <p:cNvGrpSpPr/>
          <p:nvPr/>
        </p:nvGrpSpPr>
        <p:grpSpPr>
          <a:xfrm>
            <a:off x="-6351" y="4314827"/>
            <a:ext cx="12204701" cy="2527300"/>
            <a:chOff x="-6350" y="6061075"/>
            <a:chExt cx="12204701" cy="2527300"/>
          </a:xfrm>
        </p:grpSpPr>
        <p:sp>
          <p:nvSpPr>
            <p:cNvPr id="11" name="Freeform 7"/>
            <p:cNvSpPr>
              <a:spLocks/>
            </p:cNvSpPr>
            <p:nvPr/>
          </p:nvSpPr>
          <p:spPr bwMode="auto">
            <a:xfrm>
              <a:off x="1379538" y="7564438"/>
              <a:ext cx="36513" cy="1017588"/>
            </a:xfrm>
            <a:custGeom>
              <a:avLst/>
              <a:gdLst>
                <a:gd name="T0" fmla="*/ 6 w 6"/>
                <a:gd name="T1" fmla="*/ 3 h 165"/>
                <a:gd name="T2" fmla="*/ 3 w 6"/>
                <a:gd name="T3" fmla="*/ 0 h 165"/>
                <a:gd name="T4" fmla="*/ 0 w 6"/>
                <a:gd name="T5" fmla="*/ 3 h 165"/>
                <a:gd name="T6" fmla="*/ 0 w 6"/>
                <a:gd name="T7" fmla="*/ 165 h 165"/>
                <a:gd name="T8" fmla="*/ 6 w 6"/>
                <a:gd name="T9" fmla="*/ 165 h 165"/>
                <a:gd name="T10" fmla="*/ 6 w 6"/>
                <a:gd name="T11" fmla="*/ 3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65">
                  <a:moveTo>
                    <a:pt x="6" y="3"/>
                  </a:moveTo>
                  <a:cubicBezTo>
                    <a:pt x="6" y="1"/>
                    <a:pt x="5" y="0"/>
                    <a:pt x="3" y="0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6" y="165"/>
                    <a:pt x="6" y="165"/>
                    <a:pt x="6" y="165"/>
                  </a:cubicBezTo>
                  <a:lnTo>
                    <a:pt x="6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" name="Freeform 8"/>
            <p:cNvSpPr>
              <a:spLocks/>
            </p:cNvSpPr>
            <p:nvPr/>
          </p:nvSpPr>
          <p:spPr bwMode="auto">
            <a:xfrm>
              <a:off x="622300" y="6935788"/>
              <a:ext cx="36513" cy="1646238"/>
            </a:xfrm>
            <a:custGeom>
              <a:avLst/>
              <a:gdLst>
                <a:gd name="T0" fmla="*/ 6 w 6"/>
                <a:gd name="T1" fmla="*/ 4 h 267"/>
                <a:gd name="T2" fmla="*/ 3 w 6"/>
                <a:gd name="T3" fmla="*/ 0 h 267"/>
                <a:gd name="T4" fmla="*/ 0 w 6"/>
                <a:gd name="T5" fmla="*/ 4 h 267"/>
                <a:gd name="T6" fmla="*/ 0 w 6"/>
                <a:gd name="T7" fmla="*/ 267 h 267"/>
                <a:gd name="T8" fmla="*/ 6 w 6"/>
                <a:gd name="T9" fmla="*/ 267 h 267"/>
                <a:gd name="T10" fmla="*/ 6 w 6"/>
                <a:gd name="T11" fmla="*/ 4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67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67"/>
                    <a:pt x="0" y="267"/>
                    <a:pt x="0" y="267"/>
                  </a:cubicBezTo>
                  <a:cubicBezTo>
                    <a:pt x="6" y="267"/>
                    <a:pt x="6" y="267"/>
                    <a:pt x="6" y="267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" name="Freeform 9"/>
            <p:cNvSpPr>
              <a:spLocks/>
            </p:cNvSpPr>
            <p:nvPr/>
          </p:nvSpPr>
          <p:spPr bwMode="auto">
            <a:xfrm>
              <a:off x="1681163" y="6492875"/>
              <a:ext cx="36513" cy="2089150"/>
            </a:xfrm>
            <a:custGeom>
              <a:avLst/>
              <a:gdLst>
                <a:gd name="T0" fmla="*/ 6 w 6"/>
                <a:gd name="T1" fmla="*/ 6 h 339"/>
                <a:gd name="T2" fmla="*/ 3 w 6"/>
                <a:gd name="T3" fmla="*/ 0 h 339"/>
                <a:gd name="T4" fmla="*/ 0 w 6"/>
                <a:gd name="T5" fmla="*/ 6 h 339"/>
                <a:gd name="T6" fmla="*/ 0 w 6"/>
                <a:gd name="T7" fmla="*/ 339 h 339"/>
                <a:gd name="T8" fmla="*/ 6 w 6"/>
                <a:gd name="T9" fmla="*/ 339 h 339"/>
                <a:gd name="T10" fmla="*/ 6 w 6"/>
                <a:gd name="T11" fmla="*/ 6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39">
                  <a:moveTo>
                    <a:pt x="6" y="6"/>
                  </a:moveTo>
                  <a:cubicBezTo>
                    <a:pt x="6" y="3"/>
                    <a:pt x="5" y="0"/>
                    <a:pt x="3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39"/>
                    <a:pt x="0" y="339"/>
                    <a:pt x="0" y="339"/>
                  </a:cubicBezTo>
                  <a:cubicBezTo>
                    <a:pt x="6" y="339"/>
                    <a:pt x="6" y="339"/>
                    <a:pt x="6" y="339"/>
                  </a:cubicBezTo>
                  <a:lnTo>
                    <a:pt x="6" y="6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" name="Freeform 10"/>
            <p:cNvSpPr>
              <a:spLocks/>
            </p:cNvSpPr>
            <p:nvPr/>
          </p:nvSpPr>
          <p:spPr bwMode="auto">
            <a:xfrm>
              <a:off x="2339975" y="6683375"/>
              <a:ext cx="36513" cy="1898650"/>
            </a:xfrm>
            <a:custGeom>
              <a:avLst/>
              <a:gdLst>
                <a:gd name="T0" fmla="*/ 6 w 6"/>
                <a:gd name="T1" fmla="*/ 4 h 308"/>
                <a:gd name="T2" fmla="*/ 3 w 6"/>
                <a:gd name="T3" fmla="*/ 0 h 308"/>
                <a:gd name="T4" fmla="*/ 0 w 6"/>
                <a:gd name="T5" fmla="*/ 4 h 308"/>
                <a:gd name="T6" fmla="*/ 0 w 6"/>
                <a:gd name="T7" fmla="*/ 308 h 308"/>
                <a:gd name="T8" fmla="*/ 6 w 6"/>
                <a:gd name="T9" fmla="*/ 308 h 308"/>
                <a:gd name="T10" fmla="*/ 6 w 6"/>
                <a:gd name="T11" fmla="*/ 4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08">
                  <a:moveTo>
                    <a:pt x="6" y="4"/>
                  </a:moveTo>
                  <a:cubicBezTo>
                    <a:pt x="6" y="2"/>
                    <a:pt x="4" y="0"/>
                    <a:pt x="3" y="0"/>
                  </a:cubicBezTo>
                  <a:cubicBezTo>
                    <a:pt x="1" y="0"/>
                    <a:pt x="0" y="2"/>
                    <a:pt x="0" y="4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6" y="308"/>
                    <a:pt x="6" y="308"/>
                    <a:pt x="6" y="308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" name="Freeform 11"/>
            <p:cNvSpPr>
              <a:spLocks/>
            </p:cNvSpPr>
            <p:nvPr/>
          </p:nvSpPr>
          <p:spPr bwMode="auto">
            <a:xfrm>
              <a:off x="2611438" y="7485063"/>
              <a:ext cx="30163" cy="1096963"/>
            </a:xfrm>
            <a:custGeom>
              <a:avLst/>
              <a:gdLst>
                <a:gd name="T0" fmla="*/ 5 w 5"/>
                <a:gd name="T1" fmla="*/ 3 h 178"/>
                <a:gd name="T2" fmla="*/ 2 w 5"/>
                <a:gd name="T3" fmla="*/ 0 h 178"/>
                <a:gd name="T4" fmla="*/ 0 w 5"/>
                <a:gd name="T5" fmla="*/ 3 h 178"/>
                <a:gd name="T6" fmla="*/ 0 w 5"/>
                <a:gd name="T7" fmla="*/ 178 h 178"/>
                <a:gd name="T8" fmla="*/ 5 w 5"/>
                <a:gd name="T9" fmla="*/ 178 h 178"/>
                <a:gd name="T10" fmla="*/ 5 w 5"/>
                <a:gd name="T11" fmla="*/ 3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78">
                  <a:moveTo>
                    <a:pt x="5" y="3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3"/>
                  </a:cubicBezTo>
                  <a:cubicBezTo>
                    <a:pt x="0" y="178"/>
                    <a:pt x="0" y="178"/>
                    <a:pt x="0" y="178"/>
                  </a:cubicBezTo>
                  <a:cubicBezTo>
                    <a:pt x="5" y="178"/>
                    <a:pt x="5" y="178"/>
                    <a:pt x="5" y="178"/>
                  </a:cubicBezTo>
                  <a:lnTo>
                    <a:pt x="5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6" name="Freeform 12"/>
            <p:cNvSpPr>
              <a:spLocks/>
            </p:cNvSpPr>
            <p:nvPr/>
          </p:nvSpPr>
          <p:spPr bwMode="auto">
            <a:xfrm>
              <a:off x="836613" y="6819900"/>
              <a:ext cx="1158875" cy="1077913"/>
            </a:xfrm>
            <a:custGeom>
              <a:avLst/>
              <a:gdLst>
                <a:gd name="T0" fmla="*/ 85 w 188"/>
                <a:gd name="T1" fmla="*/ 70 h 175"/>
                <a:gd name="T2" fmla="*/ 79 w 188"/>
                <a:gd name="T3" fmla="*/ 5 h 175"/>
                <a:gd name="T4" fmla="*/ 98 w 188"/>
                <a:gd name="T5" fmla="*/ 65 h 175"/>
                <a:gd name="T6" fmla="*/ 149 w 188"/>
                <a:gd name="T7" fmla="*/ 44 h 175"/>
                <a:gd name="T8" fmla="*/ 117 w 188"/>
                <a:gd name="T9" fmla="*/ 81 h 175"/>
                <a:gd name="T10" fmla="*/ 178 w 188"/>
                <a:gd name="T11" fmla="*/ 99 h 175"/>
                <a:gd name="T12" fmla="*/ 113 w 188"/>
                <a:gd name="T13" fmla="*/ 100 h 175"/>
                <a:gd name="T14" fmla="*/ 139 w 188"/>
                <a:gd name="T15" fmla="*/ 151 h 175"/>
                <a:gd name="T16" fmla="*/ 98 w 188"/>
                <a:gd name="T17" fmla="*/ 115 h 175"/>
                <a:gd name="T18" fmla="*/ 90 w 188"/>
                <a:gd name="T19" fmla="*/ 171 h 175"/>
                <a:gd name="T20" fmla="*/ 73 w 188"/>
                <a:gd name="T21" fmla="*/ 120 h 175"/>
                <a:gd name="T22" fmla="*/ 19 w 188"/>
                <a:gd name="T23" fmla="*/ 131 h 175"/>
                <a:gd name="T24" fmla="*/ 59 w 188"/>
                <a:gd name="T25" fmla="*/ 104 h 175"/>
                <a:gd name="T26" fmla="*/ 11 w 188"/>
                <a:gd name="T27" fmla="*/ 67 h 175"/>
                <a:gd name="T28" fmla="*/ 70 w 188"/>
                <a:gd name="T29" fmla="*/ 77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8" h="175">
                  <a:moveTo>
                    <a:pt x="85" y="70"/>
                  </a:moveTo>
                  <a:cubicBezTo>
                    <a:pt x="59" y="74"/>
                    <a:pt x="51" y="9"/>
                    <a:pt x="79" y="5"/>
                  </a:cubicBezTo>
                  <a:cubicBezTo>
                    <a:pt x="111" y="0"/>
                    <a:pt x="102" y="49"/>
                    <a:pt x="98" y="65"/>
                  </a:cubicBezTo>
                  <a:cubicBezTo>
                    <a:pt x="106" y="52"/>
                    <a:pt x="139" y="15"/>
                    <a:pt x="149" y="44"/>
                  </a:cubicBezTo>
                  <a:cubicBezTo>
                    <a:pt x="156" y="63"/>
                    <a:pt x="128" y="72"/>
                    <a:pt x="117" y="81"/>
                  </a:cubicBezTo>
                  <a:cubicBezTo>
                    <a:pt x="131" y="67"/>
                    <a:pt x="188" y="74"/>
                    <a:pt x="178" y="99"/>
                  </a:cubicBezTo>
                  <a:cubicBezTo>
                    <a:pt x="169" y="119"/>
                    <a:pt x="127" y="105"/>
                    <a:pt x="113" y="100"/>
                  </a:cubicBezTo>
                  <a:cubicBezTo>
                    <a:pt x="129" y="109"/>
                    <a:pt x="171" y="135"/>
                    <a:pt x="139" y="151"/>
                  </a:cubicBezTo>
                  <a:cubicBezTo>
                    <a:pt x="113" y="165"/>
                    <a:pt x="105" y="132"/>
                    <a:pt x="98" y="115"/>
                  </a:cubicBezTo>
                  <a:cubicBezTo>
                    <a:pt x="102" y="131"/>
                    <a:pt x="114" y="166"/>
                    <a:pt x="90" y="171"/>
                  </a:cubicBezTo>
                  <a:cubicBezTo>
                    <a:pt x="66" y="175"/>
                    <a:pt x="57" y="134"/>
                    <a:pt x="73" y="120"/>
                  </a:cubicBezTo>
                  <a:cubicBezTo>
                    <a:pt x="64" y="130"/>
                    <a:pt x="30" y="151"/>
                    <a:pt x="19" y="131"/>
                  </a:cubicBezTo>
                  <a:cubicBezTo>
                    <a:pt x="7" y="108"/>
                    <a:pt x="49" y="108"/>
                    <a:pt x="59" y="104"/>
                  </a:cubicBezTo>
                  <a:cubicBezTo>
                    <a:pt x="44" y="106"/>
                    <a:pt x="0" y="88"/>
                    <a:pt x="11" y="67"/>
                  </a:cubicBezTo>
                  <a:cubicBezTo>
                    <a:pt x="21" y="46"/>
                    <a:pt x="66" y="70"/>
                    <a:pt x="70" y="7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7" name="Oval 13"/>
            <p:cNvSpPr>
              <a:spLocks noChangeArrowheads="1"/>
            </p:cNvSpPr>
            <p:nvPr/>
          </p:nvSpPr>
          <p:spPr bwMode="auto">
            <a:xfrm>
              <a:off x="1157288" y="7164388"/>
              <a:ext cx="48101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8" name="Oval 14"/>
            <p:cNvSpPr>
              <a:spLocks noChangeArrowheads="1"/>
            </p:cNvSpPr>
            <p:nvPr/>
          </p:nvSpPr>
          <p:spPr bwMode="auto">
            <a:xfrm>
              <a:off x="1231900" y="7288213"/>
              <a:ext cx="1746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9" name="Oval 15"/>
            <p:cNvSpPr>
              <a:spLocks noChangeArrowheads="1"/>
            </p:cNvSpPr>
            <p:nvPr/>
          </p:nvSpPr>
          <p:spPr bwMode="auto">
            <a:xfrm>
              <a:off x="1416050" y="72453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0" name="Oval 16"/>
            <p:cNvSpPr>
              <a:spLocks noChangeArrowheads="1"/>
            </p:cNvSpPr>
            <p:nvPr/>
          </p:nvSpPr>
          <p:spPr bwMode="auto">
            <a:xfrm>
              <a:off x="1373188" y="7331075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1" name="Oval 17"/>
            <p:cNvSpPr>
              <a:spLocks noChangeArrowheads="1"/>
            </p:cNvSpPr>
            <p:nvPr/>
          </p:nvSpPr>
          <p:spPr bwMode="auto">
            <a:xfrm>
              <a:off x="1557338" y="73310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2" name="Oval 18"/>
            <p:cNvSpPr>
              <a:spLocks noChangeArrowheads="1"/>
            </p:cNvSpPr>
            <p:nvPr/>
          </p:nvSpPr>
          <p:spPr bwMode="auto">
            <a:xfrm>
              <a:off x="1501775" y="7459663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3" name="Oval 19"/>
            <p:cNvSpPr>
              <a:spLocks noChangeArrowheads="1"/>
            </p:cNvSpPr>
            <p:nvPr/>
          </p:nvSpPr>
          <p:spPr bwMode="auto">
            <a:xfrm>
              <a:off x="1255713" y="7429500"/>
              <a:ext cx="190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4" name="Oval 20"/>
            <p:cNvSpPr>
              <a:spLocks noChangeArrowheads="1"/>
            </p:cNvSpPr>
            <p:nvPr/>
          </p:nvSpPr>
          <p:spPr bwMode="auto">
            <a:xfrm>
              <a:off x="1422400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1392238" y="7559675"/>
              <a:ext cx="1111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6" name="Freeform 22"/>
            <p:cNvSpPr>
              <a:spLocks/>
            </p:cNvSpPr>
            <p:nvPr/>
          </p:nvSpPr>
          <p:spPr bwMode="auto">
            <a:xfrm>
              <a:off x="301625" y="6456363"/>
              <a:ext cx="720725" cy="671513"/>
            </a:xfrm>
            <a:custGeom>
              <a:avLst/>
              <a:gdLst>
                <a:gd name="T0" fmla="*/ 52 w 117"/>
                <a:gd name="T1" fmla="*/ 43 h 109"/>
                <a:gd name="T2" fmla="*/ 49 w 117"/>
                <a:gd name="T3" fmla="*/ 2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0 w 117"/>
                <a:gd name="T11" fmla="*/ 61 h 109"/>
                <a:gd name="T12" fmla="*/ 70 w 117"/>
                <a:gd name="T13" fmla="*/ 62 h 109"/>
                <a:gd name="T14" fmla="*/ 86 w 117"/>
                <a:gd name="T15" fmla="*/ 94 h 109"/>
                <a:gd name="T16" fmla="*/ 60 w 117"/>
                <a:gd name="T17" fmla="*/ 71 h 109"/>
                <a:gd name="T18" fmla="*/ 56 w 117"/>
                <a:gd name="T19" fmla="*/ 106 h 109"/>
                <a:gd name="T20" fmla="*/ 45 w 117"/>
                <a:gd name="T21" fmla="*/ 74 h 109"/>
                <a:gd name="T22" fmla="*/ 11 w 117"/>
                <a:gd name="T23" fmla="*/ 81 h 109"/>
                <a:gd name="T24" fmla="*/ 37 w 117"/>
                <a:gd name="T25" fmla="*/ 64 h 109"/>
                <a:gd name="T26" fmla="*/ 6 w 117"/>
                <a:gd name="T27" fmla="*/ 41 h 109"/>
                <a:gd name="T28" fmla="*/ 43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2" y="43"/>
                  </a:moveTo>
                  <a:cubicBezTo>
                    <a:pt x="36" y="45"/>
                    <a:pt x="31" y="5"/>
                    <a:pt x="49" y="2"/>
                  </a:cubicBezTo>
                  <a:cubicBezTo>
                    <a:pt x="69" y="0"/>
                    <a:pt x="63" y="30"/>
                    <a:pt x="61" y="40"/>
                  </a:cubicBezTo>
                  <a:cubicBezTo>
                    <a:pt x="66" y="32"/>
                    <a:pt x="86" y="9"/>
                    <a:pt x="93" y="27"/>
                  </a:cubicBezTo>
                  <a:cubicBezTo>
                    <a:pt x="97" y="38"/>
                    <a:pt x="79" y="44"/>
                    <a:pt x="73" y="50"/>
                  </a:cubicBezTo>
                  <a:cubicBezTo>
                    <a:pt x="81" y="41"/>
                    <a:pt x="117" y="46"/>
                    <a:pt x="110" y="61"/>
                  </a:cubicBezTo>
                  <a:cubicBezTo>
                    <a:pt x="105" y="73"/>
                    <a:pt x="79" y="65"/>
                    <a:pt x="70" y="62"/>
                  </a:cubicBezTo>
                  <a:cubicBezTo>
                    <a:pt x="80" y="67"/>
                    <a:pt x="106" y="83"/>
                    <a:pt x="86" y="94"/>
                  </a:cubicBezTo>
                  <a:cubicBezTo>
                    <a:pt x="70" y="102"/>
                    <a:pt x="65" y="81"/>
                    <a:pt x="60" y="71"/>
                  </a:cubicBezTo>
                  <a:cubicBezTo>
                    <a:pt x="63" y="81"/>
                    <a:pt x="71" y="103"/>
                    <a:pt x="56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3"/>
                    <a:pt x="11" y="81"/>
                  </a:cubicBezTo>
                  <a:cubicBezTo>
                    <a:pt x="4" y="67"/>
                    <a:pt x="30" y="66"/>
                    <a:pt x="37" y="64"/>
                  </a:cubicBezTo>
                  <a:cubicBezTo>
                    <a:pt x="27" y="65"/>
                    <a:pt x="0" y="54"/>
                    <a:pt x="6" y="41"/>
                  </a:cubicBezTo>
                  <a:cubicBezTo>
                    <a:pt x="13" y="28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7" name="Oval 23"/>
            <p:cNvSpPr>
              <a:spLocks noChangeArrowheads="1"/>
            </p:cNvSpPr>
            <p:nvPr/>
          </p:nvSpPr>
          <p:spPr bwMode="auto">
            <a:xfrm>
              <a:off x="498475" y="6665913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8" name="Oval 24"/>
            <p:cNvSpPr>
              <a:spLocks noChangeArrowheads="1"/>
            </p:cNvSpPr>
            <p:nvPr/>
          </p:nvSpPr>
          <p:spPr bwMode="auto">
            <a:xfrm>
              <a:off x="547688" y="6745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9" name="Oval 25"/>
            <p:cNvSpPr>
              <a:spLocks noChangeArrowheads="1"/>
            </p:cNvSpPr>
            <p:nvPr/>
          </p:nvSpPr>
          <p:spPr bwMode="auto">
            <a:xfrm>
              <a:off x="658813" y="6715125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0" name="Oval 26"/>
            <p:cNvSpPr>
              <a:spLocks noChangeArrowheads="1"/>
            </p:cNvSpPr>
            <p:nvPr/>
          </p:nvSpPr>
          <p:spPr bwMode="auto">
            <a:xfrm>
              <a:off x="633413" y="6770688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1" name="Oval 27"/>
            <p:cNvSpPr>
              <a:spLocks noChangeArrowheads="1"/>
            </p:cNvSpPr>
            <p:nvPr/>
          </p:nvSpPr>
          <p:spPr bwMode="auto">
            <a:xfrm>
              <a:off x="744538" y="677068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2" name="Oval 28"/>
            <p:cNvSpPr>
              <a:spLocks noChangeArrowheads="1"/>
            </p:cNvSpPr>
            <p:nvPr/>
          </p:nvSpPr>
          <p:spPr bwMode="auto">
            <a:xfrm>
              <a:off x="714375" y="6850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3" name="Oval 29"/>
            <p:cNvSpPr>
              <a:spLocks noChangeArrowheads="1"/>
            </p:cNvSpPr>
            <p:nvPr/>
          </p:nvSpPr>
          <p:spPr bwMode="auto">
            <a:xfrm>
              <a:off x="560388" y="68310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4" name="Oval 30"/>
            <p:cNvSpPr>
              <a:spLocks noChangeArrowheads="1"/>
            </p:cNvSpPr>
            <p:nvPr/>
          </p:nvSpPr>
          <p:spPr bwMode="auto">
            <a:xfrm>
              <a:off x="665163" y="684371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5" name="Oval 31"/>
            <p:cNvSpPr>
              <a:spLocks noChangeArrowheads="1"/>
            </p:cNvSpPr>
            <p:nvPr/>
          </p:nvSpPr>
          <p:spPr bwMode="auto">
            <a:xfrm>
              <a:off x="646113" y="69119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6" name="Freeform 32"/>
            <p:cNvSpPr>
              <a:spLocks/>
            </p:cNvSpPr>
            <p:nvPr/>
          </p:nvSpPr>
          <p:spPr bwMode="auto">
            <a:xfrm>
              <a:off x="2278063" y="7108825"/>
              <a:ext cx="720725" cy="671513"/>
            </a:xfrm>
            <a:custGeom>
              <a:avLst/>
              <a:gdLst>
                <a:gd name="T0" fmla="*/ 53 w 117"/>
                <a:gd name="T1" fmla="*/ 43 h 109"/>
                <a:gd name="T2" fmla="*/ 50 w 117"/>
                <a:gd name="T3" fmla="*/ 3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1 w 117"/>
                <a:gd name="T11" fmla="*/ 61 h 109"/>
                <a:gd name="T12" fmla="*/ 71 w 117"/>
                <a:gd name="T13" fmla="*/ 62 h 109"/>
                <a:gd name="T14" fmla="*/ 87 w 117"/>
                <a:gd name="T15" fmla="*/ 94 h 109"/>
                <a:gd name="T16" fmla="*/ 61 w 117"/>
                <a:gd name="T17" fmla="*/ 71 h 109"/>
                <a:gd name="T18" fmla="*/ 56 w 117"/>
                <a:gd name="T19" fmla="*/ 106 h 109"/>
                <a:gd name="T20" fmla="*/ 46 w 117"/>
                <a:gd name="T21" fmla="*/ 74 h 109"/>
                <a:gd name="T22" fmla="*/ 12 w 117"/>
                <a:gd name="T23" fmla="*/ 81 h 109"/>
                <a:gd name="T24" fmla="*/ 37 w 117"/>
                <a:gd name="T25" fmla="*/ 64 h 109"/>
                <a:gd name="T26" fmla="*/ 7 w 117"/>
                <a:gd name="T27" fmla="*/ 41 h 109"/>
                <a:gd name="T28" fmla="*/ 44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3" y="43"/>
                  </a:moveTo>
                  <a:cubicBezTo>
                    <a:pt x="37" y="46"/>
                    <a:pt x="32" y="5"/>
                    <a:pt x="50" y="3"/>
                  </a:cubicBezTo>
                  <a:cubicBezTo>
                    <a:pt x="69" y="0"/>
                    <a:pt x="64" y="30"/>
                    <a:pt x="61" y="40"/>
                  </a:cubicBezTo>
                  <a:cubicBezTo>
                    <a:pt x="66" y="32"/>
                    <a:pt x="87" y="9"/>
                    <a:pt x="93" y="27"/>
                  </a:cubicBezTo>
                  <a:cubicBezTo>
                    <a:pt x="97" y="39"/>
                    <a:pt x="80" y="44"/>
                    <a:pt x="73" y="50"/>
                  </a:cubicBezTo>
                  <a:cubicBezTo>
                    <a:pt x="82" y="41"/>
                    <a:pt x="117" y="46"/>
                    <a:pt x="111" y="61"/>
                  </a:cubicBezTo>
                  <a:cubicBezTo>
                    <a:pt x="105" y="74"/>
                    <a:pt x="79" y="65"/>
                    <a:pt x="71" y="62"/>
                  </a:cubicBezTo>
                  <a:cubicBezTo>
                    <a:pt x="80" y="67"/>
                    <a:pt x="107" y="84"/>
                    <a:pt x="87" y="94"/>
                  </a:cubicBezTo>
                  <a:cubicBezTo>
                    <a:pt x="70" y="102"/>
                    <a:pt x="66" y="82"/>
                    <a:pt x="61" y="71"/>
                  </a:cubicBezTo>
                  <a:cubicBezTo>
                    <a:pt x="64" y="81"/>
                    <a:pt x="71" y="103"/>
                    <a:pt x="56" y="106"/>
                  </a:cubicBezTo>
                  <a:cubicBezTo>
                    <a:pt x="41" y="109"/>
                    <a:pt x="35" y="83"/>
                    <a:pt x="46" y="74"/>
                  </a:cubicBezTo>
                  <a:cubicBezTo>
                    <a:pt x="40" y="81"/>
                    <a:pt x="18" y="94"/>
                    <a:pt x="12" y="81"/>
                  </a:cubicBezTo>
                  <a:cubicBezTo>
                    <a:pt x="4" y="67"/>
                    <a:pt x="30" y="67"/>
                    <a:pt x="37" y="64"/>
                  </a:cubicBezTo>
                  <a:cubicBezTo>
                    <a:pt x="28" y="66"/>
                    <a:pt x="0" y="55"/>
                    <a:pt x="7" y="41"/>
                  </a:cubicBezTo>
                  <a:cubicBezTo>
                    <a:pt x="13" y="28"/>
                    <a:pt x="41" y="43"/>
                    <a:pt x="44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7" name="Oval 33"/>
            <p:cNvSpPr>
              <a:spLocks noChangeArrowheads="1"/>
            </p:cNvSpPr>
            <p:nvPr/>
          </p:nvSpPr>
          <p:spPr bwMode="auto">
            <a:xfrm>
              <a:off x="2481263" y="73247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8" name="Oval 34"/>
            <p:cNvSpPr>
              <a:spLocks noChangeArrowheads="1"/>
            </p:cNvSpPr>
            <p:nvPr/>
          </p:nvSpPr>
          <p:spPr bwMode="auto">
            <a:xfrm>
              <a:off x="2524125" y="739933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9" name="Oval 35"/>
            <p:cNvSpPr>
              <a:spLocks noChangeArrowheads="1"/>
            </p:cNvSpPr>
            <p:nvPr/>
          </p:nvSpPr>
          <p:spPr bwMode="auto">
            <a:xfrm>
              <a:off x="2641600" y="7373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0" name="Oval 36"/>
            <p:cNvSpPr>
              <a:spLocks noChangeArrowheads="1"/>
            </p:cNvSpPr>
            <p:nvPr/>
          </p:nvSpPr>
          <p:spPr bwMode="auto">
            <a:xfrm>
              <a:off x="2611438" y="74295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1" name="Oval 37"/>
            <p:cNvSpPr>
              <a:spLocks noChangeArrowheads="1"/>
            </p:cNvSpPr>
            <p:nvPr/>
          </p:nvSpPr>
          <p:spPr bwMode="auto">
            <a:xfrm>
              <a:off x="2727325" y="7423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2" name="Oval 38"/>
            <p:cNvSpPr>
              <a:spLocks noChangeArrowheads="1"/>
            </p:cNvSpPr>
            <p:nvPr/>
          </p:nvSpPr>
          <p:spPr bwMode="auto">
            <a:xfrm>
              <a:off x="2697163" y="75088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3" name="Oval 39"/>
            <p:cNvSpPr>
              <a:spLocks noChangeArrowheads="1"/>
            </p:cNvSpPr>
            <p:nvPr/>
          </p:nvSpPr>
          <p:spPr bwMode="auto">
            <a:xfrm>
              <a:off x="2543175" y="7485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4" name="Oval 40"/>
            <p:cNvSpPr>
              <a:spLocks noChangeArrowheads="1"/>
            </p:cNvSpPr>
            <p:nvPr/>
          </p:nvSpPr>
          <p:spPr bwMode="auto">
            <a:xfrm>
              <a:off x="2641600" y="7504113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5" name="Oval 41"/>
            <p:cNvSpPr>
              <a:spLocks noChangeArrowheads="1"/>
            </p:cNvSpPr>
            <p:nvPr/>
          </p:nvSpPr>
          <p:spPr bwMode="auto">
            <a:xfrm>
              <a:off x="2622550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6" name="Freeform 42"/>
            <p:cNvSpPr>
              <a:spLocks/>
            </p:cNvSpPr>
            <p:nvPr/>
          </p:nvSpPr>
          <p:spPr bwMode="auto">
            <a:xfrm>
              <a:off x="2130425" y="6516688"/>
              <a:ext cx="498475" cy="468313"/>
            </a:xfrm>
            <a:custGeom>
              <a:avLst/>
              <a:gdLst>
                <a:gd name="T0" fmla="*/ 36 w 81"/>
                <a:gd name="T1" fmla="*/ 30 h 76"/>
                <a:gd name="T2" fmla="*/ 34 w 81"/>
                <a:gd name="T3" fmla="*/ 2 h 76"/>
                <a:gd name="T4" fmla="*/ 42 w 81"/>
                <a:gd name="T5" fmla="*/ 28 h 76"/>
                <a:gd name="T6" fmla="*/ 65 w 81"/>
                <a:gd name="T7" fmla="*/ 19 h 76"/>
                <a:gd name="T8" fmla="*/ 50 w 81"/>
                <a:gd name="T9" fmla="*/ 35 h 76"/>
                <a:gd name="T10" fmla="*/ 77 w 81"/>
                <a:gd name="T11" fmla="*/ 42 h 76"/>
                <a:gd name="T12" fmla="*/ 49 w 81"/>
                <a:gd name="T13" fmla="*/ 43 h 76"/>
                <a:gd name="T14" fmla="*/ 60 w 81"/>
                <a:gd name="T15" fmla="*/ 65 h 76"/>
                <a:gd name="T16" fmla="*/ 42 w 81"/>
                <a:gd name="T17" fmla="*/ 50 h 76"/>
                <a:gd name="T18" fmla="*/ 39 w 81"/>
                <a:gd name="T19" fmla="*/ 74 h 76"/>
                <a:gd name="T20" fmla="*/ 31 w 81"/>
                <a:gd name="T21" fmla="*/ 52 h 76"/>
                <a:gd name="T22" fmla="*/ 8 w 81"/>
                <a:gd name="T23" fmla="*/ 56 h 76"/>
                <a:gd name="T24" fmla="*/ 25 w 81"/>
                <a:gd name="T25" fmla="*/ 45 h 76"/>
                <a:gd name="T26" fmla="*/ 4 w 81"/>
                <a:gd name="T27" fmla="*/ 29 h 76"/>
                <a:gd name="T28" fmla="*/ 30 w 81"/>
                <a:gd name="T29" fmla="*/ 33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1" h="76">
                  <a:moveTo>
                    <a:pt x="36" y="30"/>
                  </a:moveTo>
                  <a:cubicBezTo>
                    <a:pt x="25" y="32"/>
                    <a:pt x="21" y="4"/>
                    <a:pt x="34" y="2"/>
                  </a:cubicBezTo>
                  <a:cubicBezTo>
                    <a:pt x="48" y="0"/>
                    <a:pt x="44" y="21"/>
                    <a:pt x="42" y="28"/>
                  </a:cubicBezTo>
                  <a:cubicBezTo>
                    <a:pt x="46" y="22"/>
                    <a:pt x="60" y="6"/>
                    <a:pt x="65" y="19"/>
                  </a:cubicBezTo>
                  <a:cubicBezTo>
                    <a:pt x="67" y="27"/>
                    <a:pt x="55" y="31"/>
                    <a:pt x="50" y="35"/>
                  </a:cubicBezTo>
                  <a:cubicBezTo>
                    <a:pt x="56" y="29"/>
                    <a:pt x="81" y="32"/>
                    <a:pt x="77" y="42"/>
                  </a:cubicBezTo>
                  <a:cubicBezTo>
                    <a:pt x="73" y="51"/>
                    <a:pt x="55" y="45"/>
                    <a:pt x="49" y="43"/>
                  </a:cubicBezTo>
                  <a:cubicBezTo>
                    <a:pt x="56" y="47"/>
                    <a:pt x="74" y="58"/>
                    <a:pt x="60" y="65"/>
                  </a:cubicBezTo>
                  <a:cubicBezTo>
                    <a:pt x="48" y="71"/>
                    <a:pt x="45" y="57"/>
                    <a:pt x="42" y="50"/>
                  </a:cubicBezTo>
                  <a:cubicBezTo>
                    <a:pt x="44" y="57"/>
                    <a:pt x="49" y="72"/>
                    <a:pt x="39" y="74"/>
                  </a:cubicBezTo>
                  <a:cubicBezTo>
                    <a:pt x="28" y="76"/>
                    <a:pt x="24" y="58"/>
                    <a:pt x="31" y="52"/>
                  </a:cubicBezTo>
                  <a:cubicBezTo>
                    <a:pt x="27" y="56"/>
                    <a:pt x="12" y="65"/>
                    <a:pt x="8" y="56"/>
                  </a:cubicBezTo>
                  <a:cubicBezTo>
                    <a:pt x="2" y="47"/>
                    <a:pt x="21" y="46"/>
                    <a:pt x="25" y="45"/>
                  </a:cubicBezTo>
                  <a:cubicBezTo>
                    <a:pt x="19" y="46"/>
                    <a:pt x="0" y="38"/>
                    <a:pt x="4" y="29"/>
                  </a:cubicBezTo>
                  <a:cubicBezTo>
                    <a:pt x="9" y="20"/>
                    <a:pt x="28" y="30"/>
                    <a:pt x="30" y="3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7" name="Oval 43"/>
            <p:cNvSpPr>
              <a:spLocks noChangeArrowheads="1"/>
            </p:cNvSpPr>
            <p:nvPr/>
          </p:nvSpPr>
          <p:spPr bwMode="auto">
            <a:xfrm>
              <a:off x="2265363" y="6665913"/>
              <a:ext cx="209550" cy="209550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8" name="Oval 44"/>
            <p:cNvSpPr>
              <a:spLocks noChangeArrowheads="1"/>
            </p:cNvSpPr>
            <p:nvPr/>
          </p:nvSpPr>
          <p:spPr bwMode="auto">
            <a:xfrm>
              <a:off x="2303463" y="6719888"/>
              <a:ext cx="1588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9" name="Oval 45"/>
            <p:cNvSpPr>
              <a:spLocks noChangeArrowheads="1"/>
            </p:cNvSpPr>
            <p:nvPr/>
          </p:nvSpPr>
          <p:spPr bwMode="auto">
            <a:xfrm>
              <a:off x="2376488" y="670242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0" name="Oval 46"/>
            <p:cNvSpPr>
              <a:spLocks noChangeArrowheads="1"/>
            </p:cNvSpPr>
            <p:nvPr/>
          </p:nvSpPr>
          <p:spPr bwMode="auto">
            <a:xfrm>
              <a:off x="2357438" y="6738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1" name="Oval 47"/>
            <p:cNvSpPr>
              <a:spLocks noChangeArrowheads="1"/>
            </p:cNvSpPr>
            <p:nvPr/>
          </p:nvSpPr>
          <p:spPr bwMode="auto">
            <a:xfrm>
              <a:off x="2438400" y="67325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2" name="Oval 48"/>
            <p:cNvSpPr>
              <a:spLocks noChangeArrowheads="1"/>
            </p:cNvSpPr>
            <p:nvPr/>
          </p:nvSpPr>
          <p:spPr bwMode="auto">
            <a:xfrm>
              <a:off x="2419350" y="6794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3" name="Oval 49"/>
            <p:cNvSpPr>
              <a:spLocks noChangeArrowheads="1"/>
            </p:cNvSpPr>
            <p:nvPr/>
          </p:nvSpPr>
          <p:spPr bwMode="auto">
            <a:xfrm>
              <a:off x="2308225" y="67818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4" name="Oval 50"/>
            <p:cNvSpPr>
              <a:spLocks noChangeArrowheads="1"/>
            </p:cNvSpPr>
            <p:nvPr/>
          </p:nvSpPr>
          <p:spPr bwMode="auto">
            <a:xfrm>
              <a:off x="2382838" y="6788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5" name="Oval 51"/>
            <p:cNvSpPr>
              <a:spLocks noChangeArrowheads="1"/>
            </p:cNvSpPr>
            <p:nvPr/>
          </p:nvSpPr>
          <p:spPr bwMode="auto">
            <a:xfrm>
              <a:off x="2370138" y="6837363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6" name="Freeform 52"/>
            <p:cNvSpPr>
              <a:spLocks/>
            </p:cNvSpPr>
            <p:nvPr/>
          </p:nvSpPr>
          <p:spPr bwMode="auto">
            <a:xfrm>
              <a:off x="1298575" y="6061075"/>
              <a:ext cx="690563" cy="647700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2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8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2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8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8"/>
                    <a:pt x="58" y="68"/>
                  </a:cubicBezTo>
                  <a:cubicBezTo>
                    <a:pt x="60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4"/>
                    <a:pt x="29" y="64"/>
                    <a:pt x="35" y="62"/>
                  </a:cubicBezTo>
                  <a:cubicBezTo>
                    <a:pt x="26" y="63"/>
                    <a:pt x="0" y="52"/>
                    <a:pt x="6" y="40"/>
                  </a:cubicBezTo>
                  <a:cubicBezTo>
                    <a:pt x="12" y="27"/>
                    <a:pt x="39" y="41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7" name="Oval 53"/>
            <p:cNvSpPr>
              <a:spLocks noChangeArrowheads="1"/>
            </p:cNvSpPr>
            <p:nvPr/>
          </p:nvSpPr>
          <p:spPr bwMode="auto">
            <a:xfrm>
              <a:off x="1490663" y="6264275"/>
              <a:ext cx="28257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8" name="Oval 54"/>
            <p:cNvSpPr>
              <a:spLocks noChangeArrowheads="1"/>
            </p:cNvSpPr>
            <p:nvPr/>
          </p:nvSpPr>
          <p:spPr bwMode="auto">
            <a:xfrm>
              <a:off x="1533525" y="63388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9" name="Oval 55"/>
            <p:cNvSpPr>
              <a:spLocks noChangeArrowheads="1"/>
            </p:cNvSpPr>
            <p:nvPr/>
          </p:nvSpPr>
          <p:spPr bwMode="auto">
            <a:xfrm>
              <a:off x="1644650" y="6313488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0" name="Oval 56"/>
            <p:cNvSpPr>
              <a:spLocks noChangeArrowheads="1"/>
            </p:cNvSpPr>
            <p:nvPr/>
          </p:nvSpPr>
          <p:spPr bwMode="auto">
            <a:xfrm>
              <a:off x="1619250" y="636270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1" name="Oval 57"/>
            <p:cNvSpPr>
              <a:spLocks noChangeArrowheads="1"/>
            </p:cNvSpPr>
            <p:nvPr/>
          </p:nvSpPr>
          <p:spPr bwMode="auto">
            <a:xfrm>
              <a:off x="1724025" y="636270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2" name="Oval 58"/>
            <p:cNvSpPr>
              <a:spLocks noChangeArrowheads="1"/>
            </p:cNvSpPr>
            <p:nvPr/>
          </p:nvSpPr>
          <p:spPr bwMode="auto">
            <a:xfrm>
              <a:off x="1693863" y="644366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3" name="Oval 59"/>
            <p:cNvSpPr>
              <a:spLocks noChangeArrowheads="1"/>
            </p:cNvSpPr>
            <p:nvPr/>
          </p:nvSpPr>
          <p:spPr bwMode="auto">
            <a:xfrm>
              <a:off x="1544638" y="64246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4" name="Oval 60"/>
            <p:cNvSpPr>
              <a:spLocks noChangeArrowheads="1"/>
            </p:cNvSpPr>
            <p:nvPr/>
          </p:nvSpPr>
          <p:spPr bwMode="auto">
            <a:xfrm>
              <a:off x="1644650" y="64373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5" name="Oval 61"/>
            <p:cNvSpPr>
              <a:spLocks noChangeArrowheads="1"/>
            </p:cNvSpPr>
            <p:nvPr/>
          </p:nvSpPr>
          <p:spPr bwMode="auto">
            <a:xfrm>
              <a:off x="1625600" y="6499225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6" name="Freeform 62"/>
            <p:cNvSpPr>
              <a:spLocks/>
            </p:cNvSpPr>
            <p:nvPr/>
          </p:nvSpPr>
          <p:spPr bwMode="auto">
            <a:xfrm>
              <a:off x="930275" y="7910513"/>
              <a:ext cx="455613" cy="393700"/>
            </a:xfrm>
            <a:custGeom>
              <a:avLst/>
              <a:gdLst>
                <a:gd name="T0" fmla="*/ 0 w 74"/>
                <a:gd name="T1" fmla="*/ 7 h 64"/>
                <a:gd name="T2" fmla="*/ 74 w 74"/>
                <a:gd name="T3" fmla="*/ 64 h 64"/>
                <a:gd name="T4" fmla="*/ 0 w 74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7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7" name="Freeform 63"/>
            <p:cNvSpPr>
              <a:spLocks/>
            </p:cNvSpPr>
            <p:nvPr/>
          </p:nvSpPr>
          <p:spPr bwMode="auto">
            <a:xfrm>
              <a:off x="904875" y="7953375"/>
              <a:ext cx="481013" cy="431800"/>
            </a:xfrm>
            <a:custGeom>
              <a:avLst/>
              <a:gdLst>
                <a:gd name="T0" fmla="*/ 4 w 78"/>
                <a:gd name="T1" fmla="*/ 0 h 70"/>
                <a:gd name="T2" fmla="*/ 0 w 78"/>
                <a:gd name="T3" fmla="*/ 1 h 70"/>
                <a:gd name="T4" fmla="*/ 78 w 78"/>
                <a:gd name="T5" fmla="*/ 58 h 70"/>
                <a:gd name="T6" fmla="*/ 78 w 78"/>
                <a:gd name="T7" fmla="*/ 57 h 70"/>
                <a:gd name="T8" fmla="*/ 4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4" y="0"/>
                  </a:moveTo>
                  <a:cubicBezTo>
                    <a:pt x="3" y="1"/>
                    <a:pt x="1" y="1"/>
                    <a:pt x="0" y="1"/>
                  </a:cubicBezTo>
                  <a:cubicBezTo>
                    <a:pt x="0" y="1"/>
                    <a:pt x="16" y="70"/>
                    <a:pt x="78" y="58"/>
                  </a:cubicBezTo>
                  <a:cubicBezTo>
                    <a:pt x="78" y="58"/>
                    <a:pt x="78" y="57"/>
                    <a:pt x="78" y="57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8" name="Freeform 64"/>
            <p:cNvSpPr>
              <a:spLocks/>
            </p:cNvSpPr>
            <p:nvPr/>
          </p:nvSpPr>
          <p:spPr bwMode="auto">
            <a:xfrm>
              <a:off x="153988" y="7183438"/>
              <a:ext cx="455613" cy="393700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9" name="Freeform 65"/>
            <p:cNvSpPr>
              <a:spLocks/>
            </p:cNvSpPr>
            <p:nvPr/>
          </p:nvSpPr>
          <p:spPr bwMode="auto">
            <a:xfrm>
              <a:off x="128588" y="7232650"/>
              <a:ext cx="487363" cy="425450"/>
            </a:xfrm>
            <a:custGeom>
              <a:avLst/>
              <a:gdLst>
                <a:gd name="T0" fmla="*/ 4 w 79"/>
                <a:gd name="T1" fmla="*/ 0 h 69"/>
                <a:gd name="T2" fmla="*/ 0 w 79"/>
                <a:gd name="T3" fmla="*/ 1 h 69"/>
                <a:gd name="T4" fmla="*/ 79 w 79"/>
                <a:gd name="T5" fmla="*/ 57 h 69"/>
                <a:gd name="T6" fmla="*/ 78 w 79"/>
                <a:gd name="T7" fmla="*/ 56 h 69"/>
                <a:gd name="T8" fmla="*/ 4 w 79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69">
                  <a:moveTo>
                    <a:pt x="4" y="0"/>
                  </a:moveTo>
                  <a:cubicBezTo>
                    <a:pt x="3" y="0"/>
                    <a:pt x="2" y="0"/>
                    <a:pt x="0" y="1"/>
                  </a:cubicBezTo>
                  <a:cubicBezTo>
                    <a:pt x="0" y="1"/>
                    <a:pt x="16" y="69"/>
                    <a:pt x="79" y="57"/>
                  </a:cubicBezTo>
                  <a:cubicBezTo>
                    <a:pt x="79" y="57"/>
                    <a:pt x="79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0" name="Freeform 66"/>
            <p:cNvSpPr>
              <a:spLocks/>
            </p:cNvSpPr>
            <p:nvPr/>
          </p:nvSpPr>
          <p:spPr bwMode="auto">
            <a:xfrm>
              <a:off x="1884363" y="7239000"/>
              <a:ext cx="461963" cy="393700"/>
            </a:xfrm>
            <a:custGeom>
              <a:avLst/>
              <a:gdLst>
                <a:gd name="T0" fmla="*/ 0 w 75"/>
                <a:gd name="T1" fmla="*/ 7 h 64"/>
                <a:gd name="T2" fmla="*/ 75 w 75"/>
                <a:gd name="T3" fmla="*/ 64 h 64"/>
                <a:gd name="T4" fmla="*/ 0 w 75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64">
                  <a:moveTo>
                    <a:pt x="0" y="7"/>
                  </a:moveTo>
                  <a:cubicBezTo>
                    <a:pt x="75" y="64"/>
                    <a:pt x="75" y="64"/>
                    <a:pt x="75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1" name="Freeform 67"/>
            <p:cNvSpPr>
              <a:spLocks/>
            </p:cNvSpPr>
            <p:nvPr/>
          </p:nvSpPr>
          <p:spPr bwMode="auto">
            <a:xfrm>
              <a:off x="1865313" y="7281863"/>
              <a:ext cx="481013" cy="431800"/>
            </a:xfrm>
            <a:custGeom>
              <a:avLst/>
              <a:gdLst>
                <a:gd name="T0" fmla="*/ 3 w 78"/>
                <a:gd name="T1" fmla="*/ 0 h 70"/>
                <a:gd name="T2" fmla="*/ 0 w 78"/>
                <a:gd name="T3" fmla="*/ 1 h 70"/>
                <a:gd name="T4" fmla="*/ 78 w 78"/>
                <a:gd name="T5" fmla="*/ 57 h 70"/>
                <a:gd name="T6" fmla="*/ 78 w 78"/>
                <a:gd name="T7" fmla="*/ 57 h 70"/>
                <a:gd name="T8" fmla="*/ 3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3" y="0"/>
                  </a:move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15" y="70"/>
                    <a:pt x="78" y="57"/>
                  </a:cubicBezTo>
                  <a:cubicBezTo>
                    <a:pt x="78" y="57"/>
                    <a:pt x="78" y="57"/>
                    <a:pt x="78" y="57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2" name="Freeform 68"/>
            <p:cNvSpPr>
              <a:spLocks/>
            </p:cNvSpPr>
            <p:nvPr/>
          </p:nvSpPr>
          <p:spPr bwMode="auto">
            <a:xfrm>
              <a:off x="646113" y="7423150"/>
              <a:ext cx="406400" cy="406400"/>
            </a:xfrm>
            <a:custGeom>
              <a:avLst/>
              <a:gdLst>
                <a:gd name="T0" fmla="*/ 66 w 66"/>
                <a:gd name="T1" fmla="*/ 0 h 66"/>
                <a:gd name="T2" fmla="*/ 0 w 66"/>
                <a:gd name="T3" fmla="*/ 66 h 66"/>
                <a:gd name="T4" fmla="*/ 66 w 66"/>
                <a:gd name="T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6">
                  <a:moveTo>
                    <a:pt x="66" y="0"/>
                  </a:moveTo>
                  <a:cubicBezTo>
                    <a:pt x="0" y="66"/>
                    <a:pt x="0" y="66"/>
                    <a:pt x="0" y="66"/>
                  </a:cubicBezTo>
                  <a:cubicBezTo>
                    <a:pt x="1" y="59"/>
                    <a:pt x="7" y="0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3" name="Freeform 69"/>
            <p:cNvSpPr>
              <a:spLocks/>
            </p:cNvSpPr>
            <p:nvPr/>
          </p:nvSpPr>
          <p:spPr bwMode="auto">
            <a:xfrm>
              <a:off x="646113" y="7423150"/>
              <a:ext cx="425450" cy="431800"/>
            </a:xfrm>
            <a:custGeom>
              <a:avLst/>
              <a:gdLst>
                <a:gd name="T0" fmla="*/ 66 w 69"/>
                <a:gd name="T1" fmla="*/ 0 h 70"/>
                <a:gd name="T2" fmla="*/ 69 w 69"/>
                <a:gd name="T3" fmla="*/ 0 h 70"/>
                <a:gd name="T4" fmla="*/ 0 w 69"/>
                <a:gd name="T5" fmla="*/ 67 h 70"/>
                <a:gd name="T6" fmla="*/ 0 w 69"/>
                <a:gd name="T7" fmla="*/ 66 h 70"/>
                <a:gd name="T8" fmla="*/ 66 w 69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0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0"/>
                    <a:pt x="0" y="67"/>
                  </a:cubicBezTo>
                  <a:cubicBezTo>
                    <a:pt x="0" y="67"/>
                    <a:pt x="0" y="67"/>
                    <a:pt x="0" y="66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4" name="Freeform 70"/>
            <p:cNvSpPr>
              <a:spLocks/>
            </p:cNvSpPr>
            <p:nvPr/>
          </p:nvSpPr>
          <p:spPr bwMode="auto">
            <a:xfrm>
              <a:off x="1724025" y="6627813"/>
              <a:ext cx="406400" cy="412750"/>
            </a:xfrm>
            <a:custGeom>
              <a:avLst/>
              <a:gdLst>
                <a:gd name="T0" fmla="*/ 66 w 66"/>
                <a:gd name="T1" fmla="*/ 0 h 67"/>
                <a:gd name="T2" fmla="*/ 0 w 66"/>
                <a:gd name="T3" fmla="*/ 67 h 67"/>
                <a:gd name="T4" fmla="*/ 66 w 66"/>
                <a:gd name="T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7">
                  <a:moveTo>
                    <a:pt x="66" y="0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0" y="60"/>
                    <a:pt x="7" y="1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5" name="Freeform 71"/>
            <p:cNvSpPr>
              <a:spLocks/>
            </p:cNvSpPr>
            <p:nvPr/>
          </p:nvSpPr>
          <p:spPr bwMode="auto">
            <a:xfrm>
              <a:off x="1724025" y="6627813"/>
              <a:ext cx="425450" cy="438150"/>
            </a:xfrm>
            <a:custGeom>
              <a:avLst/>
              <a:gdLst>
                <a:gd name="T0" fmla="*/ 66 w 69"/>
                <a:gd name="T1" fmla="*/ 0 h 71"/>
                <a:gd name="T2" fmla="*/ 69 w 69"/>
                <a:gd name="T3" fmla="*/ 0 h 71"/>
                <a:gd name="T4" fmla="*/ 0 w 69"/>
                <a:gd name="T5" fmla="*/ 67 h 71"/>
                <a:gd name="T6" fmla="*/ 0 w 69"/>
                <a:gd name="T7" fmla="*/ 67 h 71"/>
                <a:gd name="T8" fmla="*/ 66 w 69"/>
                <a:gd name="T9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1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1"/>
                    <a:pt x="0" y="67"/>
                  </a:cubicBezTo>
                  <a:cubicBezTo>
                    <a:pt x="0" y="67"/>
                    <a:pt x="0" y="67"/>
                    <a:pt x="0" y="67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6" name="Freeform 72"/>
            <p:cNvSpPr>
              <a:spLocks/>
            </p:cNvSpPr>
            <p:nvPr/>
          </p:nvSpPr>
          <p:spPr bwMode="auto">
            <a:xfrm>
              <a:off x="2635250" y="7664450"/>
              <a:ext cx="523875" cy="528638"/>
            </a:xfrm>
            <a:custGeom>
              <a:avLst/>
              <a:gdLst>
                <a:gd name="T0" fmla="*/ 85 w 85"/>
                <a:gd name="T1" fmla="*/ 0 h 86"/>
                <a:gd name="T2" fmla="*/ 0 w 85"/>
                <a:gd name="T3" fmla="*/ 86 h 86"/>
                <a:gd name="T4" fmla="*/ 85 w 85"/>
                <a:gd name="T5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6">
                  <a:moveTo>
                    <a:pt x="85" y="0"/>
                  </a:moveTo>
                  <a:cubicBezTo>
                    <a:pt x="0" y="86"/>
                    <a:pt x="0" y="86"/>
                    <a:pt x="0" y="86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7" name="Freeform 73"/>
            <p:cNvSpPr>
              <a:spLocks/>
            </p:cNvSpPr>
            <p:nvPr/>
          </p:nvSpPr>
          <p:spPr bwMode="auto">
            <a:xfrm>
              <a:off x="2635250" y="7664450"/>
              <a:ext cx="554038" cy="560388"/>
            </a:xfrm>
            <a:custGeom>
              <a:avLst/>
              <a:gdLst>
                <a:gd name="T0" fmla="*/ 85 w 90"/>
                <a:gd name="T1" fmla="*/ 0 h 91"/>
                <a:gd name="T2" fmla="*/ 90 w 90"/>
                <a:gd name="T3" fmla="*/ 0 h 91"/>
                <a:gd name="T4" fmla="*/ 0 w 90"/>
                <a:gd name="T5" fmla="*/ 86 h 91"/>
                <a:gd name="T6" fmla="*/ 0 w 90"/>
                <a:gd name="T7" fmla="*/ 86 h 91"/>
                <a:gd name="T8" fmla="*/ 85 w 90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85" y="0"/>
                  </a:moveTo>
                  <a:cubicBezTo>
                    <a:pt x="86" y="0"/>
                    <a:pt x="88" y="0"/>
                    <a:pt x="90" y="0"/>
                  </a:cubicBezTo>
                  <a:cubicBezTo>
                    <a:pt x="90" y="0"/>
                    <a:pt x="82" y="91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8" name="Freeform 74"/>
            <p:cNvSpPr>
              <a:spLocks/>
            </p:cNvSpPr>
            <p:nvPr/>
          </p:nvSpPr>
          <p:spPr bwMode="auto">
            <a:xfrm>
              <a:off x="10972800" y="7404100"/>
              <a:ext cx="30163" cy="1177925"/>
            </a:xfrm>
            <a:custGeom>
              <a:avLst/>
              <a:gdLst>
                <a:gd name="T0" fmla="*/ 5 w 5"/>
                <a:gd name="T1" fmla="*/ 5 h 191"/>
                <a:gd name="T2" fmla="*/ 2 w 5"/>
                <a:gd name="T3" fmla="*/ 0 h 191"/>
                <a:gd name="T4" fmla="*/ 0 w 5"/>
                <a:gd name="T5" fmla="*/ 5 h 191"/>
                <a:gd name="T6" fmla="*/ 0 w 5"/>
                <a:gd name="T7" fmla="*/ 191 h 191"/>
                <a:gd name="T8" fmla="*/ 5 w 5"/>
                <a:gd name="T9" fmla="*/ 191 h 191"/>
                <a:gd name="T10" fmla="*/ 5 w 5"/>
                <a:gd name="T11" fmla="*/ 5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91">
                  <a:moveTo>
                    <a:pt x="5" y="5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5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5" y="191"/>
                    <a:pt x="5" y="191"/>
                    <a:pt x="5" y="191"/>
                  </a:cubicBezTo>
                  <a:lnTo>
                    <a:pt x="5" y="5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9" name="Freeform 75"/>
            <p:cNvSpPr>
              <a:spLocks/>
            </p:cNvSpPr>
            <p:nvPr/>
          </p:nvSpPr>
          <p:spPr bwMode="auto">
            <a:xfrm>
              <a:off x="11858625" y="7521575"/>
              <a:ext cx="38100" cy="1060450"/>
            </a:xfrm>
            <a:custGeom>
              <a:avLst/>
              <a:gdLst>
                <a:gd name="T0" fmla="*/ 6 w 6"/>
                <a:gd name="T1" fmla="*/ 4 h 172"/>
                <a:gd name="T2" fmla="*/ 3 w 6"/>
                <a:gd name="T3" fmla="*/ 0 h 172"/>
                <a:gd name="T4" fmla="*/ 0 w 6"/>
                <a:gd name="T5" fmla="*/ 4 h 172"/>
                <a:gd name="T6" fmla="*/ 0 w 6"/>
                <a:gd name="T7" fmla="*/ 172 h 172"/>
                <a:gd name="T8" fmla="*/ 6 w 6"/>
                <a:gd name="T9" fmla="*/ 172 h 172"/>
                <a:gd name="T10" fmla="*/ 6 w 6"/>
                <a:gd name="T11" fmla="*/ 4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72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6" y="172"/>
                    <a:pt x="6" y="172"/>
                    <a:pt x="6" y="172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0" name="Freeform 76"/>
            <p:cNvSpPr>
              <a:spLocks/>
            </p:cNvSpPr>
            <p:nvPr/>
          </p:nvSpPr>
          <p:spPr bwMode="auto">
            <a:xfrm>
              <a:off x="10042525" y="7472363"/>
              <a:ext cx="36513" cy="1109663"/>
            </a:xfrm>
            <a:custGeom>
              <a:avLst/>
              <a:gdLst>
                <a:gd name="T0" fmla="*/ 6 w 6"/>
                <a:gd name="T1" fmla="*/ 4 h 180"/>
                <a:gd name="T2" fmla="*/ 3 w 6"/>
                <a:gd name="T3" fmla="*/ 0 h 180"/>
                <a:gd name="T4" fmla="*/ 0 w 6"/>
                <a:gd name="T5" fmla="*/ 4 h 180"/>
                <a:gd name="T6" fmla="*/ 0 w 6"/>
                <a:gd name="T7" fmla="*/ 180 h 180"/>
                <a:gd name="T8" fmla="*/ 6 w 6"/>
                <a:gd name="T9" fmla="*/ 180 h 180"/>
                <a:gd name="T10" fmla="*/ 6 w 6"/>
                <a:gd name="T11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80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80"/>
                    <a:pt x="0" y="180"/>
                    <a:pt x="0" y="180"/>
                  </a:cubicBezTo>
                  <a:cubicBezTo>
                    <a:pt x="6" y="180"/>
                    <a:pt x="6" y="180"/>
                    <a:pt x="6" y="180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1" name="Freeform 77"/>
            <p:cNvSpPr>
              <a:spLocks/>
            </p:cNvSpPr>
            <p:nvPr/>
          </p:nvSpPr>
          <p:spPr bwMode="auto">
            <a:xfrm>
              <a:off x="11606213" y="6899275"/>
              <a:ext cx="38100" cy="1682750"/>
            </a:xfrm>
            <a:custGeom>
              <a:avLst/>
              <a:gdLst>
                <a:gd name="T0" fmla="*/ 6 w 6"/>
                <a:gd name="T1" fmla="*/ 4 h 273"/>
                <a:gd name="T2" fmla="*/ 3 w 6"/>
                <a:gd name="T3" fmla="*/ 0 h 273"/>
                <a:gd name="T4" fmla="*/ 0 w 6"/>
                <a:gd name="T5" fmla="*/ 4 h 273"/>
                <a:gd name="T6" fmla="*/ 0 w 6"/>
                <a:gd name="T7" fmla="*/ 273 h 273"/>
                <a:gd name="T8" fmla="*/ 6 w 6"/>
                <a:gd name="T9" fmla="*/ 273 h 273"/>
                <a:gd name="T10" fmla="*/ 6 w 6"/>
                <a:gd name="T11" fmla="*/ 4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73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6" y="273"/>
                    <a:pt x="6" y="273"/>
                    <a:pt x="6" y="273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2" name="Freeform 78"/>
            <p:cNvSpPr>
              <a:spLocks/>
            </p:cNvSpPr>
            <p:nvPr/>
          </p:nvSpPr>
          <p:spPr bwMode="auto">
            <a:xfrm>
              <a:off x="11274425" y="6486525"/>
              <a:ext cx="714375" cy="671513"/>
            </a:xfrm>
            <a:custGeom>
              <a:avLst/>
              <a:gdLst>
                <a:gd name="T0" fmla="*/ 52 w 116"/>
                <a:gd name="T1" fmla="*/ 44 h 109"/>
                <a:gd name="T2" fmla="*/ 49 w 116"/>
                <a:gd name="T3" fmla="*/ 3 h 109"/>
                <a:gd name="T4" fmla="*/ 61 w 116"/>
                <a:gd name="T5" fmla="*/ 40 h 109"/>
                <a:gd name="T6" fmla="*/ 92 w 116"/>
                <a:gd name="T7" fmla="*/ 27 h 109"/>
                <a:gd name="T8" fmla="*/ 72 w 116"/>
                <a:gd name="T9" fmla="*/ 50 h 109"/>
                <a:gd name="T10" fmla="*/ 110 w 116"/>
                <a:gd name="T11" fmla="*/ 61 h 109"/>
                <a:gd name="T12" fmla="*/ 70 w 116"/>
                <a:gd name="T13" fmla="*/ 62 h 109"/>
                <a:gd name="T14" fmla="*/ 86 w 116"/>
                <a:gd name="T15" fmla="*/ 94 h 109"/>
                <a:gd name="T16" fmla="*/ 60 w 116"/>
                <a:gd name="T17" fmla="*/ 71 h 109"/>
                <a:gd name="T18" fmla="*/ 55 w 116"/>
                <a:gd name="T19" fmla="*/ 106 h 109"/>
                <a:gd name="T20" fmla="*/ 45 w 116"/>
                <a:gd name="T21" fmla="*/ 74 h 109"/>
                <a:gd name="T22" fmla="*/ 11 w 116"/>
                <a:gd name="T23" fmla="*/ 81 h 109"/>
                <a:gd name="T24" fmla="*/ 36 w 116"/>
                <a:gd name="T25" fmla="*/ 65 h 109"/>
                <a:gd name="T26" fmla="*/ 6 w 116"/>
                <a:gd name="T27" fmla="*/ 42 h 109"/>
                <a:gd name="T28" fmla="*/ 43 w 116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6" h="109">
                  <a:moveTo>
                    <a:pt x="52" y="44"/>
                  </a:moveTo>
                  <a:cubicBezTo>
                    <a:pt x="36" y="46"/>
                    <a:pt x="31" y="6"/>
                    <a:pt x="49" y="3"/>
                  </a:cubicBezTo>
                  <a:cubicBezTo>
                    <a:pt x="68" y="0"/>
                    <a:pt x="63" y="30"/>
                    <a:pt x="61" y="40"/>
                  </a:cubicBezTo>
                  <a:cubicBezTo>
                    <a:pt x="65" y="32"/>
                    <a:pt x="86" y="9"/>
                    <a:pt x="92" y="27"/>
                  </a:cubicBezTo>
                  <a:cubicBezTo>
                    <a:pt x="96" y="39"/>
                    <a:pt x="79" y="45"/>
                    <a:pt x="72" y="50"/>
                  </a:cubicBezTo>
                  <a:cubicBezTo>
                    <a:pt x="81" y="42"/>
                    <a:pt x="116" y="46"/>
                    <a:pt x="110" y="61"/>
                  </a:cubicBezTo>
                  <a:cubicBezTo>
                    <a:pt x="105" y="74"/>
                    <a:pt x="78" y="65"/>
                    <a:pt x="70" y="62"/>
                  </a:cubicBezTo>
                  <a:cubicBezTo>
                    <a:pt x="80" y="68"/>
                    <a:pt x="106" y="84"/>
                    <a:pt x="86" y="94"/>
                  </a:cubicBezTo>
                  <a:cubicBezTo>
                    <a:pt x="69" y="103"/>
                    <a:pt x="65" y="82"/>
                    <a:pt x="60" y="71"/>
                  </a:cubicBezTo>
                  <a:cubicBezTo>
                    <a:pt x="63" y="82"/>
                    <a:pt x="70" y="103"/>
                    <a:pt x="55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4"/>
                    <a:pt x="11" y="81"/>
                  </a:cubicBezTo>
                  <a:cubicBezTo>
                    <a:pt x="3" y="67"/>
                    <a:pt x="30" y="67"/>
                    <a:pt x="36" y="65"/>
                  </a:cubicBezTo>
                  <a:cubicBezTo>
                    <a:pt x="27" y="66"/>
                    <a:pt x="0" y="55"/>
                    <a:pt x="6" y="42"/>
                  </a:cubicBezTo>
                  <a:cubicBezTo>
                    <a:pt x="13" y="29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3" name="Oval 79"/>
            <p:cNvSpPr>
              <a:spLocks noChangeArrowheads="1"/>
            </p:cNvSpPr>
            <p:nvPr/>
          </p:nvSpPr>
          <p:spPr bwMode="auto">
            <a:xfrm>
              <a:off x="11471275" y="67024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4" name="Oval 80"/>
            <p:cNvSpPr>
              <a:spLocks noChangeArrowheads="1"/>
            </p:cNvSpPr>
            <p:nvPr/>
          </p:nvSpPr>
          <p:spPr bwMode="auto">
            <a:xfrm>
              <a:off x="11514138" y="677545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5" name="Oval 81"/>
            <p:cNvSpPr>
              <a:spLocks noChangeArrowheads="1"/>
            </p:cNvSpPr>
            <p:nvPr/>
          </p:nvSpPr>
          <p:spPr bwMode="auto">
            <a:xfrm>
              <a:off x="11631613" y="67516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6" name="Oval 82"/>
            <p:cNvSpPr>
              <a:spLocks noChangeArrowheads="1"/>
            </p:cNvSpPr>
            <p:nvPr/>
          </p:nvSpPr>
          <p:spPr bwMode="auto">
            <a:xfrm>
              <a:off x="11606213" y="68072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7" name="Oval 83"/>
            <p:cNvSpPr>
              <a:spLocks noChangeArrowheads="1"/>
            </p:cNvSpPr>
            <p:nvPr/>
          </p:nvSpPr>
          <p:spPr bwMode="auto">
            <a:xfrm>
              <a:off x="11717338" y="680085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8" name="Oval 84"/>
            <p:cNvSpPr>
              <a:spLocks noChangeArrowheads="1"/>
            </p:cNvSpPr>
            <p:nvPr/>
          </p:nvSpPr>
          <p:spPr bwMode="auto">
            <a:xfrm>
              <a:off x="11687175" y="68865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9" name="Oval 85"/>
            <p:cNvSpPr>
              <a:spLocks noChangeArrowheads="1"/>
            </p:cNvSpPr>
            <p:nvPr/>
          </p:nvSpPr>
          <p:spPr bwMode="auto">
            <a:xfrm>
              <a:off x="11533188" y="68627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0" name="Oval 86"/>
            <p:cNvSpPr>
              <a:spLocks noChangeArrowheads="1"/>
            </p:cNvSpPr>
            <p:nvPr/>
          </p:nvSpPr>
          <p:spPr bwMode="auto">
            <a:xfrm>
              <a:off x="11631613" y="6880225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1" name="Oval 87"/>
            <p:cNvSpPr>
              <a:spLocks noChangeArrowheads="1"/>
            </p:cNvSpPr>
            <p:nvPr/>
          </p:nvSpPr>
          <p:spPr bwMode="auto">
            <a:xfrm>
              <a:off x="11612563" y="6948488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2" name="Freeform 88"/>
            <p:cNvSpPr>
              <a:spLocks/>
            </p:cNvSpPr>
            <p:nvPr/>
          </p:nvSpPr>
          <p:spPr bwMode="auto">
            <a:xfrm>
              <a:off x="11982450" y="7435850"/>
              <a:ext cx="12700" cy="12700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2 h 2"/>
                <a:gd name="T4" fmla="*/ 2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cubicBezTo>
                    <a:pt x="1" y="1"/>
                    <a:pt x="1" y="1"/>
                    <a:pt x="0" y="2"/>
                  </a:cubicBezTo>
                  <a:cubicBezTo>
                    <a:pt x="1" y="2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3" name="Freeform 89"/>
            <p:cNvSpPr>
              <a:spLocks/>
            </p:cNvSpPr>
            <p:nvPr/>
          </p:nvSpPr>
          <p:spPr bwMode="auto">
            <a:xfrm>
              <a:off x="11552238" y="7151688"/>
              <a:ext cx="646113" cy="641350"/>
            </a:xfrm>
            <a:custGeom>
              <a:avLst/>
              <a:gdLst>
                <a:gd name="T0" fmla="*/ 72 w 105"/>
                <a:gd name="T1" fmla="*/ 46 h 104"/>
                <a:gd name="T2" fmla="*/ 70 w 105"/>
                <a:gd name="T3" fmla="*/ 48 h 104"/>
                <a:gd name="T4" fmla="*/ 72 w 105"/>
                <a:gd name="T5" fmla="*/ 46 h 104"/>
                <a:gd name="T6" fmla="*/ 90 w 105"/>
                <a:gd name="T7" fmla="*/ 26 h 104"/>
                <a:gd name="T8" fmla="*/ 59 w 105"/>
                <a:gd name="T9" fmla="*/ 38 h 104"/>
                <a:gd name="T10" fmla="*/ 48 w 105"/>
                <a:gd name="T11" fmla="*/ 2 h 104"/>
                <a:gd name="T12" fmla="*/ 51 w 105"/>
                <a:gd name="T13" fmla="*/ 42 h 104"/>
                <a:gd name="T14" fmla="*/ 42 w 105"/>
                <a:gd name="T15" fmla="*/ 46 h 104"/>
                <a:gd name="T16" fmla="*/ 7 w 105"/>
                <a:gd name="T17" fmla="*/ 40 h 104"/>
                <a:gd name="T18" fmla="*/ 36 w 105"/>
                <a:gd name="T19" fmla="*/ 62 h 104"/>
                <a:gd name="T20" fmla="*/ 11 w 105"/>
                <a:gd name="T21" fmla="*/ 78 h 104"/>
                <a:gd name="T22" fmla="*/ 44 w 105"/>
                <a:gd name="T23" fmla="*/ 71 h 104"/>
                <a:gd name="T24" fmla="*/ 54 w 105"/>
                <a:gd name="T25" fmla="*/ 102 h 104"/>
                <a:gd name="T26" fmla="*/ 59 w 105"/>
                <a:gd name="T27" fmla="*/ 68 h 104"/>
                <a:gd name="T28" fmla="*/ 83 w 105"/>
                <a:gd name="T29" fmla="*/ 90 h 104"/>
                <a:gd name="T30" fmla="*/ 68 w 105"/>
                <a:gd name="T31" fmla="*/ 59 h 104"/>
                <a:gd name="T32" fmla="*/ 105 w 105"/>
                <a:gd name="T33" fmla="*/ 61 h 104"/>
                <a:gd name="T34" fmla="*/ 105 w 105"/>
                <a:gd name="T35" fmla="*/ 50 h 104"/>
                <a:gd name="T36" fmla="*/ 72 w 105"/>
                <a:gd name="T37" fmla="*/ 46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5" h="104">
                  <a:moveTo>
                    <a:pt x="72" y="46"/>
                  </a:moveTo>
                  <a:cubicBezTo>
                    <a:pt x="71" y="47"/>
                    <a:pt x="71" y="48"/>
                    <a:pt x="70" y="48"/>
                  </a:cubicBezTo>
                  <a:cubicBezTo>
                    <a:pt x="71" y="47"/>
                    <a:pt x="71" y="47"/>
                    <a:pt x="72" y="46"/>
                  </a:cubicBezTo>
                  <a:cubicBezTo>
                    <a:pt x="79" y="41"/>
                    <a:pt x="93" y="36"/>
                    <a:pt x="90" y="26"/>
                  </a:cubicBezTo>
                  <a:cubicBezTo>
                    <a:pt x="84" y="8"/>
                    <a:pt x="63" y="30"/>
                    <a:pt x="59" y="38"/>
                  </a:cubicBezTo>
                  <a:cubicBezTo>
                    <a:pt x="61" y="29"/>
                    <a:pt x="66" y="0"/>
                    <a:pt x="48" y="2"/>
                  </a:cubicBezTo>
                  <a:cubicBezTo>
                    <a:pt x="30" y="5"/>
                    <a:pt x="35" y="44"/>
                    <a:pt x="51" y="42"/>
                  </a:cubicBezTo>
                  <a:cubicBezTo>
                    <a:pt x="42" y="46"/>
                    <a:pt x="42" y="46"/>
                    <a:pt x="42" y="46"/>
                  </a:cubicBezTo>
                  <a:cubicBezTo>
                    <a:pt x="39" y="41"/>
                    <a:pt x="13" y="27"/>
                    <a:pt x="7" y="40"/>
                  </a:cubicBezTo>
                  <a:cubicBezTo>
                    <a:pt x="0" y="52"/>
                    <a:pt x="27" y="63"/>
                    <a:pt x="36" y="62"/>
                  </a:cubicBezTo>
                  <a:cubicBezTo>
                    <a:pt x="29" y="64"/>
                    <a:pt x="4" y="64"/>
                    <a:pt x="11" y="78"/>
                  </a:cubicBezTo>
                  <a:cubicBezTo>
                    <a:pt x="18" y="90"/>
                    <a:pt x="38" y="78"/>
                    <a:pt x="44" y="71"/>
                  </a:cubicBezTo>
                  <a:cubicBezTo>
                    <a:pt x="34" y="79"/>
                    <a:pt x="40" y="104"/>
                    <a:pt x="54" y="102"/>
                  </a:cubicBezTo>
                  <a:cubicBezTo>
                    <a:pt x="68" y="99"/>
                    <a:pt x="61" y="78"/>
                    <a:pt x="59" y="68"/>
                  </a:cubicBezTo>
                  <a:cubicBezTo>
                    <a:pt x="63" y="78"/>
                    <a:pt x="67" y="98"/>
                    <a:pt x="83" y="90"/>
                  </a:cubicBezTo>
                  <a:cubicBezTo>
                    <a:pt x="103" y="80"/>
                    <a:pt x="77" y="65"/>
                    <a:pt x="68" y="59"/>
                  </a:cubicBezTo>
                  <a:cubicBezTo>
                    <a:pt x="75" y="62"/>
                    <a:pt x="97" y="69"/>
                    <a:pt x="105" y="61"/>
                  </a:cubicBezTo>
                  <a:cubicBezTo>
                    <a:pt x="105" y="50"/>
                    <a:pt x="105" y="50"/>
                    <a:pt x="105" y="50"/>
                  </a:cubicBezTo>
                  <a:cubicBezTo>
                    <a:pt x="98" y="43"/>
                    <a:pt x="80" y="42"/>
                    <a:pt x="72" y="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4" name="Oval 90"/>
            <p:cNvSpPr>
              <a:spLocks noChangeArrowheads="1"/>
            </p:cNvSpPr>
            <p:nvPr/>
          </p:nvSpPr>
          <p:spPr bwMode="auto">
            <a:xfrm>
              <a:off x="11742738" y="7354888"/>
              <a:ext cx="28892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5" name="Oval 91"/>
            <p:cNvSpPr>
              <a:spLocks noChangeArrowheads="1"/>
            </p:cNvSpPr>
            <p:nvPr/>
          </p:nvSpPr>
          <p:spPr bwMode="auto">
            <a:xfrm>
              <a:off x="11791950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6" name="Oval 92"/>
            <p:cNvSpPr>
              <a:spLocks noChangeArrowheads="1"/>
            </p:cNvSpPr>
            <p:nvPr/>
          </p:nvSpPr>
          <p:spPr bwMode="auto">
            <a:xfrm>
              <a:off x="11896725" y="74041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7" name="Oval 93"/>
            <p:cNvSpPr>
              <a:spLocks noChangeArrowheads="1"/>
            </p:cNvSpPr>
            <p:nvPr/>
          </p:nvSpPr>
          <p:spPr bwMode="auto">
            <a:xfrm>
              <a:off x="11871325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8" name="Oval 94"/>
            <p:cNvSpPr>
              <a:spLocks noChangeArrowheads="1"/>
            </p:cNvSpPr>
            <p:nvPr/>
          </p:nvSpPr>
          <p:spPr bwMode="auto">
            <a:xfrm>
              <a:off x="11982450" y="7454900"/>
              <a:ext cx="635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9" name="Oval 95"/>
            <p:cNvSpPr>
              <a:spLocks noChangeArrowheads="1"/>
            </p:cNvSpPr>
            <p:nvPr/>
          </p:nvSpPr>
          <p:spPr bwMode="auto">
            <a:xfrm>
              <a:off x="11952288" y="75342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0" name="Oval 96"/>
            <p:cNvSpPr>
              <a:spLocks noChangeArrowheads="1"/>
            </p:cNvSpPr>
            <p:nvPr/>
          </p:nvSpPr>
          <p:spPr bwMode="auto">
            <a:xfrm>
              <a:off x="11804650" y="75152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1" name="Oval 97"/>
            <p:cNvSpPr>
              <a:spLocks noChangeArrowheads="1"/>
            </p:cNvSpPr>
            <p:nvPr/>
          </p:nvSpPr>
          <p:spPr bwMode="auto">
            <a:xfrm>
              <a:off x="11903075" y="75279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2" name="Oval 98"/>
            <p:cNvSpPr>
              <a:spLocks noChangeArrowheads="1"/>
            </p:cNvSpPr>
            <p:nvPr/>
          </p:nvSpPr>
          <p:spPr bwMode="auto">
            <a:xfrm>
              <a:off x="11884025" y="7589838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3" name="Freeform 99"/>
            <p:cNvSpPr>
              <a:spLocks/>
            </p:cNvSpPr>
            <p:nvPr/>
          </p:nvSpPr>
          <p:spPr bwMode="auto">
            <a:xfrm>
              <a:off x="9672638" y="7127875"/>
              <a:ext cx="690563" cy="646113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3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9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3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9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9"/>
                    <a:pt x="58" y="69"/>
                  </a:cubicBezTo>
                  <a:cubicBezTo>
                    <a:pt x="61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5"/>
                    <a:pt x="29" y="64"/>
                    <a:pt x="35" y="62"/>
                  </a:cubicBezTo>
                  <a:cubicBezTo>
                    <a:pt x="26" y="63"/>
                    <a:pt x="0" y="53"/>
                    <a:pt x="6" y="40"/>
                  </a:cubicBezTo>
                  <a:cubicBezTo>
                    <a:pt x="12" y="27"/>
                    <a:pt x="39" y="42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4" name="Oval 100"/>
            <p:cNvSpPr>
              <a:spLocks noChangeArrowheads="1"/>
            </p:cNvSpPr>
            <p:nvPr/>
          </p:nvSpPr>
          <p:spPr bwMode="auto">
            <a:xfrm>
              <a:off x="9864725" y="7331075"/>
              <a:ext cx="282575" cy="2825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5" name="Oval 101"/>
            <p:cNvSpPr>
              <a:spLocks noChangeArrowheads="1"/>
            </p:cNvSpPr>
            <p:nvPr/>
          </p:nvSpPr>
          <p:spPr bwMode="auto">
            <a:xfrm>
              <a:off x="9907588" y="74041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6" name="Oval 102"/>
            <p:cNvSpPr>
              <a:spLocks noChangeArrowheads="1"/>
            </p:cNvSpPr>
            <p:nvPr/>
          </p:nvSpPr>
          <p:spPr bwMode="auto">
            <a:xfrm>
              <a:off x="10018713" y="7380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7" name="Oval 103"/>
            <p:cNvSpPr>
              <a:spLocks noChangeArrowheads="1"/>
            </p:cNvSpPr>
            <p:nvPr/>
          </p:nvSpPr>
          <p:spPr bwMode="auto">
            <a:xfrm>
              <a:off x="9993313" y="74358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8" name="Oval 104"/>
            <p:cNvSpPr>
              <a:spLocks noChangeArrowheads="1"/>
            </p:cNvSpPr>
            <p:nvPr/>
          </p:nvSpPr>
          <p:spPr bwMode="auto">
            <a:xfrm>
              <a:off x="10104438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9" name="Oval 105"/>
            <p:cNvSpPr>
              <a:spLocks noChangeArrowheads="1"/>
            </p:cNvSpPr>
            <p:nvPr/>
          </p:nvSpPr>
          <p:spPr bwMode="auto">
            <a:xfrm>
              <a:off x="10067925" y="7508875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0" name="Oval 106"/>
            <p:cNvSpPr>
              <a:spLocks noChangeArrowheads="1"/>
            </p:cNvSpPr>
            <p:nvPr/>
          </p:nvSpPr>
          <p:spPr bwMode="auto">
            <a:xfrm>
              <a:off x="9920288" y="74914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1" name="Oval 107"/>
            <p:cNvSpPr>
              <a:spLocks noChangeArrowheads="1"/>
            </p:cNvSpPr>
            <p:nvPr/>
          </p:nvSpPr>
          <p:spPr bwMode="auto">
            <a:xfrm>
              <a:off x="10018713" y="7504113"/>
              <a:ext cx="11113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2" name="Oval 108"/>
            <p:cNvSpPr>
              <a:spLocks noChangeArrowheads="1"/>
            </p:cNvSpPr>
            <p:nvPr/>
          </p:nvSpPr>
          <p:spPr bwMode="auto">
            <a:xfrm>
              <a:off x="9999663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3" name="Freeform 109"/>
            <p:cNvSpPr>
              <a:spLocks/>
            </p:cNvSpPr>
            <p:nvPr/>
          </p:nvSpPr>
          <p:spPr bwMode="auto">
            <a:xfrm>
              <a:off x="9593263" y="7639050"/>
              <a:ext cx="455613" cy="395288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2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4" name="Freeform 110"/>
            <p:cNvSpPr>
              <a:spLocks/>
            </p:cNvSpPr>
            <p:nvPr/>
          </p:nvSpPr>
          <p:spPr bwMode="auto">
            <a:xfrm>
              <a:off x="9569450" y="7688263"/>
              <a:ext cx="479425" cy="425450"/>
            </a:xfrm>
            <a:custGeom>
              <a:avLst/>
              <a:gdLst>
                <a:gd name="T0" fmla="*/ 4 w 78"/>
                <a:gd name="T1" fmla="*/ 0 h 69"/>
                <a:gd name="T2" fmla="*/ 0 w 78"/>
                <a:gd name="T3" fmla="*/ 0 h 69"/>
                <a:gd name="T4" fmla="*/ 78 w 78"/>
                <a:gd name="T5" fmla="*/ 57 h 69"/>
                <a:gd name="T6" fmla="*/ 78 w 78"/>
                <a:gd name="T7" fmla="*/ 56 h 69"/>
                <a:gd name="T8" fmla="*/ 4 w 78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69">
                  <a:moveTo>
                    <a:pt x="4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0" y="0"/>
                    <a:pt x="15" y="69"/>
                    <a:pt x="78" y="57"/>
                  </a:cubicBezTo>
                  <a:cubicBezTo>
                    <a:pt x="78" y="57"/>
                    <a:pt x="78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5" name="Freeform 111"/>
            <p:cNvSpPr>
              <a:spLocks/>
            </p:cNvSpPr>
            <p:nvPr/>
          </p:nvSpPr>
          <p:spPr bwMode="auto">
            <a:xfrm>
              <a:off x="11107738" y="7540625"/>
              <a:ext cx="487363" cy="419100"/>
            </a:xfrm>
            <a:custGeom>
              <a:avLst/>
              <a:gdLst>
                <a:gd name="T0" fmla="*/ 0 w 79"/>
                <a:gd name="T1" fmla="*/ 8 h 68"/>
                <a:gd name="T2" fmla="*/ 79 w 79"/>
                <a:gd name="T3" fmla="*/ 68 h 68"/>
                <a:gd name="T4" fmla="*/ 0 w 79"/>
                <a:gd name="T5" fmla="*/ 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" h="68">
                  <a:moveTo>
                    <a:pt x="0" y="8"/>
                  </a:moveTo>
                  <a:cubicBezTo>
                    <a:pt x="79" y="68"/>
                    <a:pt x="79" y="68"/>
                    <a:pt x="79" y="68"/>
                  </a:cubicBezTo>
                  <a:cubicBezTo>
                    <a:pt x="78" y="61"/>
                    <a:pt x="62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6" name="Freeform 112"/>
            <p:cNvSpPr>
              <a:spLocks/>
            </p:cNvSpPr>
            <p:nvPr/>
          </p:nvSpPr>
          <p:spPr bwMode="auto">
            <a:xfrm>
              <a:off x="11083925" y="7589838"/>
              <a:ext cx="517525" cy="455613"/>
            </a:xfrm>
            <a:custGeom>
              <a:avLst/>
              <a:gdLst>
                <a:gd name="T0" fmla="*/ 4 w 84"/>
                <a:gd name="T1" fmla="*/ 0 h 74"/>
                <a:gd name="T2" fmla="*/ 0 w 84"/>
                <a:gd name="T3" fmla="*/ 1 h 74"/>
                <a:gd name="T4" fmla="*/ 84 w 84"/>
                <a:gd name="T5" fmla="*/ 61 h 74"/>
                <a:gd name="T6" fmla="*/ 83 w 84"/>
                <a:gd name="T7" fmla="*/ 60 h 74"/>
                <a:gd name="T8" fmla="*/ 4 w 84"/>
                <a:gd name="T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74">
                  <a:moveTo>
                    <a:pt x="4" y="0"/>
                  </a:moveTo>
                  <a:cubicBezTo>
                    <a:pt x="3" y="0"/>
                    <a:pt x="1" y="0"/>
                    <a:pt x="0" y="1"/>
                  </a:cubicBezTo>
                  <a:cubicBezTo>
                    <a:pt x="0" y="1"/>
                    <a:pt x="16" y="74"/>
                    <a:pt x="84" y="61"/>
                  </a:cubicBezTo>
                  <a:cubicBezTo>
                    <a:pt x="84" y="61"/>
                    <a:pt x="84" y="61"/>
                    <a:pt x="83" y="60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7" name="Freeform 113"/>
            <p:cNvSpPr>
              <a:spLocks/>
            </p:cNvSpPr>
            <p:nvPr/>
          </p:nvSpPr>
          <p:spPr bwMode="auto">
            <a:xfrm>
              <a:off x="12057063" y="7700963"/>
              <a:ext cx="141288" cy="357188"/>
            </a:xfrm>
            <a:custGeom>
              <a:avLst/>
              <a:gdLst>
                <a:gd name="T0" fmla="*/ 0 w 23"/>
                <a:gd name="T1" fmla="*/ 58 h 58"/>
                <a:gd name="T2" fmla="*/ 23 w 23"/>
                <a:gd name="T3" fmla="*/ 35 h 58"/>
                <a:gd name="T4" fmla="*/ 23 w 23"/>
                <a:gd name="T5" fmla="*/ 0 h 58"/>
                <a:gd name="T6" fmla="*/ 0 w 23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8">
                  <a:moveTo>
                    <a:pt x="0" y="58"/>
                  </a:moveTo>
                  <a:cubicBezTo>
                    <a:pt x="23" y="35"/>
                    <a:pt x="23" y="35"/>
                    <a:pt x="23" y="35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4" y="23"/>
                    <a:pt x="1" y="52"/>
                    <a:pt x="0" y="5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8" name="Freeform 114"/>
            <p:cNvSpPr>
              <a:spLocks/>
            </p:cNvSpPr>
            <p:nvPr/>
          </p:nvSpPr>
          <p:spPr bwMode="auto">
            <a:xfrm>
              <a:off x="12057063" y="7916863"/>
              <a:ext cx="141288" cy="147638"/>
            </a:xfrm>
            <a:custGeom>
              <a:avLst/>
              <a:gdLst>
                <a:gd name="T0" fmla="*/ 0 w 23"/>
                <a:gd name="T1" fmla="*/ 23 h 24"/>
                <a:gd name="T2" fmla="*/ 0 w 23"/>
                <a:gd name="T3" fmla="*/ 24 h 24"/>
                <a:gd name="T4" fmla="*/ 23 w 23"/>
                <a:gd name="T5" fmla="*/ 22 h 24"/>
                <a:gd name="T6" fmla="*/ 23 w 23"/>
                <a:gd name="T7" fmla="*/ 0 h 24"/>
                <a:gd name="T8" fmla="*/ 0 w 23"/>
                <a:gd name="T9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0" y="23"/>
                  </a:moveTo>
                  <a:cubicBezTo>
                    <a:pt x="0" y="23"/>
                    <a:pt x="0" y="24"/>
                    <a:pt x="0" y="24"/>
                  </a:cubicBezTo>
                  <a:cubicBezTo>
                    <a:pt x="8" y="24"/>
                    <a:pt x="16" y="24"/>
                    <a:pt x="23" y="22"/>
                  </a:cubicBezTo>
                  <a:cubicBezTo>
                    <a:pt x="23" y="0"/>
                    <a:pt x="23" y="0"/>
                    <a:pt x="23" y="0"/>
                  </a:cubicBezTo>
                  <a:lnTo>
                    <a:pt x="0" y="23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9" name="Freeform 115"/>
            <p:cNvSpPr>
              <a:spLocks/>
            </p:cNvSpPr>
            <p:nvPr/>
          </p:nvSpPr>
          <p:spPr bwMode="auto">
            <a:xfrm>
              <a:off x="11034713" y="8051800"/>
              <a:ext cx="517525" cy="523875"/>
            </a:xfrm>
            <a:custGeom>
              <a:avLst/>
              <a:gdLst>
                <a:gd name="T0" fmla="*/ 84 w 84"/>
                <a:gd name="T1" fmla="*/ 0 h 85"/>
                <a:gd name="T2" fmla="*/ 0 w 84"/>
                <a:gd name="T3" fmla="*/ 85 h 85"/>
                <a:gd name="T4" fmla="*/ 84 w 84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4" h="85">
                  <a:moveTo>
                    <a:pt x="84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0" y="76"/>
                    <a:pt x="9" y="1"/>
                    <a:pt x="84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0" name="Freeform 116"/>
            <p:cNvSpPr>
              <a:spLocks/>
            </p:cNvSpPr>
            <p:nvPr/>
          </p:nvSpPr>
          <p:spPr bwMode="auto">
            <a:xfrm>
              <a:off x="11034713" y="8051800"/>
              <a:ext cx="547688" cy="530225"/>
            </a:xfrm>
            <a:custGeom>
              <a:avLst/>
              <a:gdLst>
                <a:gd name="T0" fmla="*/ 89 w 89"/>
                <a:gd name="T1" fmla="*/ 0 h 86"/>
                <a:gd name="T2" fmla="*/ 84 w 89"/>
                <a:gd name="T3" fmla="*/ 0 h 86"/>
                <a:gd name="T4" fmla="*/ 0 w 89"/>
                <a:gd name="T5" fmla="*/ 85 h 86"/>
                <a:gd name="T6" fmla="*/ 0 w 89"/>
                <a:gd name="T7" fmla="*/ 86 h 86"/>
                <a:gd name="T8" fmla="*/ 16 w 89"/>
                <a:gd name="T9" fmla="*/ 86 h 86"/>
                <a:gd name="T10" fmla="*/ 89 w 89"/>
                <a:gd name="T11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9" h="86">
                  <a:moveTo>
                    <a:pt x="89" y="0"/>
                  </a:moveTo>
                  <a:cubicBezTo>
                    <a:pt x="87" y="0"/>
                    <a:pt x="86" y="0"/>
                    <a:pt x="84" y="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6" y="86"/>
                    <a:pt x="16" y="86"/>
                    <a:pt x="16" y="86"/>
                  </a:cubicBezTo>
                  <a:cubicBezTo>
                    <a:pt x="83" y="78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1" name="Freeform 117"/>
            <p:cNvSpPr>
              <a:spLocks/>
            </p:cNvSpPr>
            <p:nvPr/>
          </p:nvSpPr>
          <p:spPr bwMode="auto">
            <a:xfrm>
              <a:off x="11034713" y="8582025"/>
              <a:ext cx="98425" cy="6350"/>
            </a:xfrm>
            <a:custGeom>
              <a:avLst/>
              <a:gdLst>
                <a:gd name="T0" fmla="*/ 0 w 16"/>
                <a:gd name="T1" fmla="*/ 0 h 1"/>
                <a:gd name="T2" fmla="*/ 0 w 16"/>
                <a:gd name="T3" fmla="*/ 0 h 1"/>
                <a:gd name="T4" fmla="*/ 16 w 16"/>
                <a:gd name="T5" fmla="*/ 0 h 1"/>
                <a:gd name="T6" fmla="*/ 0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6" y="1"/>
                    <a:pt x="11" y="0"/>
                    <a:pt x="1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2" name="Freeform 118"/>
            <p:cNvSpPr>
              <a:spLocks/>
            </p:cNvSpPr>
            <p:nvPr/>
          </p:nvSpPr>
          <p:spPr bwMode="auto">
            <a:xfrm>
              <a:off x="10123488" y="7983538"/>
              <a:ext cx="522288" cy="525463"/>
            </a:xfrm>
            <a:custGeom>
              <a:avLst/>
              <a:gdLst>
                <a:gd name="T0" fmla="*/ 85 w 85"/>
                <a:gd name="T1" fmla="*/ 0 h 85"/>
                <a:gd name="T2" fmla="*/ 0 w 85"/>
                <a:gd name="T3" fmla="*/ 85 h 85"/>
                <a:gd name="T4" fmla="*/ 85 w 85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5">
                  <a:moveTo>
                    <a:pt x="85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3" name="Freeform 119"/>
            <p:cNvSpPr>
              <a:spLocks/>
            </p:cNvSpPr>
            <p:nvPr/>
          </p:nvSpPr>
          <p:spPr bwMode="auto">
            <a:xfrm>
              <a:off x="10123488" y="7983538"/>
              <a:ext cx="547688" cy="561975"/>
            </a:xfrm>
            <a:custGeom>
              <a:avLst/>
              <a:gdLst>
                <a:gd name="T0" fmla="*/ 85 w 89"/>
                <a:gd name="T1" fmla="*/ 0 h 91"/>
                <a:gd name="T2" fmla="*/ 89 w 89"/>
                <a:gd name="T3" fmla="*/ 0 h 91"/>
                <a:gd name="T4" fmla="*/ 0 w 89"/>
                <a:gd name="T5" fmla="*/ 86 h 91"/>
                <a:gd name="T6" fmla="*/ 0 w 89"/>
                <a:gd name="T7" fmla="*/ 85 h 91"/>
                <a:gd name="T8" fmla="*/ 85 w 89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85" y="0"/>
                  </a:moveTo>
                  <a:cubicBezTo>
                    <a:pt x="86" y="0"/>
                    <a:pt x="88" y="0"/>
                    <a:pt x="89" y="0"/>
                  </a:cubicBezTo>
                  <a:cubicBezTo>
                    <a:pt x="89" y="0"/>
                    <a:pt x="82" y="91"/>
                    <a:pt x="0" y="86"/>
                  </a:cubicBezTo>
                  <a:cubicBezTo>
                    <a:pt x="0" y="86"/>
                    <a:pt x="0" y="86"/>
                    <a:pt x="0" y="85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4" name="Freeform 120"/>
            <p:cNvSpPr>
              <a:spLocks/>
            </p:cNvSpPr>
            <p:nvPr/>
          </p:nvSpPr>
          <p:spPr bwMode="auto">
            <a:xfrm>
              <a:off x="10393363" y="6813550"/>
              <a:ext cx="1152525" cy="1071563"/>
            </a:xfrm>
            <a:custGeom>
              <a:avLst/>
              <a:gdLst>
                <a:gd name="T0" fmla="*/ 84 w 187"/>
                <a:gd name="T1" fmla="*/ 69 h 174"/>
                <a:gd name="T2" fmla="*/ 79 w 187"/>
                <a:gd name="T3" fmla="*/ 4 h 174"/>
                <a:gd name="T4" fmla="*/ 98 w 187"/>
                <a:gd name="T5" fmla="*/ 64 h 174"/>
                <a:gd name="T6" fmla="*/ 148 w 187"/>
                <a:gd name="T7" fmla="*/ 43 h 174"/>
                <a:gd name="T8" fmla="*/ 116 w 187"/>
                <a:gd name="T9" fmla="*/ 80 h 174"/>
                <a:gd name="T10" fmla="*/ 176 w 187"/>
                <a:gd name="T11" fmla="*/ 97 h 174"/>
                <a:gd name="T12" fmla="*/ 113 w 187"/>
                <a:gd name="T13" fmla="*/ 99 h 174"/>
                <a:gd name="T14" fmla="*/ 138 w 187"/>
                <a:gd name="T15" fmla="*/ 149 h 174"/>
                <a:gd name="T16" fmla="*/ 97 w 187"/>
                <a:gd name="T17" fmla="*/ 114 h 174"/>
                <a:gd name="T18" fmla="*/ 89 w 187"/>
                <a:gd name="T19" fmla="*/ 169 h 174"/>
                <a:gd name="T20" fmla="*/ 73 w 187"/>
                <a:gd name="T21" fmla="*/ 118 h 174"/>
                <a:gd name="T22" fmla="*/ 19 w 187"/>
                <a:gd name="T23" fmla="*/ 129 h 174"/>
                <a:gd name="T24" fmla="*/ 59 w 187"/>
                <a:gd name="T25" fmla="*/ 102 h 174"/>
                <a:gd name="T26" fmla="*/ 11 w 187"/>
                <a:gd name="T27" fmla="*/ 66 h 174"/>
                <a:gd name="T28" fmla="*/ 70 w 187"/>
                <a:gd name="T29" fmla="*/ 76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7" h="174">
                  <a:moveTo>
                    <a:pt x="84" y="69"/>
                  </a:moveTo>
                  <a:cubicBezTo>
                    <a:pt x="58" y="73"/>
                    <a:pt x="50" y="9"/>
                    <a:pt x="79" y="4"/>
                  </a:cubicBezTo>
                  <a:cubicBezTo>
                    <a:pt x="110" y="0"/>
                    <a:pt x="101" y="48"/>
                    <a:pt x="98" y="64"/>
                  </a:cubicBezTo>
                  <a:cubicBezTo>
                    <a:pt x="105" y="51"/>
                    <a:pt x="138" y="14"/>
                    <a:pt x="148" y="43"/>
                  </a:cubicBezTo>
                  <a:cubicBezTo>
                    <a:pt x="155" y="62"/>
                    <a:pt x="127" y="71"/>
                    <a:pt x="116" y="80"/>
                  </a:cubicBezTo>
                  <a:cubicBezTo>
                    <a:pt x="130" y="66"/>
                    <a:pt x="187" y="73"/>
                    <a:pt x="176" y="97"/>
                  </a:cubicBezTo>
                  <a:cubicBezTo>
                    <a:pt x="168" y="118"/>
                    <a:pt x="126" y="104"/>
                    <a:pt x="113" y="99"/>
                  </a:cubicBezTo>
                  <a:cubicBezTo>
                    <a:pt x="128" y="108"/>
                    <a:pt x="170" y="133"/>
                    <a:pt x="138" y="149"/>
                  </a:cubicBezTo>
                  <a:cubicBezTo>
                    <a:pt x="112" y="163"/>
                    <a:pt x="104" y="130"/>
                    <a:pt x="97" y="114"/>
                  </a:cubicBezTo>
                  <a:cubicBezTo>
                    <a:pt x="101" y="130"/>
                    <a:pt x="113" y="164"/>
                    <a:pt x="89" y="169"/>
                  </a:cubicBezTo>
                  <a:cubicBezTo>
                    <a:pt x="66" y="174"/>
                    <a:pt x="56" y="132"/>
                    <a:pt x="73" y="118"/>
                  </a:cubicBezTo>
                  <a:cubicBezTo>
                    <a:pt x="63" y="129"/>
                    <a:pt x="29" y="149"/>
                    <a:pt x="19" y="129"/>
                  </a:cubicBezTo>
                  <a:cubicBezTo>
                    <a:pt x="7" y="107"/>
                    <a:pt x="48" y="106"/>
                    <a:pt x="59" y="102"/>
                  </a:cubicBezTo>
                  <a:cubicBezTo>
                    <a:pt x="44" y="105"/>
                    <a:pt x="0" y="87"/>
                    <a:pt x="11" y="66"/>
                  </a:cubicBezTo>
                  <a:cubicBezTo>
                    <a:pt x="21" y="45"/>
                    <a:pt x="65" y="69"/>
                    <a:pt x="70" y="7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5" name="Oval 121"/>
            <p:cNvSpPr>
              <a:spLocks noChangeArrowheads="1"/>
            </p:cNvSpPr>
            <p:nvPr/>
          </p:nvSpPr>
          <p:spPr bwMode="auto">
            <a:xfrm>
              <a:off x="10714038" y="7151688"/>
              <a:ext cx="47466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6" name="Oval 122"/>
            <p:cNvSpPr>
              <a:spLocks noChangeArrowheads="1"/>
            </p:cNvSpPr>
            <p:nvPr/>
          </p:nvSpPr>
          <p:spPr bwMode="auto">
            <a:xfrm>
              <a:off x="10788650" y="7275513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7" name="Oval 123"/>
            <p:cNvSpPr>
              <a:spLocks noChangeArrowheads="1"/>
            </p:cNvSpPr>
            <p:nvPr/>
          </p:nvSpPr>
          <p:spPr bwMode="auto">
            <a:xfrm>
              <a:off x="10966450" y="723265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8" name="Oval 124"/>
            <p:cNvSpPr>
              <a:spLocks noChangeArrowheads="1"/>
            </p:cNvSpPr>
            <p:nvPr/>
          </p:nvSpPr>
          <p:spPr bwMode="auto">
            <a:xfrm>
              <a:off x="10929938" y="73183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9" name="Oval 125"/>
            <p:cNvSpPr>
              <a:spLocks noChangeArrowheads="1"/>
            </p:cNvSpPr>
            <p:nvPr/>
          </p:nvSpPr>
          <p:spPr bwMode="auto">
            <a:xfrm>
              <a:off x="11107738" y="7312025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0" name="Oval 126"/>
            <p:cNvSpPr>
              <a:spLocks noChangeArrowheads="1"/>
            </p:cNvSpPr>
            <p:nvPr/>
          </p:nvSpPr>
          <p:spPr bwMode="auto">
            <a:xfrm>
              <a:off x="11058525" y="74485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1" name="Oval 127"/>
            <p:cNvSpPr>
              <a:spLocks noChangeArrowheads="1"/>
            </p:cNvSpPr>
            <p:nvPr/>
          </p:nvSpPr>
          <p:spPr bwMode="auto">
            <a:xfrm>
              <a:off x="10812463" y="741680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2" name="Oval 128"/>
            <p:cNvSpPr>
              <a:spLocks noChangeArrowheads="1"/>
            </p:cNvSpPr>
            <p:nvPr/>
          </p:nvSpPr>
          <p:spPr bwMode="auto">
            <a:xfrm>
              <a:off x="10972800" y="7435850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3" name="Oval 129"/>
            <p:cNvSpPr>
              <a:spLocks noChangeArrowheads="1"/>
            </p:cNvSpPr>
            <p:nvPr/>
          </p:nvSpPr>
          <p:spPr bwMode="auto">
            <a:xfrm>
              <a:off x="10942638" y="7540625"/>
              <a:ext cx="17463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4" name="Rectangle 130"/>
            <p:cNvSpPr>
              <a:spLocks noChangeArrowheads="1"/>
            </p:cNvSpPr>
            <p:nvPr/>
          </p:nvSpPr>
          <p:spPr bwMode="auto">
            <a:xfrm>
              <a:off x="-6350" y="8175625"/>
              <a:ext cx="12204700" cy="1841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5" name="Freeform 131"/>
            <p:cNvSpPr>
              <a:spLocks/>
            </p:cNvSpPr>
            <p:nvPr/>
          </p:nvSpPr>
          <p:spPr bwMode="auto">
            <a:xfrm>
              <a:off x="28257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6" name="Freeform 132"/>
            <p:cNvSpPr>
              <a:spLocks/>
            </p:cNvSpPr>
            <p:nvPr/>
          </p:nvSpPr>
          <p:spPr bwMode="auto">
            <a:xfrm>
              <a:off x="96043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5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7" name="Freeform 133"/>
            <p:cNvSpPr>
              <a:spLocks/>
            </p:cNvSpPr>
            <p:nvPr/>
          </p:nvSpPr>
          <p:spPr bwMode="auto">
            <a:xfrm>
              <a:off x="1644650" y="7799388"/>
              <a:ext cx="184151" cy="782639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8" name="Freeform 134"/>
            <p:cNvSpPr>
              <a:spLocks/>
            </p:cNvSpPr>
            <p:nvPr/>
          </p:nvSpPr>
          <p:spPr bwMode="auto">
            <a:xfrm>
              <a:off x="232092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9" name="Freeform 135"/>
            <p:cNvSpPr>
              <a:spLocks/>
            </p:cNvSpPr>
            <p:nvPr/>
          </p:nvSpPr>
          <p:spPr bwMode="auto">
            <a:xfrm>
              <a:off x="299878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0" name="Freeform 136"/>
            <p:cNvSpPr>
              <a:spLocks/>
            </p:cNvSpPr>
            <p:nvPr/>
          </p:nvSpPr>
          <p:spPr bwMode="auto">
            <a:xfrm>
              <a:off x="36814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1" name="Freeform 137"/>
            <p:cNvSpPr>
              <a:spLocks/>
            </p:cNvSpPr>
            <p:nvPr/>
          </p:nvSpPr>
          <p:spPr bwMode="auto">
            <a:xfrm>
              <a:off x="43592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2" name="Freeform 138"/>
            <p:cNvSpPr>
              <a:spLocks/>
            </p:cNvSpPr>
            <p:nvPr/>
          </p:nvSpPr>
          <p:spPr bwMode="auto">
            <a:xfrm>
              <a:off x="504348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3" name="Freeform 139"/>
            <p:cNvSpPr>
              <a:spLocks/>
            </p:cNvSpPr>
            <p:nvPr/>
          </p:nvSpPr>
          <p:spPr bwMode="auto">
            <a:xfrm>
              <a:off x="571976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4" name="Freeform 140"/>
            <p:cNvSpPr>
              <a:spLocks/>
            </p:cNvSpPr>
            <p:nvPr/>
          </p:nvSpPr>
          <p:spPr bwMode="auto">
            <a:xfrm>
              <a:off x="639762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5" name="Freeform 141"/>
            <p:cNvSpPr>
              <a:spLocks/>
            </p:cNvSpPr>
            <p:nvPr/>
          </p:nvSpPr>
          <p:spPr bwMode="auto">
            <a:xfrm>
              <a:off x="708183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6" name="Freeform 142"/>
            <p:cNvSpPr>
              <a:spLocks/>
            </p:cNvSpPr>
            <p:nvPr/>
          </p:nvSpPr>
          <p:spPr bwMode="auto">
            <a:xfrm>
              <a:off x="77581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7" name="Freeform 143"/>
            <p:cNvSpPr>
              <a:spLocks/>
            </p:cNvSpPr>
            <p:nvPr/>
          </p:nvSpPr>
          <p:spPr bwMode="auto">
            <a:xfrm>
              <a:off x="84359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8" name="Freeform 144"/>
            <p:cNvSpPr>
              <a:spLocks/>
            </p:cNvSpPr>
            <p:nvPr/>
          </p:nvSpPr>
          <p:spPr bwMode="auto">
            <a:xfrm>
              <a:off x="911860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9" name="Freeform 145"/>
            <p:cNvSpPr>
              <a:spLocks/>
            </p:cNvSpPr>
            <p:nvPr/>
          </p:nvSpPr>
          <p:spPr bwMode="auto">
            <a:xfrm>
              <a:off x="979646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0" name="Freeform 146"/>
            <p:cNvSpPr>
              <a:spLocks/>
            </p:cNvSpPr>
            <p:nvPr/>
          </p:nvSpPr>
          <p:spPr bwMode="auto">
            <a:xfrm>
              <a:off x="10474325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1" name="Freeform 147"/>
            <p:cNvSpPr>
              <a:spLocks/>
            </p:cNvSpPr>
            <p:nvPr/>
          </p:nvSpPr>
          <p:spPr bwMode="auto">
            <a:xfrm>
              <a:off x="1115695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2" name="Freeform 148"/>
            <p:cNvSpPr>
              <a:spLocks/>
            </p:cNvSpPr>
            <p:nvPr/>
          </p:nvSpPr>
          <p:spPr bwMode="auto">
            <a:xfrm>
              <a:off x="1183481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</p:grpSp>
      <p:pic>
        <p:nvPicPr>
          <p:cNvPr id="162" name="图片 9">
            <a:extLst>
              <a:ext uri="{FF2B5EF4-FFF2-40B4-BE49-F238E27FC236}">
                <a16:creationId xmlns:a16="http://schemas.microsoft.com/office/drawing/2014/main" id="{2865A210-1A75-44C2-A563-954401F77FF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281" y="213552"/>
            <a:ext cx="5185392" cy="37106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5" name="Picture 5" descr="C:\Users\Administrator\Desktop\小鸟.png"/>
          <p:cNvPicPr>
            <a:picLocks noChangeAspect="1" noChangeArrowheads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92531" y="1478981"/>
            <a:ext cx="1434357" cy="15245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8" name="文本框 4"/>
          <p:cNvSpPr txBox="1">
            <a:spLocks noChangeArrowheads="1"/>
          </p:cNvSpPr>
          <p:nvPr/>
        </p:nvSpPr>
        <p:spPr bwMode="auto">
          <a:xfrm rot="21302815">
            <a:off x="4046845" y="2226104"/>
            <a:ext cx="4478359" cy="757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-US" altLang="zh-CN" sz="4800" b="1" dirty="0">
                <a:solidFill>
                  <a:srgbClr val="FF0000"/>
                </a:solidFill>
                <a:latin typeface="Comic Sans MS" panose="030F0702030302020204" pitchFamily="66" charset="0"/>
                <a:ea typeface="幼圆" panose="02010509060101010101" charset="-122"/>
                <a:cs typeface="Arial" panose="020B0604020202020204" pitchFamily="34" charset="0"/>
                <a:sym typeface="+mn-lt"/>
              </a:rPr>
              <a:t>1 Warm up</a:t>
            </a:r>
            <a:endParaRPr lang="zh-CN" altLang="en-US" sz="4800" b="1" dirty="0">
              <a:solidFill>
                <a:srgbClr val="FF0000"/>
              </a:solidFill>
              <a:latin typeface="Comic Sans MS" panose="030F0702030302020204" pitchFamily="66" charset="0"/>
              <a:ea typeface="幼圆" panose="02010509060101010101" charset="-122"/>
              <a:cs typeface="Arial" panose="020B0604020202020204" pitchFamily="34" charset="0"/>
              <a:sym typeface="+mn-lt"/>
            </a:endParaRPr>
          </a:p>
        </p:txBody>
      </p:sp>
      <p:pic>
        <p:nvPicPr>
          <p:cNvPr id="163" name="Picture 162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8150233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 p14:presetBounceEnd="43000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 p14:bounceEnd="43000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9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8938" y="1303283"/>
            <a:ext cx="5994986" cy="374840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3" name="Rounded Rectangle 2"/>
          <p:cNvSpPr/>
          <p:nvPr/>
        </p:nvSpPr>
        <p:spPr>
          <a:xfrm>
            <a:off x="5726243" y="3777521"/>
            <a:ext cx="6026046" cy="244339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0070C0"/>
                </a:solidFill>
                <a:latin typeface="Comic Sans MS" panose="030F0702030302020204" pitchFamily="66" charset="0"/>
              </a:rPr>
              <a:t>What is she doing?</a:t>
            </a:r>
          </a:p>
          <a:p>
            <a:r>
              <a:rPr lang="en-US" sz="3000" b="1" dirty="0">
                <a:solidFill>
                  <a:srgbClr val="0070C0"/>
                </a:solidFill>
                <a:latin typeface="Comic Sans MS" panose="030F0702030302020204" pitchFamily="66" charset="0"/>
              </a:rPr>
              <a:t>A</a:t>
            </a:r>
            <a:r>
              <a:rPr lang="en-US" sz="3000" dirty="0">
                <a:solidFill>
                  <a:srgbClr val="0070C0"/>
                </a:solidFill>
                <a:latin typeface="Comic Sans MS" panose="030F0702030302020204" pitchFamily="66" charset="0"/>
              </a:rPr>
              <a:t>. She’s singing.</a:t>
            </a:r>
          </a:p>
          <a:p>
            <a:r>
              <a:rPr lang="en-US" sz="3000" b="1" dirty="0">
                <a:solidFill>
                  <a:srgbClr val="0070C0"/>
                </a:solidFill>
                <a:latin typeface="Comic Sans MS" panose="030F0702030302020204" pitchFamily="66" charset="0"/>
              </a:rPr>
              <a:t>B. </a:t>
            </a:r>
            <a:r>
              <a:rPr lang="en-US" sz="3000" dirty="0">
                <a:solidFill>
                  <a:srgbClr val="0070C0"/>
                </a:solidFill>
                <a:latin typeface="Comic Sans MS" panose="030F0702030302020204" pitchFamily="66" charset="0"/>
              </a:rPr>
              <a:t>She’s driving a car.</a:t>
            </a:r>
          </a:p>
          <a:p>
            <a:r>
              <a:rPr lang="en-US" sz="3000" b="1" dirty="0">
                <a:solidFill>
                  <a:srgbClr val="0070C0"/>
                </a:solidFill>
                <a:latin typeface="Comic Sans MS" panose="030F0702030302020204" pitchFamily="66" charset="0"/>
              </a:rPr>
              <a:t>C.</a:t>
            </a:r>
            <a:r>
              <a:rPr lang="en-US" sz="3000" dirty="0">
                <a:solidFill>
                  <a:srgbClr val="0070C0"/>
                </a:solidFill>
                <a:latin typeface="Comic Sans MS" panose="030F0702030302020204" pitchFamily="66" charset="0"/>
              </a:rPr>
              <a:t> She’s jumping.</a:t>
            </a:r>
          </a:p>
        </p:txBody>
      </p:sp>
      <p:sp>
        <p:nvSpPr>
          <p:cNvPr id="7" name="Oval 6"/>
          <p:cNvSpPr/>
          <p:nvPr/>
        </p:nvSpPr>
        <p:spPr>
          <a:xfrm>
            <a:off x="5801194" y="5463913"/>
            <a:ext cx="584616" cy="5621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36611339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1132" y="962381"/>
            <a:ext cx="5940264" cy="387944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3" name="Rounded Rectangle 2"/>
          <p:cNvSpPr/>
          <p:nvPr/>
        </p:nvSpPr>
        <p:spPr>
          <a:xfrm>
            <a:off x="5726243" y="3777521"/>
            <a:ext cx="6026046" cy="244339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0070C0"/>
                </a:solidFill>
                <a:latin typeface="Comic Sans MS" panose="030F0702030302020204" pitchFamily="66" charset="0"/>
              </a:rPr>
              <a:t>What is he doing?</a:t>
            </a:r>
          </a:p>
          <a:p>
            <a:r>
              <a:rPr lang="en-US" sz="3000" b="1" dirty="0">
                <a:solidFill>
                  <a:srgbClr val="0070C0"/>
                </a:solidFill>
                <a:latin typeface="Comic Sans MS" panose="030F0702030302020204" pitchFamily="66" charset="0"/>
              </a:rPr>
              <a:t>A</a:t>
            </a:r>
            <a:r>
              <a:rPr lang="en-US" sz="3000" dirty="0">
                <a:solidFill>
                  <a:srgbClr val="0070C0"/>
                </a:solidFill>
                <a:latin typeface="Comic Sans MS" panose="030F0702030302020204" pitchFamily="66" charset="0"/>
              </a:rPr>
              <a:t>. He’s eating.</a:t>
            </a:r>
          </a:p>
          <a:p>
            <a:r>
              <a:rPr lang="en-US" sz="3000" b="1" dirty="0">
                <a:solidFill>
                  <a:srgbClr val="0070C0"/>
                </a:solidFill>
                <a:latin typeface="Comic Sans MS" panose="030F0702030302020204" pitchFamily="66" charset="0"/>
              </a:rPr>
              <a:t>B. </a:t>
            </a:r>
            <a:r>
              <a:rPr lang="en-US" sz="3000" dirty="0">
                <a:solidFill>
                  <a:srgbClr val="0070C0"/>
                </a:solidFill>
                <a:latin typeface="Comic Sans MS" panose="030F0702030302020204" pitchFamily="66" charset="0"/>
              </a:rPr>
              <a:t>He’ running.</a:t>
            </a:r>
          </a:p>
          <a:p>
            <a:r>
              <a:rPr lang="en-US" sz="3000" b="1" dirty="0">
                <a:solidFill>
                  <a:srgbClr val="0070C0"/>
                </a:solidFill>
                <a:latin typeface="Comic Sans MS" panose="030F0702030302020204" pitchFamily="66" charset="0"/>
              </a:rPr>
              <a:t>C.</a:t>
            </a:r>
            <a:r>
              <a:rPr lang="en-US" sz="3000" dirty="0">
                <a:solidFill>
                  <a:srgbClr val="0070C0"/>
                </a:solidFill>
                <a:latin typeface="Comic Sans MS" panose="030F0702030302020204" pitchFamily="66" charset="0"/>
              </a:rPr>
              <a:t> He’s run.</a:t>
            </a:r>
          </a:p>
        </p:txBody>
      </p:sp>
      <p:sp>
        <p:nvSpPr>
          <p:cNvPr id="7" name="Oval 6"/>
          <p:cNvSpPr/>
          <p:nvPr/>
        </p:nvSpPr>
        <p:spPr>
          <a:xfrm>
            <a:off x="5771214" y="4969238"/>
            <a:ext cx="584616" cy="5621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91157395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2962" y="416614"/>
            <a:ext cx="5511384" cy="413353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3" name="Rounded Rectangle 2"/>
          <p:cNvSpPr/>
          <p:nvPr/>
        </p:nvSpPr>
        <p:spPr>
          <a:xfrm>
            <a:off x="2113612" y="4847444"/>
            <a:ext cx="7689955" cy="165266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002060"/>
                </a:solidFill>
                <a:latin typeface="Comic Sans MS" panose="030F0702030302020204" pitchFamily="66" charset="0"/>
              </a:rPr>
              <a:t>Fill in the blank.</a:t>
            </a:r>
          </a:p>
          <a:p>
            <a:pPr algn="ctr"/>
            <a:r>
              <a:rPr lang="en-US" sz="3000" dirty="0">
                <a:solidFill>
                  <a:srgbClr val="0070C0"/>
                </a:solidFill>
                <a:latin typeface="Comic Sans MS" panose="030F0702030302020204" pitchFamily="66" charset="0"/>
              </a:rPr>
              <a:t>We’re ______ balls at the toy shop now.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552669" y="5600400"/>
            <a:ext cx="161893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FF0000"/>
                </a:solidFill>
                <a:latin typeface="Comic Sans MS" panose="030F0702030302020204" pitchFamily="66" charset="0"/>
              </a:rPr>
              <a:t>buying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60597734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9188" y="970375"/>
            <a:ext cx="6083698" cy="349130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3" name="Rounded Rectangle 2"/>
          <p:cNvSpPr/>
          <p:nvPr/>
        </p:nvSpPr>
        <p:spPr>
          <a:xfrm>
            <a:off x="2188563" y="4727522"/>
            <a:ext cx="7689955" cy="165266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002060"/>
                </a:solidFill>
                <a:latin typeface="Comic Sans MS" panose="030F0702030302020204" pitchFamily="66" charset="0"/>
              </a:rPr>
              <a:t>Fill in the blank.</a:t>
            </a:r>
          </a:p>
          <a:p>
            <a:pPr algn="ctr"/>
            <a:r>
              <a:rPr lang="en-US" sz="3000" dirty="0">
                <a:solidFill>
                  <a:srgbClr val="0070C0"/>
                </a:solidFill>
                <a:latin typeface="Comic Sans MS" panose="030F0702030302020204" pitchFamily="66" charset="0"/>
              </a:rPr>
              <a:t>They ’re ______ in the kitchen.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36892" y="5480478"/>
            <a:ext cx="161893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FF0000"/>
                </a:solidFill>
                <a:latin typeface="Comic Sans MS" panose="030F0702030302020204" pitchFamily="66" charset="0"/>
              </a:rPr>
              <a:t>cooking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42511153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42" name="图片 64541" descr="封面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5" name="图片 64544" descr="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18279" y="1605064"/>
            <a:ext cx="2233532" cy="74680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6" name="图片 64545" descr="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7129" y="1094936"/>
            <a:ext cx="11569787" cy="1152612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8" name="图片 64547" descr="1-1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738" y="700852"/>
            <a:ext cx="1693532" cy="788171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4534" name="文本框 64533"/>
          <p:cNvSpPr txBox="1"/>
          <p:nvPr/>
        </p:nvSpPr>
        <p:spPr>
          <a:xfrm>
            <a:off x="2568906" y="3272655"/>
            <a:ext cx="6786995" cy="2308324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defTabSz="1085912">
              <a:spcBef>
                <a:spcPct val="50000"/>
              </a:spcBef>
            </a:pPr>
            <a:r>
              <a:rPr lang="en-US" altLang="zh-CN" sz="7200" b="1" dirty="0">
                <a:solidFill>
                  <a:srgbClr val="E15C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黑体" panose="02010609060101010101" pitchFamily="2" charset="-122"/>
              </a:rPr>
              <a:t>Thank you &amp; goodbye!</a:t>
            </a:r>
            <a:endParaRPr lang="zh-CN" altLang="en-US" sz="7200" b="1" dirty="0">
              <a:solidFill>
                <a:srgbClr val="E15C7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ea typeface="黑体" panose="02010609060101010101" pitchFamily="2" charset="-122"/>
            </a:endParaRPr>
          </a:p>
        </p:txBody>
      </p:sp>
      <p:pic>
        <p:nvPicPr>
          <p:cNvPr id="2" name="🎵 Mr. Sunny Face - Wayne Jones 🎧 No Copyright Music 🎶 YouTube Audio Library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665145" y="874340"/>
            <a:ext cx="441192" cy="44119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76023882"/>
      </p:ext>
    </p:extLst>
  </p:cSld>
  <p:clrMapOvr>
    <a:masterClrMapping/>
  </p:clrMapOvr>
  <p:transition spd="slow">
    <p:push dir="u"/>
    <p:sndAc>
      <p:stSnd>
        <p:snd r:embed="rId6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1" dur="10000" fill="hold"/>
                                        <p:tgtEl>
                                          <p:spTgt spid="64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45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117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453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9871132"/>
              </p:ext>
            </p:extLst>
          </p:nvPr>
        </p:nvGraphicFramePr>
        <p:xfrm>
          <a:off x="3540729" y="1416080"/>
          <a:ext cx="4343920" cy="8705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687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87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87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687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6878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70595"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>
                          <a:solidFill>
                            <a:srgbClr val="FF0066"/>
                          </a:solidFill>
                        </a:rPr>
                        <a:t> w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>
                          <a:solidFill>
                            <a:srgbClr val="FF0066"/>
                          </a:solidFill>
                        </a:rPr>
                        <a:t>r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>
                          <a:solidFill>
                            <a:srgbClr val="FF0066"/>
                          </a:solidFill>
                        </a:rPr>
                        <a:t>i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>
                          <a:solidFill>
                            <a:srgbClr val="FF0066"/>
                          </a:solidFill>
                        </a:rPr>
                        <a:t>t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>
                          <a:solidFill>
                            <a:srgbClr val="FF0066"/>
                          </a:solidFill>
                        </a:rPr>
                        <a:t>e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7184539"/>
              </p:ext>
            </p:extLst>
          </p:nvPr>
        </p:nvGraphicFramePr>
        <p:xfrm>
          <a:off x="4408743" y="2284098"/>
          <a:ext cx="3482376" cy="8705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705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05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05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705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70595">
                <a:tc>
                  <a:txBody>
                    <a:bodyPr/>
                    <a:lstStyle/>
                    <a:p>
                      <a:pPr algn="ctr"/>
                      <a:r>
                        <a:rPr lang="en-US" sz="4400" b="1" dirty="0">
                          <a:solidFill>
                            <a:srgbClr val="009644"/>
                          </a:solidFill>
                        </a:rPr>
                        <a:t> j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b="1" dirty="0">
                          <a:solidFill>
                            <a:srgbClr val="009644"/>
                          </a:solidFill>
                        </a:rPr>
                        <a:t>u 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b="1" dirty="0">
                          <a:solidFill>
                            <a:srgbClr val="009644"/>
                          </a:solidFill>
                        </a:rPr>
                        <a:t>m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b="1" dirty="0">
                          <a:solidFill>
                            <a:srgbClr val="009644"/>
                          </a:solidFill>
                        </a:rPr>
                        <a:t>p 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5095260"/>
              </p:ext>
            </p:extLst>
          </p:nvPr>
        </p:nvGraphicFramePr>
        <p:xfrm>
          <a:off x="3531854" y="3143355"/>
          <a:ext cx="3482376" cy="8705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705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05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05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705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70595">
                <a:tc>
                  <a:txBody>
                    <a:bodyPr/>
                    <a:lstStyle/>
                    <a:p>
                      <a:pPr algn="ctr"/>
                      <a:r>
                        <a:rPr lang="en-US" sz="4400" b="1" dirty="0">
                          <a:solidFill>
                            <a:srgbClr val="FF6600"/>
                          </a:solidFill>
                        </a:rPr>
                        <a:t>s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b="1" dirty="0">
                          <a:solidFill>
                            <a:srgbClr val="FF6600"/>
                          </a:solidFill>
                        </a:rPr>
                        <a:t>w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b="1" dirty="0" err="1">
                          <a:solidFill>
                            <a:srgbClr val="FF6600"/>
                          </a:solidFill>
                        </a:rPr>
                        <a:t>i</a:t>
                      </a:r>
                      <a:endParaRPr lang="en-US" sz="4400" b="1" dirty="0">
                        <a:solidFill>
                          <a:srgbClr val="FF6600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b="1" dirty="0">
                          <a:solidFill>
                            <a:srgbClr val="FF6600"/>
                          </a:solidFill>
                        </a:rPr>
                        <a:t>m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3884179"/>
              </p:ext>
            </p:extLst>
          </p:nvPr>
        </p:nvGraphicFramePr>
        <p:xfrm>
          <a:off x="4404902" y="4019277"/>
          <a:ext cx="4352420" cy="7910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04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04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04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704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7048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91082">
                <a:tc>
                  <a:txBody>
                    <a:bodyPr/>
                    <a:lstStyle/>
                    <a:p>
                      <a:pPr algn="ctr"/>
                      <a:r>
                        <a:rPr lang="en-US" sz="4400" dirty="0">
                          <a:solidFill>
                            <a:srgbClr val="990099"/>
                          </a:solidFill>
                        </a:rPr>
                        <a:t> d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>
                          <a:solidFill>
                            <a:srgbClr val="990099"/>
                          </a:solidFill>
                        </a:rPr>
                        <a:t> a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>
                          <a:solidFill>
                            <a:srgbClr val="990099"/>
                          </a:solidFill>
                        </a:rPr>
                        <a:t>n 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>
                          <a:solidFill>
                            <a:srgbClr val="990099"/>
                          </a:solidFill>
                        </a:rPr>
                        <a:t>c 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>
                          <a:solidFill>
                            <a:srgbClr val="990099"/>
                          </a:solidFill>
                        </a:rPr>
                        <a:t>e 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3220642"/>
              </p:ext>
            </p:extLst>
          </p:nvPr>
        </p:nvGraphicFramePr>
        <p:xfrm>
          <a:off x="5271547" y="4812582"/>
          <a:ext cx="2611782" cy="8705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705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05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05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70595">
                <a:tc>
                  <a:txBody>
                    <a:bodyPr/>
                    <a:lstStyle/>
                    <a:p>
                      <a:pPr algn="ctr"/>
                      <a:r>
                        <a:rPr lang="en-US" sz="4400" b="1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 r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b="1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u 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b="1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n 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3135694"/>
              </p:ext>
            </p:extLst>
          </p:nvPr>
        </p:nvGraphicFramePr>
        <p:xfrm>
          <a:off x="4393897" y="5708596"/>
          <a:ext cx="3481936" cy="7910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04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04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04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704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91082">
                <a:tc>
                  <a:txBody>
                    <a:bodyPr/>
                    <a:lstStyle/>
                    <a:p>
                      <a:pPr algn="ctr"/>
                      <a:r>
                        <a:rPr lang="en-US" sz="4400" dirty="0">
                          <a:solidFill>
                            <a:srgbClr val="0070C0"/>
                          </a:solidFill>
                        </a:rPr>
                        <a:t> r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>
                          <a:solidFill>
                            <a:srgbClr val="0070C0"/>
                          </a:solidFill>
                        </a:rPr>
                        <a:t>e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>
                          <a:solidFill>
                            <a:srgbClr val="0070C0"/>
                          </a:solidFill>
                        </a:rPr>
                        <a:t> a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>
                          <a:solidFill>
                            <a:srgbClr val="0070C0"/>
                          </a:solidFill>
                        </a:rPr>
                        <a:t>d 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8" name="Oval 7">
            <a:hlinkClick r:id="rId6" action="ppaction://hlinksldjump"/>
          </p:cNvPr>
          <p:cNvSpPr/>
          <p:nvPr/>
        </p:nvSpPr>
        <p:spPr>
          <a:xfrm>
            <a:off x="1320202" y="1388306"/>
            <a:ext cx="715618" cy="715618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002060"/>
                </a:solidFill>
              </a:rPr>
              <a:t>1</a:t>
            </a:r>
          </a:p>
        </p:txBody>
      </p:sp>
      <p:sp>
        <p:nvSpPr>
          <p:cNvPr id="9" name="Oval 8">
            <a:hlinkClick r:id="rId7" action="ppaction://hlinksldjump"/>
          </p:cNvPr>
          <p:cNvSpPr/>
          <p:nvPr/>
        </p:nvSpPr>
        <p:spPr>
          <a:xfrm>
            <a:off x="1320202" y="2276202"/>
            <a:ext cx="715618" cy="715618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002060"/>
                </a:solidFill>
              </a:rPr>
              <a:t>2</a:t>
            </a:r>
          </a:p>
        </p:txBody>
      </p:sp>
      <p:sp>
        <p:nvSpPr>
          <p:cNvPr id="10" name="Oval 9">
            <a:hlinkClick r:id="rId8" action="ppaction://hlinksldjump"/>
          </p:cNvPr>
          <p:cNvSpPr/>
          <p:nvPr/>
        </p:nvSpPr>
        <p:spPr>
          <a:xfrm>
            <a:off x="1320202" y="3164098"/>
            <a:ext cx="715618" cy="715618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002060"/>
                </a:solidFill>
              </a:rPr>
              <a:t>3</a:t>
            </a:r>
          </a:p>
        </p:txBody>
      </p:sp>
      <p:sp>
        <p:nvSpPr>
          <p:cNvPr id="11" name="Oval 10">
            <a:hlinkClick r:id="rId9" action="ppaction://hlinksldjump"/>
          </p:cNvPr>
          <p:cNvSpPr/>
          <p:nvPr/>
        </p:nvSpPr>
        <p:spPr>
          <a:xfrm>
            <a:off x="1320202" y="4051994"/>
            <a:ext cx="715618" cy="715618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002060"/>
                </a:solidFill>
              </a:rPr>
              <a:t>4</a:t>
            </a:r>
          </a:p>
        </p:txBody>
      </p:sp>
      <p:sp>
        <p:nvSpPr>
          <p:cNvPr id="12" name="Oval 11">
            <a:hlinkClick r:id="rId10" action="ppaction://hlinksldjump"/>
          </p:cNvPr>
          <p:cNvSpPr/>
          <p:nvPr/>
        </p:nvSpPr>
        <p:spPr>
          <a:xfrm>
            <a:off x="1320202" y="4939890"/>
            <a:ext cx="715618" cy="715618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002060"/>
                </a:solidFill>
              </a:rPr>
              <a:t>5</a:t>
            </a:r>
          </a:p>
        </p:txBody>
      </p:sp>
      <p:sp>
        <p:nvSpPr>
          <p:cNvPr id="13" name="Oval 12">
            <a:hlinkClick r:id="rId11" action="ppaction://hlinksldjump"/>
          </p:cNvPr>
          <p:cNvSpPr/>
          <p:nvPr/>
        </p:nvSpPr>
        <p:spPr>
          <a:xfrm>
            <a:off x="1320202" y="5827786"/>
            <a:ext cx="715618" cy="715618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002060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502618" y="278634"/>
            <a:ext cx="5097258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Puzzle word</a:t>
            </a:r>
          </a:p>
        </p:txBody>
      </p:sp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5515189"/>
              </p:ext>
            </p:extLst>
          </p:nvPr>
        </p:nvGraphicFramePr>
        <p:xfrm>
          <a:off x="3518116" y="1405607"/>
          <a:ext cx="4352970" cy="8705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705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05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05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705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7059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70595">
                <a:tc>
                  <a:txBody>
                    <a:bodyPr/>
                    <a:lstStyle/>
                    <a:p>
                      <a:r>
                        <a:rPr lang="en-US" sz="4800" b="1" dirty="0"/>
                        <a:t> 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800" b="1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800" b="1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800" b="1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800" b="1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8" name="Tab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2192513"/>
              </p:ext>
            </p:extLst>
          </p:nvPr>
        </p:nvGraphicFramePr>
        <p:xfrm>
          <a:off x="3529271" y="3151043"/>
          <a:ext cx="3482376" cy="8705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705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05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05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705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70595">
                <a:tc>
                  <a:txBody>
                    <a:bodyPr/>
                    <a:lstStyle/>
                    <a:p>
                      <a:endParaRPr lang="en-US" sz="4400" b="1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400" b="1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400" b="1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400" b="1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9" name="Table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731894"/>
              </p:ext>
            </p:extLst>
          </p:nvPr>
        </p:nvGraphicFramePr>
        <p:xfrm>
          <a:off x="4401812" y="4011160"/>
          <a:ext cx="4352420" cy="7910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04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04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04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704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7048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91082">
                <a:tc>
                  <a:txBody>
                    <a:bodyPr/>
                    <a:lstStyle/>
                    <a:p>
                      <a:r>
                        <a:rPr lang="en-US" sz="4400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66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400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66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40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66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400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66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400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66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0168401"/>
              </p:ext>
            </p:extLst>
          </p:nvPr>
        </p:nvGraphicFramePr>
        <p:xfrm>
          <a:off x="5268965" y="4814893"/>
          <a:ext cx="2611782" cy="8705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705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05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05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70595">
                <a:tc>
                  <a:txBody>
                    <a:bodyPr/>
                    <a:lstStyle/>
                    <a:p>
                      <a:r>
                        <a:rPr lang="en-US" sz="4400" b="1" dirty="0"/>
                        <a:t>  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17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400" b="1" dirty="0"/>
                        <a:t> 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17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400" b="1" dirty="0"/>
                        <a:t> 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1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1" name="Table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8524056"/>
              </p:ext>
            </p:extLst>
          </p:nvPr>
        </p:nvGraphicFramePr>
        <p:xfrm>
          <a:off x="4402027" y="5695801"/>
          <a:ext cx="3481936" cy="7910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04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04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04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704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91082">
                <a:tc>
                  <a:txBody>
                    <a:bodyPr/>
                    <a:lstStyle/>
                    <a:p>
                      <a:r>
                        <a:rPr lang="en-US" sz="4400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9D5C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40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9D5C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400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9D5C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400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9D5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2" name="Rounded Rectangle 21">
            <a:hlinkClick r:id="rId12" action="ppaction://hlinksldjump"/>
          </p:cNvPr>
          <p:cNvSpPr/>
          <p:nvPr/>
        </p:nvSpPr>
        <p:spPr>
          <a:xfrm>
            <a:off x="10104895" y="6106332"/>
            <a:ext cx="1797803" cy="588936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Next</a:t>
            </a:r>
          </a:p>
        </p:txBody>
      </p:sp>
      <p:graphicFrame>
        <p:nvGraphicFramePr>
          <p:cNvPr id="23" name="Table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470141"/>
              </p:ext>
            </p:extLst>
          </p:nvPr>
        </p:nvGraphicFramePr>
        <p:xfrm>
          <a:off x="4386209" y="2291192"/>
          <a:ext cx="3482376" cy="8705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705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05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05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705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70595">
                <a:tc>
                  <a:txBody>
                    <a:bodyPr/>
                    <a:lstStyle/>
                    <a:p>
                      <a:endParaRPr lang="en-US" sz="4400" b="1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400" b="1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400" b="1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400" b="1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2361900739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/>
          <p:cNvSpPr txBox="1"/>
          <p:nvPr/>
        </p:nvSpPr>
        <p:spPr>
          <a:xfrm>
            <a:off x="2962072" y="5692914"/>
            <a:ext cx="5717190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write</a:t>
            </a:r>
          </a:p>
        </p:txBody>
      </p:sp>
      <p:sp>
        <p:nvSpPr>
          <p:cNvPr id="25" name="Rounded Rectangle 24">
            <a:hlinkClick r:id="rId7" action="ppaction://hlinksldjump"/>
          </p:cNvPr>
          <p:cNvSpPr/>
          <p:nvPr/>
        </p:nvSpPr>
        <p:spPr>
          <a:xfrm>
            <a:off x="10104895" y="6106332"/>
            <a:ext cx="1797803" cy="588936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Back</a:t>
            </a: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36439" y="429274"/>
            <a:ext cx="8568456" cy="488896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val="24011573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push dir="u"/>
    <p:sndAc>
      <p:stSnd>
        <p:snd r:embed="rId5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12192000" cy="704294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7588468" y="3408583"/>
            <a:ext cx="4420722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jump</a:t>
            </a:r>
          </a:p>
        </p:txBody>
      </p:sp>
      <p:sp>
        <p:nvSpPr>
          <p:cNvPr id="6" name="Rounded Rectangle 5">
            <a:hlinkClick r:id="rId8" action="ppaction://hlinksldjump"/>
          </p:cNvPr>
          <p:cNvSpPr/>
          <p:nvPr/>
        </p:nvSpPr>
        <p:spPr>
          <a:xfrm>
            <a:off x="10104895" y="6106332"/>
            <a:ext cx="1797803" cy="588936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Back</a:t>
            </a: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7956818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push dir="u"/>
    <p:sndAc>
      <p:stSnd>
        <p:snd r:embed="rId5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192650" y="5752389"/>
            <a:ext cx="5717190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swim</a:t>
            </a:r>
          </a:p>
        </p:txBody>
      </p:sp>
      <p:sp>
        <p:nvSpPr>
          <p:cNvPr id="6" name="Rounded Rectangle 5">
            <a:hlinkClick r:id="rId7" action="ppaction://hlinksldjump"/>
          </p:cNvPr>
          <p:cNvSpPr/>
          <p:nvPr/>
        </p:nvSpPr>
        <p:spPr>
          <a:xfrm>
            <a:off x="10104895" y="6106332"/>
            <a:ext cx="1797803" cy="588936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Back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75098" y="250605"/>
            <a:ext cx="8136157" cy="524935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val="17926818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push dir="u"/>
    <p:sndAc>
      <p:stSnd>
        <p:snd r:embed="rId5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192650" y="5752389"/>
            <a:ext cx="5717190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dance</a:t>
            </a:r>
          </a:p>
        </p:txBody>
      </p:sp>
      <p:sp>
        <p:nvSpPr>
          <p:cNvPr id="6" name="Rounded Rectangle 5">
            <a:hlinkClick r:id="rId7" action="ppaction://hlinksldjump"/>
          </p:cNvPr>
          <p:cNvSpPr/>
          <p:nvPr/>
        </p:nvSpPr>
        <p:spPr>
          <a:xfrm>
            <a:off x="10104895" y="6106332"/>
            <a:ext cx="1797803" cy="588936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Back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42558" y="588580"/>
            <a:ext cx="8140177" cy="476118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val="7236779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push dir="u"/>
    <p:sndAc>
      <p:stSnd>
        <p:snd r:embed="rId5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192650" y="5752389"/>
            <a:ext cx="5717190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run</a:t>
            </a:r>
          </a:p>
        </p:txBody>
      </p:sp>
      <p:sp>
        <p:nvSpPr>
          <p:cNvPr id="6" name="Rounded Rectangle 5">
            <a:hlinkClick r:id="rId7" action="ppaction://hlinksldjump"/>
          </p:cNvPr>
          <p:cNvSpPr/>
          <p:nvPr/>
        </p:nvSpPr>
        <p:spPr>
          <a:xfrm>
            <a:off x="10104895" y="6106332"/>
            <a:ext cx="1797803" cy="588936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Back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67991" y="281369"/>
            <a:ext cx="6938767" cy="510082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val="9249726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push dir="u"/>
    <p:sndAc>
      <p:stSnd>
        <p:snd r:embed="rId5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192650" y="5752389"/>
            <a:ext cx="5717190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read</a:t>
            </a:r>
          </a:p>
        </p:txBody>
      </p:sp>
      <p:sp>
        <p:nvSpPr>
          <p:cNvPr id="6" name="Rounded Rectangle 5">
            <a:hlinkClick r:id="rId7" action="ppaction://hlinksldjump"/>
          </p:cNvPr>
          <p:cNvSpPr/>
          <p:nvPr/>
        </p:nvSpPr>
        <p:spPr>
          <a:xfrm>
            <a:off x="10104895" y="6106332"/>
            <a:ext cx="1797803" cy="588936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Back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01107" y="323192"/>
            <a:ext cx="7803787" cy="527035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val="20816044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push dir="u"/>
    <p:sndAc>
      <p:stSnd>
        <p:snd r:embed="rId5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COURSE_TITLE" val="96.Unit 8 - Lesson 2 - Period 2"/>
  <p:tag name="ISPRING_PLAYERS_CUSTOMIZATION_2" val="UEsDBBQAAgAIAOOGAlPDxJh2RwMAAOEJAAAUAAAAdW5pdmVyc2FsL3BsYXllci54bWytVltv0zAUfu6k/YfI74tbCmyrkiFAqngANKnc3io3OU1MEzvYzrLu13Pi3ENamESlVsnx+T6fy+fjem8e08R5AKW5FD5ZuHPigAhkyEXkk69f1lc35M3d5YWXJewIyuGhT3LBSwBLiBOCDhTPDILvmYl90jO4yEycTHGpuDn6ZDlH7nan5YJcXszQRWifxMZkK0qLonC5RoSItEzykkS7gUxppkCDMKBoFQZxGuzK/B2N31QKao4Z6B4yM8/fuCZpOR41H5AUS1eqiL6Yzxf0x6ePmyCGlF1xoQ0TARAHKzmzpdyx4PBJhnkCurTNvCrIDRhTBmFtM8+s+OJGOFoFPqkctilozSLQbiIiQlu/hrMhqDCNdctEuBXsgUeszG2ray/boo5Ex1KZIDc1+gDHnWQq3Lb2nr9HJyL29gnTcc2nB7lY/gOvk7F+2/J9MhabUb5LuI5xqQ/prNNJ0OGuXmprbGX7tZHtumQijoJfOVcQ2tdv7QmYL0i1YStzG6eriwAX8GnNAiPV8T3CULq1bNxWKW6lFNeCWg633X3TUZAm2z0wkytoSjXzHngI8jNTyvbrzqgcPDoy1lg6BHu0SrluUtcQLzZp8uofelP6jVrzU5/rjAX8j8Z8QKK2JlyE8Ljm6GMgxZoawGKXNtdkiVvu2cWk813aO0wDU3cSsCmYiGOYigDPfsgMo52dnoKCYhpdglyNsL2Fk+CYR3GCXzPJMF49SZMydZhk6C2cBCcyOExAW/NJ4E7JAjPUeZbhAPizeH+utx2h45aMdNmK0aMT49ALcm1kyp+s0gdz0qyspM+c3ssL59SnAb3NeAu5np9DjCbBIK5mLuzPEeBceOBQbAY8V7XVzXCIT8z68mk04EvTfTljmulcGrZZZRnPcTB5Vnk15zjPRj4h7FmemPf9hIaXh4WOEp6+N6a4vuNZlcWGP4FT8LD8a7BYYqmdGEq9++T1zbLHgFrEyTjY3ppO7biXoqmD61L7Vv3adjQ3VK2VSmanJOXVvagw1Tx4h3KMlMxFOBKAbVhNrxOcx28VMCeBPWa0eIHHQ2Y+eYkPdc63r267lK8Xtw3WxnVfbVzF8ozrqA64kx+tD1KbiFfPNXz8DVBLAwQUAAIACACiYSlVyqMDbmwGAAAoGQAAHQAAAHVuaXZlcnNhbC9jb21tb25fbWVzc2FnZXMubG5nrVnbbuM2EH0vsP9AGAjQAtvsboFdFEXiBS0zthBZ1Ep0vGlRCIxF20Qk0dXFifvUr+mH9Us6pGTH3gskOQGSIJIxZ4bDM2eG9MXHxyRGG5HlUqWXvXfnb3tIpHMVyXR52Zuyq59/7aG84GnEY5WKy16qeuhj/9UPFzFPlyVfCvj/1Q8IXSQiz+Ex7+unp2cko8ueNwixZZEgsAcOCbFv49DBA+KEA2xdh4yGAzKy3V5/pFABPyuB7sRSpikEgdTCvMhjGYmLNzVqNyeUMToJPewSp9cfqKJQCRrw7DQ0F9/YI8xs6oaDKQC7Qa/v8o1c8gJSiO5KgE/z07ADwpjtjgARz+dgIO9kLIstCkRRQC5ORXXsIen1g9MzyKi3Sx9T6665mw5tCmnz/SprBhJWWEZSoZRnmUlcB0DPwbfEDwOLAKiGpiwMpp5HfUaGEKFmi0zKuNoQmaNUFSgv12uVFSJCMjWE4kcZTlSn3ATXthuCe7O++rXt2Ow2nFCda1ZmKQLnL+bEpf4EO0foi8ULwHs+CYjLIJ3emDLa63uZyEVaiAytV6pQXfA0zUI3pFehRacuqxmHzj5NSWB23p1OBsQ/0yV9xiiD9ew+Cs46OLoBP98g1A04O41QMwwJmGD/usqJ5RN4MQxnNhv3+lYmuKbNgyxWSAbrTIuS2PC4rPhVa2eTu53SYc+rdWMX94DP75usLTqB+rsNHToCsbRHEJZK1jzdIkct1Y+/fPjw+O79h586wQRAKOcYCBmk929bALnMp04lCqFLPsNu67/d7OiUObYLhK7/6WYN1L0BvsLfRrup7wPJa4bagVEMnQuHGMW4VSVa8Y3QzWcjxYPRBygCmdV9R38wV/AiLRsrbEgnGEgEdcV829IEhUJQWbZ9XclOWaxUBu5yFMmc38VALe1Ts0p/vq7qr+KW0lIFAhaphMv0vNn1zHUoHhqSTYDdeKTVYr8oQDqCN5Te6LJ5DS4e0ljxCC0yAYA0QHy9juW8FtGa917Mt41R+HgGTQzITp0A9Gu4e9PrkzRCw4zrxXZE8XFAfADIeC6yE2xDw3VjjnAcd0MY26OxA79MhzCWy1UMv0XXODwCTPBEo1LUcoyDYEb9oU6aVmOO1jzPH1QWHbH0cD+bgG3XolAIFjsA181yDwz8kDD7ZZmYF81gECU2/K7rCpYKBAyZEQNdUkmZF1A2yToWhTDRSr0UPq8GJbFQUF+xgNnJcB+8m2JrpLmDp641DgdsL6EOL9P5qqUdFOc36+OwGkqgySHnG2Oq0WDW/AzqAmJIu1jQa9DA6y4WtwSGRPjTZHMwrYLu7URpJ3pzrjUm3taDhGbTRqoyhzc6JSBNZkfy825uAgJ93WU2dr6jrRXqbhJbyo2AOLJIZI2OQO4tMtRF9Wlq/x5eYdsxnfpL6vGtmfp4tOHpXB8n5lzv6RY+i2RkPtO0N/7/KuXfiBe11J/VXcIdks9nXeM5aizfqQheFCJZF02udcLq8E+JQpf4d0Nos/TT/O+H8hfZmYMx/tn7c3Rc6LJHjUE8M1Ptd+ulI6knfwIDi26OMGPE7a3G2u3AprojNp87nuxs9+romGGnC9Xe2qU1gKvQqRjBGHJsIg9g1EmgC7W3NWePw/DNqaO9/YwMAptB15mJu1wWjZ5NPbfur6acT2+sBzPrUbNhNnPI0S0HQMYygfijFpjTCdlloGoRRyuZqTKOTPnH8t60CchtmYivp+FFphLzNub5jv5Vm/r4nCiqxfmVU6/DPLWv4Nb7c1DAp+9SQLAPY4yFXUvPPpau9rilEZSPToXDgt3oBHWU8GK+gna8UGUatQSqjmBDcoUBrF5zIHjWPIXVAF+EUb1F9dvfOoHoiQ5ElOzB/nBVIfI/O4PoZewxqsuLQjwWzUDTgWFRENKrK5jkFosmC4YHxyGbhzZW9VF5Z9fy5MxsYP+LHEl51RQTlcCr82a/TF/YGbJgxrA1nkD9BabcVJnB0NkFYUc3i059ONLVlWsBEAwQTBaxQOSR63rrgqovfkCZzSGt15/w7B5knSkVd4rNbKAup6Lbmp7uQMoilmmnyJ/XVPWCme2FeDg0F0KQSTjv31czRAQHznl9MxSrZWswa4xd6Bpf4IlIFl0BfUL2Fz76UsNcIDiK628m/vvn3yb76pKw1mSQver5SfQ2X/ft/VNuvtO4eHPwFcf/UEsDBBQAAgAIAKJhKVUVHmAbowAAAH8BAAAuAAAAdW5pdmVyc2Fs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omEpVaenV+h8BAAAbxcAACcAAAB1bml2ZXJzYWwvZmxhc2hfcHVibGlzaGluZ19zZXR0aW5ncy54bWzlWN1u2zYUvvdTEBp6WStpkzUNZAeZLSNGHTuz1K7BMAS0RFtcKFIlKbvu1Z5mD7Yn2aHoOHbitHRWD2l7ETgiz/nO4Xd+eKTg5GPO0JRIRQVvePv1PQ8RnoiU8knDext3nh95SGnMU8wEJw2PCw+dNGtBUY4YVVlEtAZRhQCGq+NCN7xM6+LY92ezWZ2qQppdwUoN+KqeiNwvJFGEayL9guE5/Oh5QZS3QHAAgL9c8IVas1ZDKLBI5yItGUE0Bc85NYfCrMOwyjzfio1wcj2RouRpSzAhkZyMGt5PrbC93355I2Oh2jQn3HCimrBolvUxTlNqvMAsop8IygidZODu4YGHZjTVWcN7cWBQQNq/j1Jh26Njg9ISwAHXC/icaJxije2jtafJR61uFuxSOuc4p0kMO8icv+G146uo122HV/1BHEZXZ/F5z/qwhVIcvo+3UIq7cS/cRt4V/uzyIhz2uv03V/Fg0Iu7F7dawOgaIYG/zlgAzIpSJmRJWKCzMh9xTBnk6B0aFdGQ5QzLCYlFh0IQx5gp4qE/CzL5tcSM6jkUwx4UwzUhxakqSKKHJmwNT8uSeLdwFhAcg1jepsTrZUq8Olo7um+t3x5ro5cB1honGSQPrFWuBf7q0o0YNWWEE02nkJjkziHHJWNRWRRC6qZxurK9urj04QGYYCz4GnPmGY0ES5d8kXxE0j7OyUrFRdeUd0By30NjiDEDJgcF4SjCHKqcamA3WQKocqQ01VV1dxbSp5JihgAP2hBB59E9tpMMS7UW1GVgTW0lzd/7QhP1h2XbLj0oGjEKVkxqOcmHPEVtiWfQlVzELwh3ETuDvGEmd4h0ckJitYUkOmXMRfg3UbIUzUWJGL0GTgSCqipz+C8jaLV3obEUebUK3VUjVVE4pWRG0hMXQ5dgIi9BE1p5wYi2Fj6U9BMakbGQgEvwFCiGdaosfn0r4AIrdQuKb3x8ZjtSt98O3z8zB8TpFPNkS3AoRZIXeif4eI640Dd6QEeCS4igCUpK02rP5Wz1x4dh2Q0gzl8pGmv4iuYlw18TfknICvQOQ74bK9sE/oseOJvN8LQqdFO8FTSUOIWQWEzYSKCTU764PRwAE8yR4GyOcAKXsTJtY0pFqWDFNggLrR7vodWHNK2eJnDrgEWZEukEubf/4uXB4c+vjl4f1/1//vr7+WeVFmPKBcPGnJ1TWg/OQW5ad6ahLyh9Zia6p9sRMjeJmt4zunnOc1Dv9uNweNqKu++68eUGgIq9+/dx4JtZYfPoUA1QT3VyiMLTYesMDcPobS+Ojl0yqi+geHWSQU6OzauF01gwDN85YQPhToUSRk5wAxepwRsXqaEdDS5WxgInF6DVT2zrgmbPaE4h4b6JwnWqoUfV/LdRt/955LeFv6O6JVgm2c7y6MforLsM0HdM+9N+F/6eX1jPsbwmEsVCMOV0s5WaUU7+1zaxnnBReN79ZdBr/wAt+YkyaJ+WnxHXvhsG/sYvtGYnp5zmQKt5+Vh+1m0eHuwF/uatWg3Q1j+SN2v/AlBLAwQUAAIACACiYSlVvOlThncDAADoDAAAIQAAAHVuaXZlcnNhbC9mbGFzaF9za2luX3NldHRpbmdzLnhtbJVXXW/aMBR9769A7L2swMYqBSS+JlXr2mpF9NkhF7Bw7Mh26Niv33XsJA4kDW1Uqb7nHPt++VoN1IHyzhGkooKPu/3u5KbTCTaplMD1CuKEEQ0dTmIYd9/eBt2exQUT8hW0pnynjCW3dWg07oap1oLfbgTXuMktFzImrDv58jP7CXoZs00l0KdrNVuygfKYb/0fs8VVEnfGcDZazO+bBBsRJ4SfHsVO3IZkc9hJkfLIuDYwX5Nsf0pAMsoPrR4xqvSDhrji0/Ju2V/2r5MkEpQC49L9Ytqffm9VMRICK6IfDX8Mp1dqyqM+LsyZ7EgV1Zls1B8NRsMmWUJ2UE3yfLm4Wwya+Rx3r1blQ7+sQMNf3Ro5dv4J5Kc2F0mafKZHEil2JqFnmpH5WjVMkAivHwoW9+ZrFZiAzEGtDakYjbAMQka2Fb+ar4nclEv3pz8kAnO3pWAvpghn08N0SMhgsiVMQdDLlxZUe/H+nGq8TQXBN5WkFwzxhaSqQiuNJfEPvFMe+SxnKSlrwdIY5tZln1kFSsF8Pstmi88tbJ6PEo6XRM9aUp8wt5dUz1pSX03Nnjk7XfLPISvK22JGXE1bioAwcILLImv5MofNWY/muiv/dGfJSbGIYJI12IrGYMoX9DKb9ap34VbAyZHuiMbn6bfhhacsHhX0zgDXc/UdFmiqGdQ13kakUqEzCK+r4dcgVmKfEDXVj7DVObtqLAtj3o1KPsy62vNaphct77Yr8mbXHY2vyrgbE3kAuRKCqW7H6fAm4jb2fb5UmLmNryrIB74VniZzrEnEhQZ1LVnYy3ilP0RrstnH6FLjAUVKbWXrCxi4Y+sqy9M4BLnEhqCgXJKrNsvb092e4a9eU3iHqCpoAK1S73E7TijL2Z7BdQAQudk71C0sEqdMUwZHYA71DFnATZEFCtu/Ll7TXdWe9CxXNaQbRGWnnE0oD6gRrNEvkYd6CVwx5zUJVRZZZaa0Tf58WJpu9Y63a9dKlZ0Rr0shFquST5Jq8aqJ1G7Tcu2CJ0eYchpnIwgB7/gaxGqYEInLSwbmQV3YSxfM81VsVozWGqRJYgbtpF8nyZDzKbvCCzrZSgB/wmbGG+8V+AWnUBAZPRUUF3sjbNUYIz6e2cDGUR8nOuh5JlscvyYx5dT8izJPlRYx/ZfttXQvj7s4H1FucD/EJv8BUEsDBBQAAgAIAKJhKVUX293YdwQAAPkWAAAmAAAAdW5pdmVyc2FsL2h0bWxfcHVibGlzaGluZ19zZXR0aW5ncy54bWzdWFFT2zgQfudXaHzTx8bQ0itlnDBcYoZMQ5KL3V6ZmxtGsZVYhyy5kpw0fbpfcz/sfsmtrCQkEKjCkHboAwNe73672t1vtTg4+ZIzNCFSUcHr3kFt30OEJyKlfFz3PsRnL488pDTmKWaCk7rHhYdOGntBUQ4ZVVlEtAZVhQCGq+NC171M6+LY96fTaY2qQpq3gpUa8FUtEblfSKII10T6BcMz+KVnBVHeHMEBAH5ywedmjb09hAKLdCHSkhFEU4icU3MozM51zjzfag1xcj2WouRpUzAhkRwP694vzbB10Hq90LFILZoTblKiGiA0Yn2M05SaIDCL6FeCMkLHGUT75tBDU5rqrO69OjQooO3fRamw7cmxQWkKSAHXc/icaJxije2j9afJF60WAitKZxznNInhDTLHr3ut+CrqtFvhVbcXh9HVeXzRsTFsYRSHn+ItjOJ23Am30XeFP7/sh4NOu/v+Ku71OnG7f2MFGV1LSOCvZyyAzIpSJmSZsEBnZT7kmDJo0VtpVERDkzMsxyQWZxSKOMJMEQ/9XZDx7yVmVM+AC/vAhWtCilNVkEQPTNnqnpYl8W7gLCAEBrW8aYl3y5Z4e7R2dN96vznWxigDrDVOMmgekFWhBf6qaKFGDYtwoukEGpPcOuSoZCwqi0JI3TBBV75XhcsY7oEJRoKvZc48o6Fg6TJfJB+StItzqF//jHtoBEVlkLpeQTiKMAdWUw3pTJYWqhwqTXXF5rO59qmkmCFgLIwdgi6iO+lNMizVWhWXlTRkShp/doUm6i+bXiu6VzViFLyYXnLSD3mKWhJPYQq5qPcJd1E7h0ZhplmIdApCYrWFJjplzEX5D1GyFM1EiRi9hpwIBDQqc/grI2h1WKGRFHklZVhppKoUTiiZkvTExdEluMhLsITRXTCirYfPJf2KhmQkJOASPIEUg5wqi1/bCrjASt2A4kWML+wIandb4acX5oA4nWCebAkO3CN5oXeCj2eIC72wg3QkuIQKmqKkNK3euZyt9vgyLOkPdX6iaqzhK5qXDD8l/DIhK9A7LPluvGxT+G9G4Ow2w5OK6Ia8FTRQnEJJLCa8SGDIUz6/LhwAE8yR4GyGcAK3rzJjY0JFqUBiB4SFVo+P0NpDm1ZPY9jrwKNMiXSC3D949frwza9vj94d1/z//vn35YNG872kz7BxZxeT5r2Lj5vVrfXnG0YPLEF3bM+EzE2jpnecbl7sHMzb3TgcnDbj9sd2fLkBoMre3fs48M1ysHlXqDamW6vC8MftClF4Omieo0EYfejE0bFLD3UF0FUnGXThyPz34LQIDMKPTtiQYidqhJETXM9Fq/feRWtgl4H+yiLgFAIM97EdVjDeGc0ptNizoKoTax7F8ufB1I1bPX2QqpbcO2IqwTLJdtY5z3h6/ria/MSZ3tj9atNNhSKSU2P0na6sn/l/0Assr4lEsRBMOV1dpWaUk+86FdabLQov2r/1Oq2ddh11a7tnQfWnTZ99Wn4HXPvwF/gbP7HugXz9c3Vj739QSwMEFAACAAgAomEpVVRzGYWwAQAAgQYAAB8AAAB1bml2ZXJzYWwvaHRtbF9za2luX3NldHRpbmdzLmpzjZRBb4IwFMfvfgrCrouZ6IbupuKSJR6WzNuyQ8EnEkvbtIXJjN99tDptoWzSC/331/f6HvR/6Hn14ye+9+wd9Luev9lzrYHSNggLuLcXcNdCrhZ8gbM1rLIccEbAbyDlZe9FP14RZ2if6LBx9a4CCyOiT104c4ncJQqXWLrEL5e4d4nfdoHn4k6FGQ2PCykp6SeUSCCyTyjPkWb8uxf9mGU2YFoC/wfdoASsoI/BeBZ1kteIo1kYzScml9CcIVItaUr7MUp2KacFWZ/zD9Uw6W3FgNcffteVFmdCvkrIm4kXg0WwCLpJxkEIOOedRNNg+uSEMYoBmwWFo/Fo+gdqBW43tEGXmcjkLx0G4TAcmTRDKbS6NF9Eg2hoY6SO1epmK/mJk7CXXcUwjCrgt4SirGA3fEDGaao60kZDNZwopmidkfTERRM1nJw6rArb9W9o5+jHlK8vf8WDGibTaoZ1zbQDSV6cb+TJIIxrt7XXXXuultPQhEOTv5p1CtHIunQZRbfVNXLcbnKl23tk03vU/KMuHPEd8BWluDbVOk8htWN7n6ZLOI+Z3FxQaTeod/wBUEsDBBQAAgAIAKJhKVXahn1hYAAAAGIAAAAcAAAAdW5pdmVyc2FsL2xvY2FsX3NldHRpbmdzLnhtbLOxr8jNUShLLSrOzM+zVTLUM1BSSM1Lzk/JzEu3VQoNcdO1UFIoLknMS0nMyc9LtVXKy1dSsLfjssnJT07MCU4tKQEqLFYoyEmsTC0KSc0FMkpS/RJzgSrDw42V9O24AFBLAwQUAAIACACiYSlVg+wKbxwGAABHEwAAFwAAAHVuaXZlcnNhbC91bml2ZXJzYWwucG5n7Zd7UNJZFMev62MrN9fN7LGpla3ZTqY5REai9NC1tlkt22J9pJkmtZS6ICmBUI4zWZuRPUwU+c1WjjWaxFCZq4JlhZPAr4dJhttvSuGXoRiRKBGwsNU+mtmd2f7mjzt37r2fe8+555z7nbkH18fHTZ705SQAwOS1a2ISAXDFAfAJZ4KHfSbe6HbT3rlQE+NWgUaF36B94EZa+d1KAIQczzcZ7vbxxLw1SVQAvDoczUWaey4LgCl9a2NWfl+YNtwXxfmK6Lsvw+pf6h0zIdA90ft87KQb8z0S5ywV1lTfqWznzgu2uqTlb07V5mxU3ce+unRKCc/z351AZHfnB6O1t5ioLwArSjtdAEiM8QLgaCAFgH1Ty10BOFvqB8Cc2AEA8o4LxK9v4/NC/aM0qsXwXDty9fkO/RLOLOSa6c4X9vuk0i7lV0nLRlY46Lg4z7pw5AbPwRXWn9l+vzJ3m8L7LZXnoNqheheQR4pbV0fvG/dymC3Y49gvHx84zg4IMF+RJQV+CvbVH6mIN1ydGYj62d1p3xS3Do3AQqzXAmI6y6R+IizYqaPz+7cc5HEIVukTS1gU6aDd4cblycuhqjHE1lGPWHVjB6QaK46VP3TepBawipSxDEVmmoHCZ7DIGqyOxu/HlWPKR09JrMMSlgCjHzWhkERvKJCMWTpU/zgw6Rz7RcfsNvFpIUIgwBYqU2Lr4aJt3Q9KGKHDY3hYz+tM2o9BhZpkZoCcMWLRlEFj8LNa8YEzuHWOmDy4e8/ULaMUXVovqF/GGGC+uIZIWG9m216hETpoQdX2In4E0ddYWJkpKhEs9JnNenVXi8IyqlLbUD+dalPfE8MbBoYEOFF6b6XKLCwaRGBqQASK4XCVkWbSLsc1wun0oGyNlGAaVOpxkDzgNJWvFVXDTPdBfI5ORThjieRJFdoGeJtYRNuVzYp+zcupETliT/RfVJMgD2kXbYWPtSI2EWR7OnqsJaxTBOCXBIxUWYz31L/BjwluFt7sKLnOqt1hrZEqiqOlSnMD2oAOe1rUqd8o9nKSXqDN1GgzfUQQiS7jbHERSZA+CesAvSwuRtGqZHrESY2VqWjzEblF+7BPYhNjzKR8OoMfAXO5R5OFSxD0hnr5FXZ8k+J97hV12YukhpHkPShyeUJ6KEw2BjGsW4jePTLD5s8uKGu4CycaftWiFloPtUfYJN8+IKNEC1qQpsZimWzY8hC/x/1RK8qDSx636nprWZA9Q81qTBpKzx96hm2MVVgjdQLMBpEOambCKZqQ9yW2UVTRP7GcxrDW1LLT+cHTNGw1BJHm+/VQWsNuk3syQwUeMotPtJaWvdlNPpxS8byrk64yw2R/93bruCUq+KKmIHX/JQJaMdP2ebkoBx4SYKQamhFnxvGC3r6bQeaPRnVhcdY0zSjSMdRl8FMJOoe69CyGHJ97OkOHIJm/SQh7CFfCXuZWd8UWKbQvv71X0h3yzId8iu21lNPWekw0Ox3uZSMp2a3d7ONUOt9MErMTyPxZOFvXyQbu35Iq9rOn8GfdoaNFdD6bOEMWyOw6ybt8ImFxQ7+Pl9l2vj1ETxY+hqi7Q6eP+gYtnKrBom969LgrrDqaTis0M3S/hKOFpsgorKPAIDOvn/Ugy3o2R5dCgE0NMDtbwahBeDY1VNW2aFcoocXSorIdztVUjDylKKa8U4VorNn3aNLLMNcsf0glcoMpURzuD0nE5UYVWUMn74QuVqIXSitj97LSRAFNBPSRjBo6Uj2WLohAmyWKvjRptnHhWrsjHC6iH9pUZk8it9du+Hom24aTWgwQkmGTKYWjRfJh2tDuJpJxJOdxbpuiyiJs+oeGwGW823/Gfwmnei5F8Zdsyb1xaOm7ly7vzy7lUd9HUPNTf6RDuPp6797bGRAhdnVUSc3/XvBcloyXd8G6Z+NNGfzVdjkAX9t9A2scLqw49IH2nthYbuglQTMzD4ffmpEpW4023Heo8YsF/77lA7n+r9OdqBN1ok7UiTpRJ+pEnagTdaJO9ONQ9dzyt9+Uw+GcqjDx+FMCltKy8Y/vSqPPx5hZldb2OkIWilbuExVcta+DtbHxMY2rthb/DlBLAwQUAAIACACiYSlVPMoRpUsAAABqAAAAGwAAAHVuaXZlcnNhbC91bml2ZXJzYWwucG5nLnhtbLOxr8jNUShLLSrOzM+zVTLUM1Cyt+PlsikoSi3LTC1XqACKGekZQICSQqWtkgkStzwzpSTDVsnCwBAhlpGamZ5RYqtkhiSoDzQSAFBLAQIAABQAAgAIAOOGAlPDxJh2RwMAAOEJAAAUAAAAAAAAAAEAAAAAAAAAAAB1bml2ZXJzYWwvcGxheWVyLnhtbFBLAQIAABQAAgAIAKJhKVXKowNubAYAACgZAAAdAAAAAAAAAAEAAAAAAHkDAAB1bml2ZXJzYWwvY29tbW9uX21lc3NhZ2VzLmxuZ1BLAQIAABQAAgAIAKJhKVUVHmAbowAAAH8BAAAuAAAAAAAAAAEAAAAAACAKAAB1bml2ZXJzYWwvcGxheWJhY2tfYW5kX25hdmlnYXRpb25fc2V0dGluZ3MueG1sUEsBAgAAFAACAAgAomEpVaenV+h8BAAAbxcAACcAAAAAAAAAAQAAAAAADwsAAHVuaXZlcnNhbC9mbGFzaF9wdWJsaXNoaW5nX3NldHRpbmdzLnhtbFBLAQIAABQAAgAIAKJhKVW86VOGdwMAAOgMAAAhAAAAAAAAAAEAAAAAANAPAAB1bml2ZXJzYWwvZmxhc2hfc2tpbl9zZXR0aW5ncy54bWxQSwECAAAUAAIACACiYSlVF9vd2HcEAAD5FgAAJgAAAAAAAAABAAAAAACGEwAAdW5pdmVyc2FsL2h0bWxfcHVibGlzaGluZ19zZXR0aW5ncy54bWxQSwECAAAUAAIACACiYSlVVHMZhbABAACBBgAAHwAAAAAAAAABAAAAAABBGAAAdW5pdmVyc2FsL2h0bWxfc2tpbl9zZXR0aW5ncy5qc1BLAQIAABQAAgAIAKJhKVXahn1hYAAAAGIAAAAcAAAAAAAAAAEAAAAAAC4aAAB1bml2ZXJzYWwvbG9jYWxfc2V0dGluZ3MueG1sUEsBAgAAFAACAAgAomEpVYPsCm8cBgAARxMAABcAAAAAAAAAAAAAAAAAyBoAAHVuaXZlcnNhbC91bml2ZXJzYWwucG5nUEsBAgAAFAACAAgAomEpVTzKEaVLAAAAagAAABsAAAAAAAAAAQAAAAAAGSEAAHVuaXZlcnNhbC91bml2ZXJzYWwucG5nLnhtbFBLBQYAAAAACgAKAAYDAACdIQAAAAA="/>
  <p:tag name="ISPRING_LMS_API_VERSION" val="SCORM 2004 (2nd edition)"/>
  <p:tag name="ISPRING_ULTRA_SCORM_COURSE_ID" val="FB41A452-70EA-4056-BFCA-D17EBC1B9B5B"/>
  <p:tag name="ISPRING_CMI5_LAUNCH_METHOD" val="any window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CLOUDFOLDERID" val="1"/>
  <p:tag name="ISPRINGONLINEFOLDERID" val="1"/>
  <p:tag name="ISPRING_OUTPUT_FOLDER" val="[[&quot;\uFFFD\uFFFD|x{7070F873-55FB-4E49-8DA2-6F658BF36F6A}&quot;,&quot;C:\\Users\\Admin\\Desktop\\BAI GIANG PPT WW3 CHUAN 08-9-2022\\Unit 8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},&quot;compressionSettings&quot;:{&quot;imageSettings&quot;:{&quot;jpegQuality&quot;:90,&quot;optimizeImageForResolution&quot;:&quot;T_FALSE&quot;},&quot;audioQuality&quot;:90,&quot;videoQuality&quot;:80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}}"/>
  <p:tag name="ISPRING_SCORM_RATE_SLIDES" val="0"/>
  <p:tag name="ISPRING_SCORM_RATE_QUIZZES" val="0"/>
  <p:tag name="ISPRING_SCORM_PASSING_SCORE" val="0.000000"/>
  <p:tag name="ISPRING_CURRENT_PLAYER_ID" val="universal"/>
  <p:tag name="ISPRING_PRESENTATION_TITLE" val="96.Unit 8 - Lesson 2 - Period 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EAC4021-37D4-4C8B-80C1-8ED6A5B646E1}:376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AA27F4D-84CE-47B1-87B1-5EF117EA8262}:36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402A37E-79BD-4CED-84A5-37CC9310879A}:366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2A6D4CE-645D-453C-AB34-40044F6AC55B}:368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401DE7D-15C0-4942-B38F-0964547B4B8F}:369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C462B76-4957-4C73-B79A-FE693CF8185F}:370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CB1BD69-0E54-4D3D-A30A-4C6539C8FAA7}:37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3666ACB-51B6-436A-9B9D-89C7EB208B2D}:37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C9B3389-B2C8-47C3-8E35-1FAB9F9E0F28}:373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EEB81BB-C3D2-43FD-A86C-60983AEF6E4A}:37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8A4B797-08F8-4087-8C33-AFA0B965D56B}:384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8A837B0-158B-47D2-8EF2-FE9F37D5E904}:375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CAB7EF9-E41C-43C0-91A9-01DE9C2BCFC0}:377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A7F8130-E2E4-4FD7-80C4-E6FF3CF8632B}:378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FC7303C-7FF1-476A-A78C-3F0B45167062}:379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17E636A-C478-46EA-915C-2BA34D426B21}:380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E91D7CE-65A5-4295-933F-8241D802E567}:38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3165660-3BD9-4035-ABDB-5B315D550A71}:36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5923979-C6D3-4366-8CFD-4D3296E759AC}:35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6A4FDD5-F2EE-4DFA-B08A-FBD8481F8053}:35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60C35E0-5E48-4C19-A88A-E2A98171B327}:35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384F63E-BADF-477F-BC07-F282BCBFE2C6}:359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3EBB335-0C20-4BD9-8BBC-9E122FD7EFF5}:36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5343EEE-2A61-4DF8-9285-5B9A6473DF27}:361"/>
</p:tagLst>
</file>

<file path=ppt/theme/theme1.xml><?xml version="1.0" encoding="utf-8"?>
<a:theme xmlns:a="http://schemas.openxmlformats.org/drawingml/2006/main" name="1_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P.E. Subject for Middle School - 6th Grade: Sports &amp; Games by Slidesgo">
  <a:themeElements>
    <a:clrScheme name="Simple Light">
      <a:dk1>
        <a:srgbClr val="241826"/>
      </a:dk1>
      <a:lt1>
        <a:srgbClr val="FFFFFF"/>
      </a:lt1>
      <a:dk2>
        <a:srgbClr val="EA942B"/>
      </a:dk2>
      <a:lt2>
        <a:srgbClr val="F5D550"/>
      </a:lt2>
      <a:accent1>
        <a:srgbClr val="DE5344"/>
      </a:accent1>
      <a:accent2>
        <a:srgbClr val="E15C7A"/>
      </a:accent2>
      <a:accent3>
        <a:srgbClr val="E5859B"/>
      </a:accent3>
      <a:accent4>
        <a:srgbClr val="01A7CF"/>
      </a:accent4>
      <a:accent5>
        <a:srgbClr val="C9E0E6"/>
      </a:accent5>
      <a:accent6>
        <a:srgbClr val="E7E8ED"/>
      </a:accent6>
      <a:hlink>
        <a:srgbClr val="24182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Science Subject for Elementary - 3rd Grade: Physical, Life, and Earth by Slidesgo">
  <a:themeElements>
    <a:clrScheme name="Simple Light">
      <a:dk1>
        <a:srgbClr val="1C0505"/>
      </a:dk1>
      <a:lt1>
        <a:srgbClr val="5A1D1D"/>
      </a:lt1>
      <a:dk2>
        <a:srgbClr val="FFFFFF"/>
      </a:dk2>
      <a:lt2>
        <a:srgbClr val="FF6D5D"/>
      </a:lt2>
      <a:accent1>
        <a:srgbClr val="FFB348"/>
      </a:accent1>
      <a:accent2>
        <a:srgbClr val="F9EFD2"/>
      </a:accent2>
      <a:accent3>
        <a:srgbClr val="98DB7D"/>
      </a:accent3>
      <a:accent4>
        <a:srgbClr val="00A165"/>
      </a:accent4>
      <a:accent5>
        <a:srgbClr val="00D9F6"/>
      </a:accent5>
      <a:accent6>
        <a:srgbClr val="B8E5F4"/>
      </a:accent6>
      <a:hlink>
        <a:srgbClr val="1C050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3073</TotalTime>
  <Words>325</Words>
  <Application>Microsoft Office PowerPoint</Application>
  <PresentationFormat>Widescreen</PresentationFormat>
  <Paragraphs>127</Paragraphs>
  <Slides>24</Slides>
  <Notes>24</Notes>
  <HiddenSlides>0</HiddenSlides>
  <MMClips>3</MMClips>
  <ScaleCrop>false</ScaleCrop>
  <HeadingPairs>
    <vt:vector size="6" baseType="variant">
      <vt:variant>
        <vt:lpstr>Fonts Used</vt:lpstr>
      </vt:variant>
      <vt:variant>
        <vt:i4>20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24</vt:i4>
      </vt:variant>
    </vt:vector>
  </HeadingPairs>
  <TitlesOfParts>
    <vt:vector size="49" baseType="lpstr">
      <vt:lpstr>等线</vt:lpstr>
      <vt:lpstr>等线 Light</vt:lpstr>
      <vt:lpstr>微软雅黑</vt:lpstr>
      <vt:lpstr>黑体</vt:lpstr>
      <vt:lpstr>宋体</vt:lpstr>
      <vt:lpstr>Arial</vt:lpstr>
      <vt:lpstr>Bebas Neue</vt:lpstr>
      <vt:lpstr>Calibri</vt:lpstr>
      <vt:lpstr>Calibri Light</vt:lpstr>
      <vt:lpstr>Comic Sans MS</vt:lpstr>
      <vt:lpstr>Gill Sans Ultra Bold</vt:lpstr>
      <vt:lpstr>Life Savers</vt:lpstr>
      <vt:lpstr>Life Savers ExtraBold</vt:lpstr>
      <vt:lpstr>Nunito</vt:lpstr>
      <vt:lpstr>PT Sans</vt:lpstr>
      <vt:lpstr>Quicksand</vt:lpstr>
      <vt:lpstr>Quicksand SemiBold</vt:lpstr>
      <vt:lpstr>Roboto</vt:lpstr>
      <vt:lpstr>Roboto Condensed Light</vt:lpstr>
      <vt:lpstr>幼圆</vt:lpstr>
      <vt:lpstr>1_自定义设计方案</vt:lpstr>
      <vt:lpstr>1_Office 主题</vt:lpstr>
      <vt:lpstr>8_Office Theme</vt:lpstr>
      <vt:lpstr>P.E. Subject for Middle School - 6th Grade: Sports &amp; Games by Slidesgo</vt:lpstr>
      <vt:lpstr>1_Science Subject for Elementary - 3rd Grade: Physical, Life, and Earth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96.Unit 8 - Lesson 2 - Period 2</dc:title>
  <dc:creator>Windows User</dc:creator>
  <cp:lastModifiedBy>Thanh Hoà Nguyễn</cp:lastModifiedBy>
  <cp:revision>226</cp:revision>
  <dcterms:created xsi:type="dcterms:W3CDTF">2021-06-22T06:33:50Z</dcterms:created>
  <dcterms:modified xsi:type="dcterms:W3CDTF">2023-06-28T02:49:01Z</dcterms:modified>
</cp:coreProperties>
</file>