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2.xml" ContentType="application/vnd.openxmlformats-officedocument.theme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theme/theme3.xml" ContentType="application/vnd.openxmlformats-officedocument.theme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Override1.xml" ContentType="application/vnd.openxmlformats-officedocument.themeOverrid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theme/themeOverride2.xml" ContentType="application/vnd.openxmlformats-officedocument.themeOverride+xml"/>
  <Override PartName="/ppt/notesSlides/notesSlide10.xml" ContentType="application/vnd.openxmlformats-officedocument.presentationml.notesSlide+xml"/>
  <Override PartName="/ppt/theme/themeOverride3.xml" ContentType="application/vnd.openxmlformats-officedocument.themeOverr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8" r:id="rId2"/>
    <p:sldMasterId id="2147483692" r:id="rId3"/>
    <p:sldMasterId id="2147483705" r:id="rId4"/>
  </p:sldMasterIdLst>
  <p:notesMasterIdLst>
    <p:notesMasterId r:id="rId19"/>
  </p:notesMasterIdLst>
  <p:sldIdLst>
    <p:sldId id="258" r:id="rId5"/>
    <p:sldId id="403" r:id="rId6"/>
    <p:sldId id="2007577194" r:id="rId7"/>
    <p:sldId id="313" r:id="rId8"/>
    <p:sldId id="2007577215" r:id="rId9"/>
    <p:sldId id="2007577208" r:id="rId10"/>
    <p:sldId id="373" r:id="rId11"/>
    <p:sldId id="2007577197" r:id="rId12"/>
    <p:sldId id="2007577211" r:id="rId13"/>
    <p:sldId id="2007577216" r:id="rId14"/>
    <p:sldId id="257" r:id="rId15"/>
    <p:sldId id="2007577202" r:id="rId16"/>
    <p:sldId id="259" r:id="rId17"/>
    <p:sldId id="317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slideMaster" Target="slideMasters/slideMaster3.xml"/><Relationship Id="rId21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8C652A1-0282-42CA-8D61-F1A10D70F030}" type="datetimeFigureOut">
              <a:rPr lang="en-US" smtClean="0"/>
              <a:t>1/18/2023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2C733BD-5510-4663-BAD2-BFF1EB79AF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19823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393D1EA-1FBD-4CFF-A6D8-A022A57E2E1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3919961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393D1EA-1FBD-4CFF-A6D8-A022A57E2E1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4804108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393D1EA-1FBD-4CFF-A6D8-A022A57E2E1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4126699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393D1EA-1FBD-4CFF-A6D8-A022A57E2E1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5680683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B82DA7E-7A89-4B28-A957-6C18C3B75C1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5294129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B82DA7E-7A89-4B28-A957-6C18C3B75C1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4137617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393D1EA-1FBD-4CFF-A6D8-A022A57E2E1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0133202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393D1EA-1FBD-4CFF-A6D8-A022A57E2E1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2180794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6" name="Google Shape;1236;g99f2f57a71_0_2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37" name="Google Shape;1237;g99f2f57a71_0_2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3983331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393D1EA-1FBD-4CFF-A6D8-A022A57E2E1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1255311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393D1EA-1FBD-4CFF-A6D8-A022A57E2E1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022117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4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Relationship Id="rId9" Type="http://schemas.openxmlformats.org/officeDocument/2006/relationships/image" Target="../media/image12.png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4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8D0D55B-90FF-487B-BFB8-EB2A2C704D1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EA7AD39C-DD8D-4802-904C-4EE3B702BAD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单击以编辑母版副标题样式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218CDCE6-D4F9-4810-AC69-008964F6AE7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45203DE-B06D-4659-B930-F0687A95ED6B}" type="datetimeFigureOut">
              <a:rPr lang="zh-CN" altLang="en-US" smtClean="0"/>
              <a:t>2023/1/18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98B91193-A95D-4C9D-A087-96CBC9BAB3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CD05A4AA-2842-4382-8266-CC3342B910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32AA361-7FE5-48F9-97A1-E5BCFCD7DD2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857954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2247857-7C10-45E1-8C5E-E496CC886F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AC676772-C008-4EF2-B981-89DC7C20F2E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C75AAA3E-6275-4C91-A827-426DC573973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45203DE-B06D-4659-B930-F0687A95ED6B}" type="datetimeFigureOut">
              <a:rPr lang="zh-CN" altLang="en-US" smtClean="0"/>
              <a:t>2023/1/18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394453F4-ED1C-46E9-A62D-BFBAEBA2A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3DEBD9D9-AEE2-473F-823F-BF8BCCC4A7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32AA361-7FE5-48F9-97A1-E5BCFCD7DD2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007086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5E76E6EB-B31E-4A32-94B6-F83A1124FED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>
            <a:lvl1pPr>
              <a:defRPr/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78A04F1A-A230-407D-91D8-84689065927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611A1034-E9FC-4CA3-83B0-E30D688EA90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45203DE-B06D-4659-B930-F0687A95ED6B}" type="datetimeFigureOut">
              <a:rPr lang="zh-CN" altLang="en-US" smtClean="0"/>
              <a:t>2023/1/18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CDFBA7A2-244A-4EC2-B924-B49F3D66BF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F3B8BB72-39D1-4EE1-A230-29B242F396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32AA361-7FE5-48F9-97A1-E5BCFCD7DD2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1478675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 userDrawn="1">
  <p:cSld name="One column text"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8966100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Title and Content" userDrawn="1">
  <p:cSld name="2_Title and Content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Google Shape;34;p1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9520" y="2004"/>
            <a:ext cx="12165839" cy="6853993"/>
          </a:xfrm>
          <a:prstGeom prst="rect">
            <a:avLst/>
          </a:prstGeom>
          <a:noFill/>
          <a:ln>
            <a:noFill/>
          </a:ln>
        </p:spPr>
      </p:pic>
      <p:sp>
        <p:nvSpPr>
          <p:cNvPr id="37" name="Google Shape;37;p1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FE1C8935-5503-46B3-AA64-FDD06962785D}" type="datetimeFigureOut">
              <a:rPr lang="en-US" smtClean="0"/>
              <a:t>1/18/2023</a:t>
            </a:fld>
            <a:endParaRPr lang="en-US" dirty="0"/>
          </a:p>
        </p:txBody>
      </p:sp>
      <p:sp>
        <p:nvSpPr>
          <p:cNvPr id="38" name="Google Shape;38;p1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 dirty="0"/>
          </a:p>
        </p:txBody>
      </p:sp>
      <p:sp>
        <p:nvSpPr>
          <p:cNvPr id="39" name="Google Shape;39;p1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9306B73E-E889-4101-943F-C932486AC50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354912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">
  <p:cSld name="Title and Text">
    <p:spTree>
      <p:nvGrpSpPr>
        <p:cNvPr id="1" name="Shape 4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2" name="Google Shape;422;p14"/>
          <p:cNvGrpSpPr/>
          <p:nvPr/>
        </p:nvGrpSpPr>
        <p:grpSpPr>
          <a:xfrm>
            <a:off x="-29203" y="5191634"/>
            <a:ext cx="12265372" cy="1690876"/>
            <a:chOff x="-21903" y="3893725"/>
            <a:chExt cx="9199029" cy="1268157"/>
          </a:xfrm>
        </p:grpSpPr>
        <p:sp>
          <p:nvSpPr>
            <p:cNvPr id="423" name="Google Shape;423;p14"/>
            <p:cNvSpPr/>
            <p:nvPr/>
          </p:nvSpPr>
          <p:spPr>
            <a:xfrm>
              <a:off x="5186889" y="3893725"/>
              <a:ext cx="3990237" cy="1268113"/>
            </a:xfrm>
            <a:custGeom>
              <a:avLst/>
              <a:gdLst/>
              <a:ahLst/>
              <a:cxnLst/>
              <a:rect l="l" t="t" r="r" b="b"/>
              <a:pathLst>
                <a:path w="92834" h="29503" extrusionOk="0">
                  <a:moveTo>
                    <a:pt x="81127" y="1"/>
                  </a:moveTo>
                  <a:cubicBezTo>
                    <a:pt x="79864" y="1"/>
                    <a:pt x="78505" y="319"/>
                    <a:pt x="77169" y="1207"/>
                  </a:cubicBezTo>
                  <a:cubicBezTo>
                    <a:pt x="72583" y="4265"/>
                    <a:pt x="73685" y="11232"/>
                    <a:pt x="73735" y="11533"/>
                  </a:cubicBezTo>
                  <a:cubicBezTo>
                    <a:pt x="73603" y="11379"/>
                    <a:pt x="71617" y="8868"/>
                    <a:pt x="69149" y="8868"/>
                  </a:cubicBezTo>
                  <a:cubicBezTo>
                    <a:pt x="68806" y="8868"/>
                    <a:pt x="68454" y="8916"/>
                    <a:pt x="68096" y="9027"/>
                  </a:cubicBezTo>
                  <a:cubicBezTo>
                    <a:pt x="65064" y="9979"/>
                    <a:pt x="65064" y="13513"/>
                    <a:pt x="65064" y="13513"/>
                  </a:cubicBezTo>
                  <a:cubicBezTo>
                    <a:pt x="65064" y="13513"/>
                    <a:pt x="63385" y="8926"/>
                    <a:pt x="59525" y="8726"/>
                  </a:cubicBezTo>
                  <a:cubicBezTo>
                    <a:pt x="59430" y="8720"/>
                    <a:pt x="59336" y="8718"/>
                    <a:pt x="59243" y="8718"/>
                  </a:cubicBezTo>
                  <a:cubicBezTo>
                    <a:pt x="55544" y="8718"/>
                    <a:pt x="53159" y="12986"/>
                    <a:pt x="53159" y="12986"/>
                  </a:cubicBezTo>
                  <a:cubicBezTo>
                    <a:pt x="53159" y="12986"/>
                    <a:pt x="49426" y="10740"/>
                    <a:pt x="45204" y="10740"/>
                  </a:cubicBezTo>
                  <a:cubicBezTo>
                    <a:pt x="44284" y="10740"/>
                    <a:pt x="43340" y="10847"/>
                    <a:pt x="42407" y="11107"/>
                  </a:cubicBezTo>
                  <a:cubicBezTo>
                    <a:pt x="37169" y="12585"/>
                    <a:pt x="36968" y="18225"/>
                    <a:pt x="36968" y="18225"/>
                  </a:cubicBezTo>
                  <a:cubicBezTo>
                    <a:pt x="36968" y="18225"/>
                    <a:pt x="35515" y="11959"/>
                    <a:pt x="28522" y="10079"/>
                  </a:cubicBezTo>
                  <a:cubicBezTo>
                    <a:pt x="27484" y="9801"/>
                    <a:pt x="26497" y="9683"/>
                    <a:pt x="25569" y="9683"/>
                  </a:cubicBezTo>
                  <a:cubicBezTo>
                    <a:pt x="20221" y="9683"/>
                    <a:pt x="16818" y="13613"/>
                    <a:pt x="16818" y="13613"/>
                  </a:cubicBezTo>
                  <a:cubicBezTo>
                    <a:pt x="16818" y="13613"/>
                    <a:pt x="13986" y="7147"/>
                    <a:pt x="7520" y="6520"/>
                  </a:cubicBezTo>
                  <a:cubicBezTo>
                    <a:pt x="7164" y="6486"/>
                    <a:pt x="6825" y="6470"/>
                    <a:pt x="6502" y="6470"/>
                  </a:cubicBezTo>
                  <a:cubicBezTo>
                    <a:pt x="944" y="6470"/>
                    <a:pt x="26" y="11282"/>
                    <a:pt x="26" y="11282"/>
                  </a:cubicBezTo>
                  <a:lnTo>
                    <a:pt x="26" y="21859"/>
                  </a:lnTo>
                  <a:lnTo>
                    <a:pt x="1" y="29503"/>
                  </a:lnTo>
                  <a:lnTo>
                    <a:pt x="92833" y="29503"/>
                  </a:lnTo>
                  <a:lnTo>
                    <a:pt x="92833" y="1307"/>
                  </a:lnTo>
                  <a:cubicBezTo>
                    <a:pt x="91672" y="468"/>
                    <a:pt x="90689" y="169"/>
                    <a:pt x="89877" y="169"/>
                  </a:cubicBezTo>
                  <a:cubicBezTo>
                    <a:pt x="87852" y="169"/>
                    <a:pt x="86893" y="2034"/>
                    <a:pt x="86893" y="2034"/>
                  </a:cubicBezTo>
                  <a:cubicBezTo>
                    <a:pt x="86893" y="2034"/>
                    <a:pt x="84320" y="1"/>
                    <a:pt x="8112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4" name="Google Shape;424;p14"/>
            <p:cNvSpPr/>
            <p:nvPr/>
          </p:nvSpPr>
          <p:spPr>
            <a:xfrm>
              <a:off x="2585982" y="4328643"/>
              <a:ext cx="2621864" cy="833238"/>
            </a:xfrm>
            <a:custGeom>
              <a:avLst/>
              <a:gdLst/>
              <a:ahLst/>
              <a:cxnLst/>
              <a:rect l="l" t="t" r="r" b="b"/>
              <a:pathLst>
                <a:path w="92834" h="29503" extrusionOk="0">
                  <a:moveTo>
                    <a:pt x="81127" y="1"/>
                  </a:moveTo>
                  <a:cubicBezTo>
                    <a:pt x="79864" y="1"/>
                    <a:pt x="78505" y="319"/>
                    <a:pt x="77169" y="1207"/>
                  </a:cubicBezTo>
                  <a:cubicBezTo>
                    <a:pt x="72583" y="4265"/>
                    <a:pt x="73685" y="11232"/>
                    <a:pt x="73735" y="11533"/>
                  </a:cubicBezTo>
                  <a:cubicBezTo>
                    <a:pt x="73603" y="11379"/>
                    <a:pt x="71617" y="8868"/>
                    <a:pt x="69149" y="8868"/>
                  </a:cubicBezTo>
                  <a:cubicBezTo>
                    <a:pt x="68806" y="8868"/>
                    <a:pt x="68454" y="8916"/>
                    <a:pt x="68096" y="9027"/>
                  </a:cubicBezTo>
                  <a:cubicBezTo>
                    <a:pt x="65064" y="9979"/>
                    <a:pt x="65064" y="13513"/>
                    <a:pt x="65064" y="13513"/>
                  </a:cubicBezTo>
                  <a:cubicBezTo>
                    <a:pt x="65064" y="13513"/>
                    <a:pt x="63385" y="8926"/>
                    <a:pt x="59525" y="8726"/>
                  </a:cubicBezTo>
                  <a:cubicBezTo>
                    <a:pt x="59430" y="8720"/>
                    <a:pt x="59336" y="8718"/>
                    <a:pt x="59243" y="8718"/>
                  </a:cubicBezTo>
                  <a:cubicBezTo>
                    <a:pt x="55544" y="8718"/>
                    <a:pt x="53159" y="12986"/>
                    <a:pt x="53159" y="12986"/>
                  </a:cubicBezTo>
                  <a:cubicBezTo>
                    <a:pt x="53159" y="12986"/>
                    <a:pt x="49426" y="10740"/>
                    <a:pt x="45204" y="10740"/>
                  </a:cubicBezTo>
                  <a:cubicBezTo>
                    <a:pt x="44284" y="10740"/>
                    <a:pt x="43340" y="10847"/>
                    <a:pt x="42407" y="11107"/>
                  </a:cubicBezTo>
                  <a:cubicBezTo>
                    <a:pt x="37169" y="12585"/>
                    <a:pt x="36968" y="18225"/>
                    <a:pt x="36968" y="18225"/>
                  </a:cubicBezTo>
                  <a:cubicBezTo>
                    <a:pt x="36968" y="18225"/>
                    <a:pt x="35515" y="11959"/>
                    <a:pt x="28522" y="10079"/>
                  </a:cubicBezTo>
                  <a:cubicBezTo>
                    <a:pt x="27484" y="9801"/>
                    <a:pt x="26497" y="9683"/>
                    <a:pt x="25569" y="9683"/>
                  </a:cubicBezTo>
                  <a:cubicBezTo>
                    <a:pt x="20221" y="9683"/>
                    <a:pt x="16818" y="13613"/>
                    <a:pt x="16818" y="13613"/>
                  </a:cubicBezTo>
                  <a:cubicBezTo>
                    <a:pt x="16818" y="13613"/>
                    <a:pt x="13986" y="7147"/>
                    <a:pt x="7520" y="6520"/>
                  </a:cubicBezTo>
                  <a:cubicBezTo>
                    <a:pt x="7164" y="6486"/>
                    <a:pt x="6825" y="6470"/>
                    <a:pt x="6502" y="6470"/>
                  </a:cubicBezTo>
                  <a:cubicBezTo>
                    <a:pt x="944" y="6470"/>
                    <a:pt x="26" y="11282"/>
                    <a:pt x="26" y="11282"/>
                  </a:cubicBezTo>
                  <a:lnTo>
                    <a:pt x="26" y="21859"/>
                  </a:lnTo>
                  <a:lnTo>
                    <a:pt x="1" y="29503"/>
                  </a:lnTo>
                  <a:lnTo>
                    <a:pt x="92833" y="29503"/>
                  </a:lnTo>
                  <a:lnTo>
                    <a:pt x="92833" y="1307"/>
                  </a:lnTo>
                  <a:cubicBezTo>
                    <a:pt x="91672" y="468"/>
                    <a:pt x="90689" y="169"/>
                    <a:pt x="89877" y="169"/>
                  </a:cubicBezTo>
                  <a:cubicBezTo>
                    <a:pt x="87852" y="169"/>
                    <a:pt x="86893" y="2034"/>
                    <a:pt x="86893" y="2034"/>
                  </a:cubicBezTo>
                  <a:cubicBezTo>
                    <a:pt x="86893" y="2034"/>
                    <a:pt x="84320" y="1"/>
                    <a:pt x="8112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5" name="Google Shape;425;p14"/>
            <p:cNvSpPr/>
            <p:nvPr/>
          </p:nvSpPr>
          <p:spPr>
            <a:xfrm flipH="1">
              <a:off x="-21903" y="4328643"/>
              <a:ext cx="2621864" cy="833238"/>
            </a:xfrm>
            <a:custGeom>
              <a:avLst/>
              <a:gdLst/>
              <a:ahLst/>
              <a:cxnLst/>
              <a:rect l="l" t="t" r="r" b="b"/>
              <a:pathLst>
                <a:path w="92834" h="29503" extrusionOk="0">
                  <a:moveTo>
                    <a:pt x="81127" y="1"/>
                  </a:moveTo>
                  <a:cubicBezTo>
                    <a:pt x="79864" y="1"/>
                    <a:pt x="78505" y="319"/>
                    <a:pt x="77169" y="1207"/>
                  </a:cubicBezTo>
                  <a:cubicBezTo>
                    <a:pt x="72583" y="4265"/>
                    <a:pt x="73685" y="11232"/>
                    <a:pt x="73735" y="11533"/>
                  </a:cubicBezTo>
                  <a:cubicBezTo>
                    <a:pt x="73603" y="11379"/>
                    <a:pt x="71617" y="8868"/>
                    <a:pt x="69149" y="8868"/>
                  </a:cubicBezTo>
                  <a:cubicBezTo>
                    <a:pt x="68806" y="8868"/>
                    <a:pt x="68454" y="8916"/>
                    <a:pt x="68096" y="9027"/>
                  </a:cubicBezTo>
                  <a:cubicBezTo>
                    <a:pt x="65064" y="9979"/>
                    <a:pt x="65064" y="13513"/>
                    <a:pt x="65064" y="13513"/>
                  </a:cubicBezTo>
                  <a:cubicBezTo>
                    <a:pt x="65064" y="13513"/>
                    <a:pt x="63385" y="8926"/>
                    <a:pt x="59525" y="8726"/>
                  </a:cubicBezTo>
                  <a:cubicBezTo>
                    <a:pt x="59430" y="8720"/>
                    <a:pt x="59336" y="8718"/>
                    <a:pt x="59243" y="8718"/>
                  </a:cubicBezTo>
                  <a:cubicBezTo>
                    <a:pt x="55544" y="8718"/>
                    <a:pt x="53159" y="12986"/>
                    <a:pt x="53159" y="12986"/>
                  </a:cubicBezTo>
                  <a:cubicBezTo>
                    <a:pt x="53159" y="12986"/>
                    <a:pt x="49426" y="10740"/>
                    <a:pt x="45204" y="10740"/>
                  </a:cubicBezTo>
                  <a:cubicBezTo>
                    <a:pt x="44284" y="10740"/>
                    <a:pt x="43340" y="10847"/>
                    <a:pt x="42407" y="11107"/>
                  </a:cubicBezTo>
                  <a:cubicBezTo>
                    <a:pt x="37169" y="12585"/>
                    <a:pt x="36968" y="18225"/>
                    <a:pt x="36968" y="18225"/>
                  </a:cubicBezTo>
                  <a:cubicBezTo>
                    <a:pt x="36968" y="18225"/>
                    <a:pt x="35515" y="11959"/>
                    <a:pt x="28522" y="10079"/>
                  </a:cubicBezTo>
                  <a:cubicBezTo>
                    <a:pt x="27484" y="9801"/>
                    <a:pt x="26497" y="9683"/>
                    <a:pt x="25569" y="9683"/>
                  </a:cubicBezTo>
                  <a:cubicBezTo>
                    <a:pt x="20221" y="9683"/>
                    <a:pt x="16818" y="13613"/>
                    <a:pt x="16818" y="13613"/>
                  </a:cubicBezTo>
                  <a:cubicBezTo>
                    <a:pt x="16818" y="13613"/>
                    <a:pt x="13986" y="7147"/>
                    <a:pt x="7520" y="6520"/>
                  </a:cubicBezTo>
                  <a:cubicBezTo>
                    <a:pt x="7164" y="6486"/>
                    <a:pt x="6825" y="6470"/>
                    <a:pt x="6502" y="6470"/>
                  </a:cubicBezTo>
                  <a:cubicBezTo>
                    <a:pt x="944" y="6470"/>
                    <a:pt x="26" y="11282"/>
                    <a:pt x="26" y="11282"/>
                  </a:cubicBezTo>
                  <a:lnTo>
                    <a:pt x="26" y="21859"/>
                  </a:lnTo>
                  <a:lnTo>
                    <a:pt x="1" y="29503"/>
                  </a:lnTo>
                  <a:lnTo>
                    <a:pt x="92833" y="29503"/>
                  </a:lnTo>
                  <a:lnTo>
                    <a:pt x="92833" y="1307"/>
                  </a:lnTo>
                  <a:cubicBezTo>
                    <a:pt x="91672" y="468"/>
                    <a:pt x="90689" y="169"/>
                    <a:pt x="89877" y="169"/>
                  </a:cubicBezTo>
                  <a:cubicBezTo>
                    <a:pt x="87852" y="169"/>
                    <a:pt x="86893" y="2034"/>
                    <a:pt x="86893" y="2034"/>
                  </a:cubicBezTo>
                  <a:cubicBezTo>
                    <a:pt x="86893" y="2034"/>
                    <a:pt x="84320" y="1"/>
                    <a:pt x="8112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426" name="Google Shape;426;p14"/>
          <p:cNvGrpSpPr/>
          <p:nvPr/>
        </p:nvGrpSpPr>
        <p:grpSpPr>
          <a:xfrm>
            <a:off x="-29066" y="5567708"/>
            <a:ext cx="12265679" cy="1314793"/>
            <a:chOff x="-12" y="4175800"/>
            <a:chExt cx="9177233" cy="986095"/>
          </a:xfrm>
        </p:grpSpPr>
        <p:sp>
          <p:nvSpPr>
            <p:cNvPr id="427" name="Google Shape;427;p14"/>
            <p:cNvSpPr/>
            <p:nvPr/>
          </p:nvSpPr>
          <p:spPr>
            <a:xfrm>
              <a:off x="5160062" y="4175800"/>
              <a:ext cx="4017159" cy="986033"/>
            </a:xfrm>
            <a:custGeom>
              <a:avLst/>
              <a:gdLst/>
              <a:ahLst/>
              <a:cxnLst/>
              <a:rect l="l" t="t" r="r" b="b"/>
              <a:pathLst>
                <a:path w="92834" h="20318" extrusionOk="0">
                  <a:moveTo>
                    <a:pt x="82184" y="1"/>
                  </a:moveTo>
                  <a:cubicBezTo>
                    <a:pt x="81770" y="1"/>
                    <a:pt x="81319" y="52"/>
                    <a:pt x="80828" y="167"/>
                  </a:cubicBezTo>
                  <a:cubicBezTo>
                    <a:pt x="76342" y="1195"/>
                    <a:pt x="75089" y="11220"/>
                    <a:pt x="75089" y="11220"/>
                  </a:cubicBezTo>
                  <a:cubicBezTo>
                    <a:pt x="75089" y="11220"/>
                    <a:pt x="74078" y="8309"/>
                    <a:pt x="70313" y="8309"/>
                  </a:cubicBezTo>
                  <a:cubicBezTo>
                    <a:pt x="70235" y="8309"/>
                    <a:pt x="70156" y="8310"/>
                    <a:pt x="70076" y="8313"/>
                  </a:cubicBezTo>
                  <a:cubicBezTo>
                    <a:pt x="66116" y="8413"/>
                    <a:pt x="64863" y="11746"/>
                    <a:pt x="64863" y="11746"/>
                  </a:cubicBezTo>
                  <a:cubicBezTo>
                    <a:pt x="64863" y="11746"/>
                    <a:pt x="64011" y="8087"/>
                    <a:pt x="60252" y="8087"/>
                  </a:cubicBezTo>
                  <a:cubicBezTo>
                    <a:pt x="56492" y="8087"/>
                    <a:pt x="54512" y="11646"/>
                    <a:pt x="54512" y="11646"/>
                  </a:cubicBezTo>
                  <a:cubicBezTo>
                    <a:pt x="54512" y="11646"/>
                    <a:pt x="50295" y="7863"/>
                    <a:pt x="45916" y="7863"/>
                  </a:cubicBezTo>
                  <a:cubicBezTo>
                    <a:pt x="45474" y="7863"/>
                    <a:pt x="45029" y="7902"/>
                    <a:pt x="44587" y="7987"/>
                  </a:cubicBezTo>
                  <a:cubicBezTo>
                    <a:pt x="39800" y="8939"/>
                    <a:pt x="38021" y="15205"/>
                    <a:pt x="38021" y="15205"/>
                  </a:cubicBezTo>
                  <a:cubicBezTo>
                    <a:pt x="38021" y="15205"/>
                    <a:pt x="33535" y="9867"/>
                    <a:pt x="27043" y="8187"/>
                  </a:cubicBezTo>
                  <a:cubicBezTo>
                    <a:pt x="26360" y="8012"/>
                    <a:pt x="25707" y="7934"/>
                    <a:pt x="25087" y="7934"/>
                  </a:cubicBezTo>
                  <a:cubicBezTo>
                    <a:pt x="19844" y="7934"/>
                    <a:pt x="16918" y="13526"/>
                    <a:pt x="16918" y="13526"/>
                  </a:cubicBezTo>
                  <a:cubicBezTo>
                    <a:pt x="16918" y="13526"/>
                    <a:pt x="14251" y="6833"/>
                    <a:pt x="8181" y="6833"/>
                  </a:cubicBezTo>
                  <a:cubicBezTo>
                    <a:pt x="8136" y="6833"/>
                    <a:pt x="8091" y="6833"/>
                    <a:pt x="8046" y="6834"/>
                  </a:cubicBezTo>
                  <a:cubicBezTo>
                    <a:pt x="4337" y="6909"/>
                    <a:pt x="1605" y="10117"/>
                    <a:pt x="26" y="12674"/>
                  </a:cubicBezTo>
                  <a:lnTo>
                    <a:pt x="1" y="20318"/>
                  </a:lnTo>
                  <a:lnTo>
                    <a:pt x="92833" y="20318"/>
                  </a:lnTo>
                  <a:lnTo>
                    <a:pt x="92833" y="1796"/>
                  </a:lnTo>
                  <a:cubicBezTo>
                    <a:pt x="91942" y="1111"/>
                    <a:pt x="91109" y="851"/>
                    <a:pt x="90359" y="851"/>
                  </a:cubicBezTo>
                  <a:cubicBezTo>
                    <a:pt x="88008" y="851"/>
                    <a:pt x="86467" y="3400"/>
                    <a:pt x="86467" y="3400"/>
                  </a:cubicBezTo>
                  <a:cubicBezTo>
                    <a:pt x="86467" y="3400"/>
                    <a:pt x="85553" y="1"/>
                    <a:pt x="8218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8" name="Google Shape;428;p14"/>
            <p:cNvSpPr/>
            <p:nvPr/>
          </p:nvSpPr>
          <p:spPr>
            <a:xfrm>
              <a:off x="2541650" y="4701725"/>
              <a:ext cx="2698684" cy="460152"/>
            </a:xfrm>
            <a:custGeom>
              <a:avLst/>
              <a:gdLst/>
              <a:ahLst/>
              <a:cxnLst/>
              <a:rect l="l" t="t" r="r" b="b"/>
              <a:pathLst>
                <a:path w="92834" h="20318" extrusionOk="0">
                  <a:moveTo>
                    <a:pt x="82184" y="1"/>
                  </a:moveTo>
                  <a:cubicBezTo>
                    <a:pt x="81770" y="1"/>
                    <a:pt x="81319" y="52"/>
                    <a:pt x="80828" y="167"/>
                  </a:cubicBezTo>
                  <a:cubicBezTo>
                    <a:pt x="76342" y="1195"/>
                    <a:pt x="75089" y="11220"/>
                    <a:pt x="75089" y="11220"/>
                  </a:cubicBezTo>
                  <a:cubicBezTo>
                    <a:pt x="75089" y="11220"/>
                    <a:pt x="74078" y="8309"/>
                    <a:pt x="70313" y="8309"/>
                  </a:cubicBezTo>
                  <a:cubicBezTo>
                    <a:pt x="70235" y="8309"/>
                    <a:pt x="70156" y="8310"/>
                    <a:pt x="70076" y="8313"/>
                  </a:cubicBezTo>
                  <a:cubicBezTo>
                    <a:pt x="66116" y="8413"/>
                    <a:pt x="64863" y="11746"/>
                    <a:pt x="64863" y="11746"/>
                  </a:cubicBezTo>
                  <a:cubicBezTo>
                    <a:pt x="64863" y="11746"/>
                    <a:pt x="64011" y="8087"/>
                    <a:pt x="60252" y="8087"/>
                  </a:cubicBezTo>
                  <a:cubicBezTo>
                    <a:pt x="56492" y="8087"/>
                    <a:pt x="54512" y="11646"/>
                    <a:pt x="54512" y="11646"/>
                  </a:cubicBezTo>
                  <a:cubicBezTo>
                    <a:pt x="54512" y="11646"/>
                    <a:pt x="50295" y="7863"/>
                    <a:pt x="45916" y="7863"/>
                  </a:cubicBezTo>
                  <a:cubicBezTo>
                    <a:pt x="45474" y="7863"/>
                    <a:pt x="45029" y="7902"/>
                    <a:pt x="44587" y="7987"/>
                  </a:cubicBezTo>
                  <a:cubicBezTo>
                    <a:pt x="39800" y="8939"/>
                    <a:pt x="38021" y="15205"/>
                    <a:pt x="38021" y="15205"/>
                  </a:cubicBezTo>
                  <a:cubicBezTo>
                    <a:pt x="38021" y="15205"/>
                    <a:pt x="33535" y="9867"/>
                    <a:pt x="27043" y="8187"/>
                  </a:cubicBezTo>
                  <a:cubicBezTo>
                    <a:pt x="26360" y="8012"/>
                    <a:pt x="25707" y="7934"/>
                    <a:pt x="25087" y="7934"/>
                  </a:cubicBezTo>
                  <a:cubicBezTo>
                    <a:pt x="19844" y="7934"/>
                    <a:pt x="16918" y="13526"/>
                    <a:pt x="16918" y="13526"/>
                  </a:cubicBezTo>
                  <a:cubicBezTo>
                    <a:pt x="16918" y="13526"/>
                    <a:pt x="14251" y="6833"/>
                    <a:pt x="8181" y="6833"/>
                  </a:cubicBezTo>
                  <a:cubicBezTo>
                    <a:pt x="8136" y="6833"/>
                    <a:pt x="8091" y="6833"/>
                    <a:pt x="8046" y="6834"/>
                  </a:cubicBezTo>
                  <a:cubicBezTo>
                    <a:pt x="4337" y="6909"/>
                    <a:pt x="1605" y="10117"/>
                    <a:pt x="26" y="12674"/>
                  </a:cubicBezTo>
                  <a:lnTo>
                    <a:pt x="1" y="20318"/>
                  </a:lnTo>
                  <a:lnTo>
                    <a:pt x="92833" y="20318"/>
                  </a:lnTo>
                  <a:lnTo>
                    <a:pt x="92833" y="1796"/>
                  </a:lnTo>
                  <a:cubicBezTo>
                    <a:pt x="91942" y="1111"/>
                    <a:pt x="91109" y="851"/>
                    <a:pt x="90359" y="851"/>
                  </a:cubicBezTo>
                  <a:cubicBezTo>
                    <a:pt x="88008" y="851"/>
                    <a:pt x="86467" y="3400"/>
                    <a:pt x="86467" y="3400"/>
                  </a:cubicBezTo>
                  <a:cubicBezTo>
                    <a:pt x="86467" y="3400"/>
                    <a:pt x="85553" y="1"/>
                    <a:pt x="8218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9" name="Google Shape;429;p14"/>
            <p:cNvSpPr/>
            <p:nvPr/>
          </p:nvSpPr>
          <p:spPr>
            <a:xfrm flipH="1">
              <a:off x="-12" y="4588064"/>
              <a:ext cx="2639503" cy="573831"/>
            </a:xfrm>
            <a:custGeom>
              <a:avLst/>
              <a:gdLst/>
              <a:ahLst/>
              <a:cxnLst/>
              <a:rect l="l" t="t" r="r" b="b"/>
              <a:pathLst>
                <a:path w="92834" h="20318" extrusionOk="0">
                  <a:moveTo>
                    <a:pt x="82184" y="1"/>
                  </a:moveTo>
                  <a:cubicBezTo>
                    <a:pt x="81770" y="1"/>
                    <a:pt x="81319" y="52"/>
                    <a:pt x="80828" y="167"/>
                  </a:cubicBezTo>
                  <a:cubicBezTo>
                    <a:pt x="76342" y="1195"/>
                    <a:pt x="75089" y="11220"/>
                    <a:pt x="75089" y="11220"/>
                  </a:cubicBezTo>
                  <a:cubicBezTo>
                    <a:pt x="75089" y="11220"/>
                    <a:pt x="74078" y="8309"/>
                    <a:pt x="70313" y="8309"/>
                  </a:cubicBezTo>
                  <a:cubicBezTo>
                    <a:pt x="70235" y="8309"/>
                    <a:pt x="70156" y="8310"/>
                    <a:pt x="70076" y="8313"/>
                  </a:cubicBezTo>
                  <a:cubicBezTo>
                    <a:pt x="66116" y="8413"/>
                    <a:pt x="64863" y="11746"/>
                    <a:pt x="64863" y="11746"/>
                  </a:cubicBezTo>
                  <a:cubicBezTo>
                    <a:pt x="64863" y="11746"/>
                    <a:pt x="64011" y="8087"/>
                    <a:pt x="60252" y="8087"/>
                  </a:cubicBezTo>
                  <a:cubicBezTo>
                    <a:pt x="56492" y="8087"/>
                    <a:pt x="54512" y="11646"/>
                    <a:pt x="54512" y="11646"/>
                  </a:cubicBezTo>
                  <a:cubicBezTo>
                    <a:pt x="54512" y="11646"/>
                    <a:pt x="50295" y="7863"/>
                    <a:pt x="45916" y="7863"/>
                  </a:cubicBezTo>
                  <a:cubicBezTo>
                    <a:pt x="45474" y="7863"/>
                    <a:pt x="45029" y="7902"/>
                    <a:pt x="44587" y="7987"/>
                  </a:cubicBezTo>
                  <a:cubicBezTo>
                    <a:pt x="39800" y="8939"/>
                    <a:pt x="38021" y="15205"/>
                    <a:pt x="38021" y="15205"/>
                  </a:cubicBezTo>
                  <a:cubicBezTo>
                    <a:pt x="38021" y="15205"/>
                    <a:pt x="33535" y="9867"/>
                    <a:pt x="27043" y="8187"/>
                  </a:cubicBezTo>
                  <a:cubicBezTo>
                    <a:pt x="26360" y="8012"/>
                    <a:pt x="25707" y="7934"/>
                    <a:pt x="25087" y="7934"/>
                  </a:cubicBezTo>
                  <a:cubicBezTo>
                    <a:pt x="19844" y="7934"/>
                    <a:pt x="16918" y="13526"/>
                    <a:pt x="16918" y="13526"/>
                  </a:cubicBezTo>
                  <a:cubicBezTo>
                    <a:pt x="16918" y="13526"/>
                    <a:pt x="14251" y="6833"/>
                    <a:pt x="8181" y="6833"/>
                  </a:cubicBezTo>
                  <a:cubicBezTo>
                    <a:pt x="8136" y="6833"/>
                    <a:pt x="8091" y="6833"/>
                    <a:pt x="8046" y="6834"/>
                  </a:cubicBezTo>
                  <a:cubicBezTo>
                    <a:pt x="4337" y="6909"/>
                    <a:pt x="1605" y="10117"/>
                    <a:pt x="26" y="12674"/>
                  </a:cubicBezTo>
                  <a:lnTo>
                    <a:pt x="1" y="20318"/>
                  </a:lnTo>
                  <a:lnTo>
                    <a:pt x="92833" y="20318"/>
                  </a:lnTo>
                  <a:lnTo>
                    <a:pt x="92833" y="1796"/>
                  </a:lnTo>
                  <a:cubicBezTo>
                    <a:pt x="91942" y="1111"/>
                    <a:pt x="91109" y="851"/>
                    <a:pt x="90359" y="851"/>
                  </a:cubicBezTo>
                  <a:cubicBezTo>
                    <a:pt x="88008" y="851"/>
                    <a:pt x="86467" y="3400"/>
                    <a:pt x="86467" y="3400"/>
                  </a:cubicBezTo>
                  <a:cubicBezTo>
                    <a:pt x="86467" y="3400"/>
                    <a:pt x="85553" y="1"/>
                    <a:pt x="8218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430" name="Google Shape;430;p14"/>
          <p:cNvSpPr txBox="1">
            <a:spLocks noGrp="1"/>
          </p:cNvSpPr>
          <p:nvPr>
            <p:ph type="title"/>
          </p:nvPr>
        </p:nvSpPr>
        <p:spPr>
          <a:xfrm>
            <a:off x="960000" y="1591617"/>
            <a:ext cx="6027200" cy="261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 sz="18666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431" name="Google Shape;431;p14"/>
          <p:cNvSpPr txBox="1">
            <a:spLocks noGrp="1"/>
          </p:cNvSpPr>
          <p:nvPr>
            <p:ph type="subTitle" idx="1"/>
          </p:nvPr>
        </p:nvSpPr>
        <p:spPr>
          <a:xfrm>
            <a:off x="960000" y="4008733"/>
            <a:ext cx="6027200" cy="106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15243866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p8"/>
          <p:cNvSpPr txBox="1">
            <a:spLocks noGrp="1"/>
          </p:cNvSpPr>
          <p:nvPr>
            <p:ph type="title"/>
          </p:nvPr>
        </p:nvSpPr>
        <p:spPr>
          <a:xfrm>
            <a:off x="2584000" y="1277367"/>
            <a:ext cx="7024000" cy="337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13333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endParaRPr/>
          </a:p>
        </p:txBody>
      </p:sp>
      <p:grpSp>
        <p:nvGrpSpPr>
          <p:cNvPr id="213" name="Google Shape;213;p8"/>
          <p:cNvGrpSpPr/>
          <p:nvPr/>
        </p:nvGrpSpPr>
        <p:grpSpPr>
          <a:xfrm>
            <a:off x="-11458" y="2974867"/>
            <a:ext cx="12651855" cy="5900188"/>
            <a:chOff x="-8594" y="2231150"/>
            <a:chExt cx="9488891" cy="4425141"/>
          </a:xfrm>
        </p:grpSpPr>
        <p:grpSp>
          <p:nvGrpSpPr>
            <p:cNvPr id="214" name="Google Shape;214;p8"/>
            <p:cNvGrpSpPr/>
            <p:nvPr/>
          </p:nvGrpSpPr>
          <p:grpSpPr>
            <a:xfrm>
              <a:off x="2103879" y="3630681"/>
              <a:ext cx="4777316" cy="3025611"/>
              <a:chOff x="2103879" y="3630681"/>
              <a:chExt cx="4777316" cy="3025611"/>
            </a:xfrm>
          </p:grpSpPr>
          <p:sp>
            <p:nvSpPr>
              <p:cNvPr id="215" name="Google Shape;215;p8"/>
              <p:cNvSpPr/>
              <p:nvPr/>
            </p:nvSpPr>
            <p:spPr>
              <a:xfrm>
                <a:off x="2103879" y="3630681"/>
                <a:ext cx="4777316" cy="3025611"/>
              </a:xfrm>
              <a:custGeom>
                <a:avLst/>
                <a:gdLst/>
                <a:ahLst/>
                <a:cxnLst/>
                <a:rect l="l" t="t" r="r" b="b"/>
                <a:pathLst>
                  <a:path w="97946" h="62032" extrusionOk="0">
                    <a:moveTo>
                      <a:pt x="48973" y="1"/>
                    </a:moveTo>
                    <a:cubicBezTo>
                      <a:pt x="31254" y="1"/>
                      <a:pt x="15740" y="5941"/>
                      <a:pt x="7118" y="14888"/>
                    </a:cubicBezTo>
                    <a:cubicBezTo>
                      <a:pt x="2607" y="19575"/>
                      <a:pt x="0" y="25114"/>
                      <a:pt x="0" y="31003"/>
                    </a:cubicBezTo>
                    <a:cubicBezTo>
                      <a:pt x="0" y="44262"/>
                      <a:pt x="13083" y="55540"/>
                      <a:pt x="31529" y="60001"/>
                    </a:cubicBezTo>
                    <a:cubicBezTo>
                      <a:pt x="36943" y="61304"/>
                      <a:pt x="42833" y="62031"/>
                      <a:pt x="48973" y="62031"/>
                    </a:cubicBezTo>
                    <a:cubicBezTo>
                      <a:pt x="55966" y="62031"/>
                      <a:pt x="62632" y="61104"/>
                      <a:pt x="68647" y="59425"/>
                    </a:cubicBezTo>
                    <a:cubicBezTo>
                      <a:pt x="85890" y="54613"/>
                      <a:pt x="97946" y="43710"/>
                      <a:pt x="97946" y="31003"/>
                    </a:cubicBezTo>
                    <a:cubicBezTo>
                      <a:pt x="97946" y="14713"/>
                      <a:pt x="78121" y="1354"/>
                      <a:pt x="52908" y="101"/>
                    </a:cubicBezTo>
                    <a:cubicBezTo>
                      <a:pt x="51605" y="26"/>
                      <a:pt x="50301" y="1"/>
                      <a:pt x="48973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16" name="Google Shape;216;p8"/>
              <p:cNvSpPr/>
              <p:nvPr/>
            </p:nvSpPr>
            <p:spPr>
              <a:xfrm>
                <a:off x="2103879" y="4077795"/>
                <a:ext cx="2123420" cy="2479477"/>
              </a:xfrm>
              <a:custGeom>
                <a:avLst/>
                <a:gdLst/>
                <a:ahLst/>
                <a:cxnLst/>
                <a:rect l="l" t="t" r="r" b="b"/>
                <a:pathLst>
                  <a:path w="43535" h="50835" extrusionOk="0">
                    <a:moveTo>
                      <a:pt x="24646" y="0"/>
                    </a:moveTo>
                    <a:cubicBezTo>
                      <a:pt x="23128" y="0"/>
                      <a:pt x="21268" y="193"/>
                      <a:pt x="18998" y="633"/>
                    </a:cubicBezTo>
                    <a:cubicBezTo>
                      <a:pt x="13835" y="1636"/>
                      <a:pt x="9775" y="3866"/>
                      <a:pt x="7118" y="5721"/>
                    </a:cubicBezTo>
                    <a:cubicBezTo>
                      <a:pt x="2607" y="10408"/>
                      <a:pt x="0" y="15947"/>
                      <a:pt x="0" y="21836"/>
                    </a:cubicBezTo>
                    <a:cubicBezTo>
                      <a:pt x="0" y="35095"/>
                      <a:pt x="13083" y="46373"/>
                      <a:pt x="31529" y="50834"/>
                    </a:cubicBezTo>
                    <a:cubicBezTo>
                      <a:pt x="38121" y="48754"/>
                      <a:pt x="41354" y="44368"/>
                      <a:pt x="41028" y="41786"/>
                    </a:cubicBezTo>
                    <a:cubicBezTo>
                      <a:pt x="40502" y="37601"/>
                      <a:pt x="20251" y="37200"/>
                      <a:pt x="26817" y="32914"/>
                    </a:cubicBezTo>
                    <a:cubicBezTo>
                      <a:pt x="33409" y="28628"/>
                      <a:pt x="43534" y="26122"/>
                      <a:pt x="41980" y="20057"/>
                    </a:cubicBezTo>
                    <a:cubicBezTo>
                      <a:pt x="40402" y="14017"/>
                      <a:pt x="33935" y="15470"/>
                      <a:pt x="29224" y="14543"/>
                    </a:cubicBezTo>
                    <a:cubicBezTo>
                      <a:pt x="24537" y="13591"/>
                      <a:pt x="31103" y="7225"/>
                      <a:pt x="31003" y="4292"/>
                    </a:cubicBezTo>
                    <a:cubicBezTo>
                      <a:pt x="30926" y="2066"/>
                      <a:pt x="29614" y="0"/>
                      <a:pt x="2464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17" name="Google Shape;217;p8"/>
              <p:cNvSpPr/>
              <p:nvPr/>
            </p:nvSpPr>
            <p:spPr>
              <a:xfrm>
                <a:off x="4300580" y="3635558"/>
                <a:ext cx="2580588" cy="2893577"/>
              </a:xfrm>
              <a:custGeom>
                <a:avLst/>
                <a:gdLst/>
                <a:ahLst/>
                <a:cxnLst/>
                <a:rect l="l" t="t" r="r" b="b"/>
                <a:pathLst>
                  <a:path w="52908" h="59325" extrusionOk="0">
                    <a:moveTo>
                      <a:pt x="7870" y="1"/>
                    </a:moveTo>
                    <a:cubicBezTo>
                      <a:pt x="4261" y="1254"/>
                      <a:pt x="0" y="3811"/>
                      <a:pt x="75" y="8873"/>
                    </a:cubicBezTo>
                    <a:cubicBezTo>
                      <a:pt x="127" y="13430"/>
                      <a:pt x="2797" y="14693"/>
                      <a:pt x="5909" y="14693"/>
                    </a:cubicBezTo>
                    <a:cubicBezTo>
                      <a:pt x="8788" y="14693"/>
                      <a:pt x="12045" y="13613"/>
                      <a:pt x="13960" y="13059"/>
                    </a:cubicBezTo>
                    <a:cubicBezTo>
                      <a:pt x="15317" y="12664"/>
                      <a:pt x="16674" y="12454"/>
                      <a:pt x="17897" y="12454"/>
                    </a:cubicBezTo>
                    <a:cubicBezTo>
                      <a:pt x="20243" y="12454"/>
                      <a:pt x="22095" y="13225"/>
                      <a:pt x="22507" y="14938"/>
                    </a:cubicBezTo>
                    <a:cubicBezTo>
                      <a:pt x="23133" y="17545"/>
                      <a:pt x="18346" y="19224"/>
                      <a:pt x="18647" y="23610"/>
                    </a:cubicBezTo>
                    <a:cubicBezTo>
                      <a:pt x="18955" y="27764"/>
                      <a:pt x="21872" y="34527"/>
                      <a:pt x="29272" y="34527"/>
                    </a:cubicBezTo>
                    <a:cubicBezTo>
                      <a:pt x="29684" y="34527"/>
                      <a:pt x="30111" y="34506"/>
                      <a:pt x="30552" y="34462"/>
                    </a:cubicBezTo>
                    <a:cubicBezTo>
                      <a:pt x="33877" y="34134"/>
                      <a:pt x="36293" y="33817"/>
                      <a:pt x="37958" y="33817"/>
                    </a:cubicBezTo>
                    <a:cubicBezTo>
                      <a:pt x="40483" y="33817"/>
                      <a:pt x="41280" y="34546"/>
                      <a:pt x="40903" y="37069"/>
                    </a:cubicBezTo>
                    <a:cubicBezTo>
                      <a:pt x="40351" y="40778"/>
                      <a:pt x="18446" y="52056"/>
                      <a:pt x="23609" y="59325"/>
                    </a:cubicBezTo>
                    <a:cubicBezTo>
                      <a:pt x="40852" y="54513"/>
                      <a:pt x="52908" y="43610"/>
                      <a:pt x="52908" y="30903"/>
                    </a:cubicBezTo>
                    <a:cubicBezTo>
                      <a:pt x="52908" y="14613"/>
                      <a:pt x="33083" y="1254"/>
                      <a:pt x="7870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218" name="Google Shape;218;p8"/>
            <p:cNvGrpSpPr/>
            <p:nvPr/>
          </p:nvGrpSpPr>
          <p:grpSpPr>
            <a:xfrm>
              <a:off x="-8594" y="2231150"/>
              <a:ext cx="3260316" cy="3130575"/>
              <a:chOff x="8475" y="2231150"/>
              <a:chExt cx="3260316" cy="3130575"/>
            </a:xfrm>
          </p:grpSpPr>
          <p:sp>
            <p:nvSpPr>
              <p:cNvPr id="219" name="Google Shape;219;p8"/>
              <p:cNvSpPr/>
              <p:nvPr/>
            </p:nvSpPr>
            <p:spPr>
              <a:xfrm>
                <a:off x="8475" y="2231150"/>
                <a:ext cx="3260316" cy="3130575"/>
              </a:xfrm>
              <a:custGeom>
                <a:avLst/>
                <a:gdLst/>
                <a:ahLst/>
                <a:cxnLst/>
                <a:rect l="l" t="t" r="r" b="b"/>
                <a:pathLst>
                  <a:path w="66844" h="64184" extrusionOk="0">
                    <a:moveTo>
                      <a:pt x="10471" y="0"/>
                    </a:moveTo>
                    <a:cubicBezTo>
                      <a:pt x="4194" y="0"/>
                      <a:pt x="1" y="5812"/>
                      <a:pt x="1" y="5812"/>
                    </a:cubicBezTo>
                    <a:lnTo>
                      <a:pt x="1" y="64184"/>
                    </a:lnTo>
                    <a:lnTo>
                      <a:pt x="66843" y="64184"/>
                    </a:lnTo>
                    <a:cubicBezTo>
                      <a:pt x="65156" y="57789"/>
                      <a:pt x="59914" y="56744"/>
                      <a:pt x="56668" y="56744"/>
                    </a:cubicBezTo>
                    <a:cubicBezTo>
                      <a:pt x="55092" y="56744"/>
                      <a:pt x="53986" y="56991"/>
                      <a:pt x="53986" y="56991"/>
                    </a:cubicBezTo>
                    <a:cubicBezTo>
                      <a:pt x="53986" y="56991"/>
                      <a:pt x="54212" y="51151"/>
                      <a:pt x="48873" y="48519"/>
                    </a:cubicBezTo>
                    <a:cubicBezTo>
                      <a:pt x="47276" y="47736"/>
                      <a:pt x="45528" y="47462"/>
                      <a:pt x="43863" y="47462"/>
                    </a:cubicBezTo>
                    <a:cubicBezTo>
                      <a:pt x="39988" y="47462"/>
                      <a:pt x="36568" y="48945"/>
                      <a:pt x="36568" y="48945"/>
                    </a:cubicBezTo>
                    <a:cubicBezTo>
                      <a:pt x="36568" y="48945"/>
                      <a:pt x="40202" y="42479"/>
                      <a:pt x="37194" y="36940"/>
                    </a:cubicBezTo>
                    <a:cubicBezTo>
                      <a:pt x="35426" y="33711"/>
                      <a:pt x="31416" y="33037"/>
                      <a:pt x="28380" y="33037"/>
                    </a:cubicBezTo>
                    <a:cubicBezTo>
                      <a:pt x="26210" y="33037"/>
                      <a:pt x="24537" y="33381"/>
                      <a:pt x="24537" y="33381"/>
                    </a:cubicBezTo>
                    <a:cubicBezTo>
                      <a:pt x="24537" y="33381"/>
                      <a:pt x="30402" y="26815"/>
                      <a:pt x="28723" y="22203"/>
                    </a:cubicBezTo>
                    <a:cubicBezTo>
                      <a:pt x="27986" y="20191"/>
                      <a:pt x="26226" y="19626"/>
                      <a:pt x="24482" y="19626"/>
                    </a:cubicBezTo>
                    <a:cubicBezTo>
                      <a:pt x="22253" y="19626"/>
                      <a:pt x="20051" y="20549"/>
                      <a:pt x="20051" y="20549"/>
                    </a:cubicBezTo>
                    <a:cubicBezTo>
                      <a:pt x="25164" y="13657"/>
                      <a:pt x="23284" y="4559"/>
                      <a:pt x="14738" y="900"/>
                    </a:cubicBezTo>
                    <a:cubicBezTo>
                      <a:pt x="13235" y="263"/>
                      <a:pt x="11806" y="0"/>
                      <a:pt x="1047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20" name="Google Shape;220;p8"/>
              <p:cNvSpPr/>
              <p:nvPr/>
            </p:nvSpPr>
            <p:spPr>
              <a:xfrm>
                <a:off x="8475" y="2506384"/>
                <a:ext cx="3057412" cy="2855337"/>
              </a:xfrm>
              <a:custGeom>
                <a:avLst/>
                <a:gdLst/>
                <a:ahLst/>
                <a:cxnLst/>
                <a:rect l="l" t="t" r="r" b="b"/>
                <a:pathLst>
                  <a:path w="62684" h="58541" extrusionOk="0">
                    <a:moveTo>
                      <a:pt x="9396" y="0"/>
                    </a:moveTo>
                    <a:cubicBezTo>
                      <a:pt x="5708" y="0"/>
                      <a:pt x="1863" y="3074"/>
                      <a:pt x="1" y="4781"/>
                    </a:cubicBezTo>
                    <a:lnTo>
                      <a:pt x="1" y="58541"/>
                    </a:lnTo>
                    <a:lnTo>
                      <a:pt x="62683" y="58541"/>
                    </a:lnTo>
                    <a:cubicBezTo>
                      <a:pt x="61085" y="56277"/>
                      <a:pt x="57910" y="55747"/>
                      <a:pt x="55285" y="55747"/>
                    </a:cubicBezTo>
                    <a:cubicBezTo>
                      <a:pt x="52968" y="55747"/>
                      <a:pt x="51079" y="56160"/>
                      <a:pt x="51079" y="56160"/>
                    </a:cubicBezTo>
                    <a:cubicBezTo>
                      <a:pt x="51079" y="56160"/>
                      <a:pt x="52332" y="52601"/>
                      <a:pt x="47520" y="47789"/>
                    </a:cubicBezTo>
                    <a:cubicBezTo>
                      <a:pt x="46194" y="46462"/>
                      <a:pt x="44266" y="45983"/>
                      <a:pt x="42171" y="45983"/>
                    </a:cubicBezTo>
                    <a:cubicBezTo>
                      <a:pt x="36784" y="45983"/>
                      <a:pt x="30293" y="49152"/>
                      <a:pt x="30076" y="49242"/>
                    </a:cubicBezTo>
                    <a:cubicBezTo>
                      <a:pt x="30227" y="49017"/>
                      <a:pt x="35264" y="41122"/>
                      <a:pt x="32482" y="35483"/>
                    </a:cubicBezTo>
                    <a:cubicBezTo>
                      <a:pt x="31417" y="33295"/>
                      <a:pt x="28875" y="32616"/>
                      <a:pt x="26131" y="32616"/>
                    </a:cubicBezTo>
                    <a:cubicBezTo>
                      <a:pt x="21644" y="32616"/>
                      <a:pt x="16618" y="34430"/>
                      <a:pt x="16618" y="34430"/>
                    </a:cubicBezTo>
                    <a:cubicBezTo>
                      <a:pt x="21630" y="28465"/>
                      <a:pt x="24036" y="22726"/>
                      <a:pt x="22031" y="19919"/>
                    </a:cubicBezTo>
                    <a:cubicBezTo>
                      <a:pt x="21531" y="19203"/>
                      <a:pt x="20710" y="18935"/>
                      <a:pt x="19763" y="18935"/>
                    </a:cubicBezTo>
                    <a:cubicBezTo>
                      <a:pt x="16963" y="18935"/>
                      <a:pt x="13059" y="21272"/>
                      <a:pt x="13059" y="21272"/>
                    </a:cubicBezTo>
                    <a:cubicBezTo>
                      <a:pt x="13059" y="21272"/>
                      <a:pt x="18272" y="4555"/>
                      <a:pt x="12532" y="896"/>
                    </a:cubicBezTo>
                    <a:cubicBezTo>
                      <a:pt x="11536" y="262"/>
                      <a:pt x="10473" y="0"/>
                      <a:pt x="9396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21" name="Google Shape;221;p8"/>
              <p:cNvSpPr/>
              <p:nvPr/>
            </p:nvSpPr>
            <p:spPr>
              <a:xfrm>
                <a:off x="19157" y="3035487"/>
                <a:ext cx="618077" cy="894631"/>
              </a:xfrm>
              <a:custGeom>
                <a:avLst/>
                <a:gdLst/>
                <a:ahLst/>
                <a:cxnLst/>
                <a:rect l="l" t="t" r="r" b="b"/>
                <a:pathLst>
                  <a:path w="12672" h="18342" extrusionOk="0">
                    <a:moveTo>
                      <a:pt x="12104" y="1"/>
                    </a:moveTo>
                    <a:cubicBezTo>
                      <a:pt x="11976" y="1"/>
                      <a:pt x="11847" y="59"/>
                      <a:pt x="11762" y="199"/>
                    </a:cubicBezTo>
                    <a:cubicBezTo>
                      <a:pt x="7902" y="6038"/>
                      <a:pt x="4043" y="11878"/>
                      <a:pt x="208" y="17743"/>
                    </a:cubicBezTo>
                    <a:cubicBezTo>
                      <a:pt x="1" y="18054"/>
                      <a:pt x="282" y="18341"/>
                      <a:pt x="568" y="18341"/>
                    </a:cubicBezTo>
                    <a:cubicBezTo>
                      <a:pt x="696" y="18341"/>
                      <a:pt x="824" y="18283"/>
                      <a:pt x="910" y="18144"/>
                    </a:cubicBezTo>
                    <a:cubicBezTo>
                      <a:pt x="4769" y="12304"/>
                      <a:pt x="8629" y="6464"/>
                      <a:pt x="12464" y="600"/>
                    </a:cubicBezTo>
                    <a:cubicBezTo>
                      <a:pt x="12671" y="288"/>
                      <a:pt x="12389" y="1"/>
                      <a:pt x="1210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22" name="Google Shape;222;p8"/>
              <p:cNvSpPr/>
              <p:nvPr/>
            </p:nvSpPr>
            <p:spPr>
              <a:xfrm>
                <a:off x="346482" y="2909747"/>
                <a:ext cx="95404" cy="452973"/>
              </a:xfrm>
              <a:custGeom>
                <a:avLst/>
                <a:gdLst/>
                <a:ahLst/>
                <a:cxnLst/>
                <a:rect l="l" t="t" r="r" b="b"/>
                <a:pathLst>
                  <a:path w="1956" h="9287" extrusionOk="0">
                    <a:moveTo>
                      <a:pt x="405" y="1"/>
                    </a:moveTo>
                    <a:cubicBezTo>
                      <a:pt x="195" y="1"/>
                      <a:pt x="1" y="133"/>
                      <a:pt x="38" y="396"/>
                    </a:cubicBezTo>
                    <a:cubicBezTo>
                      <a:pt x="389" y="3228"/>
                      <a:pt x="740" y="6060"/>
                      <a:pt x="1091" y="8892"/>
                    </a:cubicBezTo>
                    <a:cubicBezTo>
                      <a:pt x="1116" y="9155"/>
                      <a:pt x="1342" y="9287"/>
                      <a:pt x="1552" y="9287"/>
                    </a:cubicBezTo>
                    <a:cubicBezTo>
                      <a:pt x="1762" y="9287"/>
                      <a:pt x="1956" y="9155"/>
                      <a:pt x="1918" y="8892"/>
                    </a:cubicBezTo>
                    <a:cubicBezTo>
                      <a:pt x="1567" y="6060"/>
                      <a:pt x="1216" y="3228"/>
                      <a:pt x="866" y="396"/>
                    </a:cubicBezTo>
                    <a:cubicBezTo>
                      <a:pt x="840" y="133"/>
                      <a:pt x="615" y="1"/>
                      <a:pt x="40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23" name="Google Shape;223;p8"/>
              <p:cNvSpPr/>
              <p:nvPr/>
            </p:nvSpPr>
            <p:spPr>
              <a:xfrm>
                <a:off x="29887" y="3873528"/>
                <a:ext cx="735039" cy="664657"/>
              </a:xfrm>
              <a:custGeom>
                <a:avLst/>
                <a:gdLst/>
                <a:ahLst/>
                <a:cxnLst/>
                <a:rect l="l" t="t" r="r" b="b"/>
                <a:pathLst>
                  <a:path w="15070" h="13627" extrusionOk="0">
                    <a:moveTo>
                      <a:pt x="14449" y="1"/>
                    </a:moveTo>
                    <a:cubicBezTo>
                      <a:pt x="14357" y="1"/>
                      <a:pt x="14261" y="33"/>
                      <a:pt x="14174" y="109"/>
                    </a:cubicBezTo>
                    <a:cubicBezTo>
                      <a:pt x="9562" y="4395"/>
                      <a:pt x="4925" y="8656"/>
                      <a:pt x="314" y="12917"/>
                    </a:cubicBezTo>
                    <a:cubicBezTo>
                      <a:pt x="0" y="13210"/>
                      <a:pt x="300" y="13627"/>
                      <a:pt x="637" y="13627"/>
                    </a:cubicBezTo>
                    <a:cubicBezTo>
                      <a:pt x="731" y="13627"/>
                      <a:pt x="828" y="13595"/>
                      <a:pt x="915" y="13518"/>
                    </a:cubicBezTo>
                    <a:cubicBezTo>
                      <a:pt x="5527" y="9257"/>
                      <a:pt x="10138" y="4972"/>
                      <a:pt x="14775" y="711"/>
                    </a:cubicBezTo>
                    <a:cubicBezTo>
                      <a:pt x="15069" y="417"/>
                      <a:pt x="14781" y="1"/>
                      <a:pt x="14449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24" name="Google Shape;224;p8"/>
              <p:cNvSpPr/>
              <p:nvPr/>
            </p:nvSpPr>
            <p:spPr>
              <a:xfrm>
                <a:off x="380673" y="4535445"/>
                <a:ext cx="832394" cy="794301"/>
              </a:xfrm>
              <a:custGeom>
                <a:avLst/>
                <a:gdLst/>
                <a:ahLst/>
                <a:cxnLst/>
                <a:rect l="l" t="t" r="r" b="b"/>
                <a:pathLst>
                  <a:path w="17066" h="16285" extrusionOk="0">
                    <a:moveTo>
                      <a:pt x="16459" y="0"/>
                    </a:moveTo>
                    <a:cubicBezTo>
                      <a:pt x="16364" y="0"/>
                      <a:pt x="16266" y="36"/>
                      <a:pt x="16180" y="122"/>
                    </a:cubicBezTo>
                    <a:cubicBezTo>
                      <a:pt x="10891" y="5260"/>
                      <a:pt x="5578" y="10423"/>
                      <a:pt x="290" y="15586"/>
                    </a:cubicBezTo>
                    <a:cubicBezTo>
                      <a:pt x="0" y="15876"/>
                      <a:pt x="291" y="16285"/>
                      <a:pt x="612" y="16285"/>
                    </a:cubicBezTo>
                    <a:cubicBezTo>
                      <a:pt x="707" y="16285"/>
                      <a:pt x="805" y="16249"/>
                      <a:pt x="891" y="16163"/>
                    </a:cubicBezTo>
                    <a:cubicBezTo>
                      <a:pt x="6180" y="11025"/>
                      <a:pt x="11468" y="5862"/>
                      <a:pt x="16756" y="699"/>
                    </a:cubicBezTo>
                    <a:cubicBezTo>
                      <a:pt x="17065" y="409"/>
                      <a:pt x="16779" y="0"/>
                      <a:pt x="16459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25" name="Google Shape;225;p8"/>
              <p:cNvSpPr/>
              <p:nvPr/>
            </p:nvSpPr>
            <p:spPr>
              <a:xfrm>
                <a:off x="908217" y="4346103"/>
                <a:ext cx="55652" cy="463655"/>
              </a:xfrm>
              <a:custGeom>
                <a:avLst/>
                <a:gdLst/>
                <a:ahLst/>
                <a:cxnLst/>
                <a:rect l="l" t="t" r="r" b="b"/>
                <a:pathLst>
                  <a:path w="1141" h="9506" extrusionOk="0">
                    <a:moveTo>
                      <a:pt x="417" y="1"/>
                    </a:moveTo>
                    <a:cubicBezTo>
                      <a:pt x="207" y="1"/>
                      <a:pt x="0" y="132"/>
                      <a:pt x="0" y="395"/>
                    </a:cubicBezTo>
                    <a:cubicBezTo>
                      <a:pt x="100" y="3303"/>
                      <a:pt x="201" y="6210"/>
                      <a:pt x="301" y="9092"/>
                    </a:cubicBezTo>
                    <a:cubicBezTo>
                      <a:pt x="301" y="9368"/>
                      <a:pt x="514" y="9506"/>
                      <a:pt x="724" y="9506"/>
                    </a:cubicBezTo>
                    <a:cubicBezTo>
                      <a:pt x="934" y="9506"/>
                      <a:pt x="1141" y="9368"/>
                      <a:pt x="1128" y="9092"/>
                    </a:cubicBezTo>
                    <a:cubicBezTo>
                      <a:pt x="1028" y="6210"/>
                      <a:pt x="928" y="3303"/>
                      <a:pt x="852" y="395"/>
                    </a:cubicBezTo>
                    <a:cubicBezTo>
                      <a:pt x="840" y="132"/>
                      <a:pt x="627" y="1"/>
                      <a:pt x="41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26" name="Google Shape;226;p8"/>
              <p:cNvSpPr/>
              <p:nvPr/>
            </p:nvSpPr>
            <p:spPr>
              <a:xfrm>
                <a:off x="510657" y="4512130"/>
                <a:ext cx="205196" cy="538476"/>
              </a:xfrm>
              <a:custGeom>
                <a:avLst/>
                <a:gdLst/>
                <a:ahLst/>
                <a:cxnLst/>
                <a:rect l="l" t="t" r="r" b="b"/>
                <a:pathLst>
                  <a:path w="4207" h="11040" extrusionOk="0">
                    <a:moveTo>
                      <a:pt x="514" y="0"/>
                    </a:moveTo>
                    <a:cubicBezTo>
                      <a:pt x="259" y="0"/>
                      <a:pt x="0" y="208"/>
                      <a:pt x="106" y="525"/>
                    </a:cubicBezTo>
                    <a:cubicBezTo>
                      <a:pt x="1159" y="3934"/>
                      <a:pt x="2236" y="7342"/>
                      <a:pt x="3314" y="10751"/>
                    </a:cubicBezTo>
                    <a:cubicBezTo>
                      <a:pt x="3374" y="10951"/>
                      <a:pt x="3539" y="11040"/>
                      <a:pt x="3705" y="11040"/>
                    </a:cubicBezTo>
                    <a:cubicBezTo>
                      <a:pt x="3954" y="11040"/>
                      <a:pt x="4206" y="10841"/>
                      <a:pt x="4116" y="10525"/>
                    </a:cubicBezTo>
                    <a:cubicBezTo>
                      <a:pt x="3038" y="7117"/>
                      <a:pt x="1986" y="3708"/>
                      <a:pt x="908" y="300"/>
                    </a:cubicBezTo>
                    <a:cubicBezTo>
                      <a:pt x="848" y="91"/>
                      <a:pt x="682" y="0"/>
                      <a:pt x="514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27" name="Google Shape;227;p8"/>
              <p:cNvSpPr/>
              <p:nvPr/>
            </p:nvSpPr>
            <p:spPr>
              <a:xfrm>
                <a:off x="1206472" y="4911982"/>
                <a:ext cx="661389" cy="425074"/>
              </a:xfrm>
              <a:custGeom>
                <a:avLst/>
                <a:gdLst/>
                <a:ahLst/>
                <a:cxnLst/>
                <a:rect l="l" t="t" r="r" b="b"/>
                <a:pathLst>
                  <a:path w="13560" h="8715" extrusionOk="0">
                    <a:moveTo>
                      <a:pt x="575" y="0"/>
                    </a:moveTo>
                    <a:cubicBezTo>
                      <a:pt x="217" y="0"/>
                      <a:pt x="0" y="544"/>
                      <a:pt x="376" y="773"/>
                    </a:cubicBezTo>
                    <a:cubicBezTo>
                      <a:pt x="4512" y="3405"/>
                      <a:pt x="8622" y="6037"/>
                      <a:pt x="12757" y="8643"/>
                    </a:cubicBezTo>
                    <a:cubicBezTo>
                      <a:pt x="12832" y="8693"/>
                      <a:pt x="12907" y="8715"/>
                      <a:pt x="12976" y="8715"/>
                    </a:cubicBezTo>
                    <a:cubicBezTo>
                      <a:pt x="13326" y="8715"/>
                      <a:pt x="13560" y="8171"/>
                      <a:pt x="13184" y="7941"/>
                    </a:cubicBezTo>
                    <a:cubicBezTo>
                      <a:pt x="9048" y="5310"/>
                      <a:pt x="4913" y="2678"/>
                      <a:pt x="803" y="72"/>
                    </a:cubicBezTo>
                    <a:cubicBezTo>
                      <a:pt x="723" y="22"/>
                      <a:pt x="646" y="0"/>
                      <a:pt x="575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28" name="Google Shape;228;p8"/>
              <p:cNvSpPr/>
              <p:nvPr/>
            </p:nvSpPr>
            <p:spPr>
              <a:xfrm>
                <a:off x="1775425" y="4960269"/>
                <a:ext cx="233730" cy="34562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7086" extrusionOk="0">
                    <a:moveTo>
                      <a:pt x="4219" y="1"/>
                    </a:moveTo>
                    <a:cubicBezTo>
                      <a:pt x="4089" y="1"/>
                      <a:pt x="3960" y="61"/>
                      <a:pt x="3874" y="210"/>
                    </a:cubicBezTo>
                    <a:cubicBezTo>
                      <a:pt x="2646" y="2290"/>
                      <a:pt x="1418" y="4370"/>
                      <a:pt x="190" y="6475"/>
                    </a:cubicBezTo>
                    <a:cubicBezTo>
                      <a:pt x="0" y="6786"/>
                      <a:pt x="274" y="7085"/>
                      <a:pt x="554" y="7085"/>
                    </a:cubicBezTo>
                    <a:cubicBezTo>
                      <a:pt x="679" y="7085"/>
                      <a:pt x="806" y="7024"/>
                      <a:pt x="892" y="6876"/>
                    </a:cubicBezTo>
                    <a:cubicBezTo>
                      <a:pt x="2120" y="4796"/>
                      <a:pt x="3373" y="2716"/>
                      <a:pt x="4601" y="611"/>
                    </a:cubicBezTo>
                    <a:cubicBezTo>
                      <a:pt x="4791" y="300"/>
                      <a:pt x="4505" y="1"/>
                      <a:pt x="4219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29" name="Google Shape;229;p8"/>
              <p:cNvSpPr/>
              <p:nvPr/>
            </p:nvSpPr>
            <p:spPr>
              <a:xfrm>
                <a:off x="316534" y="2877703"/>
                <a:ext cx="128425" cy="129595"/>
              </a:xfrm>
              <a:custGeom>
                <a:avLst/>
                <a:gdLst/>
                <a:ahLst/>
                <a:cxnLst/>
                <a:rect l="l" t="t" r="r" b="b"/>
                <a:pathLst>
                  <a:path w="2633" h="2657" extrusionOk="0">
                    <a:moveTo>
                      <a:pt x="1304" y="0"/>
                    </a:moveTo>
                    <a:cubicBezTo>
                      <a:pt x="577" y="0"/>
                      <a:pt x="1" y="602"/>
                      <a:pt x="1" y="1328"/>
                    </a:cubicBezTo>
                    <a:cubicBezTo>
                      <a:pt x="1" y="2055"/>
                      <a:pt x="577" y="2657"/>
                      <a:pt x="1304" y="2657"/>
                    </a:cubicBezTo>
                    <a:cubicBezTo>
                      <a:pt x="2056" y="2657"/>
                      <a:pt x="2632" y="2055"/>
                      <a:pt x="2632" y="1328"/>
                    </a:cubicBezTo>
                    <a:cubicBezTo>
                      <a:pt x="2632" y="602"/>
                      <a:pt x="2056" y="0"/>
                      <a:pt x="1304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30" name="Google Shape;230;p8"/>
              <p:cNvSpPr/>
              <p:nvPr/>
            </p:nvSpPr>
            <p:spPr>
              <a:xfrm>
                <a:off x="545140" y="2990127"/>
                <a:ext cx="129644" cy="129644"/>
              </a:xfrm>
              <a:custGeom>
                <a:avLst/>
                <a:gdLst/>
                <a:ahLst/>
                <a:cxnLst/>
                <a:rect l="l" t="t" r="r" b="b"/>
                <a:pathLst>
                  <a:path w="2658" h="2658" extrusionOk="0">
                    <a:moveTo>
                      <a:pt x="1329" y="1"/>
                    </a:moveTo>
                    <a:cubicBezTo>
                      <a:pt x="602" y="1"/>
                      <a:pt x="1" y="602"/>
                      <a:pt x="1" y="1329"/>
                    </a:cubicBezTo>
                    <a:cubicBezTo>
                      <a:pt x="1" y="2056"/>
                      <a:pt x="602" y="2657"/>
                      <a:pt x="1329" y="2657"/>
                    </a:cubicBezTo>
                    <a:cubicBezTo>
                      <a:pt x="2056" y="2657"/>
                      <a:pt x="2657" y="2056"/>
                      <a:pt x="2657" y="1329"/>
                    </a:cubicBezTo>
                    <a:cubicBezTo>
                      <a:pt x="2657" y="602"/>
                      <a:pt x="2056" y="1"/>
                      <a:pt x="1329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31" name="Google Shape;231;p8"/>
              <p:cNvSpPr/>
              <p:nvPr/>
            </p:nvSpPr>
            <p:spPr>
              <a:xfrm>
                <a:off x="667369" y="3831192"/>
                <a:ext cx="129644" cy="128376"/>
              </a:xfrm>
              <a:custGeom>
                <a:avLst/>
                <a:gdLst/>
                <a:ahLst/>
                <a:cxnLst/>
                <a:rect l="l" t="t" r="r" b="b"/>
                <a:pathLst>
                  <a:path w="2658" h="2632" extrusionOk="0">
                    <a:moveTo>
                      <a:pt x="1329" y="0"/>
                    </a:moveTo>
                    <a:cubicBezTo>
                      <a:pt x="602" y="0"/>
                      <a:pt x="1" y="576"/>
                      <a:pt x="1" y="1303"/>
                    </a:cubicBezTo>
                    <a:cubicBezTo>
                      <a:pt x="1" y="2055"/>
                      <a:pt x="602" y="2632"/>
                      <a:pt x="1329" y="2632"/>
                    </a:cubicBezTo>
                    <a:cubicBezTo>
                      <a:pt x="2056" y="2632"/>
                      <a:pt x="2657" y="2055"/>
                      <a:pt x="2657" y="1303"/>
                    </a:cubicBezTo>
                    <a:cubicBezTo>
                      <a:pt x="2657" y="576"/>
                      <a:pt x="2056" y="0"/>
                      <a:pt x="1329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32" name="Google Shape;232;p8"/>
              <p:cNvSpPr/>
              <p:nvPr/>
            </p:nvSpPr>
            <p:spPr>
              <a:xfrm>
                <a:off x="479148" y="4466819"/>
                <a:ext cx="129595" cy="129644"/>
              </a:xfrm>
              <a:custGeom>
                <a:avLst/>
                <a:gdLst/>
                <a:ahLst/>
                <a:cxnLst/>
                <a:rect l="l" t="t" r="r" b="b"/>
                <a:pathLst>
                  <a:path w="2657" h="2658" extrusionOk="0">
                    <a:moveTo>
                      <a:pt x="1328" y="1"/>
                    </a:moveTo>
                    <a:cubicBezTo>
                      <a:pt x="602" y="1"/>
                      <a:pt x="0" y="602"/>
                      <a:pt x="0" y="1329"/>
                    </a:cubicBezTo>
                    <a:cubicBezTo>
                      <a:pt x="0" y="2056"/>
                      <a:pt x="602" y="2657"/>
                      <a:pt x="1328" y="2657"/>
                    </a:cubicBezTo>
                    <a:cubicBezTo>
                      <a:pt x="2055" y="2657"/>
                      <a:pt x="2657" y="2056"/>
                      <a:pt x="2657" y="1329"/>
                    </a:cubicBezTo>
                    <a:cubicBezTo>
                      <a:pt x="2657" y="602"/>
                      <a:pt x="2055" y="1"/>
                      <a:pt x="1328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33" name="Google Shape;233;p8"/>
              <p:cNvSpPr/>
              <p:nvPr/>
            </p:nvSpPr>
            <p:spPr>
              <a:xfrm>
                <a:off x="861735" y="4299377"/>
                <a:ext cx="128425" cy="129595"/>
              </a:xfrm>
              <a:custGeom>
                <a:avLst/>
                <a:gdLst/>
                <a:ahLst/>
                <a:cxnLst/>
                <a:rect l="l" t="t" r="r" b="b"/>
                <a:pathLst>
                  <a:path w="2633" h="2657" extrusionOk="0">
                    <a:moveTo>
                      <a:pt x="1304" y="0"/>
                    </a:moveTo>
                    <a:cubicBezTo>
                      <a:pt x="577" y="0"/>
                      <a:pt x="1" y="602"/>
                      <a:pt x="1" y="1328"/>
                    </a:cubicBezTo>
                    <a:cubicBezTo>
                      <a:pt x="1" y="2055"/>
                      <a:pt x="577" y="2657"/>
                      <a:pt x="1304" y="2657"/>
                    </a:cubicBezTo>
                    <a:cubicBezTo>
                      <a:pt x="2031" y="2657"/>
                      <a:pt x="2632" y="2055"/>
                      <a:pt x="2632" y="1328"/>
                    </a:cubicBezTo>
                    <a:cubicBezTo>
                      <a:pt x="2632" y="602"/>
                      <a:pt x="2031" y="0"/>
                      <a:pt x="1304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34" name="Google Shape;234;p8"/>
              <p:cNvSpPr/>
              <p:nvPr/>
            </p:nvSpPr>
            <p:spPr>
              <a:xfrm>
                <a:off x="1125799" y="4487597"/>
                <a:ext cx="129644" cy="129644"/>
              </a:xfrm>
              <a:custGeom>
                <a:avLst/>
                <a:gdLst/>
                <a:ahLst/>
                <a:cxnLst/>
                <a:rect l="l" t="t" r="r" b="b"/>
                <a:pathLst>
                  <a:path w="2658" h="2658" extrusionOk="0">
                    <a:moveTo>
                      <a:pt x="1329" y="1"/>
                    </a:moveTo>
                    <a:cubicBezTo>
                      <a:pt x="602" y="1"/>
                      <a:pt x="0" y="602"/>
                      <a:pt x="0" y="1329"/>
                    </a:cubicBezTo>
                    <a:cubicBezTo>
                      <a:pt x="0" y="2056"/>
                      <a:pt x="602" y="2657"/>
                      <a:pt x="1329" y="2657"/>
                    </a:cubicBezTo>
                    <a:cubicBezTo>
                      <a:pt x="2056" y="2657"/>
                      <a:pt x="2657" y="2056"/>
                      <a:pt x="2657" y="1329"/>
                    </a:cubicBezTo>
                    <a:cubicBezTo>
                      <a:pt x="2657" y="602"/>
                      <a:pt x="2056" y="1"/>
                      <a:pt x="1329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35" name="Google Shape;235;p8"/>
              <p:cNvSpPr/>
              <p:nvPr/>
            </p:nvSpPr>
            <p:spPr>
              <a:xfrm>
                <a:off x="1177159" y="4870232"/>
                <a:ext cx="128376" cy="128376"/>
              </a:xfrm>
              <a:custGeom>
                <a:avLst/>
                <a:gdLst/>
                <a:ahLst/>
                <a:cxnLst/>
                <a:rect l="l" t="t" r="r" b="b"/>
                <a:pathLst>
                  <a:path w="2632" h="2632" extrusionOk="0">
                    <a:moveTo>
                      <a:pt x="1328" y="0"/>
                    </a:moveTo>
                    <a:cubicBezTo>
                      <a:pt x="602" y="0"/>
                      <a:pt x="0" y="577"/>
                      <a:pt x="0" y="1304"/>
                    </a:cubicBezTo>
                    <a:cubicBezTo>
                      <a:pt x="0" y="2056"/>
                      <a:pt x="602" y="2632"/>
                      <a:pt x="1328" y="2632"/>
                    </a:cubicBezTo>
                    <a:cubicBezTo>
                      <a:pt x="2055" y="2632"/>
                      <a:pt x="2632" y="2056"/>
                      <a:pt x="2632" y="1304"/>
                    </a:cubicBezTo>
                    <a:cubicBezTo>
                      <a:pt x="2632" y="577"/>
                      <a:pt x="2055" y="0"/>
                      <a:pt x="1328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36" name="Google Shape;236;p8"/>
              <p:cNvSpPr/>
              <p:nvPr/>
            </p:nvSpPr>
            <p:spPr>
              <a:xfrm>
                <a:off x="1905702" y="4920323"/>
                <a:ext cx="128425" cy="129644"/>
              </a:xfrm>
              <a:custGeom>
                <a:avLst/>
                <a:gdLst/>
                <a:ahLst/>
                <a:cxnLst/>
                <a:rect l="l" t="t" r="r" b="b"/>
                <a:pathLst>
                  <a:path w="2633" h="2658" extrusionOk="0">
                    <a:moveTo>
                      <a:pt x="1304" y="1"/>
                    </a:moveTo>
                    <a:cubicBezTo>
                      <a:pt x="577" y="1"/>
                      <a:pt x="0" y="602"/>
                      <a:pt x="0" y="1329"/>
                    </a:cubicBezTo>
                    <a:cubicBezTo>
                      <a:pt x="0" y="2056"/>
                      <a:pt x="577" y="2658"/>
                      <a:pt x="1304" y="2658"/>
                    </a:cubicBezTo>
                    <a:cubicBezTo>
                      <a:pt x="2056" y="2658"/>
                      <a:pt x="2632" y="2056"/>
                      <a:pt x="2632" y="1329"/>
                    </a:cubicBezTo>
                    <a:cubicBezTo>
                      <a:pt x="2632" y="602"/>
                      <a:pt x="2056" y="1"/>
                      <a:pt x="1304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237" name="Google Shape;237;p8"/>
            <p:cNvGrpSpPr/>
            <p:nvPr/>
          </p:nvGrpSpPr>
          <p:grpSpPr>
            <a:xfrm>
              <a:off x="7706253" y="2495068"/>
              <a:ext cx="1774044" cy="3044536"/>
              <a:chOff x="7706253" y="2495068"/>
              <a:chExt cx="1774044" cy="3044536"/>
            </a:xfrm>
          </p:grpSpPr>
          <p:sp>
            <p:nvSpPr>
              <p:cNvPr id="238" name="Google Shape;238;p8"/>
              <p:cNvSpPr/>
              <p:nvPr/>
            </p:nvSpPr>
            <p:spPr>
              <a:xfrm>
                <a:off x="7706253" y="2495068"/>
                <a:ext cx="1774044" cy="3044536"/>
              </a:xfrm>
              <a:custGeom>
                <a:avLst/>
                <a:gdLst/>
                <a:ahLst/>
                <a:cxnLst/>
                <a:rect l="l" t="t" r="r" b="b"/>
                <a:pathLst>
                  <a:path w="36372" h="62420" extrusionOk="0">
                    <a:moveTo>
                      <a:pt x="0" y="0"/>
                    </a:moveTo>
                    <a:cubicBezTo>
                      <a:pt x="0" y="1"/>
                      <a:pt x="3960" y="9800"/>
                      <a:pt x="3860" y="26517"/>
                    </a:cubicBezTo>
                    <a:cubicBezTo>
                      <a:pt x="3759" y="43234"/>
                      <a:pt x="6466" y="59926"/>
                      <a:pt x="17118" y="62131"/>
                    </a:cubicBezTo>
                    <a:cubicBezTo>
                      <a:pt x="18054" y="62323"/>
                      <a:pt x="18979" y="62420"/>
                      <a:pt x="19884" y="62420"/>
                    </a:cubicBezTo>
                    <a:cubicBezTo>
                      <a:pt x="29278" y="62420"/>
                      <a:pt x="36371" y="51920"/>
                      <a:pt x="28095" y="27344"/>
                    </a:cubicBezTo>
                    <a:cubicBezTo>
                      <a:pt x="28095" y="27344"/>
                      <a:pt x="21730" y="8973"/>
                      <a:pt x="0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39" name="Google Shape;239;p8"/>
              <p:cNvSpPr/>
              <p:nvPr/>
            </p:nvSpPr>
            <p:spPr>
              <a:xfrm>
                <a:off x="8154469" y="2825124"/>
                <a:ext cx="1245762" cy="2535081"/>
              </a:xfrm>
              <a:custGeom>
                <a:avLst/>
                <a:gdLst/>
                <a:ahLst/>
                <a:cxnLst/>
                <a:rect l="l" t="t" r="r" b="b"/>
                <a:pathLst>
                  <a:path w="25541" h="51975" extrusionOk="0">
                    <a:moveTo>
                      <a:pt x="0" y="0"/>
                    </a:moveTo>
                    <a:cubicBezTo>
                      <a:pt x="1354" y="7519"/>
                      <a:pt x="2507" y="15038"/>
                      <a:pt x="2281" y="30301"/>
                    </a:cubicBezTo>
                    <a:cubicBezTo>
                      <a:pt x="2080" y="45539"/>
                      <a:pt x="7294" y="50878"/>
                      <a:pt x="14286" y="51905"/>
                    </a:cubicBezTo>
                    <a:cubicBezTo>
                      <a:pt x="14596" y="51952"/>
                      <a:pt x="14902" y="51975"/>
                      <a:pt x="15202" y="51975"/>
                    </a:cubicBezTo>
                    <a:cubicBezTo>
                      <a:pt x="21681" y="51975"/>
                      <a:pt x="25540" y="41223"/>
                      <a:pt x="20151" y="24863"/>
                    </a:cubicBezTo>
                    <a:cubicBezTo>
                      <a:pt x="14512" y="7745"/>
                      <a:pt x="1" y="1"/>
                      <a:pt x="0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40" name="Google Shape;240;p8"/>
              <p:cNvSpPr/>
              <p:nvPr/>
            </p:nvSpPr>
            <p:spPr>
              <a:xfrm>
                <a:off x="8314010" y="3060996"/>
                <a:ext cx="699872" cy="2183071"/>
              </a:xfrm>
              <a:custGeom>
                <a:avLst/>
                <a:gdLst/>
                <a:ahLst/>
                <a:cxnLst/>
                <a:rect l="l" t="t" r="r" b="b"/>
                <a:pathLst>
                  <a:path w="14349" h="44758" extrusionOk="0">
                    <a:moveTo>
                      <a:pt x="602" y="0"/>
                    </a:moveTo>
                    <a:cubicBezTo>
                      <a:pt x="301" y="0"/>
                      <a:pt x="0" y="302"/>
                      <a:pt x="213" y="603"/>
                    </a:cubicBezTo>
                    <a:cubicBezTo>
                      <a:pt x="6278" y="9174"/>
                      <a:pt x="9937" y="19200"/>
                      <a:pt x="11892" y="29450"/>
                    </a:cubicBezTo>
                    <a:cubicBezTo>
                      <a:pt x="12820" y="34312"/>
                      <a:pt x="13496" y="39375"/>
                      <a:pt x="13421" y="44363"/>
                    </a:cubicBezTo>
                    <a:cubicBezTo>
                      <a:pt x="13421" y="44626"/>
                      <a:pt x="13628" y="44757"/>
                      <a:pt x="13838" y="44757"/>
                    </a:cubicBezTo>
                    <a:cubicBezTo>
                      <a:pt x="14048" y="44757"/>
                      <a:pt x="14261" y="44626"/>
                      <a:pt x="14273" y="44363"/>
                    </a:cubicBezTo>
                    <a:cubicBezTo>
                      <a:pt x="14348" y="39651"/>
                      <a:pt x="13697" y="34864"/>
                      <a:pt x="12895" y="30227"/>
                    </a:cubicBezTo>
                    <a:cubicBezTo>
                      <a:pt x="11115" y="20227"/>
                      <a:pt x="7707" y="10403"/>
                      <a:pt x="2118" y="1906"/>
                    </a:cubicBezTo>
                    <a:cubicBezTo>
                      <a:pt x="1742" y="1305"/>
                      <a:pt x="1341" y="753"/>
                      <a:pt x="940" y="177"/>
                    </a:cubicBezTo>
                    <a:cubicBezTo>
                      <a:pt x="852" y="52"/>
                      <a:pt x="727" y="0"/>
                      <a:pt x="60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241" name="Google Shape;241;p8"/>
            <p:cNvGrpSpPr/>
            <p:nvPr/>
          </p:nvGrpSpPr>
          <p:grpSpPr>
            <a:xfrm>
              <a:off x="6335887" y="2865460"/>
              <a:ext cx="2515815" cy="3008588"/>
              <a:chOff x="6335887" y="2865460"/>
              <a:chExt cx="2515815" cy="3008588"/>
            </a:xfrm>
          </p:grpSpPr>
          <p:sp>
            <p:nvSpPr>
              <p:cNvPr id="242" name="Google Shape;242;p8"/>
              <p:cNvSpPr/>
              <p:nvPr/>
            </p:nvSpPr>
            <p:spPr>
              <a:xfrm>
                <a:off x="6335887" y="2865460"/>
                <a:ext cx="2515815" cy="3008588"/>
              </a:xfrm>
              <a:custGeom>
                <a:avLst/>
                <a:gdLst/>
                <a:ahLst/>
                <a:cxnLst/>
                <a:rect l="l" t="t" r="r" b="b"/>
                <a:pathLst>
                  <a:path w="51580" h="61683" extrusionOk="0">
                    <a:moveTo>
                      <a:pt x="6811" y="0"/>
                    </a:moveTo>
                    <a:cubicBezTo>
                      <a:pt x="6450" y="0"/>
                      <a:pt x="6092" y="72"/>
                      <a:pt x="5740" y="226"/>
                    </a:cubicBezTo>
                    <a:cubicBezTo>
                      <a:pt x="1" y="2732"/>
                      <a:pt x="7419" y="12757"/>
                      <a:pt x="10652" y="16843"/>
                    </a:cubicBezTo>
                    <a:cubicBezTo>
                      <a:pt x="13885" y="20903"/>
                      <a:pt x="14738" y="24136"/>
                      <a:pt x="12632" y="24136"/>
                    </a:cubicBezTo>
                    <a:cubicBezTo>
                      <a:pt x="11620" y="24136"/>
                      <a:pt x="10310" y="23643"/>
                      <a:pt x="9305" y="23643"/>
                    </a:cubicBezTo>
                    <a:cubicBezTo>
                      <a:pt x="8245" y="23643"/>
                      <a:pt x="7524" y="24191"/>
                      <a:pt x="7845" y="26442"/>
                    </a:cubicBezTo>
                    <a:cubicBezTo>
                      <a:pt x="8472" y="30828"/>
                      <a:pt x="13484" y="31981"/>
                      <a:pt x="15565" y="34587"/>
                    </a:cubicBezTo>
                    <a:cubicBezTo>
                      <a:pt x="17645" y="37194"/>
                      <a:pt x="19224" y="39274"/>
                      <a:pt x="15865" y="40026"/>
                    </a:cubicBezTo>
                    <a:cubicBezTo>
                      <a:pt x="12532" y="40752"/>
                      <a:pt x="14312" y="44086"/>
                      <a:pt x="21003" y="48372"/>
                    </a:cubicBezTo>
                    <a:cubicBezTo>
                      <a:pt x="27670" y="52657"/>
                      <a:pt x="25063" y="55164"/>
                      <a:pt x="20677" y="55464"/>
                    </a:cubicBezTo>
                    <a:cubicBezTo>
                      <a:pt x="16292" y="55790"/>
                      <a:pt x="21830" y="61204"/>
                      <a:pt x="34663" y="61630"/>
                    </a:cubicBezTo>
                    <a:cubicBezTo>
                      <a:pt x="35750" y="61666"/>
                      <a:pt x="36757" y="61682"/>
                      <a:pt x="37691" y="61682"/>
                    </a:cubicBezTo>
                    <a:cubicBezTo>
                      <a:pt x="47792" y="61682"/>
                      <a:pt x="49199" y="59750"/>
                      <a:pt x="49199" y="59750"/>
                    </a:cubicBezTo>
                    <a:cubicBezTo>
                      <a:pt x="49199" y="59750"/>
                      <a:pt x="51580" y="39600"/>
                      <a:pt x="46993" y="38547"/>
                    </a:cubicBezTo>
                    <a:cubicBezTo>
                      <a:pt x="46698" y="38481"/>
                      <a:pt x="46431" y="38450"/>
                      <a:pt x="46191" y="38450"/>
                    </a:cubicBezTo>
                    <a:cubicBezTo>
                      <a:pt x="43072" y="38450"/>
                      <a:pt x="44253" y="43605"/>
                      <a:pt x="42383" y="43605"/>
                    </a:cubicBezTo>
                    <a:cubicBezTo>
                      <a:pt x="42156" y="43605"/>
                      <a:pt x="41884" y="43529"/>
                      <a:pt x="41555" y="43359"/>
                    </a:cubicBezTo>
                    <a:cubicBezTo>
                      <a:pt x="38322" y="41680"/>
                      <a:pt x="39274" y="38146"/>
                      <a:pt x="40001" y="32707"/>
                    </a:cubicBezTo>
                    <a:cubicBezTo>
                      <a:pt x="40689" y="27557"/>
                      <a:pt x="38006" y="24002"/>
                      <a:pt x="36038" y="24002"/>
                    </a:cubicBezTo>
                    <a:cubicBezTo>
                      <a:pt x="35928" y="24002"/>
                      <a:pt x="35820" y="24013"/>
                      <a:pt x="35715" y="24036"/>
                    </a:cubicBezTo>
                    <a:cubicBezTo>
                      <a:pt x="33735" y="24462"/>
                      <a:pt x="37921" y="31028"/>
                      <a:pt x="33635" y="31454"/>
                    </a:cubicBezTo>
                    <a:cubicBezTo>
                      <a:pt x="33501" y="31468"/>
                      <a:pt x="33371" y="31474"/>
                      <a:pt x="33246" y="31474"/>
                    </a:cubicBezTo>
                    <a:cubicBezTo>
                      <a:pt x="29381" y="31474"/>
                      <a:pt x="29868" y="25206"/>
                      <a:pt x="29650" y="19549"/>
                    </a:cubicBezTo>
                    <a:cubicBezTo>
                      <a:pt x="29467" y="14216"/>
                      <a:pt x="24831" y="6603"/>
                      <a:pt x="21890" y="6603"/>
                    </a:cubicBezTo>
                    <a:cubicBezTo>
                      <a:pt x="21611" y="6603"/>
                      <a:pt x="21347" y="6672"/>
                      <a:pt x="21104" y="6817"/>
                    </a:cubicBezTo>
                    <a:cubicBezTo>
                      <a:pt x="18271" y="8472"/>
                      <a:pt x="25389" y="12757"/>
                      <a:pt x="21931" y="14838"/>
                    </a:cubicBezTo>
                    <a:cubicBezTo>
                      <a:pt x="21752" y="14947"/>
                      <a:pt x="21563" y="14999"/>
                      <a:pt x="21366" y="14999"/>
                    </a:cubicBezTo>
                    <a:cubicBezTo>
                      <a:pt x="18002" y="14999"/>
                      <a:pt x="12022" y="0"/>
                      <a:pt x="681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43" name="Google Shape;243;p8"/>
              <p:cNvSpPr/>
              <p:nvPr/>
            </p:nvSpPr>
            <p:spPr>
              <a:xfrm>
                <a:off x="6749104" y="3350765"/>
                <a:ext cx="1980363" cy="2429824"/>
              </a:xfrm>
              <a:custGeom>
                <a:avLst/>
                <a:gdLst/>
                <a:ahLst/>
                <a:cxnLst/>
                <a:rect l="l" t="t" r="r" b="b"/>
                <a:pathLst>
                  <a:path w="40602" h="49817" extrusionOk="0">
                    <a:moveTo>
                      <a:pt x="3434" y="0"/>
                    </a:moveTo>
                    <a:cubicBezTo>
                      <a:pt x="3433" y="0"/>
                      <a:pt x="0" y="301"/>
                      <a:pt x="3759" y="5213"/>
                    </a:cubicBezTo>
                    <a:cubicBezTo>
                      <a:pt x="7519" y="10126"/>
                      <a:pt x="10952" y="15239"/>
                      <a:pt x="8772" y="16391"/>
                    </a:cubicBezTo>
                    <a:cubicBezTo>
                      <a:pt x="8282" y="16647"/>
                      <a:pt x="7644" y="16717"/>
                      <a:pt x="6979" y="16717"/>
                    </a:cubicBezTo>
                    <a:cubicBezTo>
                      <a:pt x="6190" y="16717"/>
                      <a:pt x="5362" y="16619"/>
                      <a:pt x="4697" y="16619"/>
                    </a:cubicBezTo>
                    <a:cubicBezTo>
                      <a:pt x="3396" y="16619"/>
                      <a:pt x="2715" y="16992"/>
                      <a:pt x="4160" y="19198"/>
                    </a:cubicBezTo>
                    <a:cubicBezTo>
                      <a:pt x="6992" y="23484"/>
                      <a:pt x="10226" y="22657"/>
                      <a:pt x="12205" y="26717"/>
                    </a:cubicBezTo>
                    <a:cubicBezTo>
                      <a:pt x="14185" y="30802"/>
                      <a:pt x="7719" y="31003"/>
                      <a:pt x="9799" y="34236"/>
                    </a:cubicBezTo>
                    <a:cubicBezTo>
                      <a:pt x="11905" y="37469"/>
                      <a:pt x="17845" y="38848"/>
                      <a:pt x="19298" y="42908"/>
                    </a:cubicBezTo>
                    <a:cubicBezTo>
                      <a:pt x="20777" y="46993"/>
                      <a:pt x="12306" y="45514"/>
                      <a:pt x="16065" y="47820"/>
                    </a:cubicBezTo>
                    <a:cubicBezTo>
                      <a:pt x="18297" y="49189"/>
                      <a:pt x="24948" y="49816"/>
                      <a:pt x="30424" y="49816"/>
                    </a:cubicBezTo>
                    <a:cubicBezTo>
                      <a:pt x="34170" y="49816"/>
                      <a:pt x="37365" y="49523"/>
                      <a:pt x="38221" y="48973"/>
                    </a:cubicBezTo>
                    <a:cubicBezTo>
                      <a:pt x="40301" y="47620"/>
                      <a:pt x="40602" y="32056"/>
                      <a:pt x="38847" y="31630"/>
                    </a:cubicBezTo>
                    <a:cubicBezTo>
                      <a:pt x="38790" y="31616"/>
                      <a:pt x="38733" y="31609"/>
                      <a:pt x="38675" y="31609"/>
                    </a:cubicBezTo>
                    <a:cubicBezTo>
                      <a:pt x="37155" y="31609"/>
                      <a:pt x="35192" y="36091"/>
                      <a:pt x="32609" y="36091"/>
                    </a:cubicBezTo>
                    <a:cubicBezTo>
                      <a:pt x="32198" y="36091"/>
                      <a:pt x="31771" y="35978"/>
                      <a:pt x="31328" y="35715"/>
                    </a:cubicBezTo>
                    <a:cubicBezTo>
                      <a:pt x="27970" y="33710"/>
                      <a:pt x="30075" y="28071"/>
                      <a:pt x="30075" y="24311"/>
                    </a:cubicBezTo>
                    <a:cubicBezTo>
                      <a:pt x="30075" y="21548"/>
                      <a:pt x="29669" y="19868"/>
                      <a:pt x="29006" y="19868"/>
                    </a:cubicBezTo>
                    <a:cubicBezTo>
                      <a:pt x="28767" y="19868"/>
                      <a:pt x="28494" y="20087"/>
                      <a:pt x="28196" y="20552"/>
                    </a:cubicBezTo>
                    <a:cubicBezTo>
                      <a:pt x="27340" y="21872"/>
                      <a:pt x="26029" y="24683"/>
                      <a:pt x="24252" y="24683"/>
                    </a:cubicBezTo>
                    <a:cubicBezTo>
                      <a:pt x="23635" y="24683"/>
                      <a:pt x="22961" y="24344"/>
                      <a:pt x="22231" y="23484"/>
                    </a:cubicBezTo>
                    <a:cubicBezTo>
                      <a:pt x="19424" y="20151"/>
                      <a:pt x="18672" y="12532"/>
                      <a:pt x="18797" y="8973"/>
                    </a:cubicBezTo>
                    <a:cubicBezTo>
                      <a:pt x="18887" y="5771"/>
                      <a:pt x="18126" y="3341"/>
                      <a:pt x="17060" y="3341"/>
                    </a:cubicBezTo>
                    <a:cubicBezTo>
                      <a:pt x="16940" y="3341"/>
                      <a:pt x="16818" y="3371"/>
                      <a:pt x="16692" y="3434"/>
                    </a:cubicBezTo>
                    <a:cubicBezTo>
                      <a:pt x="15560" y="4000"/>
                      <a:pt x="15532" y="8408"/>
                      <a:pt x="13784" y="8408"/>
                    </a:cubicBezTo>
                    <a:cubicBezTo>
                      <a:pt x="13596" y="8408"/>
                      <a:pt x="13389" y="8358"/>
                      <a:pt x="13158" y="8246"/>
                    </a:cubicBezTo>
                    <a:cubicBezTo>
                      <a:pt x="10752" y="7093"/>
                      <a:pt x="8346" y="201"/>
                      <a:pt x="3434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44" name="Google Shape;244;p8"/>
              <p:cNvSpPr/>
              <p:nvPr/>
            </p:nvSpPr>
            <p:spPr>
              <a:xfrm>
                <a:off x="6985611" y="3487333"/>
                <a:ext cx="1203865" cy="2225506"/>
              </a:xfrm>
              <a:custGeom>
                <a:avLst/>
                <a:gdLst/>
                <a:ahLst/>
                <a:cxnLst/>
                <a:rect l="l" t="t" r="r" b="b"/>
                <a:pathLst>
                  <a:path w="24682" h="45628" extrusionOk="0">
                    <a:moveTo>
                      <a:pt x="595" y="0"/>
                    </a:moveTo>
                    <a:cubicBezTo>
                      <a:pt x="288" y="0"/>
                      <a:pt x="0" y="426"/>
                      <a:pt x="289" y="734"/>
                    </a:cubicBezTo>
                    <a:cubicBezTo>
                      <a:pt x="6605" y="7601"/>
                      <a:pt x="11216" y="16022"/>
                      <a:pt x="15226" y="24393"/>
                    </a:cubicBezTo>
                    <a:cubicBezTo>
                      <a:pt x="18209" y="30634"/>
                      <a:pt x="20840" y="37025"/>
                      <a:pt x="23146" y="43516"/>
                    </a:cubicBezTo>
                    <a:cubicBezTo>
                      <a:pt x="23372" y="44118"/>
                      <a:pt x="23572" y="44744"/>
                      <a:pt x="23773" y="45346"/>
                    </a:cubicBezTo>
                    <a:cubicBezTo>
                      <a:pt x="23842" y="45543"/>
                      <a:pt x="24007" y="45628"/>
                      <a:pt x="24172" y="45628"/>
                    </a:cubicBezTo>
                    <a:cubicBezTo>
                      <a:pt x="24427" y="45628"/>
                      <a:pt x="24681" y="45425"/>
                      <a:pt x="24575" y="45120"/>
                    </a:cubicBezTo>
                    <a:cubicBezTo>
                      <a:pt x="23171" y="40860"/>
                      <a:pt x="21517" y="36674"/>
                      <a:pt x="19763" y="32539"/>
                    </a:cubicBezTo>
                    <a:cubicBezTo>
                      <a:pt x="16254" y="24168"/>
                      <a:pt x="12244" y="15947"/>
                      <a:pt x="7231" y="8378"/>
                    </a:cubicBezTo>
                    <a:cubicBezTo>
                      <a:pt x="5326" y="5471"/>
                      <a:pt x="3221" y="2689"/>
                      <a:pt x="865" y="133"/>
                    </a:cubicBezTo>
                    <a:cubicBezTo>
                      <a:pt x="784" y="39"/>
                      <a:pt x="689" y="0"/>
                      <a:pt x="595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245" name="Google Shape;245;p8"/>
            <p:cNvGrpSpPr/>
            <p:nvPr/>
          </p:nvGrpSpPr>
          <p:grpSpPr>
            <a:xfrm>
              <a:off x="5689236" y="4175880"/>
              <a:ext cx="2266428" cy="1679323"/>
              <a:chOff x="5689236" y="4175880"/>
              <a:chExt cx="2266428" cy="1679323"/>
            </a:xfrm>
          </p:grpSpPr>
          <p:sp>
            <p:nvSpPr>
              <p:cNvPr id="246" name="Google Shape;246;p8"/>
              <p:cNvSpPr/>
              <p:nvPr/>
            </p:nvSpPr>
            <p:spPr>
              <a:xfrm>
                <a:off x="5689236" y="4175880"/>
                <a:ext cx="2266428" cy="1679323"/>
              </a:xfrm>
              <a:custGeom>
                <a:avLst/>
                <a:gdLst/>
                <a:ahLst/>
                <a:cxnLst/>
                <a:rect l="l" t="t" r="r" b="b"/>
                <a:pathLst>
                  <a:path w="46467" h="34430" extrusionOk="0">
                    <a:moveTo>
                      <a:pt x="0" y="1"/>
                    </a:moveTo>
                    <a:lnTo>
                      <a:pt x="0" y="1"/>
                    </a:lnTo>
                    <a:cubicBezTo>
                      <a:pt x="2" y="6"/>
                      <a:pt x="10633" y="34430"/>
                      <a:pt x="31436" y="34430"/>
                    </a:cubicBezTo>
                    <a:cubicBezTo>
                      <a:pt x="35966" y="34430"/>
                      <a:pt x="40978" y="32798"/>
                      <a:pt x="46467" y="28823"/>
                    </a:cubicBezTo>
                    <a:cubicBezTo>
                      <a:pt x="46467" y="28823"/>
                      <a:pt x="36342" y="12933"/>
                      <a:pt x="18371" y="7093"/>
                    </a:cubicBezTo>
                    <a:cubicBezTo>
                      <a:pt x="433" y="1256"/>
                      <a:pt x="1" y="2"/>
                      <a:pt x="0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47" name="Google Shape;247;p8"/>
              <p:cNvSpPr/>
              <p:nvPr/>
            </p:nvSpPr>
            <p:spPr>
              <a:xfrm>
                <a:off x="5903161" y="4420386"/>
                <a:ext cx="1874033" cy="1281319"/>
              </a:xfrm>
              <a:custGeom>
                <a:avLst/>
                <a:gdLst/>
                <a:ahLst/>
                <a:cxnLst/>
                <a:rect l="l" t="t" r="r" b="b"/>
                <a:pathLst>
                  <a:path w="38422" h="26270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8916" y="21722"/>
                      <a:pt x="20449" y="26270"/>
                      <a:pt x="28544" y="26270"/>
                    </a:cubicBezTo>
                    <a:cubicBezTo>
                      <a:pt x="34375" y="26270"/>
                      <a:pt x="38422" y="23910"/>
                      <a:pt x="38422" y="23910"/>
                    </a:cubicBezTo>
                    <a:cubicBezTo>
                      <a:pt x="37394" y="22331"/>
                      <a:pt x="33635" y="14812"/>
                      <a:pt x="21404" y="8872"/>
                    </a:cubicBezTo>
                    <a:cubicBezTo>
                      <a:pt x="9199" y="2908"/>
                      <a:pt x="1" y="0"/>
                      <a:pt x="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48" name="Google Shape;248;p8"/>
              <p:cNvSpPr/>
              <p:nvPr/>
            </p:nvSpPr>
            <p:spPr>
              <a:xfrm>
                <a:off x="6052849" y="4583097"/>
                <a:ext cx="1630304" cy="1024324"/>
              </a:xfrm>
              <a:custGeom>
                <a:avLst/>
                <a:gdLst/>
                <a:ahLst/>
                <a:cxnLst/>
                <a:rect l="l" t="t" r="r" b="b"/>
                <a:pathLst>
                  <a:path w="33425" h="21001" extrusionOk="0">
                    <a:moveTo>
                      <a:pt x="602" y="1"/>
                    </a:moveTo>
                    <a:cubicBezTo>
                      <a:pt x="276" y="1"/>
                      <a:pt x="0" y="410"/>
                      <a:pt x="290" y="699"/>
                    </a:cubicBezTo>
                    <a:cubicBezTo>
                      <a:pt x="6656" y="6915"/>
                      <a:pt x="14049" y="12003"/>
                      <a:pt x="21919" y="16138"/>
                    </a:cubicBezTo>
                    <a:cubicBezTo>
                      <a:pt x="25403" y="17968"/>
                      <a:pt x="29012" y="19697"/>
                      <a:pt x="32746" y="20975"/>
                    </a:cubicBezTo>
                    <a:cubicBezTo>
                      <a:pt x="32795" y="20992"/>
                      <a:pt x="32841" y="21000"/>
                      <a:pt x="32885" y="21000"/>
                    </a:cubicBezTo>
                    <a:cubicBezTo>
                      <a:pt x="33285" y="21000"/>
                      <a:pt x="33424" y="20331"/>
                      <a:pt x="32972" y="20173"/>
                    </a:cubicBezTo>
                    <a:cubicBezTo>
                      <a:pt x="29313" y="18920"/>
                      <a:pt x="25754" y="17191"/>
                      <a:pt x="22345" y="15411"/>
                    </a:cubicBezTo>
                    <a:cubicBezTo>
                      <a:pt x="14526" y="11351"/>
                      <a:pt x="7207" y="6263"/>
                      <a:pt x="891" y="123"/>
                    </a:cubicBezTo>
                    <a:cubicBezTo>
                      <a:pt x="799" y="37"/>
                      <a:pt x="698" y="1"/>
                      <a:pt x="602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</p:grpSp>
      <p:sp>
        <p:nvSpPr>
          <p:cNvPr id="249" name="Google Shape;249;p8"/>
          <p:cNvSpPr/>
          <p:nvPr/>
        </p:nvSpPr>
        <p:spPr>
          <a:xfrm>
            <a:off x="-464433" y="478167"/>
            <a:ext cx="1852552" cy="1209336"/>
          </a:xfrm>
          <a:custGeom>
            <a:avLst/>
            <a:gdLst/>
            <a:ahLst/>
            <a:cxnLst/>
            <a:rect l="l" t="t" r="r" b="b"/>
            <a:pathLst>
              <a:path w="15189" h="7255" extrusionOk="0">
                <a:moveTo>
                  <a:pt x="9826" y="0"/>
                </a:moveTo>
                <a:cubicBezTo>
                  <a:pt x="9761" y="0"/>
                  <a:pt x="9694" y="4"/>
                  <a:pt x="9625" y="11"/>
                </a:cubicBezTo>
                <a:cubicBezTo>
                  <a:pt x="7119" y="287"/>
                  <a:pt x="7119" y="3069"/>
                  <a:pt x="7119" y="3069"/>
                </a:cubicBezTo>
                <a:cubicBezTo>
                  <a:pt x="6722" y="2923"/>
                  <a:pt x="6372" y="2861"/>
                  <a:pt x="6064" y="2861"/>
                </a:cubicBezTo>
                <a:cubicBezTo>
                  <a:pt x="4309" y="2861"/>
                  <a:pt x="3911" y="4874"/>
                  <a:pt x="3911" y="4874"/>
                </a:cubicBezTo>
                <a:cubicBezTo>
                  <a:pt x="3361" y="4624"/>
                  <a:pt x="2887" y="4519"/>
                  <a:pt x="2478" y="4519"/>
                </a:cubicBezTo>
                <a:cubicBezTo>
                  <a:pt x="387" y="4519"/>
                  <a:pt x="1" y="7255"/>
                  <a:pt x="1" y="7255"/>
                </a:cubicBezTo>
                <a:lnTo>
                  <a:pt x="15189" y="7255"/>
                </a:lnTo>
                <a:cubicBezTo>
                  <a:pt x="14870" y="4836"/>
                  <a:pt x="13899" y="4326"/>
                  <a:pt x="13135" y="4326"/>
                </a:cubicBezTo>
                <a:cubicBezTo>
                  <a:pt x="12578" y="4326"/>
                  <a:pt x="12131" y="4598"/>
                  <a:pt x="12131" y="4598"/>
                </a:cubicBezTo>
                <a:cubicBezTo>
                  <a:pt x="12131" y="4598"/>
                  <a:pt x="12131" y="0"/>
                  <a:pt x="9826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50" name="Google Shape;250;p8"/>
          <p:cNvSpPr/>
          <p:nvPr/>
        </p:nvSpPr>
        <p:spPr>
          <a:xfrm>
            <a:off x="11362036" y="2538266"/>
            <a:ext cx="1186179" cy="567511"/>
          </a:xfrm>
          <a:custGeom>
            <a:avLst/>
            <a:gdLst/>
            <a:ahLst/>
            <a:cxnLst/>
            <a:rect l="l" t="t" r="r" b="b"/>
            <a:pathLst>
              <a:path w="15164" h="7255" extrusionOk="0">
                <a:moveTo>
                  <a:pt x="5362" y="0"/>
                </a:moveTo>
                <a:cubicBezTo>
                  <a:pt x="3058" y="0"/>
                  <a:pt x="3058" y="4598"/>
                  <a:pt x="3058" y="4598"/>
                </a:cubicBezTo>
                <a:cubicBezTo>
                  <a:pt x="3058" y="4598"/>
                  <a:pt x="2611" y="4325"/>
                  <a:pt x="2054" y="4325"/>
                </a:cubicBezTo>
                <a:cubicBezTo>
                  <a:pt x="1290" y="4325"/>
                  <a:pt x="319" y="4836"/>
                  <a:pt x="0" y="7255"/>
                </a:cubicBezTo>
                <a:lnTo>
                  <a:pt x="15163" y="7255"/>
                </a:lnTo>
                <a:cubicBezTo>
                  <a:pt x="15163" y="7255"/>
                  <a:pt x="14777" y="4519"/>
                  <a:pt x="12700" y="4519"/>
                </a:cubicBezTo>
                <a:cubicBezTo>
                  <a:pt x="12294" y="4519"/>
                  <a:pt x="11824" y="4624"/>
                  <a:pt x="11278" y="4874"/>
                </a:cubicBezTo>
                <a:cubicBezTo>
                  <a:pt x="11278" y="4874"/>
                  <a:pt x="10880" y="2861"/>
                  <a:pt x="9125" y="2861"/>
                </a:cubicBezTo>
                <a:cubicBezTo>
                  <a:pt x="8817" y="2861"/>
                  <a:pt x="8467" y="2923"/>
                  <a:pt x="8070" y="3069"/>
                </a:cubicBezTo>
                <a:cubicBezTo>
                  <a:pt x="8070" y="3069"/>
                  <a:pt x="8070" y="287"/>
                  <a:pt x="5564" y="11"/>
                </a:cubicBezTo>
                <a:cubicBezTo>
                  <a:pt x="5495" y="4"/>
                  <a:pt x="5428" y="0"/>
                  <a:pt x="5362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115036019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able of Contents">
    <p:spTree>
      <p:nvGrpSpPr>
        <p:cNvPr id="1" name="Shape 3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1" name="Google Shape;381;p13"/>
          <p:cNvSpPr txBox="1">
            <a:spLocks noGrp="1"/>
          </p:cNvSpPr>
          <p:nvPr>
            <p:ph type="title"/>
          </p:nvPr>
        </p:nvSpPr>
        <p:spPr>
          <a:xfrm>
            <a:off x="2324467" y="2081800"/>
            <a:ext cx="3528800" cy="552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500"/>
              <a:buNone/>
              <a:defRPr sz="29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382" name="Google Shape;382;p13"/>
          <p:cNvSpPr txBox="1">
            <a:spLocks noGrp="1"/>
          </p:cNvSpPr>
          <p:nvPr>
            <p:ph type="subTitle" idx="1"/>
          </p:nvPr>
        </p:nvSpPr>
        <p:spPr>
          <a:xfrm>
            <a:off x="2324451" y="2584833"/>
            <a:ext cx="3074000" cy="64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3" name="Google Shape;383;p13"/>
          <p:cNvSpPr txBox="1">
            <a:spLocks noGrp="1"/>
          </p:cNvSpPr>
          <p:nvPr>
            <p:ph type="title" idx="2"/>
          </p:nvPr>
        </p:nvSpPr>
        <p:spPr>
          <a:xfrm>
            <a:off x="7352067" y="2081800"/>
            <a:ext cx="3528800" cy="552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500"/>
              <a:buNone/>
              <a:defRPr sz="29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384" name="Google Shape;384;p13"/>
          <p:cNvSpPr txBox="1">
            <a:spLocks noGrp="1"/>
          </p:cNvSpPr>
          <p:nvPr>
            <p:ph type="subTitle" idx="3"/>
          </p:nvPr>
        </p:nvSpPr>
        <p:spPr>
          <a:xfrm>
            <a:off x="7352076" y="2584833"/>
            <a:ext cx="3074000" cy="64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5" name="Google Shape;385;p13"/>
          <p:cNvSpPr txBox="1">
            <a:spLocks noGrp="1"/>
          </p:cNvSpPr>
          <p:nvPr>
            <p:ph type="title" idx="4"/>
          </p:nvPr>
        </p:nvSpPr>
        <p:spPr>
          <a:xfrm>
            <a:off x="2324467" y="4094600"/>
            <a:ext cx="3528800" cy="552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500"/>
              <a:buNone/>
              <a:defRPr sz="29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386" name="Google Shape;386;p13"/>
          <p:cNvSpPr txBox="1">
            <a:spLocks noGrp="1"/>
          </p:cNvSpPr>
          <p:nvPr>
            <p:ph type="subTitle" idx="5"/>
          </p:nvPr>
        </p:nvSpPr>
        <p:spPr>
          <a:xfrm>
            <a:off x="2324451" y="4597633"/>
            <a:ext cx="3074000" cy="64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7" name="Google Shape;387;p13"/>
          <p:cNvSpPr txBox="1">
            <a:spLocks noGrp="1"/>
          </p:cNvSpPr>
          <p:nvPr>
            <p:ph type="title" idx="6"/>
          </p:nvPr>
        </p:nvSpPr>
        <p:spPr>
          <a:xfrm>
            <a:off x="7352067" y="4094600"/>
            <a:ext cx="3528800" cy="552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500"/>
              <a:buNone/>
              <a:defRPr sz="29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388" name="Google Shape;388;p13"/>
          <p:cNvSpPr txBox="1">
            <a:spLocks noGrp="1"/>
          </p:cNvSpPr>
          <p:nvPr>
            <p:ph type="subTitle" idx="7"/>
          </p:nvPr>
        </p:nvSpPr>
        <p:spPr>
          <a:xfrm>
            <a:off x="7352076" y="4597633"/>
            <a:ext cx="3074000" cy="64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9" name="Google Shape;389;p13"/>
          <p:cNvSpPr txBox="1">
            <a:spLocks noGrp="1"/>
          </p:cNvSpPr>
          <p:nvPr>
            <p:ph type="title" idx="8" hasCustomPrompt="1"/>
          </p:nvPr>
        </p:nvSpPr>
        <p:spPr>
          <a:xfrm>
            <a:off x="1165633" y="2259800"/>
            <a:ext cx="1062000" cy="78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>
                <a:solidFill>
                  <a:srgbClr val="10112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r>
              <a:t>xx%</a:t>
            </a:r>
          </a:p>
        </p:txBody>
      </p:sp>
      <p:sp>
        <p:nvSpPr>
          <p:cNvPr id="390" name="Google Shape;390;p13"/>
          <p:cNvSpPr txBox="1">
            <a:spLocks noGrp="1"/>
          </p:cNvSpPr>
          <p:nvPr>
            <p:ph type="title" idx="9" hasCustomPrompt="1"/>
          </p:nvPr>
        </p:nvSpPr>
        <p:spPr>
          <a:xfrm>
            <a:off x="6117000" y="2259800"/>
            <a:ext cx="1062000" cy="78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>
                <a:solidFill>
                  <a:srgbClr val="10112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r>
              <a:t>xx%</a:t>
            </a:r>
          </a:p>
        </p:txBody>
      </p:sp>
      <p:sp>
        <p:nvSpPr>
          <p:cNvPr id="391" name="Google Shape;391;p13"/>
          <p:cNvSpPr txBox="1">
            <a:spLocks noGrp="1"/>
          </p:cNvSpPr>
          <p:nvPr>
            <p:ph type="title" idx="13" hasCustomPrompt="1"/>
          </p:nvPr>
        </p:nvSpPr>
        <p:spPr>
          <a:xfrm>
            <a:off x="1165633" y="4281833"/>
            <a:ext cx="1062000" cy="78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>
                <a:solidFill>
                  <a:srgbClr val="10112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r>
              <a:t>xx%</a:t>
            </a:r>
          </a:p>
        </p:txBody>
      </p:sp>
      <p:sp>
        <p:nvSpPr>
          <p:cNvPr id="392" name="Google Shape;392;p13"/>
          <p:cNvSpPr txBox="1">
            <a:spLocks noGrp="1"/>
          </p:cNvSpPr>
          <p:nvPr>
            <p:ph type="title" idx="14" hasCustomPrompt="1"/>
          </p:nvPr>
        </p:nvSpPr>
        <p:spPr>
          <a:xfrm>
            <a:off x="6117000" y="4281833"/>
            <a:ext cx="1062000" cy="78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>
                <a:solidFill>
                  <a:srgbClr val="10112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r>
              <a:t>xx%</a:t>
            </a:r>
          </a:p>
        </p:txBody>
      </p:sp>
      <p:sp>
        <p:nvSpPr>
          <p:cNvPr id="393" name="Google Shape;393;p13"/>
          <p:cNvSpPr txBox="1">
            <a:spLocks noGrp="1"/>
          </p:cNvSpPr>
          <p:nvPr>
            <p:ph type="title" idx="15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grpSp>
        <p:nvGrpSpPr>
          <p:cNvPr id="394" name="Google Shape;394;p13"/>
          <p:cNvGrpSpPr/>
          <p:nvPr/>
        </p:nvGrpSpPr>
        <p:grpSpPr>
          <a:xfrm>
            <a:off x="0" y="5680701"/>
            <a:ext cx="12192000" cy="1183124"/>
            <a:chOff x="0" y="4260525"/>
            <a:chExt cx="9144000" cy="887343"/>
          </a:xfrm>
        </p:grpSpPr>
        <p:grpSp>
          <p:nvGrpSpPr>
            <p:cNvPr id="395" name="Google Shape;395;p13"/>
            <p:cNvGrpSpPr/>
            <p:nvPr/>
          </p:nvGrpSpPr>
          <p:grpSpPr>
            <a:xfrm>
              <a:off x="0" y="4260525"/>
              <a:ext cx="9144000" cy="887338"/>
              <a:chOff x="0" y="4260525"/>
              <a:chExt cx="9144000" cy="887338"/>
            </a:xfrm>
          </p:grpSpPr>
          <p:sp>
            <p:nvSpPr>
              <p:cNvPr id="396" name="Google Shape;396;p13"/>
              <p:cNvSpPr/>
              <p:nvPr/>
            </p:nvSpPr>
            <p:spPr>
              <a:xfrm>
                <a:off x="0" y="4260525"/>
                <a:ext cx="928338" cy="887338"/>
              </a:xfrm>
              <a:custGeom>
                <a:avLst/>
                <a:gdLst/>
                <a:ahLst/>
                <a:cxnLst/>
                <a:rect l="l" t="t" r="r" b="b"/>
                <a:pathLst>
                  <a:path w="37745" h="28302" extrusionOk="0">
                    <a:moveTo>
                      <a:pt x="6341" y="0"/>
                    </a:moveTo>
                    <a:cubicBezTo>
                      <a:pt x="2649" y="0"/>
                      <a:pt x="0" y="4918"/>
                      <a:pt x="0" y="4918"/>
                    </a:cubicBezTo>
                    <a:lnTo>
                      <a:pt x="0" y="28302"/>
                    </a:lnTo>
                    <a:lnTo>
                      <a:pt x="37745" y="28302"/>
                    </a:lnTo>
                    <a:lnTo>
                      <a:pt x="37745" y="9705"/>
                    </a:lnTo>
                    <a:cubicBezTo>
                      <a:pt x="37745" y="9705"/>
                      <a:pt x="35949" y="6800"/>
                      <a:pt x="33462" y="6800"/>
                    </a:cubicBezTo>
                    <a:cubicBezTo>
                      <a:pt x="33177" y="6800"/>
                      <a:pt x="32883" y="6838"/>
                      <a:pt x="32582" y="6923"/>
                    </a:cubicBezTo>
                    <a:cubicBezTo>
                      <a:pt x="29675" y="7775"/>
                      <a:pt x="28622" y="11034"/>
                      <a:pt x="28622" y="11034"/>
                    </a:cubicBezTo>
                    <a:cubicBezTo>
                      <a:pt x="28622" y="11034"/>
                      <a:pt x="26592" y="7775"/>
                      <a:pt x="23534" y="7775"/>
                    </a:cubicBezTo>
                    <a:cubicBezTo>
                      <a:pt x="20477" y="7775"/>
                      <a:pt x="19148" y="11385"/>
                      <a:pt x="19148" y="11385"/>
                    </a:cubicBezTo>
                    <a:cubicBezTo>
                      <a:pt x="19148" y="11385"/>
                      <a:pt x="18722" y="7775"/>
                      <a:pt x="16091" y="7700"/>
                    </a:cubicBezTo>
                    <a:cubicBezTo>
                      <a:pt x="16064" y="7699"/>
                      <a:pt x="16037" y="7699"/>
                      <a:pt x="16010" y="7699"/>
                    </a:cubicBezTo>
                    <a:cubicBezTo>
                      <a:pt x="13500" y="7699"/>
                      <a:pt x="11879" y="11161"/>
                      <a:pt x="11780" y="11359"/>
                    </a:cubicBezTo>
                    <a:cubicBezTo>
                      <a:pt x="11830" y="10983"/>
                      <a:pt x="13058" y="2913"/>
                      <a:pt x="8421" y="532"/>
                    </a:cubicBezTo>
                    <a:cubicBezTo>
                      <a:pt x="7701" y="159"/>
                      <a:pt x="7004" y="0"/>
                      <a:pt x="634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97" name="Google Shape;397;p13"/>
              <p:cNvSpPr/>
              <p:nvPr/>
            </p:nvSpPr>
            <p:spPr>
              <a:xfrm>
                <a:off x="911486" y="4429862"/>
                <a:ext cx="954571" cy="717951"/>
              </a:xfrm>
              <a:custGeom>
                <a:avLst/>
                <a:gdLst/>
                <a:ahLst/>
                <a:cxnLst/>
                <a:rect l="l" t="t" r="r" b="b"/>
                <a:pathLst>
                  <a:path w="37745" h="28302" extrusionOk="0">
                    <a:moveTo>
                      <a:pt x="6341" y="0"/>
                    </a:moveTo>
                    <a:cubicBezTo>
                      <a:pt x="2649" y="0"/>
                      <a:pt x="0" y="4918"/>
                      <a:pt x="0" y="4918"/>
                    </a:cubicBezTo>
                    <a:lnTo>
                      <a:pt x="0" y="28302"/>
                    </a:lnTo>
                    <a:lnTo>
                      <a:pt x="37745" y="28302"/>
                    </a:lnTo>
                    <a:lnTo>
                      <a:pt x="37745" y="9705"/>
                    </a:lnTo>
                    <a:cubicBezTo>
                      <a:pt x="37745" y="9705"/>
                      <a:pt x="35949" y="6800"/>
                      <a:pt x="33462" y="6800"/>
                    </a:cubicBezTo>
                    <a:cubicBezTo>
                      <a:pt x="33177" y="6800"/>
                      <a:pt x="32883" y="6838"/>
                      <a:pt x="32582" y="6923"/>
                    </a:cubicBezTo>
                    <a:cubicBezTo>
                      <a:pt x="29675" y="7775"/>
                      <a:pt x="28622" y="11034"/>
                      <a:pt x="28622" y="11034"/>
                    </a:cubicBezTo>
                    <a:cubicBezTo>
                      <a:pt x="28622" y="11034"/>
                      <a:pt x="26592" y="7775"/>
                      <a:pt x="23534" y="7775"/>
                    </a:cubicBezTo>
                    <a:cubicBezTo>
                      <a:pt x="20477" y="7775"/>
                      <a:pt x="19148" y="11385"/>
                      <a:pt x="19148" y="11385"/>
                    </a:cubicBezTo>
                    <a:cubicBezTo>
                      <a:pt x="19148" y="11385"/>
                      <a:pt x="18722" y="7775"/>
                      <a:pt x="16091" y="7700"/>
                    </a:cubicBezTo>
                    <a:cubicBezTo>
                      <a:pt x="16064" y="7699"/>
                      <a:pt x="16037" y="7699"/>
                      <a:pt x="16010" y="7699"/>
                    </a:cubicBezTo>
                    <a:cubicBezTo>
                      <a:pt x="13500" y="7699"/>
                      <a:pt x="11879" y="11161"/>
                      <a:pt x="11780" y="11359"/>
                    </a:cubicBezTo>
                    <a:cubicBezTo>
                      <a:pt x="11830" y="10983"/>
                      <a:pt x="13058" y="2913"/>
                      <a:pt x="8421" y="532"/>
                    </a:cubicBezTo>
                    <a:cubicBezTo>
                      <a:pt x="7701" y="159"/>
                      <a:pt x="7004" y="0"/>
                      <a:pt x="634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98" name="Google Shape;398;p13"/>
              <p:cNvSpPr/>
              <p:nvPr/>
            </p:nvSpPr>
            <p:spPr>
              <a:xfrm flipH="1">
                <a:off x="1838113" y="4429862"/>
                <a:ext cx="954571" cy="717951"/>
              </a:xfrm>
              <a:custGeom>
                <a:avLst/>
                <a:gdLst/>
                <a:ahLst/>
                <a:cxnLst/>
                <a:rect l="l" t="t" r="r" b="b"/>
                <a:pathLst>
                  <a:path w="37745" h="28302" extrusionOk="0">
                    <a:moveTo>
                      <a:pt x="6341" y="0"/>
                    </a:moveTo>
                    <a:cubicBezTo>
                      <a:pt x="2649" y="0"/>
                      <a:pt x="0" y="4918"/>
                      <a:pt x="0" y="4918"/>
                    </a:cubicBezTo>
                    <a:lnTo>
                      <a:pt x="0" y="28302"/>
                    </a:lnTo>
                    <a:lnTo>
                      <a:pt x="37745" y="28302"/>
                    </a:lnTo>
                    <a:lnTo>
                      <a:pt x="37745" y="9705"/>
                    </a:lnTo>
                    <a:cubicBezTo>
                      <a:pt x="37745" y="9705"/>
                      <a:pt x="35949" y="6800"/>
                      <a:pt x="33462" y="6800"/>
                    </a:cubicBezTo>
                    <a:cubicBezTo>
                      <a:pt x="33177" y="6800"/>
                      <a:pt x="32883" y="6838"/>
                      <a:pt x="32582" y="6923"/>
                    </a:cubicBezTo>
                    <a:cubicBezTo>
                      <a:pt x="29675" y="7775"/>
                      <a:pt x="28622" y="11034"/>
                      <a:pt x="28622" y="11034"/>
                    </a:cubicBezTo>
                    <a:cubicBezTo>
                      <a:pt x="28622" y="11034"/>
                      <a:pt x="26592" y="7775"/>
                      <a:pt x="23534" y="7775"/>
                    </a:cubicBezTo>
                    <a:cubicBezTo>
                      <a:pt x="20477" y="7775"/>
                      <a:pt x="19148" y="11385"/>
                      <a:pt x="19148" y="11385"/>
                    </a:cubicBezTo>
                    <a:cubicBezTo>
                      <a:pt x="19148" y="11385"/>
                      <a:pt x="18722" y="7775"/>
                      <a:pt x="16091" y="7700"/>
                    </a:cubicBezTo>
                    <a:cubicBezTo>
                      <a:pt x="16064" y="7699"/>
                      <a:pt x="16037" y="7699"/>
                      <a:pt x="16010" y="7699"/>
                    </a:cubicBezTo>
                    <a:cubicBezTo>
                      <a:pt x="13500" y="7699"/>
                      <a:pt x="11879" y="11161"/>
                      <a:pt x="11780" y="11359"/>
                    </a:cubicBezTo>
                    <a:cubicBezTo>
                      <a:pt x="11830" y="10983"/>
                      <a:pt x="13058" y="2913"/>
                      <a:pt x="8421" y="532"/>
                    </a:cubicBezTo>
                    <a:cubicBezTo>
                      <a:pt x="7701" y="159"/>
                      <a:pt x="7004" y="0"/>
                      <a:pt x="634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99" name="Google Shape;399;p13"/>
              <p:cNvSpPr/>
              <p:nvPr/>
            </p:nvSpPr>
            <p:spPr>
              <a:xfrm>
                <a:off x="2785105" y="4405470"/>
                <a:ext cx="954571" cy="742291"/>
              </a:xfrm>
              <a:custGeom>
                <a:avLst/>
                <a:gdLst/>
                <a:ahLst/>
                <a:cxnLst/>
                <a:rect l="l" t="t" r="r" b="b"/>
                <a:pathLst>
                  <a:path w="37745" h="28302" extrusionOk="0">
                    <a:moveTo>
                      <a:pt x="6341" y="0"/>
                    </a:moveTo>
                    <a:cubicBezTo>
                      <a:pt x="2649" y="0"/>
                      <a:pt x="0" y="4918"/>
                      <a:pt x="0" y="4918"/>
                    </a:cubicBezTo>
                    <a:lnTo>
                      <a:pt x="0" y="28302"/>
                    </a:lnTo>
                    <a:lnTo>
                      <a:pt x="37745" y="28302"/>
                    </a:lnTo>
                    <a:lnTo>
                      <a:pt x="37745" y="9705"/>
                    </a:lnTo>
                    <a:cubicBezTo>
                      <a:pt x="37745" y="9705"/>
                      <a:pt x="35949" y="6800"/>
                      <a:pt x="33462" y="6800"/>
                    </a:cubicBezTo>
                    <a:cubicBezTo>
                      <a:pt x="33177" y="6800"/>
                      <a:pt x="32883" y="6838"/>
                      <a:pt x="32582" y="6923"/>
                    </a:cubicBezTo>
                    <a:cubicBezTo>
                      <a:pt x="29675" y="7775"/>
                      <a:pt x="28622" y="11034"/>
                      <a:pt x="28622" y="11034"/>
                    </a:cubicBezTo>
                    <a:cubicBezTo>
                      <a:pt x="28622" y="11034"/>
                      <a:pt x="26592" y="7775"/>
                      <a:pt x="23534" y="7775"/>
                    </a:cubicBezTo>
                    <a:cubicBezTo>
                      <a:pt x="20477" y="7775"/>
                      <a:pt x="19148" y="11385"/>
                      <a:pt x="19148" y="11385"/>
                    </a:cubicBezTo>
                    <a:cubicBezTo>
                      <a:pt x="19148" y="11385"/>
                      <a:pt x="18722" y="7775"/>
                      <a:pt x="16091" y="7700"/>
                    </a:cubicBezTo>
                    <a:cubicBezTo>
                      <a:pt x="16064" y="7699"/>
                      <a:pt x="16037" y="7699"/>
                      <a:pt x="16010" y="7699"/>
                    </a:cubicBezTo>
                    <a:cubicBezTo>
                      <a:pt x="13500" y="7699"/>
                      <a:pt x="11879" y="11161"/>
                      <a:pt x="11780" y="11359"/>
                    </a:cubicBezTo>
                    <a:cubicBezTo>
                      <a:pt x="11830" y="10983"/>
                      <a:pt x="13058" y="2913"/>
                      <a:pt x="8421" y="532"/>
                    </a:cubicBezTo>
                    <a:cubicBezTo>
                      <a:pt x="7701" y="159"/>
                      <a:pt x="7004" y="0"/>
                      <a:pt x="634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00" name="Google Shape;400;p13"/>
              <p:cNvSpPr/>
              <p:nvPr/>
            </p:nvSpPr>
            <p:spPr>
              <a:xfrm>
                <a:off x="3730274" y="4539752"/>
                <a:ext cx="954571" cy="607998"/>
              </a:xfrm>
              <a:custGeom>
                <a:avLst/>
                <a:gdLst/>
                <a:ahLst/>
                <a:cxnLst/>
                <a:rect l="l" t="t" r="r" b="b"/>
                <a:pathLst>
                  <a:path w="37745" h="28302" extrusionOk="0">
                    <a:moveTo>
                      <a:pt x="6341" y="0"/>
                    </a:moveTo>
                    <a:cubicBezTo>
                      <a:pt x="2649" y="0"/>
                      <a:pt x="0" y="4918"/>
                      <a:pt x="0" y="4918"/>
                    </a:cubicBezTo>
                    <a:lnTo>
                      <a:pt x="0" y="28302"/>
                    </a:lnTo>
                    <a:lnTo>
                      <a:pt x="37745" y="28302"/>
                    </a:lnTo>
                    <a:lnTo>
                      <a:pt x="37745" y="9705"/>
                    </a:lnTo>
                    <a:cubicBezTo>
                      <a:pt x="37745" y="9705"/>
                      <a:pt x="35949" y="6800"/>
                      <a:pt x="33462" y="6800"/>
                    </a:cubicBezTo>
                    <a:cubicBezTo>
                      <a:pt x="33177" y="6800"/>
                      <a:pt x="32883" y="6838"/>
                      <a:pt x="32582" y="6923"/>
                    </a:cubicBezTo>
                    <a:cubicBezTo>
                      <a:pt x="29675" y="7775"/>
                      <a:pt x="28622" y="11034"/>
                      <a:pt x="28622" y="11034"/>
                    </a:cubicBezTo>
                    <a:cubicBezTo>
                      <a:pt x="28622" y="11034"/>
                      <a:pt x="26592" y="7775"/>
                      <a:pt x="23534" y="7775"/>
                    </a:cubicBezTo>
                    <a:cubicBezTo>
                      <a:pt x="20477" y="7775"/>
                      <a:pt x="19148" y="11385"/>
                      <a:pt x="19148" y="11385"/>
                    </a:cubicBezTo>
                    <a:cubicBezTo>
                      <a:pt x="19148" y="11385"/>
                      <a:pt x="18722" y="7775"/>
                      <a:pt x="16091" y="7700"/>
                    </a:cubicBezTo>
                    <a:cubicBezTo>
                      <a:pt x="16064" y="7699"/>
                      <a:pt x="16037" y="7699"/>
                      <a:pt x="16010" y="7699"/>
                    </a:cubicBezTo>
                    <a:cubicBezTo>
                      <a:pt x="13500" y="7699"/>
                      <a:pt x="11879" y="11161"/>
                      <a:pt x="11780" y="11359"/>
                    </a:cubicBezTo>
                    <a:cubicBezTo>
                      <a:pt x="11830" y="10983"/>
                      <a:pt x="13058" y="2913"/>
                      <a:pt x="8421" y="532"/>
                    </a:cubicBezTo>
                    <a:cubicBezTo>
                      <a:pt x="7701" y="159"/>
                      <a:pt x="7004" y="0"/>
                      <a:pt x="634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01" name="Google Shape;401;p13"/>
              <p:cNvSpPr/>
              <p:nvPr/>
            </p:nvSpPr>
            <p:spPr>
              <a:xfrm flipH="1">
                <a:off x="8215662" y="4260525"/>
                <a:ext cx="928338" cy="887338"/>
              </a:xfrm>
              <a:custGeom>
                <a:avLst/>
                <a:gdLst/>
                <a:ahLst/>
                <a:cxnLst/>
                <a:rect l="l" t="t" r="r" b="b"/>
                <a:pathLst>
                  <a:path w="37745" h="28302" extrusionOk="0">
                    <a:moveTo>
                      <a:pt x="6341" y="0"/>
                    </a:moveTo>
                    <a:cubicBezTo>
                      <a:pt x="2649" y="0"/>
                      <a:pt x="0" y="4918"/>
                      <a:pt x="0" y="4918"/>
                    </a:cubicBezTo>
                    <a:lnTo>
                      <a:pt x="0" y="28302"/>
                    </a:lnTo>
                    <a:lnTo>
                      <a:pt x="37745" y="28302"/>
                    </a:lnTo>
                    <a:lnTo>
                      <a:pt x="37745" y="9705"/>
                    </a:lnTo>
                    <a:cubicBezTo>
                      <a:pt x="37745" y="9705"/>
                      <a:pt x="35949" y="6800"/>
                      <a:pt x="33462" y="6800"/>
                    </a:cubicBezTo>
                    <a:cubicBezTo>
                      <a:pt x="33177" y="6800"/>
                      <a:pt x="32883" y="6838"/>
                      <a:pt x="32582" y="6923"/>
                    </a:cubicBezTo>
                    <a:cubicBezTo>
                      <a:pt x="29675" y="7775"/>
                      <a:pt x="28622" y="11034"/>
                      <a:pt x="28622" y="11034"/>
                    </a:cubicBezTo>
                    <a:cubicBezTo>
                      <a:pt x="28622" y="11034"/>
                      <a:pt x="26592" y="7775"/>
                      <a:pt x="23534" y="7775"/>
                    </a:cubicBezTo>
                    <a:cubicBezTo>
                      <a:pt x="20477" y="7775"/>
                      <a:pt x="19148" y="11385"/>
                      <a:pt x="19148" y="11385"/>
                    </a:cubicBezTo>
                    <a:cubicBezTo>
                      <a:pt x="19148" y="11385"/>
                      <a:pt x="18722" y="7775"/>
                      <a:pt x="16091" y="7700"/>
                    </a:cubicBezTo>
                    <a:cubicBezTo>
                      <a:pt x="16064" y="7699"/>
                      <a:pt x="16037" y="7699"/>
                      <a:pt x="16010" y="7699"/>
                    </a:cubicBezTo>
                    <a:cubicBezTo>
                      <a:pt x="13500" y="7699"/>
                      <a:pt x="11879" y="11161"/>
                      <a:pt x="11780" y="11359"/>
                    </a:cubicBezTo>
                    <a:cubicBezTo>
                      <a:pt x="11830" y="10983"/>
                      <a:pt x="13058" y="2913"/>
                      <a:pt x="8421" y="532"/>
                    </a:cubicBezTo>
                    <a:cubicBezTo>
                      <a:pt x="7701" y="159"/>
                      <a:pt x="7004" y="0"/>
                      <a:pt x="634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02" name="Google Shape;402;p13"/>
              <p:cNvSpPr/>
              <p:nvPr/>
            </p:nvSpPr>
            <p:spPr>
              <a:xfrm flipH="1">
                <a:off x="7277943" y="4429862"/>
                <a:ext cx="954571" cy="717951"/>
              </a:xfrm>
              <a:custGeom>
                <a:avLst/>
                <a:gdLst/>
                <a:ahLst/>
                <a:cxnLst/>
                <a:rect l="l" t="t" r="r" b="b"/>
                <a:pathLst>
                  <a:path w="37745" h="28302" extrusionOk="0">
                    <a:moveTo>
                      <a:pt x="6341" y="0"/>
                    </a:moveTo>
                    <a:cubicBezTo>
                      <a:pt x="2649" y="0"/>
                      <a:pt x="0" y="4918"/>
                      <a:pt x="0" y="4918"/>
                    </a:cubicBezTo>
                    <a:lnTo>
                      <a:pt x="0" y="28302"/>
                    </a:lnTo>
                    <a:lnTo>
                      <a:pt x="37745" y="28302"/>
                    </a:lnTo>
                    <a:lnTo>
                      <a:pt x="37745" y="9705"/>
                    </a:lnTo>
                    <a:cubicBezTo>
                      <a:pt x="37745" y="9705"/>
                      <a:pt x="35949" y="6800"/>
                      <a:pt x="33462" y="6800"/>
                    </a:cubicBezTo>
                    <a:cubicBezTo>
                      <a:pt x="33177" y="6800"/>
                      <a:pt x="32883" y="6838"/>
                      <a:pt x="32582" y="6923"/>
                    </a:cubicBezTo>
                    <a:cubicBezTo>
                      <a:pt x="29675" y="7775"/>
                      <a:pt x="28622" y="11034"/>
                      <a:pt x="28622" y="11034"/>
                    </a:cubicBezTo>
                    <a:cubicBezTo>
                      <a:pt x="28622" y="11034"/>
                      <a:pt x="26592" y="7775"/>
                      <a:pt x="23534" y="7775"/>
                    </a:cubicBezTo>
                    <a:cubicBezTo>
                      <a:pt x="20477" y="7775"/>
                      <a:pt x="19148" y="11385"/>
                      <a:pt x="19148" y="11385"/>
                    </a:cubicBezTo>
                    <a:cubicBezTo>
                      <a:pt x="19148" y="11385"/>
                      <a:pt x="18722" y="7775"/>
                      <a:pt x="16091" y="7700"/>
                    </a:cubicBezTo>
                    <a:cubicBezTo>
                      <a:pt x="16064" y="7699"/>
                      <a:pt x="16037" y="7699"/>
                      <a:pt x="16010" y="7699"/>
                    </a:cubicBezTo>
                    <a:cubicBezTo>
                      <a:pt x="13500" y="7699"/>
                      <a:pt x="11879" y="11161"/>
                      <a:pt x="11780" y="11359"/>
                    </a:cubicBezTo>
                    <a:cubicBezTo>
                      <a:pt x="11830" y="10983"/>
                      <a:pt x="13058" y="2913"/>
                      <a:pt x="8421" y="532"/>
                    </a:cubicBezTo>
                    <a:cubicBezTo>
                      <a:pt x="7701" y="159"/>
                      <a:pt x="7004" y="0"/>
                      <a:pt x="634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03" name="Google Shape;403;p13"/>
              <p:cNvSpPr/>
              <p:nvPr/>
            </p:nvSpPr>
            <p:spPr>
              <a:xfrm>
                <a:off x="6351316" y="4429862"/>
                <a:ext cx="954571" cy="717951"/>
              </a:xfrm>
              <a:custGeom>
                <a:avLst/>
                <a:gdLst/>
                <a:ahLst/>
                <a:cxnLst/>
                <a:rect l="l" t="t" r="r" b="b"/>
                <a:pathLst>
                  <a:path w="37745" h="28302" extrusionOk="0">
                    <a:moveTo>
                      <a:pt x="6341" y="0"/>
                    </a:moveTo>
                    <a:cubicBezTo>
                      <a:pt x="2649" y="0"/>
                      <a:pt x="0" y="4918"/>
                      <a:pt x="0" y="4918"/>
                    </a:cubicBezTo>
                    <a:lnTo>
                      <a:pt x="0" y="28302"/>
                    </a:lnTo>
                    <a:lnTo>
                      <a:pt x="37745" y="28302"/>
                    </a:lnTo>
                    <a:lnTo>
                      <a:pt x="37745" y="9705"/>
                    </a:lnTo>
                    <a:cubicBezTo>
                      <a:pt x="37745" y="9705"/>
                      <a:pt x="35949" y="6800"/>
                      <a:pt x="33462" y="6800"/>
                    </a:cubicBezTo>
                    <a:cubicBezTo>
                      <a:pt x="33177" y="6800"/>
                      <a:pt x="32883" y="6838"/>
                      <a:pt x="32582" y="6923"/>
                    </a:cubicBezTo>
                    <a:cubicBezTo>
                      <a:pt x="29675" y="7775"/>
                      <a:pt x="28622" y="11034"/>
                      <a:pt x="28622" y="11034"/>
                    </a:cubicBezTo>
                    <a:cubicBezTo>
                      <a:pt x="28622" y="11034"/>
                      <a:pt x="26592" y="7775"/>
                      <a:pt x="23534" y="7775"/>
                    </a:cubicBezTo>
                    <a:cubicBezTo>
                      <a:pt x="20477" y="7775"/>
                      <a:pt x="19148" y="11385"/>
                      <a:pt x="19148" y="11385"/>
                    </a:cubicBezTo>
                    <a:cubicBezTo>
                      <a:pt x="19148" y="11385"/>
                      <a:pt x="18722" y="7775"/>
                      <a:pt x="16091" y="7700"/>
                    </a:cubicBezTo>
                    <a:cubicBezTo>
                      <a:pt x="16064" y="7699"/>
                      <a:pt x="16037" y="7699"/>
                      <a:pt x="16010" y="7699"/>
                    </a:cubicBezTo>
                    <a:cubicBezTo>
                      <a:pt x="13500" y="7699"/>
                      <a:pt x="11879" y="11161"/>
                      <a:pt x="11780" y="11359"/>
                    </a:cubicBezTo>
                    <a:cubicBezTo>
                      <a:pt x="11830" y="10983"/>
                      <a:pt x="13058" y="2913"/>
                      <a:pt x="8421" y="532"/>
                    </a:cubicBezTo>
                    <a:cubicBezTo>
                      <a:pt x="7701" y="159"/>
                      <a:pt x="7004" y="0"/>
                      <a:pt x="634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04" name="Google Shape;404;p13"/>
              <p:cNvSpPr/>
              <p:nvPr/>
            </p:nvSpPr>
            <p:spPr>
              <a:xfrm flipH="1">
                <a:off x="5404324" y="4405470"/>
                <a:ext cx="954571" cy="742291"/>
              </a:xfrm>
              <a:custGeom>
                <a:avLst/>
                <a:gdLst/>
                <a:ahLst/>
                <a:cxnLst/>
                <a:rect l="l" t="t" r="r" b="b"/>
                <a:pathLst>
                  <a:path w="37745" h="28302" extrusionOk="0">
                    <a:moveTo>
                      <a:pt x="6341" y="0"/>
                    </a:moveTo>
                    <a:cubicBezTo>
                      <a:pt x="2649" y="0"/>
                      <a:pt x="0" y="4918"/>
                      <a:pt x="0" y="4918"/>
                    </a:cubicBezTo>
                    <a:lnTo>
                      <a:pt x="0" y="28302"/>
                    </a:lnTo>
                    <a:lnTo>
                      <a:pt x="37745" y="28302"/>
                    </a:lnTo>
                    <a:lnTo>
                      <a:pt x="37745" y="9705"/>
                    </a:lnTo>
                    <a:cubicBezTo>
                      <a:pt x="37745" y="9705"/>
                      <a:pt x="35949" y="6800"/>
                      <a:pt x="33462" y="6800"/>
                    </a:cubicBezTo>
                    <a:cubicBezTo>
                      <a:pt x="33177" y="6800"/>
                      <a:pt x="32883" y="6838"/>
                      <a:pt x="32582" y="6923"/>
                    </a:cubicBezTo>
                    <a:cubicBezTo>
                      <a:pt x="29675" y="7775"/>
                      <a:pt x="28622" y="11034"/>
                      <a:pt x="28622" y="11034"/>
                    </a:cubicBezTo>
                    <a:cubicBezTo>
                      <a:pt x="28622" y="11034"/>
                      <a:pt x="26592" y="7775"/>
                      <a:pt x="23534" y="7775"/>
                    </a:cubicBezTo>
                    <a:cubicBezTo>
                      <a:pt x="20477" y="7775"/>
                      <a:pt x="19148" y="11385"/>
                      <a:pt x="19148" y="11385"/>
                    </a:cubicBezTo>
                    <a:cubicBezTo>
                      <a:pt x="19148" y="11385"/>
                      <a:pt x="18722" y="7775"/>
                      <a:pt x="16091" y="7700"/>
                    </a:cubicBezTo>
                    <a:cubicBezTo>
                      <a:pt x="16064" y="7699"/>
                      <a:pt x="16037" y="7699"/>
                      <a:pt x="16010" y="7699"/>
                    </a:cubicBezTo>
                    <a:cubicBezTo>
                      <a:pt x="13500" y="7699"/>
                      <a:pt x="11879" y="11161"/>
                      <a:pt x="11780" y="11359"/>
                    </a:cubicBezTo>
                    <a:cubicBezTo>
                      <a:pt x="11830" y="10983"/>
                      <a:pt x="13058" y="2913"/>
                      <a:pt x="8421" y="532"/>
                    </a:cubicBezTo>
                    <a:cubicBezTo>
                      <a:pt x="7701" y="159"/>
                      <a:pt x="7004" y="0"/>
                      <a:pt x="634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05" name="Google Shape;405;p13"/>
              <p:cNvSpPr/>
              <p:nvPr/>
            </p:nvSpPr>
            <p:spPr>
              <a:xfrm flipH="1">
                <a:off x="4459155" y="4539752"/>
                <a:ext cx="954571" cy="607998"/>
              </a:xfrm>
              <a:custGeom>
                <a:avLst/>
                <a:gdLst/>
                <a:ahLst/>
                <a:cxnLst/>
                <a:rect l="l" t="t" r="r" b="b"/>
                <a:pathLst>
                  <a:path w="37745" h="28302" extrusionOk="0">
                    <a:moveTo>
                      <a:pt x="6341" y="0"/>
                    </a:moveTo>
                    <a:cubicBezTo>
                      <a:pt x="2649" y="0"/>
                      <a:pt x="0" y="4918"/>
                      <a:pt x="0" y="4918"/>
                    </a:cubicBezTo>
                    <a:lnTo>
                      <a:pt x="0" y="28302"/>
                    </a:lnTo>
                    <a:lnTo>
                      <a:pt x="37745" y="28302"/>
                    </a:lnTo>
                    <a:lnTo>
                      <a:pt x="37745" y="9705"/>
                    </a:lnTo>
                    <a:cubicBezTo>
                      <a:pt x="37745" y="9705"/>
                      <a:pt x="35949" y="6800"/>
                      <a:pt x="33462" y="6800"/>
                    </a:cubicBezTo>
                    <a:cubicBezTo>
                      <a:pt x="33177" y="6800"/>
                      <a:pt x="32883" y="6838"/>
                      <a:pt x="32582" y="6923"/>
                    </a:cubicBezTo>
                    <a:cubicBezTo>
                      <a:pt x="29675" y="7775"/>
                      <a:pt x="28622" y="11034"/>
                      <a:pt x="28622" y="11034"/>
                    </a:cubicBezTo>
                    <a:cubicBezTo>
                      <a:pt x="28622" y="11034"/>
                      <a:pt x="26592" y="7775"/>
                      <a:pt x="23534" y="7775"/>
                    </a:cubicBezTo>
                    <a:cubicBezTo>
                      <a:pt x="20477" y="7775"/>
                      <a:pt x="19148" y="11385"/>
                      <a:pt x="19148" y="11385"/>
                    </a:cubicBezTo>
                    <a:cubicBezTo>
                      <a:pt x="19148" y="11385"/>
                      <a:pt x="18722" y="7775"/>
                      <a:pt x="16091" y="7700"/>
                    </a:cubicBezTo>
                    <a:cubicBezTo>
                      <a:pt x="16064" y="7699"/>
                      <a:pt x="16037" y="7699"/>
                      <a:pt x="16010" y="7699"/>
                    </a:cubicBezTo>
                    <a:cubicBezTo>
                      <a:pt x="13500" y="7699"/>
                      <a:pt x="11879" y="11161"/>
                      <a:pt x="11780" y="11359"/>
                    </a:cubicBezTo>
                    <a:cubicBezTo>
                      <a:pt x="11830" y="10983"/>
                      <a:pt x="13058" y="2913"/>
                      <a:pt x="8421" y="532"/>
                    </a:cubicBezTo>
                    <a:cubicBezTo>
                      <a:pt x="7701" y="159"/>
                      <a:pt x="7004" y="0"/>
                      <a:pt x="634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406" name="Google Shape;406;p13"/>
            <p:cNvGrpSpPr/>
            <p:nvPr/>
          </p:nvGrpSpPr>
          <p:grpSpPr>
            <a:xfrm>
              <a:off x="0" y="4571577"/>
              <a:ext cx="9144000" cy="576290"/>
              <a:chOff x="0" y="4571577"/>
              <a:chExt cx="9144000" cy="576290"/>
            </a:xfrm>
          </p:grpSpPr>
          <p:sp>
            <p:nvSpPr>
              <p:cNvPr id="407" name="Google Shape;407;p13"/>
              <p:cNvSpPr/>
              <p:nvPr/>
            </p:nvSpPr>
            <p:spPr>
              <a:xfrm>
                <a:off x="0" y="4571577"/>
                <a:ext cx="913335" cy="576290"/>
              </a:xfrm>
              <a:custGeom>
                <a:avLst/>
                <a:gdLst/>
                <a:ahLst/>
                <a:cxnLst/>
                <a:rect l="l" t="t" r="r" b="b"/>
                <a:pathLst>
                  <a:path w="37745" h="18381" extrusionOk="0">
                    <a:moveTo>
                      <a:pt x="4480" y="1"/>
                    </a:moveTo>
                    <a:cubicBezTo>
                      <a:pt x="2444" y="1"/>
                      <a:pt x="962" y="1316"/>
                      <a:pt x="0" y="2591"/>
                    </a:cubicBezTo>
                    <a:lnTo>
                      <a:pt x="0" y="18381"/>
                    </a:lnTo>
                    <a:lnTo>
                      <a:pt x="37745" y="18381"/>
                    </a:lnTo>
                    <a:lnTo>
                      <a:pt x="37745" y="10311"/>
                    </a:lnTo>
                    <a:cubicBezTo>
                      <a:pt x="36918" y="9032"/>
                      <a:pt x="35539" y="7428"/>
                      <a:pt x="33484" y="6476"/>
                    </a:cubicBezTo>
                    <a:cubicBezTo>
                      <a:pt x="32655" y="6095"/>
                      <a:pt x="31895" y="5946"/>
                      <a:pt x="31213" y="5946"/>
                    </a:cubicBezTo>
                    <a:cubicBezTo>
                      <a:pt x="28801" y="5946"/>
                      <a:pt x="27369" y="7804"/>
                      <a:pt x="27369" y="7804"/>
                    </a:cubicBezTo>
                    <a:cubicBezTo>
                      <a:pt x="27369" y="7804"/>
                      <a:pt x="24662" y="4947"/>
                      <a:pt x="22081" y="4947"/>
                    </a:cubicBezTo>
                    <a:cubicBezTo>
                      <a:pt x="19499" y="4947"/>
                      <a:pt x="16642" y="7930"/>
                      <a:pt x="16642" y="7930"/>
                    </a:cubicBezTo>
                    <a:cubicBezTo>
                      <a:pt x="16642" y="7930"/>
                      <a:pt x="15890" y="5022"/>
                      <a:pt x="13509" y="4672"/>
                    </a:cubicBezTo>
                    <a:cubicBezTo>
                      <a:pt x="13359" y="4649"/>
                      <a:pt x="13211" y="4639"/>
                      <a:pt x="13065" y="4639"/>
                    </a:cubicBezTo>
                    <a:cubicBezTo>
                      <a:pt x="10922" y="4639"/>
                      <a:pt x="9273" y="6902"/>
                      <a:pt x="9273" y="6902"/>
                    </a:cubicBezTo>
                    <a:cubicBezTo>
                      <a:pt x="9273" y="6902"/>
                      <a:pt x="9624" y="762"/>
                      <a:pt x="5238" y="60"/>
                    </a:cubicBezTo>
                    <a:cubicBezTo>
                      <a:pt x="4978" y="20"/>
                      <a:pt x="4725" y="1"/>
                      <a:pt x="448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08" name="Google Shape;408;p13"/>
              <p:cNvSpPr/>
              <p:nvPr/>
            </p:nvSpPr>
            <p:spPr>
              <a:xfrm>
                <a:off x="879907" y="4822087"/>
                <a:ext cx="986182" cy="325665"/>
              </a:xfrm>
              <a:custGeom>
                <a:avLst/>
                <a:gdLst/>
                <a:ahLst/>
                <a:cxnLst/>
                <a:rect l="l" t="t" r="r" b="b"/>
                <a:pathLst>
                  <a:path w="37745" h="18381" extrusionOk="0">
                    <a:moveTo>
                      <a:pt x="4480" y="1"/>
                    </a:moveTo>
                    <a:cubicBezTo>
                      <a:pt x="2444" y="1"/>
                      <a:pt x="962" y="1316"/>
                      <a:pt x="0" y="2591"/>
                    </a:cubicBezTo>
                    <a:lnTo>
                      <a:pt x="0" y="18381"/>
                    </a:lnTo>
                    <a:lnTo>
                      <a:pt x="37745" y="18381"/>
                    </a:lnTo>
                    <a:lnTo>
                      <a:pt x="37745" y="10311"/>
                    </a:lnTo>
                    <a:cubicBezTo>
                      <a:pt x="36918" y="9032"/>
                      <a:pt x="35539" y="7428"/>
                      <a:pt x="33484" y="6476"/>
                    </a:cubicBezTo>
                    <a:cubicBezTo>
                      <a:pt x="32655" y="6095"/>
                      <a:pt x="31895" y="5946"/>
                      <a:pt x="31213" y="5946"/>
                    </a:cubicBezTo>
                    <a:cubicBezTo>
                      <a:pt x="28801" y="5946"/>
                      <a:pt x="27369" y="7804"/>
                      <a:pt x="27369" y="7804"/>
                    </a:cubicBezTo>
                    <a:cubicBezTo>
                      <a:pt x="27369" y="7804"/>
                      <a:pt x="24662" y="4947"/>
                      <a:pt x="22081" y="4947"/>
                    </a:cubicBezTo>
                    <a:cubicBezTo>
                      <a:pt x="19499" y="4947"/>
                      <a:pt x="16642" y="7930"/>
                      <a:pt x="16642" y="7930"/>
                    </a:cubicBezTo>
                    <a:cubicBezTo>
                      <a:pt x="16642" y="7930"/>
                      <a:pt x="15890" y="5022"/>
                      <a:pt x="13509" y="4672"/>
                    </a:cubicBezTo>
                    <a:cubicBezTo>
                      <a:pt x="13359" y="4649"/>
                      <a:pt x="13211" y="4639"/>
                      <a:pt x="13065" y="4639"/>
                    </a:cubicBezTo>
                    <a:cubicBezTo>
                      <a:pt x="10922" y="4639"/>
                      <a:pt x="9273" y="6902"/>
                      <a:pt x="9273" y="6902"/>
                    </a:cubicBezTo>
                    <a:cubicBezTo>
                      <a:pt x="9273" y="6902"/>
                      <a:pt x="9624" y="762"/>
                      <a:pt x="5238" y="60"/>
                    </a:cubicBezTo>
                    <a:cubicBezTo>
                      <a:pt x="4978" y="20"/>
                      <a:pt x="4725" y="1"/>
                      <a:pt x="448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09" name="Google Shape;409;p13"/>
              <p:cNvSpPr/>
              <p:nvPr/>
            </p:nvSpPr>
            <p:spPr>
              <a:xfrm flipH="1">
                <a:off x="1838076" y="4758410"/>
                <a:ext cx="986182" cy="389356"/>
              </a:xfrm>
              <a:custGeom>
                <a:avLst/>
                <a:gdLst/>
                <a:ahLst/>
                <a:cxnLst/>
                <a:rect l="l" t="t" r="r" b="b"/>
                <a:pathLst>
                  <a:path w="37745" h="18381" extrusionOk="0">
                    <a:moveTo>
                      <a:pt x="4480" y="1"/>
                    </a:moveTo>
                    <a:cubicBezTo>
                      <a:pt x="2444" y="1"/>
                      <a:pt x="962" y="1316"/>
                      <a:pt x="0" y="2591"/>
                    </a:cubicBezTo>
                    <a:lnTo>
                      <a:pt x="0" y="18381"/>
                    </a:lnTo>
                    <a:lnTo>
                      <a:pt x="37745" y="18381"/>
                    </a:lnTo>
                    <a:lnTo>
                      <a:pt x="37745" y="10311"/>
                    </a:lnTo>
                    <a:cubicBezTo>
                      <a:pt x="36918" y="9032"/>
                      <a:pt x="35539" y="7428"/>
                      <a:pt x="33484" y="6476"/>
                    </a:cubicBezTo>
                    <a:cubicBezTo>
                      <a:pt x="32655" y="6095"/>
                      <a:pt x="31895" y="5946"/>
                      <a:pt x="31213" y="5946"/>
                    </a:cubicBezTo>
                    <a:cubicBezTo>
                      <a:pt x="28801" y="5946"/>
                      <a:pt x="27369" y="7804"/>
                      <a:pt x="27369" y="7804"/>
                    </a:cubicBezTo>
                    <a:cubicBezTo>
                      <a:pt x="27369" y="7804"/>
                      <a:pt x="24662" y="4947"/>
                      <a:pt x="22081" y="4947"/>
                    </a:cubicBezTo>
                    <a:cubicBezTo>
                      <a:pt x="19499" y="4947"/>
                      <a:pt x="16642" y="7930"/>
                      <a:pt x="16642" y="7930"/>
                    </a:cubicBezTo>
                    <a:cubicBezTo>
                      <a:pt x="16642" y="7930"/>
                      <a:pt x="15890" y="5022"/>
                      <a:pt x="13509" y="4672"/>
                    </a:cubicBezTo>
                    <a:cubicBezTo>
                      <a:pt x="13359" y="4649"/>
                      <a:pt x="13211" y="4639"/>
                      <a:pt x="13065" y="4639"/>
                    </a:cubicBezTo>
                    <a:cubicBezTo>
                      <a:pt x="10922" y="4639"/>
                      <a:pt x="9273" y="6902"/>
                      <a:pt x="9273" y="6902"/>
                    </a:cubicBezTo>
                    <a:cubicBezTo>
                      <a:pt x="9273" y="6902"/>
                      <a:pt x="9624" y="762"/>
                      <a:pt x="5238" y="60"/>
                    </a:cubicBezTo>
                    <a:cubicBezTo>
                      <a:pt x="4978" y="20"/>
                      <a:pt x="4725" y="1"/>
                      <a:pt x="448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10" name="Google Shape;410;p13"/>
              <p:cNvSpPr/>
              <p:nvPr/>
            </p:nvSpPr>
            <p:spPr>
              <a:xfrm>
                <a:off x="2781353" y="4718403"/>
                <a:ext cx="986182" cy="429334"/>
              </a:xfrm>
              <a:custGeom>
                <a:avLst/>
                <a:gdLst/>
                <a:ahLst/>
                <a:cxnLst/>
                <a:rect l="l" t="t" r="r" b="b"/>
                <a:pathLst>
                  <a:path w="37745" h="18381" extrusionOk="0">
                    <a:moveTo>
                      <a:pt x="4480" y="1"/>
                    </a:moveTo>
                    <a:cubicBezTo>
                      <a:pt x="2444" y="1"/>
                      <a:pt x="962" y="1316"/>
                      <a:pt x="0" y="2591"/>
                    </a:cubicBezTo>
                    <a:lnTo>
                      <a:pt x="0" y="18381"/>
                    </a:lnTo>
                    <a:lnTo>
                      <a:pt x="37745" y="18381"/>
                    </a:lnTo>
                    <a:lnTo>
                      <a:pt x="37745" y="10311"/>
                    </a:lnTo>
                    <a:cubicBezTo>
                      <a:pt x="36918" y="9032"/>
                      <a:pt x="35539" y="7428"/>
                      <a:pt x="33484" y="6476"/>
                    </a:cubicBezTo>
                    <a:cubicBezTo>
                      <a:pt x="32655" y="6095"/>
                      <a:pt x="31895" y="5946"/>
                      <a:pt x="31213" y="5946"/>
                    </a:cubicBezTo>
                    <a:cubicBezTo>
                      <a:pt x="28801" y="5946"/>
                      <a:pt x="27369" y="7804"/>
                      <a:pt x="27369" y="7804"/>
                    </a:cubicBezTo>
                    <a:cubicBezTo>
                      <a:pt x="27369" y="7804"/>
                      <a:pt x="24662" y="4947"/>
                      <a:pt x="22081" y="4947"/>
                    </a:cubicBezTo>
                    <a:cubicBezTo>
                      <a:pt x="19499" y="4947"/>
                      <a:pt x="16642" y="7930"/>
                      <a:pt x="16642" y="7930"/>
                    </a:cubicBezTo>
                    <a:cubicBezTo>
                      <a:pt x="16642" y="7930"/>
                      <a:pt x="15890" y="5022"/>
                      <a:pt x="13509" y="4672"/>
                    </a:cubicBezTo>
                    <a:cubicBezTo>
                      <a:pt x="13359" y="4649"/>
                      <a:pt x="13211" y="4639"/>
                      <a:pt x="13065" y="4639"/>
                    </a:cubicBezTo>
                    <a:cubicBezTo>
                      <a:pt x="10922" y="4639"/>
                      <a:pt x="9273" y="6902"/>
                      <a:pt x="9273" y="6902"/>
                    </a:cubicBezTo>
                    <a:cubicBezTo>
                      <a:pt x="9273" y="6902"/>
                      <a:pt x="9624" y="762"/>
                      <a:pt x="5238" y="60"/>
                    </a:cubicBezTo>
                    <a:cubicBezTo>
                      <a:pt x="4978" y="20"/>
                      <a:pt x="4725" y="1"/>
                      <a:pt x="448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11" name="Google Shape;411;p13"/>
              <p:cNvSpPr/>
              <p:nvPr/>
            </p:nvSpPr>
            <p:spPr>
              <a:xfrm>
                <a:off x="3702450" y="4926825"/>
                <a:ext cx="986182" cy="220894"/>
              </a:xfrm>
              <a:custGeom>
                <a:avLst/>
                <a:gdLst/>
                <a:ahLst/>
                <a:cxnLst/>
                <a:rect l="l" t="t" r="r" b="b"/>
                <a:pathLst>
                  <a:path w="37745" h="18381" extrusionOk="0">
                    <a:moveTo>
                      <a:pt x="4480" y="1"/>
                    </a:moveTo>
                    <a:cubicBezTo>
                      <a:pt x="2444" y="1"/>
                      <a:pt x="962" y="1316"/>
                      <a:pt x="0" y="2591"/>
                    </a:cubicBezTo>
                    <a:lnTo>
                      <a:pt x="0" y="18381"/>
                    </a:lnTo>
                    <a:lnTo>
                      <a:pt x="37745" y="18381"/>
                    </a:lnTo>
                    <a:lnTo>
                      <a:pt x="37745" y="10311"/>
                    </a:lnTo>
                    <a:cubicBezTo>
                      <a:pt x="36918" y="9032"/>
                      <a:pt x="35539" y="7428"/>
                      <a:pt x="33484" y="6476"/>
                    </a:cubicBezTo>
                    <a:cubicBezTo>
                      <a:pt x="32655" y="6095"/>
                      <a:pt x="31895" y="5946"/>
                      <a:pt x="31213" y="5946"/>
                    </a:cubicBezTo>
                    <a:cubicBezTo>
                      <a:pt x="28801" y="5946"/>
                      <a:pt x="27369" y="7804"/>
                      <a:pt x="27369" y="7804"/>
                    </a:cubicBezTo>
                    <a:cubicBezTo>
                      <a:pt x="27369" y="7804"/>
                      <a:pt x="24662" y="4947"/>
                      <a:pt x="22081" y="4947"/>
                    </a:cubicBezTo>
                    <a:cubicBezTo>
                      <a:pt x="19499" y="4947"/>
                      <a:pt x="16642" y="7930"/>
                      <a:pt x="16642" y="7930"/>
                    </a:cubicBezTo>
                    <a:cubicBezTo>
                      <a:pt x="16642" y="7930"/>
                      <a:pt x="15890" y="5022"/>
                      <a:pt x="13509" y="4672"/>
                    </a:cubicBezTo>
                    <a:cubicBezTo>
                      <a:pt x="13359" y="4649"/>
                      <a:pt x="13211" y="4639"/>
                      <a:pt x="13065" y="4639"/>
                    </a:cubicBezTo>
                    <a:cubicBezTo>
                      <a:pt x="10922" y="4639"/>
                      <a:pt x="9273" y="6902"/>
                      <a:pt x="9273" y="6902"/>
                    </a:cubicBezTo>
                    <a:cubicBezTo>
                      <a:pt x="9273" y="6902"/>
                      <a:pt x="9624" y="762"/>
                      <a:pt x="5238" y="60"/>
                    </a:cubicBezTo>
                    <a:cubicBezTo>
                      <a:pt x="4978" y="20"/>
                      <a:pt x="4725" y="1"/>
                      <a:pt x="448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12" name="Google Shape;412;p13"/>
              <p:cNvSpPr/>
              <p:nvPr/>
            </p:nvSpPr>
            <p:spPr>
              <a:xfrm flipH="1">
                <a:off x="8230665" y="4571577"/>
                <a:ext cx="913335" cy="576290"/>
              </a:xfrm>
              <a:custGeom>
                <a:avLst/>
                <a:gdLst/>
                <a:ahLst/>
                <a:cxnLst/>
                <a:rect l="l" t="t" r="r" b="b"/>
                <a:pathLst>
                  <a:path w="37745" h="18381" extrusionOk="0">
                    <a:moveTo>
                      <a:pt x="4480" y="1"/>
                    </a:moveTo>
                    <a:cubicBezTo>
                      <a:pt x="2444" y="1"/>
                      <a:pt x="962" y="1316"/>
                      <a:pt x="0" y="2591"/>
                    </a:cubicBezTo>
                    <a:lnTo>
                      <a:pt x="0" y="18381"/>
                    </a:lnTo>
                    <a:lnTo>
                      <a:pt x="37745" y="18381"/>
                    </a:lnTo>
                    <a:lnTo>
                      <a:pt x="37745" y="10311"/>
                    </a:lnTo>
                    <a:cubicBezTo>
                      <a:pt x="36918" y="9032"/>
                      <a:pt x="35539" y="7428"/>
                      <a:pt x="33484" y="6476"/>
                    </a:cubicBezTo>
                    <a:cubicBezTo>
                      <a:pt x="32655" y="6095"/>
                      <a:pt x="31895" y="5946"/>
                      <a:pt x="31213" y="5946"/>
                    </a:cubicBezTo>
                    <a:cubicBezTo>
                      <a:pt x="28801" y="5946"/>
                      <a:pt x="27369" y="7804"/>
                      <a:pt x="27369" y="7804"/>
                    </a:cubicBezTo>
                    <a:cubicBezTo>
                      <a:pt x="27369" y="7804"/>
                      <a:pt x="24662" y="4947"/>
                      <a:pt x="22081" y="4947"/>
                    </a:cubicBezTo>
                    <a:cubicBezTo>
                      <a:pt x="19499" y="4947"/>
                      <a:pt x="16642" y="7930"/>
                      <a:pt x="16642" y="7930"/>
                    </a:cubicBezTo>
                    <a:cubicBezTo>
                      <a:pt x="16642" y="7930"/>
                      <a:pt x="15890" y="5022"/>
                      <a:pt x="13509" y="4672"/>
                    </a:cubicBezTo>
                    <a:cubicBezTo>
                      <a:pt x="13359" y="4649"/>
                      <a:pt x="13211" y="4639"/>
                      <a:pt x="13065" y="4639"/>
                    </a:cubicBezTo>
                    <a:cubicBezTo>
                      <a:pt x="10922" y="4639"/>
                      <a:pt x="9273" y="6902"/>
                      <a:pt x="9273" y="6902"/>
                    </a:cubicBezTo>
                    <a:cubicBezTo>
                      <a:pt x="9273" y="6902"/>
                      <a:pt x="9624" y="762"/>
                      <a:pt x="5238" y="60"/>
                    </a:cubicBezTo>
                    <a:cubicBezTo>
                      <a:pt x="4978" y="20"/>
                      <a:pt x="4725" y="1"/>
                      <a:pt x="448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13" name="Google Shape;413;p13"/>
              <p:cNvSpPr/>
              <p:nvPr/>
            </p:nvSpPr>
            <p:spPr>
              <a:xfrm flipH="1">
                <a:off x="7277911" y="4822087"/>
                <a:ext cx="986182" cy="325665"/>
              </a:xfrm>
              <a:custGeom>
                <a:avLst/>
                <a:gdLst/>
                <a:ahLst/>
                <a:cxnLst/>
                <a:rect l="l" t="t" r="r" b="b"/>
                <a:pathLst>
                  <a:path w="37745" h="18381" extrusionOk="0">
                    <a:moveTo>
                      <a:pt x="4480" y="1"/>
                    </a:moveTo>
                    <a:cubicBezTo>
                      <a:pt x="2444" y="1"/>
                      <a:pt x="962" y="1316"/>
                      <a:pt x="0" y="2591"/>
                    </a:cubicBezTo>
                    <a:lnTo>
                      <a:pt x="0" y="18381"/>
                    </a:lnTo>
                    <a:lnTo>
                      <a:pt x="37745" y="18381"/>
                    </a:lnTo>
                    <a:lnTo>
                      <a:pt x="37745" y="10311"/>
                    </a:lnTo>
                    <a:cubicBezTo>
                      <a:pt x="36918" y="9032"/>
                      <a:pt x="35539" y="7428"/>
                      <a:pt x="33484" y="6476"/>
                    </a:cubicBezTo>
                    <a:cubicBezTo>
                      <a:pt x="32655" y="6095"/>
                      <a:pt x="31895" y="5946"/>
                      <a:pt x="31213" y="5946"/>
                    </a:cubicBezTo>
                    <a:cubicBezTo>
                      <a:pt x="28801" y="5946"/>
                      <a:pt x="27369" y="7804"/>
                      <a:pt x="27369" y="7804"/>
                    </a:cubicBezTo>
                    <a:cubicBezTo>
                      <a:pt x="27369" y="7804"/>
                      <a:pt x="24662" y="4947"/>
                      <a:pt x="22081" y="4947"/>
                    </a:cubicBezTo>
                    <a:cubicBezTo>
                      <a:pt x="19499" y="4947"/>
                      <a:pt x="16642" y="7930"/>
                      <a:pt x="16642" y="7930"/>
                    </a:cubicBezTo>
                    <a:cubicBezTo>
                      <a:pt x="16642" y="7930"/>
                      <a:pt x="15890" y="5022"/>
                      <a:pt x="13509" y="4672"/>
                    </a:cubicBezTo>
                    <a:cubicBezTo>
                      <a:pt x="13359" y="4649"/>
                      <a:pt x="13211" y="4639"/>
                      <a:pt x="13065" y="4639"/>
                    </a:cubicBezTo>
                    <a:cubicBezTo>
                      <a:pt x="10922" y="4639"/>
                      <a:pt x="9273" y="6902"/>
                      <a:pt x="9273" y="6902"/>
                    </a:cubicBezTo>
                    <a:cubicBezTo>
                      <a:pt x="9273" y="6902"/>
                      <a:pt x="9624" y="762"/>
                      <a:pt x="5238" y="60"/>
                    </a:cubicBezTo>
                    <a:cubicBezTo>
                      <a:pt x="4978" y="20"/>
                      <a:pt x="4725" y="1"/>
                      <a:pt x="448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14" name="Google Shape;414;p13"/>
              <p:cNvSpPr/>
              <p:nvPr/>
            </p:nvSpPr>
            <p:spPr>
              <a:xfrm>
                <a:off x="6319742" y="4758410"/>
                <a:ext cx="986182" cy="389356"/>
              </a:xfrm>
              <a:custGeom>
                <a:avLst/>
                <a:gdLst/>
                <a:ahLst/>
                <a:cxnLst/>
                <a:rect l="l" t="t" r="r" b="b"/>
                <a:pathLst>
                  <a:path w="37745" h="18381" extrusionOk="0">
                    <a:moveTo>
                      <a:pt x="4480" y="1"/>
                    </a:moveTo>
                    <a:cubicBezTo>
                      <a:pt x="2444" y="1"/>
                      <a:pt x="962" y="1316"/>
                      <a:pt x="0" y="2591"/>
                    </a:cubicBezTo>
                    <a:lnTo>
                      <a:pt x="0" y="18381"/>
                    </a:lnTo>
                    <a:lnTo>
                      <a:pt x="37745" y="18381"/>
                    </a:lnTo>
                    <a:lnTo>
                      <a:pt x="37745" y="10311"/>
                    </a:lnTo>
                    <a:cubicBezTo>
                      <a:pt x="36918" y="9032"/>
                      <a:pt x="35539" y="7428"/>
                      <a:pt x="33484" y="6476"/>
                    </a:cubicBezTo>
                    <a:cubicBezTo>
                      <a:pt x="32655" y="6095"/>
                      <a:pt x="31895" y="5946"/>
                      <a:pt x="31213" y="5946"/>
                    </a:cubicBezTo>
                    <a:cubicBezTo>
                      <a:pt x="28801" y="5946"/>
                      <a:pt x="27369" y="7804"/>
                      <a:pt x="27369" y="7804"/>
                    </a:cubicBezTo>
                    <a:cubicBezTo>
                      <a:pt x="27369" y="7804"/>
                      <a:pt x="24662" y="4947"/>
                      <a:pt x="22081" y="4947"/>
                    </a:cubicBezTo>
                    <a:cubicBezTo>
                      <a:pt x="19499" y="4947"/>
                      <a:pt x="16642" y="7930"/>
                      <a:pt x="16642" y="7930"/>
                    </a:cubicBezTo>
                    <a:cubicBezTo>
                      <a:pt x="16642" y="7930"/>
                      <a:pt x="15890" y="5022"/>
                      <a:pt x="13509" y="4672"/>
                    </a:cubicBezTo>
                    <a:cubicBezTo>
                      <a:pt x="13359" y="4649"/>
                      <a:pt x="13211" y="4639"/>
                      <a:pt x="13065" y="4639"/>
                    </a:cubicBezTo>
                    <a:cubicBezTo>
                      <a:pt x="10922" y="4639"/>
                      <a:pt x="9273" y="6902"/>
                      <a:pt x="9273" y="6902"/>
                    </a:cubicBezTo>
                    <a:cubicBezTo>
                      <a:pt x="9273" y="6902"/>
                      <a:pt x="9624" y="762"/>
                      <a:pt x="5238" y="60"/>
                    </a:cubicBezTo>
                    <a:cubicBezTo>
                      <a:pt x="4978" y="20"/>
                      <a:pt x="4725" y="1"/>
                      <a:pt x="448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15" name="Google Shape;415;p13"/>
              <p:cNvSpPr/>
              <p:nvPr/>
            </p:nvSpPr>
            <p:spPr>
              <a:xfrm flipH="1">
                <a:off x="5376465" y="4718403"/>
                <a:ext cx="986182" cy="429334"/>
              </a:xfrm>
              <a:custGeom>
                <a:avLst/>
                <a:gdLst/>
                <a:ahLst/>
                <a:cxnLst/>
                <a:rect l="l" t="t" r="r" b="b"/>
                <a:pathLst>
                  <a:path w="37745" h="18381" extrusionOk="0">
                    <a:moveTo>
                      <a:pt x="4480" y="1"/>
                    </a:moveTo>
                    <a:cubicBezTo>
                      <a:pt x="2444" y="1"/>
                      <a:pt x="962" y="1316"/>
                      <a:pt x="0" y="2591"/>
                    </a:cubicBezTo>
                    <a:lnTo>
                      <a:pt x="0" y="18381"/>
                    </a:lnTo>
                    <a:lnTo>
                      <a:pt x="37745" y="18381"/>
                    </a:lnTo>
                    <a:lnTo>
                      <a:pt x="37745" y="10311"/>
                    </a:lnTo>
                    <a:cubicBezTo>
                      <a:pt x="36918" y="9032"/>
                      <a:pt x="35539" y="7428"/>
                      <a:pt x="33484" y="6476"/>
                    </a:cubicBezTo>
                    <a:cubicBezTo>
                      <a:pt x="32655" y="6095"/>
                      <a:pt x="31895" y="5946"/>
                      <a:pt x="31213" y="5946"/>
                    </a:cubicBezTo>
                    <a:cubicBezTo>
                      <a:pt x="28801" y="5946"/>
                      <a:pt x="27369" y="7804"/>
                      <a:pt x="27369" y="7804"/>
                    </a:cubicBezTo>
                    <a:cubicBezTo>
                      <a:pt x="27369" y="7804"/>
                      <a:pt x="24662" y="4947"/>
                      <a:pt x="22081" y="4947"/>
                    </a:cubicBezTo>
                    <a:cubicBezTo>
                      <a:pt x="19499" y="4947"/>
                      <a:pt x="16642" y="7930"/>
                      <a:pt x="16642" y="7930"/>
                    </a:cubicBezTo>
                    <a:cubicBezTo>
                      <a:pt x="16642" y="7930"/>
                      <a:pt x="15890" y="5022"/>
                      <a:pt x="13509" y="4672"/>
                    </a:cubicBezTo>
                    <a:cubicBezTo>
                      <a:pt x="13359" y="4649"/>
                      <a:pt x="13211" y="4639"/>
                      <a:pt x="13065" y="4639"/>
                    </a:cubicBezTo>
                    <a:cubicBezTo>
                      <a:pt x="10922" y="4639"/>
                      <a:pt x="9273" y="6902"/>
                      <a:pt x="9273" y="6902"/>
                    </a:cubicBezTo>
                    <a:cubicBezTo>
                      <a:pt x="9273" y="6902"/>
                      <a:pt x="9624" y="762"/>
                      <a:pt x="5238" y="60"/>
                    </a:cubicBezTo>
                    <a:cubicBezTo>
                      <a:pt x="4978" y="20"/>
                      <a:pt x="4725" y="1"/>
                      <a:pt x="448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16" name="Google Shape;416;p13"/>
              <p:cNvSpPr/>
              <p:nvPr/>
            </p:nvSpPr>
            <p:spPr>
              <a:xfrm flipH="1">
                <a:off x="4429512" y="4850175"/>
                <a:ext cx="1012038" cy="297542"/>
              </a:xfrm>
              <a:custGeom>
                <a:avLst/>
                <a:gdLst/>
                <a:ahLst/>
                <a:cxnLst/>
                <a:rect l="l" t="t" r="r" b="b"/>
                <a:pathLst>
                  <a:path w="37745" h="18381" extrusionOk="0">
                    <a:moveTo>
                      <a:pt x="4480" y="1"/>
                    </a:moveTo>
                    <a:cubicBezTo>
                      <a:pt x="2444" y="1"/>
                      <a:pt x="962" y="1316"/>
                      <a:pt x="0" y="2591"/>
                    </a:cubicBezTo>
                    <a:lnTo>
                      <a:pt x="0" y="18381"/>
                    </a:lnTo>
                    <a:lnTo>
                      <a:pt x="37745" y="18381"/>
                    </a:lnTo>
                    <a:lnTo>
                      <a:pt x="37745" y="10311"/>
                    </a:lnTo>
                    <a:cubicBezTo>
                      <a:pt x="36918" y="9032"/>
                      <a:pt x="35539" y="7428"/>
                      <a:pt x="33484" y="6476"/>
                    </a:cubicBezTo>
                    <a:cubicBezTo>
                      <a:pt x="32655" y="6095"/>
                      <a:pt x="31895" y="5946"/>
                      <a:pt x="31213" y="5946"/>
                    </a:cubicBezTo>
                    <a:cubicBezTo>
                      <a:pt x="28801" y="5946"/>
                      <a:pt x="27369" y="7804"/>
                      <a:pt x="27369" y="7804"/>
                    </a:cubicBezTo>
                    <a:cubicBezTo>
                      <a:pt x="27369" y="7804"/>
                      <a:pt x="24662" y="4947"/>
                      <a:pt x="22081" y="4947"/>
                    </a:cubicBezTo>
                    <a:cubicBezTo>
                      <a:pt x="19499" y="4947"/>
                      <a:pt x="16642" y="7930"/>
                      <a:pt x="16642" y="7930"/>
                    </a:cubicBezTo>
                    <a:cubicBezTo>
                      <a:pt x="16642" y="7930"/>
                      <a:pt x="15890" y="5022"/>
                      <a:pt x="13509" y="4672"/>
                    </a:cubicBezTo>
                    <a:cubicBezTo>
                      <a:pt x="13359" y="4649"/>
                      <a:pt x="13211" y="4639"/>
                      <a:pt x="13065" y="4639"/>
                    </a:cubicBezTo>
                    <a:cubicBezTo>
                      <a:pt x="10922" y="4639"/>
                      <a:pt x="9273" y="6902"/>
                      <a:pt x="9273" y="6902"/>
                    </a:cubicBezTo>
                    <a:cubicBezTo>
                      <a:pt x="9273" y="6902"/>
                      <a:pt x="9624" y="762"/>
                      <a:pt x="5238" y="60"/>
                    </a:cubicBezTo>
                    <a:cubicBezTo>
                      <a:pt x="4978" y="20"/>
                      <a:pt x="4725" y="1"/>
                      <a:pt x="448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</p:grpSp>
      <p:sp>
        <p:nvSpPr>
          <p:cNvPr id="417" name="Google Shape;417;p13"/>
          <p:cNvSpPr/>
          <p:nvPr/>
        </p:nvSpPr>
        <p:spPr>
          <a:xfrm flipH="1">
            <a:off x="1165634" y="1183840"/>
            <a:ext cx="1094077" cy="346253"/>
          </a:xfrm>
          <a:custGeom>
            <a:avLst/>
            <a:gdLst/>
            <a:ahLst/>
            <a:cxnLst/>
            <a:rect l="l" t="t" r="r" b="b"/>
            <a:pathLst>
              <a:path w="13410" h="4244" extrusionOk="0">
                <a:moveTo>
                  <a:pt x="7286" y="0"/>
                </a:moveTo>
                <a:cubicBezTo>
                  <a:pt x="6592" y="0"/>
                  <a:pt x="5782" y="384"/>
                  <a:pt x="4913" y="1537"/>
                </a:cubicBezTo>
                <a:cubicBezTo>
                  <a:pt x="4913" y="1537"/>
                  <a:pt x="4164" y="1313"/>
                  <a:pt x="3250" y="1313"/>
                </a:cubicBezTo>
                <a:cubicBezTo>
                  <a:pt x="1896" y="1313"/>
                  <a:pt x="180" y="1805"/>
                  <a:pt x="0" y="4244"/>
                </a:cubicBezTo>
                <a:lnTo>
                  <a:pt x="13158" y="4244"/>
                </a:lnTo>
                <a:cubicBezTo>
                  <a:pt x="13158" y="4244"/>
                  <a:pt x="13410" y="1459"/>
                  <a:pt x="10505" y="1459"/>
                </a:cubicBezTo>
                <a:cubicBezTo>
                  <a:pt x="10232" y="1459"/>
                  <a:pt x="9931" y="1483"/>
                  <a:pt x="9599" y="1537"/>
                </a:cubicBezTo>
                <a:cubicBezTo>
                  <a:pt x="9599" y="1537"/>
                  <a:pt x="8675" y="0"/>
                  <a:pt x="7286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18" name="Google Shape;418;p13"/>
          <p:cNvSpPr/>
          <p:nvPr/>
        </p:nvSpPr>
        <p:spPr>
          <a:xfrm flipH="1">
            <a:off x="223948" y="48203"/>
            <a:ext cx="1472685" cy="613573"/>
          </a:xfrm>
          <a:custGeom>
            <a:avLst/>
            <a:gdLst/>
            <a:ahLst/>
            <a:cxnLst/>
            <a:rect l="l" t="t" r="r" b="b"/>
            <a:pathLst>
              <a:path w="13441" h="5600" extrusionOk="0">
                <a:moveTo>
                  <a:pt x="6974" y="1"/>
                </a:moveTo>
                <a:cubicBezTo>
                  <a:pt x="5468" y="1"/>
                  <a:pt x="4461" y="3244"/>
                  <a:pt x="4461" y="3244"/>
                </a:cubicBezTo>
                <a:cubicBezTo>
                  <a:pt x="4461" y="3244"/>
                  <a:pt x="3549" y="2801"/>
                  <a:pt x="2546" y="2801"/>
                </a:cubicBezTo>
                <a:cubicBezTo>
                  <a:pt x="1440" y="2801"/>
                  <a:pt x="224" y="3339"/>
                  <a:pt x="0" y="5600"/>
                </a:cubicBezTo>
                <a:lnTo>
                  <a:pt x="13233" y="5600"/>
                </a:lnTo>
                <a:cubicBezTo>
                  <a:pt x="13233" y="5600"/>
                  <a:pt x="13441" y="2884"/>
                  <a:pt x="10780" y="2884"/>
                </a:cubicBezTo>
                <a:cubicBezTo>
                  <a:pt x="10373" y="2884"/>
                  <a:pt x="9900" y="2947"/>
                  <a:pt x="9349" y="3093"/>
                </a:cubicBezTo>
                <a:cubicBezTo>
                  <a:pt x="9349" y="3093"/>
                  <a:pt x="8923" y="462"/>
                  <a:pt x="7243" y="36"/>
                </a:cubicBezTo>
                <a:cubicBezTo>
                  <a:pt x="7152" y="12"/>
                  <a:pt x="7062" y="1"/>
                  <a:pt x="6974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19" name="Google Shape;419;p13"/>
          <p:cNvSpPr/>
          <p:nvPr/>
        </p:nvSpPr>
        <p:spPr>
          <a:xfrm>
            <a:off x="10796952" y="116802"/>
            <a:ext cx="1395049" cy="438981"/>
          </a:xfrm>
          <a:custGeom>
            <a:avLst/>
            <a:gdLst/>
            <a:ahLst/>
            <a:cxnLst/>
            <a:rect l="l" t="t" r="r" b="b"/>
            <a:pathLst>
              <a:path w="26167" h="8234" extrusionOk="0">
                <a:moveTo>
                  <a:pt x="17177" y="1"/>
                </a:moveTo>
                <a:cubicBezTo>
                  <a:pt x="13201" y="1"/>
                  <a:pt x="12657" y="4324"/>
                  <a:pt x="12657" y="4324"/>
                </a:cubicBezTo>
                <a:cubicBezTo>
                  <a:pt x="12657" y="4324"/>
                  <a:pt x="11583" y="2047"/>
                  <a:pt x="9435" y="2047"/>
                </a:cubicBezTo>
                <a:cubicBezTo>
                  <a:pt x="9263" y="2047"/>
                  <a:pt x="9084" y="2061"/>
                  <a:pt x="8898" y="2093"/>
                </a:cubicBezTo>
                <a:cubicBezTo>
                  <a:pt x="6392" y="2519"/>
                  <a:pt x="6392" y="5151"/>
                  <a:pt x="6392" y="5151"/>
                </a:cubicBezTo>
                <a:cubicBezTo>
                  <a:pt x="6392" y="5151"/>
                  <a:pt x="5086" y="4590"/>
                  <a:pt x="3651" y="4590"/>
                </a:cubicBezTo>
                <a:cubicBezTo>
                  <a:pt x="2052" y="4590"/>
                  <a:pt x="291" y="5287"/>
                  <a:pt x="1" y="8233"/>
                </a:cubicBezTo>
                <a:lnTo>
                  <a:pt x="24637" y="8233"/>
                </a:lnTo>
                <a:cubicBezTo>
                  <a:pt x="24637" y="8233"/>
                  <a:pt x="26166" y="5577"/>
                  <a:pt x="24236" y="4474"/>
                </a:cubicBezTo>
                <a:cubicBezTo>
                  <a:pt x="23676" y="4151"/>
                  <a:pt x="23151" y="4035"/>
                  <a:pt x="22686" y="4035"/>
                </a:cubicBezTo>
                <a:cubicBezTo>
                  <a:pt x="21531" y="4035"/>
                  <a:pt x="20753" y="4750"/>
                  <a:pt x="20753" y="4750"/>
                </a:cubicBezTo>
                <a:cubicBezTo>
                  <a:pt x="20753" y="4750"/>
                  <a:pt x="21855" y="288"/>
                  <a:pt x="17545" y="13"/>
                </a:cubicBezTo>
                <a:cubicBezTo>
                  <a:pt x="17419" y="5"/>
                  <a:pt x="17296" y="1"/>
                  <a:pt x="17177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20" name="Google Shape;420;p13"/>
          <p:cNvSpPr/>
          <p:nvPr/>
        </p:nvSpPr>
        <p:spPr>
          <a:xfrm>
            <a:off x="10082426" y="904646"/>
            <a:ext cx="1743580" cy="611289"/>
          </a:xfrm>
          <a:custGeom>
            <a:avLst/>
            <a:gdLst/>
            <a:ahLst/>
            <a:cxnLst/>
            <a:rect l="l" t="t" r="r" b="b"/>
            <a:pathLst>
              <a:path w="35340" h="12876" extrusionOk="0">
                <a:moveTo>
                  <a:pt x="22643" y="1"/>
                </a:moveTo>
                <a:cubicBezTo>
                  <a:pt x="18871" y="1"/>
                  <a:pt x="16993" y="4655"/>
                  <a:pt x="16993" y="4655"/>
                </a:cubicBezTo>
                <a:cubicBezTo>
                  <a:pt x="16993" y="4655"/>
                  <a:pt x="16103" y="1985"/>
                  <a:pt x="13153" y="1985"/>
                </a:cubicBezTo>
                <a:cubicBezTo>
                  <a:pt x="12603" y="1985"/>
                  <a:pt x="11980" y="2078"/>
                  <a:pt x="11279" y="2299"/>
                </a:cubicBezTo>
                <a:cubicBezTo>
                  <a:pt x="6817" y="3702"/>
                  <a:pt x="8071" y="8564"/>
                  <a:pt x="8071" y="8564"/>
                </a:cubicBezTo>
                <a:cubicBezTo>
                  <a:pt x="8071" y="8564"/>
                  <a:pt x="6582" y="7635"/>
                  <a:pt x="4846" y="7635"/>
                </a:cubicBezTo>
                <a:cubicBezTo>
                  <a:pt x="3022" y="7635"/>
                  <a:pt x="925" y="8662"/>
                  <a:pt x="0" y="12875"/>
                </a:cubicBezTo>
                <a:lnTo>
                  <a:pt x="33685" y="12875"/>
                </a:lnTo>
                <a:cubicBezTo>
                  <a:pt x="33685" y="12875"/>
                  <a:pt x="35339" y="6415"/>
                  <a:pt x="31053" y="6415"/>
                </a:cubicBezTo>
                <a:cubicBezTo>
                  <a:pt x="30504" y="6415"/>
                  <a:pt x="29858" y="6521"/>
                  <a:pt x="29098" y="6760"/>
                </a:cubicBezTo>
                <a:cubicBezTo>
                  <a:pt x="29098" y="6760"/>
                  <a:pt x="28823" y="1597"/>
                  <a:pt x="24086" y="218"/>
                </a:cubicBezTo>
                <a:cubicBezTo>
                  <a:pt x="23578" y="68"/>
                  <a:pt x="23097" y="1"/>
                  <a:pt x="22643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270042457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5"/>
          <p:cNvSpPr txBox="1">
            <a:spLocks noGrp="1"/>
          </p:cNvSpPr>
          <p:nvPr>
            <p:ph type="title"/>
          </p:nvPr>
        </p:nvSpPr>
        <p:spPr>
          <a:xfrm>
            <a:off x="960000" y="2816267"/>
            <a:ext cx="3340800" cy="74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3500"/>
              <a:buNone/>
              <a:defRPr sz="3067" b="0"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114" name="Google Shape;114;p5"/>
          <p:cNvSpPr txBox="1">
            <a:spLocks noGrp="1"/>
          </p:cNvSpPr>
          <p:nvPr>
            <p:ph type="title" idx="2"/>
          </p:nvPr>
        </p:nvSpPr>
        <p:spPr>
          <a:xfrm>
            <a:off x="7935267" y="2816267"/>
            <a:ext cx="3340800" cy="74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 sz="3067" b="0"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115" name="Google Shape;115;p5"/>
          <p:cNvSpPr txBox="1">
            <a:spLocks noGrp="1"/>
          </p:cNvSpPr>
          <p:nvPr>
            <p:ph type="subTitle" idx="1"/>
          </p:nvPr>
        </p:nvSpPr>
        <p:spPr>
          <a:xfrm>
            <a:off x="7935263" y="3466429"/>
            <a:ext cx="3340800" cy="134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67"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sp>
        <p:nvSpPr>
          <p:cNvPr id="116" name="Google Shape;116;p5"/>
          <p:cNvSpPr txBox="1">
            <a:spLocks noGrp="1"/>
          </p:cNvSpPr>
          <p:nvPr>
            <p:ph type="subTitle" idx="3"/>
          </p:nvPr>
        </p:nvSpPr>
        <p:spPr>
          <a:xfrm>
            <a:off x="960233" y="3466429"/>
            <a:ext cx="3340800" cy="134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67"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sp>
        <p:nvSpPr>
          <p:cNvPr id="117" name="Google Shape;117;p5"/>
          <p:cNvSpPr/>
          <p:nvPr/>
        </p:nvSpPr>
        <p:spPr>
          <a:xfrm>
            <a:off x="11180268" y="1464624"/>
            <a:ext cx="1762713" cy="843345"/>
          </a:xfrm>
          <a:custGeom>
            <a:avLst/>
            <a:gdLst/>
            <a:ahLst/>
            <a:cxnLst/>
            <a:rect l="l" t="t" r="r" b="b"/>
            <a:pathLst>
              <a:path w="15164" h="7255" extrusionOk="0">
                <a:moveTo>
                  <a:pt x="5362" y="0"/>
                </a:moveTo>
                <a:cubicBezTo>
                  <a:pt x="3058" y="0"/>
                  <a:pt x="3058" y="4598"/>
                  <a:pt x="3058" y="4598"/>
                </a:cubicBezTo>
                <a:cubicBezTo>
                  <a:pt x="3058" y="4598"/>
                  <a:pt x="2611" y="4325"/>
                  <a:pt x="2054" y="4325"/>
                </a:cubicBezTo>
                <a:cubicBezTo>
                  <a:pt x="1290" y="4325"/>
                  <a:pt x="319" y="4836"/>
                  <a:pt x="0" y="7255"/>
                </a:cubicBezTo>
                <a:lnTo>
                  <a:pt x="15163" y="7255"/>
                </a:lnTo>
                <a:cubicBezTo>
                  <a:pt x="15163" y="7255"/>
                  <a:pt x="14777" y="4519"/>
                  <a:pt x="12700" y="4519"/>
                </a:cubicBezTo>
                <a:cubicBezTo>
                  <a:pt x="12294" y="4519"/>
                  <a:pt x="11824" y="4624"/>
                  <a:pt x="11278" y="4874"/>
                </a:cubicBezTo>
                <a:cubicBezTo>
                  <a:pt x="11278" y="4874"/>
                  <a:pt x="10880" y="2861"/>
                  <a:pt x="9125" y="2861"/>
                </a:cubicBezTo>
                <a:cubicBezTo>
                  <a:pt x="8817" y="2861"/>
                  <a:pt x="8467" y="2923"/>
                  <a:pt x="8070" y="3069"/>
                </a:cubicBezTo>
                <a:cubicBezTo>
                  <a:pt x="8070" y="3069"/>
                  <a:pt x="8070" y="287"/>
                  <a:pt x="5564" y="11"/>
                </a:cubicBezTo>
                <a:cubicBezTo>
                  <a:pt x="5495" y="4"/>
                  <a:pt x="5428" y="0"/>
                  <a:pt x="5362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18" name="Google Shape;118;p5"/>
          <p:cNvSpPr/>
          <p:nvPr/>
        </p:nvSpPr>
        <p:spPr>
          <a:xfrm>
            <a:off x="-396433" y="441684"/>
            <a:ext cx="1852552" cy="1209336"/>
          </a:xfrm>
          <a:custGeom>
            <a:avLst/>
            <a:gdLst/>
            <a:ahLst/>
            <a:cxnLst/>
            <a:rect l="l" t="t" r="r" b="b"/>
            <a:pathLst>
              <a:path w="15189" h="7255" extrusionOk="0">
                <a:moveTo>
                  <a:pt x="9826" y="0"/>
                </a:moveTo>
                <a:cubicBezTo>
                  <a:pt x="9761" y="0"/>
                  <a:pt x="9694" y="4"/>
                  <a:pt x="9625" y="11"/>
                </a:cubicBezTo>
                <a:cubicBezTo>
                  <a:pt x="7119" y="287"/>
                  <a:pt x="7119" y="3069"/>
                  <a:pt x="7119" y="3069"/>
                </a:cubicBezTo>
                <a:cubicBezTo>
                  <a:pt x="6722" y="2923"/>
                  <a:pt x="6372" y="2861"/>
                  <a:pt x="6064" y="2861"/>
                </a:cubicBezTo>
                <a:cubicBezTo>
                  <a:pt x="4309" y="2861"/>
                  <a:pt x="3911" y="4874"/>
                  <a:pt x="3911" y="4874"/>
                </a:cubicBezTo>
                <a:cubicBezTo>
                  <a:pt x="3361" y="4624"/>
                  <a:pt x="2887" y="4519"/>
                  <a:pt x="2478" y="4519"/>
                </a:cubicBezTo>
                <a:cubicBezTo>
                  <a:pt x="387" y="4519"/>
                  <a:pt x="1" y="7255"/>
                  <a:pt x="1" y="7255"/>
                </a:cubicBezTo>
                <a:lnTo>
                  <a:pt x="15189" y="7255"/>
                </a:lnTo>
                <a:cubicBezTo>
                  <a:pt x="14870" y="4836"/>
                  <a:pt x="13899" y="4326"/>
                  <a:pt x="13135" y="4326"/>
                </a:cubicBezTo>
                <a:cubicBezTo>
                  <a:pt x="12578" y="4326"/>
                  <a:pt x="12131" y="4598"/>
                  <a:pt x="12131" y="4598"/>
                </a:cubicBezTo>
                <a:cubicBezTo>
                  <a:pt x="12131" y="4598"/>
                  <a:pt x="12131" y="0"/>
                  <a:pt x="9826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19" name="Google Shape;119;p5"/>
          <p:cNvSpPr/>
          <p:nvPr/>
        </p:nvSpPr>
        <p:spPr>
          <a:xfrm>
            <a:off x="8789891" y="-403037"/>
            <a:ext cx="2232292" cy="1068008"/>
          </a:xfrm>
          <a:custGeom>
            <a:avLst/>
            <a:gdLst/>
            <a:ahLst/>
            <a:cxnLst/>
            <a:rect l="l" t="t" r="r" b="b"/>
            <a:pathLst>
              <a:path w="15164" h="7255" extrusionOk="0">
                <a:moveTo>
                  <a:pt x="5362" y="0"/>
                </a:moveTo>
                <a:cubicBezTo>
                  <a:pt x="3058" y="0"/>
                  <a:pt x="3058" y="4598"/>
                  <a:pt x="3058" y="4598"/>
                </a:cubicBezTo>
                <a:cubicBezTo>
                  <a:pt x="3058" y="4598"/>
                  <a:pt x="2611" y="4325"/>
                  <a:pt x="2054" y="4325"/>
                </a:cubicBezTo>
                <a:cubicBezTo>
                  <a:pt x="1290" y="4325"/>
                  <a:pt x="319" y="4836"/>
                  <a:pt x="0" y="7255"/>
                </a:cubicBezTo>
                <a:lnTo>
                  <a:pt x="15163" y="7255"/>
                </a:lnTo>
                <a:cubicBezTo>
                  <a:pt x="15163" y="7255"/>
                  <a:pt x="14777" y="4519"/>
                  <a:pt x="12700" y="4519"/>
                </a:cubicBezTo>
                <a:cubicBezTo>
                  <a:pt x="12294" y="4519"/>
                  <a:pt x="11824" y="4624"/>
                  <a:pt x="11278" y="4874"/>
                </a:cubicBezTo>
                <a:cubicBezTo>
                  <a:pt x="11278" y="4874"/>
                  <a:pt x="10880" y="2861"/>
                  <a:pt x="9125" y="2861"/>
                </a:cubicBezTo>
                <a:cubicBezTo>
                  <a:pt x="8817" y="2861"/>
                  <a:pt x="8467" y="2923"/>
                  <a:pt x="8070" y="3069"/>
                </a:cubicBezTo>
                <a:cubicBezTo>
                  <a:pt x="8070" y="3069"/>
                  <a:pt x="8070" y="287"/>
                  <a:pt x="5564" y="11"/>
                </a:cubicBezTo>
                <a:cubicBezTo>
                  <a:pt x="5495" y="4"/>
                  <a:pt x="5428" y="0"/>
                  <a:pt x="5362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120" name="Google Shape;120;p5"/>
          <p:cNvGrpSpPr/>
          <p:nvPr/>
        </p:nvGrpSpPr>
        <p:grpSpPr>
          <a:xfrm>
            <a:off x="0" y="5516099"/>
            <a:ext cx="12192000" cy="1347572"/>
            <a:chOff x="0" y="4260525"/>
            <a:chExt cx="9144000" cy="887338"/>
          </a:xfrm>
        </p:grpSpPr>
        <p:sp>
          <p:nvSpPr>
            <p:cNvPr id="121" name="Google Shape;121;p5"/>
            <p:cNvSpPr/>
            <p:nvPr/>
          </p:nvSpPr>
          <p:spPr>
            <a:xfrm>
              <a:off x="0" y="4260525"/>
              <a:ext cx="928338" cy="887338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2" name="Google Shape;122;p5"/>
            <p:cNvSpPr/>
            <p:nvPr/>
          </p:nvSpPr>
          <p:spPr>
            <a:xfrm>
              <a:off x="911486" y="4429862"/>
              <a:ext cx="954571" cy="71795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3" name="Google Shape;123;p5"/>
            <p:cNvSpPr/>
            <p:nvPr/>
          </p:nvSpPr>
          <p:spPr>
            <a:xfrm flipH="1">
              <a:off x="1838113" y="4429862"/>
              <a:ext cx="954571" cy="71795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4" name="Google Shape;124;p5"/>
            <p:cNvSpPr/>
            <p:nvPr/>
          </p:nvSpPr>
          <p:spPr>
            <a:xfrm>
              <a:off x="2785105" y="4405470"/>
              <a:ext cx="954571" cy="74229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5" name="Google Shape;125;p5"/>
            <p:cNvSpPr/>
            <p:nvPr/>
          </p:nvSpPr>
          <p:spPr>
            <a:xfrm>
              <a:off x="3730274" y="4539752"/>
              <a:ext cx="954571" cy="607998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6" name="Google Shape;126;p5"/>
            <p:cNvSpPr/>
            <p:nvPr/>
          </p:nvSpPr>
          <p:spPr>
            <a:xfrm flipH="1">
              <a:off x="8215662" y="4260525"/>
              <a:ext cx="928338" cy="887338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7" name="Google Shape;127;p5"/>
            <p:cNvSpPr/>
            <p:nvPr/>
          </p:nvSpPr>
          <p:spPr>
            <a:xfrm flipH="1">
              <a:off x="7277943" y="4429862"/>
              <a:ext cx="954571" cy="71795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8" name="Google Shape;128;p5"/>
            <p:cNvSpPr/>
            <p:nvPr/>
          </p:nvSpPr>
          <p:spPr>
            <a:xfrm>
              <a:off x="6351316" y="4429862"/>
              <a:ext cx="954571" cy="71795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9" name="Google Shape;129;p5"/>
            <p:cNvSpPr/>
            <p:nvPr/>
          </p:nvSpPr>
          <p:spPr>
            <a:xfrm flipH="1">
              <a:off x="5404324" y="4405470"/>
              <a:ext cx="954571" cy="74229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0" name="Google Shape;130;p5"/>
            <p:cNvSpPr/>
            <p:nvPr/>
          </p:nvSpPr>
          <p:spPr>
            <a:xfrm flipH="1">
              <a:off x="4459155" y="4539752"/>
              <a:ext cx="954571" cy="607998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31" name="Google Shape;131;p5"/>
          <p:cNvGrpSpPr/>
          <p:nvPr/>
        </p:nvGrpSpPr>
        <p:grpSpPr>
          <a:xfrm flipH="1">
            <a:off x="10876197" y="3666033"/>
            <a:ext cx="1341947" cy="3210584"/>
            <a:chOff x="-34400" y="2920300"/>
            <a:chExt cx="1006460" cy="2407938"/>
          </a:xfrm>
        </p:grpSpPr>
        <p:sp>
          <p:nvSpPr>
            <p:cNvPr id="132" name="Google Shape;132;p5"/>
            <p:cNvSpPr/>
            <p:nvPr/>
          </p:nvSpPr>
          <p:spPr>
            <a:xfrm>
              <a:off x="-34400" y="2920300"/>
              <a:ext cx="1006460" cy="2407931"/>
            </a:xfrm>
            <a:custGeom>
              <a:avLst/>
              <a:gdLst/>
              <a:ahLst/>
              <a:cxnLst/>
              <a:rect l="l" t="t" r="r" b="b"/>
              <a:pathLst>
                <a:path w="24078" h="57606" extrusionOk="0">
                  <a:moveTo>
                    <a:pt x="5444" y="1"/>
                  </a:moveTo>
                  <a:cubicBezTo>
                    <a:pt x="3809" y="1"/>
                    <a:pt x="2351" y="6295"/>
                    <a:pt x="1429" y="11474"/>
                  </a:cubicBezTo>
                  <a:cubicBezTo>
                    <a:pt x="802" y="15133"/>
                    <a:pt x="401" y="18240"/>
                    <a:pt x="401" y="18240"/>
                  </a:cubicBezTo>
                  <a:lnTo>
                    <a:pt x="326" y="26561"/>
                  </a:lnTo>
                  <a:lnTo>
                    <a:pt x="176" y="39318"/>
                  </a:lnTo>
                  <a:lnTo>
                    <a:pt x="0" y="56662"/>
                  </a:lnTo>
                  <a:cubicBezTo>
                    <a:pt x="802" y="56837"/>
                    <a:pt x="1629" y="56988"/>
                    <a:pt x="2506" y="57088"/>
                  </a:cubicBezTo>
                  <a:cubicBezTo>
                    <a:pt x="4361" y="57363"/>
                    <a:pt x="6341" y="57514"/>
                    <a:pt x="8321" y="57589"/>
                  </a:cubicBezTo>
                  <a:cubicBezTo>
                    <a:pt x="8798" y="57599"/>
                    <a:pt x="9276" y="57606"/>
                    <a:pt x="9752" y="57606"/>
                  </a:cubicBezTo>
                  <a:cubicBezTo>
                    <a:pt x="10425" y="57606"/>
                    <a:pt x="11094" y="57593"/>
                    <a:pt x="11755" y="57564"/>
                  </a:cubicBezTo>
                  <a:cubicBezTo>
                    <a:pt x="17344" y="57389"/>
                    <a:pt x="22181" y="56286"/>
                    <a:pt x="22857" y="54256"/>
                  </a:cubicBezTo>
                  <a:cubicBezTo>
                    <a:pt x="24010" y="50822"/>
                    <a:pt x="19424" y="46010"/>
                    <a:pt x="19424" y="46010"/>
                  </a:cubicBezTo>
                  <a:cubicBezTo>
                    <a:pt x="19424" y="46010"/>
                    <a:pt x="23709" y="46010"/>
                    <a:pt x="23910" y="40697"/>
                  </a:cubicBezTo>
                  <a:cubicBezTo>
                    <a:pt x="24077" y="36238"/>
                    <a:pt x="19156" y="35870"/>
                    <a:pt x="17531" y="35870"/>
                  </a:cubicBezTo>
                  <a:cubicBezTo>
                    <a:pt x="17210" y="35870"/>
                    <a:pt x="17018" y="35885"/>
                    <a:pt x="17018" y="35885"/>
                  </a:cubicBezTo>
                  <a:cubicBezTo>
                    <a:pt x="17018" y="35885"/>
                    <a:pt x="22331" y="31925"/>
                    <a:pt x="21303" y="26912"/>
                  </a:cubicBezTo>
                  <a:cubicBezTo>
                    <a:pt x="20926" y="25116"/>
                    <a:pt x="19705" y="24539"/>
                    <a:pt x="18294" y="24539"/>
                  </a:cubicBezTo>
                  <a:cubicBezTo>
                    <a:pt x="15768" y="24539"/>
                    <a:pt x="12632" y="26386"/>
                    <a:pt x="12632" y="26386"/>
                  </a:cubicBezTo>
                  <a:cubicBezTo>
                    <a:pt x="12632" y="26386"/>
                    <a:pt x="16692" y="11348"/>
                    <a:pt x="14812" y="9895"/>
                  </a:cubicBezTo>
                  <a:cubicBezTo>
                    <a:pt x="14669" y="9782"/>
                    <a:pt x="14503" y="9730"/>
                    <a:pt x="14318" y="9730"/>
                  </a:cubicBezTo>
                  <a:cubicBezTo>
                    <a:pt x="12065" y="9730"/>
                    <a:pt x="6993" y="17413"/>
                    <a:pt x="6993" y="17413"/>
                  </a:cubicBezTo>
                  <a:cubicBezTo>
                    <a:pt x="6993" y="17413"/>
                    <a:pt x="8672" y="1423"/>
                    <a:pt x="5739" y="70"/>
                  </a:cubicBezTo>
                  <a:cubicBezTo>
                    <a:pt x="5640" y="23"/>
                    <a:pt x="5542" y="1"/>
                    <a:pt x="544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3" name="Google Shape;133;p5"/>
            <p:cNvSpPr/>
            <p:nvPr/>
          </p:nvSpPr>
          <p:spPr>
            <a:xfrm>
              <a:off x="-34400" y="3371622"/>
              <a:ext cx="802518" cy="1956616"/>
            </a:xfrm>
            <a:custGeom>
              <a:avLst/>
              <a:gdLst/>
              <a:ahLst/>
              <a:cxnLst/>
              <a:rect l="l" t="t" r="r" b="b"/>
              <a:pathLst>
                <a:path w="19199" h="46809" extrusionOk="0">
                  <a:moveTo>
                    <a:pt x="3078" y="1"/>
                  </a:moveTo>
                  <a:cubicBezTo>
                    <a:pt x="2575" y="1"/>
                    <a:pt x="1998" y="278"/>
                    <a:pt x="1429" y="677"/>
                  </a:cubicBezTo>
                  <a:cubicBezTo>
                    <a:pt x="802" y="4336"/>
                    <a:pt x="401" y="7443"/>
                    <a:pt x="401" y="7443"/>
                  </a:cubicBezTo>
                  <a:lnTo>
                    <a:pt x="326" y="15764"/>
                  </a:lnTo>
                  <a:lnTo>
                    <a:pt x="176" y="28521"/>
                  </a:lnTo>
                  <a:lnTo>
                    <a:pt x="0" y="45865"/>
                  </a:lnTo>
                  <a:cubicBezTo>
                    <a:pt x="802" y="46040"/>
                    <a:pt x="1629" y="46191"/>
                    <a:pt x="2506" y="46291"/>
                  </a:cubicBezTo>
                  <a:cubicBezTo>
                    <a:pt x="4361" y="46566"/>
                    <a:pt x="6341" y="46717"/>
                    <a:pt x="8321" y="46792"/>
                  </a:cubicBezTo>
                  <a:cubicBezTo>
                    <a:pt x="8798" y="46802"/>
                    <a:pt x="9276" y="46809"/>
                    <a:pt x="9752" y="46809"/>
                  </a:cubicBezTo>
                  <a:cubicBezTo>
                    <a:pt x="10425" y="46809"/>
                    <a:pt x="11094" y="46796"/>
                    <a:pt x="11755" y="46767"/>
                  </a:cubicBezTo>
                  <a:cubicBezTo>
                    <a:pt x="14361" y="45614"/>
                    <a:pt x="17719" y="43785"/>
                    <a:pt x="18271" y="41805"/>
                  </a:cubicBezTo>
                  <a:cubicBezTo>
                    <a:pt x="19198" y="38446"/>
                    <a:pt x="15865" y="34812"/>
                    <a:pt x="15865" y="34812"/>
                  </a:cubicBezTo>
                  <a:cubicBezTo>
                    <a:pt x="15865" y="34812"/>
                    <a:pt x="18797" y="34286"/>
                    <a:pt x="18271" y="30627"/>
                  </a:cubicBezTo>
                  <a:cubicBezTo>
                    <a:pt x="17745" y="26967"/>
                    <a:pt x="14186" y="26441"/>
                    <a:pt x="14186" y="26441"/>
                  </a:cubicBezTo>
                  <a:cubicBezTo>
                    <a:pt x="14186" y="26441"/>
                    <a:pt x="16491" y="22782"/>
                    <a:pt x="15238" y="19975"/>
                  </a:cubicBezTo>
                  <a:cubicBezTo>
                    <a:pt x="14683" y="18720"/>
                    <a:pt x="13532" y="18370"/>
                    <a:pt x="12423" y="18370"/>
                  </a:cubicBezTo>
                  <a:cubicBezTo>
                    <a:pt x="11028" y="18370"/>
                    <a:pt x="9699" y="18922"/>
                    <a:pt x="9699" y="18922"/>
                  </a:cubicBezTo>
                  <a:cubicBezTo>
                    <a:pt x="9699" y="18922"/>
                    <a:pt x="11479" y="9624"/>
                    <a:pt x="10326" y="8271"/>
                  </a:cubicBezTo>
                  <a:cubicBezTo>
                    <a:pt x="10186" y="8107"/>
                    <a:pt x="10013" y="8035"/>
                    <a:pt x="9817" y="8035"/>
                  </a:cubicBezTo>
                  <a:cubicBezTo>
                    <a:pt x="8392" y="8035"/>
                    <a:pt x="5739" y="11829"/>
                    <a:pt x="5739" y="11829"/>
                  </a:cubicBezTo>
                  <a:cubicBezTo>
                    <a:pt x="5739" y="11829"/>
                    <a:pt x="5539" y="2732"/>
                    <a:pt x="4060" y="551"/>
                  </a:cubicBezTo>
                  <a:cubicBezTo>
                    <a:pt x="3800" y="161"/>
                    <a:pt x="3461" y="1"/>
                    <a:pt x="307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4" name="Google Shape;134;p5"/>
            <p:cNvSpPr/>
            <p:nvPr/>
          </p:nvSpPr>
          <p:spPr>
            <a:xfrm>
              <a:off x="-34400" y="3922806"/>
              <a:ext cx="614962" cy="1404773"/>
            </a:xfrm>
            <a:custGeom>
              <a:avLst/>
              <a:gdLst/>
              <a:ahLst/>
              <a:cxnLst/>
              <a:rect l="l" t="t" r="r" b="b"/>
              <a:pathLst>
                <a:path w="14712" h="33607" extrusionOk="0">
                  <a:moveTo>
                    <a:pt x="3153" y="0"/>
                  </a:moveTo>
                  <a:cubicBezTo>
                    <a:pt x="2110" y="0"/>
                    <a:pt x="1125" y="1196"/>
                    <a:pt x="326" y="2578"/>
                  </a:cubicBezTo>
                  <a:lnTo>
                    <a:pt x="176" y="15335"/>
                  </a:lnTo>
                  <a:lnTo>
                    <a:pt x="0" y="32679"/>
                  </a:lnTo>
                  <a:cubicBezTo>
                    <a:pt x="802" y="32854"/>
                    <a:pt x="1629" y="33005"/>
                    <a:pt x="2506" y="33105"/>
                  </a:cubicBezTo>
                  <a:cubicBezTo>
                    <a:pt x="4361" y="33380"/>
                    <a:pt x="6341" y="33531"/>
                    <a:pt x="8321" y="33606"/>
                  </a:cubicBezTo>
                  <a:cubicBezTo>
                    <a:pt x="10151" y="32729"/>
                    <a:pt x="12206" y="31401"/>
                    <a:pt x="13058" y="29646"/>
                  </a:cubicBezTo>
                  <a:cubicBezTo>
                    <a:pt x="14712" y="26213"/>
                    <a:pt x="10326" y="22553"/>
                    <a:pt x="10326" y="22553"/>
                  </a:cubicBezTo>
                  <a:cubicBezTo>
                    <a:pt x="10326" y="22553"/>
                    <a:pt x="14712" y="22453"/>
                    <a:pt x="13684" y="18493"/>
                  </a:cubicBezTo>
                  <a:cubicBezTo>
                    <a:pt x="12780" y="15068"/>
                    <a:pt x="9635" y="14828"/>
                    <a:pt x="8769" y="14828"/>
                  </a:cubicBezTo>
                  <a:cubicBezTo>
                    <a:pt x="8627" y="14828"/>
                    <a:pt x="8546" y="14834"/>
                    <a:pt x="8546" y="14834"/>
                  </a:cubicBezTo>
                  <a:cubicBezTo>
                    <a:pt x="8546" y="14834"/>
                    <a:pt x="10752" y="10849"/>
                    <a:pt x="9499" y="9095"/>
                  </a:cubicBezTo>
                  <a:cubicBezTo>
                    <a:pt x="9171" y="8628"/>
                    <a:pt x="8734" y="8456"/>
                    <a:pt x="8268" y="8456"/>
                  </a:cubicBezTo>
                  <a:cubicBezTo>
                    <a:pt x="6956" y="8456"/>
                    <a:pt x="5414" y="9821"/>
                    <a:pt x="5414" y="9821"/>
                  </a:cubicBezTo>
                  <a:cubicBezTo>
                    <a:pt x="5414" y="9821"/>
                    <a:pt x="6266" y="1150"/>
                    <a:pt x="3659" y="97"/>
                  </a:cubicBezTo>
                  <a:cubicBezTo>
                    <a:pt x="3489" y="31"/>
                    <a:pt x="3320" y="0"/>
                    <a:pt x="315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5" name="Google Shape;135;p5"/>
            <p:cNvSpPr/>
            <p:nvPr/>
          </p:nvSpPr>
          <p:spPr>
            <a:xfrm>
              <a:off x="-34400" y="4546472"/>
              <a:ext cx="316426" cy="760133"/>
            </a:xfrm>
            <a:custGeom>
              <a:avLst/>
              <a:gdLst/>
              <a:ahLst/>
              <a:cxnLst/>
              <a:rect l="l" t="t" r="r" b="b"/>
              <a:pathLst>
                <a:path w="7570" h="18185" extrusionOk="0">
                  <a:moveTo>
                    <a:pt x="1803" y="0"/>
                  </a:moveTo>
                  <a:cubicBezTo>
                    <a:pt x="1231" y="0"/>
                    <a:pt x="668" y="180"/>
                    <a:pt x="176" y="415"/>
                  </a:cubicBezTo>
                  <a:lnTo>
                    <a:pt x="0" y="17759"/>
                  </a:lnTo>
                  <a:cubicBezTo>
                    <a:pt x="802" y="17934"/>
                    <a:pt x="1629" y="18085"/>
                    <a:pt x="2506" y="18185"/>
                  </a:cubicBezTo>
                  <a:cubicBezTo>
                    <a:pt x="4261" y="16380"/>
                    <a:pt x="7569" y="12496"/>
                    <a:pt x="7093" y="9714"/>
                  </a:cubicBezTo>
                  <a:cubicBezTo>
                    <a:pt x="6466" y="5954"/>
                    <a:pt x="4161" y="5754"/>
                    <a:pt x="4161" y="5754"/>
                  </a:cubicBezTo>
                  <a:cubicBezTo>
                    <a:pt x="4161" y="5754"/>
                    <a:pt x="5940" y="3673"/>
                    <a:pt x="3860" y="1067"/>
                  </a:cubicBezTo>
                  <a:cubicBezTo>
                    <a:pt x="3236" y="276"/>
                    <a:pt x="2512" y="0"/>
                    <a:pt x="180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36" name="Google Shape;136;p5"/>
          <p:cNvGrpSpPr/>
          <p:nvPr/>
        </p:nvGrpSpPr>
        <p:grpSpPr>
          <a:xfrm>
            <a:off x="786130" y="5612705"/>
            <a:ext cx="10236961" cy="1284999"/>
            <a:chOff x="1046797" y="6114528"/>
            <a:chExt cx="7677721" cy="963749"/>
          </a:xfrm>
        </p:grpSpPr>
        <p:sp>
          <p:nvSpPr>
            <p:cNvPr id="137" name="Google Shape;137;p5"/>
            <p:cNvSpPr/>
            <p:nvPr/>
          </p:nvSpPr>
          <p:spPr>
            <a:xfrm>
              <a:off x="4884137" y="6136293"/>
              <a:ext cx="3840382" cy="941984"/>
            </a:xfrm>
            <a:custGeom>
              <a:avLst/>
              <a:gdLst/>
              <a:ahLst/>
              <a:cxnLst/>
              <a:rect l="l" t="t" r="r" b="b"/>
              <a:pathLst>
                <a:path w="61424" h="23146" extrusionOk="0">
                  <a:moveTo>
                    <a:pt x="7671" y="1"/>
                  </a:moveTo>
                  <a:cubicBezTo>
                    <a:pt x="5176" y="1"/>
                    <a:pt x="2618" y="138"/>
                    <a:pt x="1" y="434"/>
                  </a:cubicBezTo>
                  <a:lnTo>
                    <a:pt x="1" y="23145"/>
                  </a:lnTo>
                  <a:lnTo>
                    <a:pt x="56973" y="22803"/>
                  </a:lnTo>
                  <a:lnTo>
                    <a:pt x="61424" y="22780"/>
                  </a:lnTo>
                  <a:cubicBezTo>
                    <a:pt x="61424" y="22780"/>
                    <a:pt x="39804" y="1"/>
                    <a:pt x="767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8" name="Google Shape;138;p5"/>
            <p:cNvSpPr/>
            <p:nvPr/>
          </p:nvSpPr>
          <p:spPr>
            <a:xfrm>
              <a:off x="4881404" y="6114528"/>
              <a:ext cx="3840382" cy="928066"/>
            </a:xfrm>
            <a:custGeom>
              <a:avLst/>
              <a:gdLst/>
              <a:ahLst/>
              <a:cxnLst/>
              <a:rect l="l" t="t" r="r" b="b"/>
              <a:pathLst>
                <a:path w="61424" h="22804" extrusionOk="0">
                  <a:moveTo>
                    <a:pt x="7671" y="1"/>
                  </a:moveTo>
                  <a:cubicBezTo>
                    <a:pt x="5176" y="1"/>
                    <a:pt x="2618" y="138"/>
                    <a:pt x="1" y="434"/>
                  </a:cubicBezTo>
                  <a:lnTo>
                    <a:pt x="1" y="4223"/>
                  </a:lnTo>
                  <a:cubicBezTo>
                    <a:pt x="1256" y="5616"/>
                    <a:pt x="3151" y="7168"/>
                    <a:pt x="5228" y="7168"/>
                  </a:cubicBezTo>
                  <a:cubicBezTo>
                    <a:pt x="8548" y="7168"/>
                    <a:pt x="8813" y="4500"/>
                    <a:pt x="10898" y="4500"/>
                  </a:cubicBezTo>
                  <a:cubicBezTo>
                    <a:pt x="11135" y="4500"/>
                    <a:pt x="11396" y="4534"/>
                    <a:pt x="11687" y="4611"/>
                  </a:cubicBezTo>
                  <a:cubicBezTo>
                    <a:pt x="14540" y="5365"/>
                    <a:pt x="12646" y="9085"/>
                    <a:pt x="15773" y="9085"/>
                  </a:cubicBezTo>
                  <a:cubicBezTo>
                    <a:pt x="18528" y="9085"/>
                    <a:pt x="19816" y="6833"/>
                    <a:pt x="21745" y="6833"/>
                  </a:cubicBezTo>
                  <a:cubicBezTo>
                    <a:pt x="22022" y="6833"/>
                    <a:pt x="22311" y="6879"/>
                    <a:pt x="22621" y="6985"/>
                  </a:cubicBezTo>
                  <a:cubicBezTo>
                    <a:pt x="25109" y="7853"/>
                    <a:pt x="24333" y="11550"/>
                    <a:pt x="26250" y="12121"/>
                  </a:cubicBezTo>
                  <a:cubicBezTo>
                    <a:pt x="26435" y="12177"/>
                    <a:pt x="26615" y="12202"/>
                    <a:pt x="26789" y="12202"/>
                  </a:cubicBezTo>
                  <a:cubicBezTo>
                    <a:pt x="28167" y="12202"/>
                    <a:pt x="29249" y="10654"/>
                    <a:pt x="30827" y="10654"/>
                  </a:cubicBezTo>
                  <a:cubicBezTo>
                    <a:pt x="31090" y="10654"/>
                    <a:pt x="31366" y="10697"/>
                    <a:pt x="31659" y="10797"/>
                  </a:cubicBezTo>
                  <a:cubicBezTo>
                    <a:pt x="33855" y="11521"/>
                    <a:pt x="34382" y="14716"/>
                    <a:pt x="37200" y="14716"/>
                  </a:cubicBezTo>
                  <a:cubicBezTo>
                    <a:pt x="37313" y="14716"/>
                    <a:pt x="37429" y="14711"/>
                    <a:pt x="37548" y="14700"/>
                  </a:cubicBezTo>
                  <a:cubicBezTo>
                    <a:pt x="39317" y="14533"/>
                    <a:pt x="40719" y="13920"/>
                    <a:pt x="41980" y="13920"/>
                  </a:cubicBezTo>
                  <a:cubicBezTo>
                    <a:pt x="42965" y="13920"/>
                    <a:pt x="43863" y="14294"/>
                    <a:pt x="44784" y="15545"/>
                  </a:cubicBezTo>
                  <a:cubicBezTo>
                    <a:pt x="46884" y="18398"/>
                    <a:pt x="46975" y="20498"/>
                    <a:pt x="49828" y="20772"/>
                  </a:cubicBezTo>
                  <a:cubicBezTo>
                    <a:pt x="52316" y="21023"/>
                    <a:pt x="55147" y="20543"/>
                    <a:pt x="56973" y="22803"/>
                  </a:cubicBezTo>
                  <a:lnTo>
                    <a:pt x="61424" y="22780"/>
                  </a:lnTo>
                  <a:cubicBezTo>
                    <a:pt x="61424" y="22780"/>
                    <a:pt x="39804" y="1"/>
                    <a:pt x="76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9" name="Google Shape;139;p5"/>
            <p:cNvSpPr/>
            <p:nvPr/>
          </p:nvSpPr>
          <p:spPr>
            <a:xfrm flipH="1">
              <a:off x="1046797" y="6133012"/>
              <a:ext cx="3840382" cy="941984"/>
            </a:xfrm>
            <a:custGeom>
              <a:avLst/>
              <a:gdLst/>
              <a:ahLst/>
              <a:cxnLst/>
              <a:rect l="l" t="t" r="r" b="b"/>
              <a:pathLst>
                <a:path w="61424" h="23146" extrusionOk="0">
                  <a:moveTo>
                    <a:pt x="7671" y="1"/>
                  </a:moveTo>
                  <a:cubicBezTo>
                    <a:pt x="5176" y="1"/>
                    <a:pt x="2618" y="138"/>
                    <a:pt x="1" y="434"/>
                  </a:cubicBezTo>
                  <a:lnTo>
                    <a:pt x="1" y="23145"/>
                  </a:lnTo>
                  <a:lnTo>
                    <a:pt x="56973" y="22803"/>
                  </a:lnTo>
                  <a:lnTo>
                    <a:pt x="61424" y="22780"/>
                  </a:lnTo>
                  <a:cubicBezTo>
                    <a:pt x="61424" y="22780"/>
                    <a:pt x="39804" y="1"/>
                    <a:pt x="767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0" name="Google Shape;140;p5"/>
            <p:cNvSpPr/>
            <p:nvPr/>
          </p:nvSpPr>
          <p:spPr>
            <a:xfrm flipH="1">
              <a:off x="1046797" y="6114663"/>
              <a:ext cx="3840382" cy="928066"/>
            </a:xfrm>
            <a:custGeom>
              <a:avLst/>
              <a:gdLst/>
              <a:ahLst/>
              <a:cxnLst/>
              <a:rect l="l" t="t" r="r" b="b"/>
              <a:pathLst>
                <a:path w="61424" h="22804" extrusionOk="0">
                  <a:moveTo>
                    <a:pt x="7671" y="1"/>
                  </a:moveTo>
                  <a:cubicBezTo>
                    <a:pt x="5176" y="1"/>
                    <a:pt x="2618" y="138"/>
                    <a:pt x="1" y="434"/>
                  </a:cubicBezTo>
                  <a:lnTo>
                    <a:pt x="1" y="4223"/>
                  </a:lnTo>
                  <a:cubicBezTo>
                    <a:pt x="1256" y="5616"/>
                    <a:pt x="3151" y="7168"/>
                    <a:pt x="5228" y="7168"/>
                  </a:cubicBezTo>
                  <a:cubicBezTo>
                    <a:pt x="8548" y="7168"/>
                    <a:pt x="8813" y="4500"/>
                    <a:pt x="10898" y="4500"/>
                  </a:cubicBezTo>
                  <a:cubicBezTo>
                    <a:pt x="11135" y="4500"/>
                    <a:pt x="11396" y="4534"/>
                    <a:pt x="11687" y="4611"/>
                  </a:cubicBezTo>
                  <a:cubicBezTo>
                    <a:pt x="14540" y="5365"/>
                    <a:pt x="12646" y="9085"/>
                    <a:pt x="15773" y="9085"/>
                  </a:cubicBezTo>
                  <a:cubicBezTo>
                    <a:pt x="18528" y="9085"/>
                    <a:pt x="19816" y="6833"/>
                    <a:pt x="21745" y="6833"/>
                  </a:cubicBezTo>
                  <a:cubicBezTo>
                    <a:pt x="22022" y="6833"/>
                    <a:pt x="22311" y="6879"/>
                    <a:pt x="22621" y="6985"/>
                  </a:cubicBezTo>
                  <a:cubicBezTo>
                    <a:pt x="25109" y="7853"/>
                    <a:pt x="24333" y="11550"/>
                    <a:pt x="26250" y="12121"/>
                  </a:cubicBezTo>
                  <a:cubicBezTo>
                    <a:pt x="26435" y="12177"/>
                    <a:pt x="26615" y="12202"/>
                    <a:pt x="26789" y="12202"/>
                  </a:cubicBezTo>
                  <a:cubicBezTo>
                    <a:pt x="28167" y="12202"/>
                    <a:pt x="29249" y="10654"/>
                    <a:pt x="30827" y="10654"/>
                  </a:cubicBezTo>
                  <a:cubicBezTo>
                    <a:pt x="31090" y="10654"/>
                    <a:pt x="31366" y="10697"/>
                    <a:pt x="31659" y="10797"/>
                  </a:cubicBezTo>
                  <a:cubicBezTo>
                    <a:pt x="33855" y="11521"/>
                    <a:pt x="34382" y="14716"/>
                    <a:pt x="37200" y="14716"/>
                  </a:cubicBezTo>
                  <a:cubicBezTo>
                    <a:pt x="37313" y="14716"/>
                    <a:pt x="37429" y="14711"/>
                    <a:pt x="37548" y="14700"/>
                  </a:cubicBezTo>
                  <a:cubicBezTo>
                    <a:pt x="39317" y="14533"/>
                    <a:pt x="40719" y="13920"/>
                    <a:pt x="41980" y="13920"/>
                  </a:cubicBezTo>
                  <a:cubicBezTo>
                    <a:pt x="42965" y="13920"/>
                    <a:pt x="43863" y="14294"/>
                    <a:pt x="44784" y="15545"/>
                  </a:cubicBezTo>
                  <a:cubicBezTo>
                    <a:pt x="46884" y="18398"/>
                    <a:pt x="46975" y="20498"/>
                    <a:pt x="49828" y="20772"/>
                  </a:cubicBezTo>
                  <a:cubicBezTo>
                    <a:pt x="52316" y="21023"/>
                    <a:pt x="55147" y="20543"/>
                    <a:pt x="56973" y="22803"/>
                  </a:cubicBezTo>
                  <a:lnTo>
                    <a:pt x="61424" y="22780"/>
                  </a:lnTo>
                  <a:cubicBezTo>
                    <a:pt x="61424" y="22780"/>
                    <a:pt x="39804" y="1"/>
                    <a:pt x="76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41" name="Google Shape;141;p5"/>
          <p:cNvGrpSpPr/>
          <p:nvPr/>
        </p:nvGrpSpPr>
        <p:grpSpPr>
          <a:xfrm>
            <a:off x="-45867" y="3669633"/>
            <a:ext cx="1341947" cy="3210584"/>
            <a:chOff x="-34400" y="2920300"/>
            <a:chExt cx="1006460" cy="2407938"/>
          </a:xfrm>
        </p:grpSpPr>
        <p:sp>
          <p:nvSpPr>
            <p:cNvPr id="142" name="Google Shape;142;p5"/>
            <p:cNvSpPr/>
            <p:nvPr/>
          </p:nvSpPr>
          <p:spPr>
            <a:xfrm>
              <a:off x="-34400" y="2920300"/>
              <a:ext cx="1006460" cy="2407931"/>
            </a:xfrm>
            <a:custGeom>
              <a:avLst/>
              <a:gdLst/>
              <a:ahLst/>
              <a:cxnLst/>
              <a:rect l="l" t="t" r="r" b="b"/>
              <a:pathLst>
                <a:path w="24078" h="57606" extrusionOk="0">
                  <a:moveTo>
                    <a:pt x="5444" y="1"/>
                  </a:moveTo>
                  <a:cubicBezTo>
                    <a:pt x="3809" y="1"/>
                    <a:pt x="2351" y="6295"/>
                    <a:pt x="1429" y="11474"/>
                  </a:cubicBezTo>
                  <a:cubicBezTo>
                    <a:pt x="802" y="15133"/>
                    <a:pt x="401" y="18240"/>
                    <a:pt x="401" y="18240"/>
                  </a:cubicBezTo>
                  <a:lnTo>
                    <a:pt x="326" y="26561"/>
                  </a:lnTo>
                  <a:lnTo>
                    <a:pt x="176" y="39318"/>
                  </a:lnTo>
                  <a:lnTo>
                    <a:pt x="0" y="56662"/>
                  </a:lnTo>
                  <a:cubicBezTo>
                    <a:pt x="802" y="56837"/>
                    <a:pt x="1629" y="56988"/>
                    <a:pt x="2506" y="57088"/>
                  </a:cubicBezTo>
                  <a:cubicBezTo>
                    <a:pt x="4361" y="57363"/>
                    <a:pt x="6341" y="57514"/>
                    <a:pt x="8321" y="57589"/>
                  </a:cubicBezTo>
                  <a:cubicBezTo>
                    <a:pt x="8798" y="57599"/>
                    <a:pt x="9276" y="57606"/>
                    <a:pt x="9752" y="57606"/>
                  </a:cubicBezTo>
                  <a:cubicBezTo>
                    <a:pt x="10425" y="57606"/>
                    <a:pt x="11094" y="57593"/>
                    <a:pt x="11755" y="57564"/>
                  </a:cubicBezTo>
                  <a:cubicBezTo>
                    <a:pt x="17344" y="57389"/>
                    <a:pt x="22181" y="56286"/>
                    <a:pt x="22857" y="54256"/>
                  </a:cubicBezTo>
                  <a:cubicBezTo>
                    <a:pt x="24010" y="50822"/>
                    <a:pt x="19424" y="46010"/>
                    <a:pt x="19424" y="46010"/>
                  </a:cubicBezTo>
                  <a:cubicBezTo>
                    <a:pt x="19424" y="46010"/>
                    <a:pt x="23709" y="46010"/>
                    <a:pt x="23910" y="40697"/>
                  </a:cubicBezTo>
                  <a:cubicBezTo>
                    <a:pt x="24077" y="36238"/>
                    <a:pt x="19156" y="35870"/>
                    <a:pt x="17531" y="35870"/>
                  </a:cubicBezTo>
                  <a:cubicBezTo>
                    <a:pt x="17210" y="35870"/>
                    <a:pt x="17018" y="35885"/>
                    <a:pt x="17018" y="35885"/>
                  </a:cubicBezTo>
                  <a:cubicBezTo>
                    <a:pt x="17018" y="35885"/>
                    <a:pt x="22331" y="31925"/>
                    <a:pt x="21303" y="26912"/>
                  </a:cubicBezTo>
                  <a:cubicBezTo>
                    <a:pt x="20926" y="25116"/>
                    <a:pt x="19705" y="24539"/>
                    <a:pt x="18294" y="24539"/>
                  </a:cubicBezTo>
                  <a:cubicBezTo>
                    <a:pt x="15768" y="24539"/>
                    <a:pt x="12632" y="26386"/>
                    <a:pt x="12632" y="26386"/>
                  </a:cubicBezTo>
                  <a:cubicBezTo>
                    <a:pt x="12632" y="26386"/>
                    <a:pt x="16692" y="11348"/>
                    <a:pt x="14812" y="9895"/>
                  </a:cubicBezTo>
                  <a:cubicBezTo>
                    <a:pt x="14669" y="9782"/>
                    <a:pt x="14503" y="9730"/>
                    <a:pt x="14318" y="9730"/>
                  </a:cubicBezTo>
                  <a:cubicBezTo>
                    <a:pt x="12065" y="9730"/>
                    <a:pt x="6993" y="17413"/>
                    <a:pt x="6993" y="17413"/>
                  </a:cubicBezTo>
                  <a:cubicBezTo>
                    <a:pt x="6993" y="17413"/>
                    <a:pt x="8672" y="1423"/>
                    <a:pt x="5739" y="70"/>
                  </a:cubicBezTo>
                  <a:cubicBezTo>
                    <a:pt x="5640" y="23"/>
                    <a:pt x="5542" y="1"/>
                    <a:pt x="544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3" name="Google Shape;143;p5"/>
            <p:cNvSpPr/>
            <p:nvPr/>
          </p:nvSpPr>
          <p:spPr>
            <a:xfrm>
              <a:off x="-34400" y="3371622"/>
              <a:ext cx="802518" cy="1956616"/>
            </a:xfrm>
            <a:custGeom>
              <a:avLst/>
              <a:gdLst/>
              <a:ahLst/>
              <a:cxnLst/>
              <a:rect l="l" t="t" r="r" b="b"/>
              <a:pathLst>
                <a:path w="19199" h="46809" extrusionOk="0">
                  <a:moveTo>
                    <a:pt x="3078" y="1"/>
                  </a:moveTo>
                  <a:cubicBezTo>
                    <a:pt x="2575" y="1"/>
                    <a:pt x="1998" y="278"/>
                    <a:pt x="1429" y="677"/>
                  </a:cubicBezTo>
                  <a:cubicBezTo>
                    <a:pt x="802" y="4336"/>
                    <a:pt x="401" y="7443"/>
                    <a:pt x="401" y="7443"/>
                  </a:cubicBezTo>
                  <a:lnTo>
                    <a:pt x="326" y="15764"/>
                  </a:lnTo>
                  <a:lnTo>
                    <a:pt x="176" y="28521"/>
                  </a:lnTo>
                  <a:lnTo>
                    <a:pt x="0" y="45865"/>
                  </a:lnTo>
                  <a:cubicBezTo>
                    <a:pt x="802" y="46040"/>
                    <a:pt x="1629" y="46191"/>
                    <a:pt x="2506" y="46291"/>
                  </a:cubicBezTo>
                  <a:cubicBezTo>
                    <a:pt x="4361" y="46566"/>
                    <a:pt x="6341" y="46717"/>
                    <a:pt x="8321" y="46792"/>
                  </a:cubicBezTo>
                  <a:cubicBezTo>
                    <a:pt x="8798" y="46802"/>
                    <a:pt x="9276" y="46809"/>
                    <a:pt x="9752" y="46809"/>
                  </a:cubicBezTo>
                  <a:cubicBezTo>
                    <a:pt x="10425" y="46809"/>
                    <a:pt x="11094" y="46796"/>
                    <a:pt x="11755" y="46767"/>
                  </a:cubicBezTo>
                  <a:cubicBezTo>
                    <a:pt x="14361" y="45614"/>
                    <a:pt x="17719" y="43785"/>
                    <a:pt x="18271" y="41805"/>
                  </a:cubicBezTo>
                  <a:cubicBezTo>
                    <a:pt x="19198" y="38446"/>
                    <a:pt x="15865" y="34812"/>
                    <a:pt x="15865" y="34812"/>
                  </a:cubicBezTo>
                  <a:cubicBezTo>
                    <a:pt x="15865" y="34812"/>
                    <a:pt x="18797" y="34286"/>
                    <a:pt x="18271" y="30627"/>
                  </a:cubicBezTo>
                  <a:cubicBezTo>
                    <a:pt x="17745" y="26967"/>
                    <a:pt x="14186" y="26441"/>
                    <a:pt x="14186" y="26441"/>
                  </a:cubicBezTo>
                  <a:cubicBezTo>
                    <a:pt x="14186" y="26441"/>
                    <a:pt x="16491" y="22782"/>
                    <a:pt x="15238" y="19975"/>
                  </a:cubicBezTo>
                  <a:cubicBezTo>
                    <a:pt x="14683" y="18720"/>
                    <a:pt x="13532" y="18370"/>
                    <a:pt x="12423" y="18370"/>
                  </a:cubicBezTo>
                  <a:cubicBezTo>
                    <a:pt x="11028" y="18370"/>
                    <a:pt x="9699" y="18922"/>
                    <a:pt x="9699" y="18922"/>
                  </a:cubicBezTo>
                  <a:cubicBezTo>
                    <a:pt x="9699" y="18922"/>
                    <a:pt x="11479" y="9624"/>
                    <a:pt x="10326" y="8271"/>
                  </a:cubicBezTo>
                  <a:cubicBezTo>
                    <a:pt x="10186" y="8107"/>
                    <a:pt x="10013" y="8035"/>
                    <a:pt x="9817" y="8035"/>
                  </a:cubicBezTo>
                  <a:cubicBezTo>
                    <a:pt x="8392" y="8035"/>
                    <a:pt x="5739" y="11829"/>
                    <a:pt x="5739" y="11829"/>
                  </a:cubicBezTo>
                  <a:cubicBezTo>
                    <a:pt x="5739" y="11829"/>
                    <a:pt x="5539" y="2732"/>
                    <a:pt x="4060" y="551"/>
                  </a:cubicBezTo>
                  <a:cubicBezTo>
                    <a:pt x="3800" y="161"/>
                    <a:pt x="3461" y="1"/>
                    <a:pt x="307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4" name="Google Shape;144;p5"/>
            <p:cNvSpPr/>
            <p:nvPr/>
          </p:nvSpPr>
          <p:spPr>
            <a:xfrm>
              <a:off x="-34400" y="3922806"/>
              <a:ext cx="614962" cy="1404773"/>
            </a:xfrm>
            <a:custGeom>
              <a:avLst/>
              <a:gdLst/>
              <a:ahLst/>
              <a:cxnLst/>
              <a:rect l="l" t="t" r="r" b="b"/>
              <a:pathLst>
                <a:path w="14712" h="33607" extrusionOk="0">
                  <a:moveTo>
                    <a:pt x="3153" y="0"/>
                  </a:moveTo>
                  <a:cubicBezTo>
                    <a:pt x="2110" y="0"/>
                    <a:pt x="1125" y="1196"/>
                    <a:pt x="326" y="2578"/>
                  </a:cubicBezTo>
                  <a:lnTo>
                    <a:pt x="176" y="15335"/>
                  </a:lnTo>
                  <a:lnTo>
                    <a:pt x="0" y="32679"/>
                  </a:lnTo>
                  <a:cubicBezTo>
                    <a:pt x="802" y="32854"/>
                    <a:pt x="1629" y="33005"/>
                    <a:pt x="2506" y="33105"/>
                  </a:cubicBezTo>
                  <a:cubicBezTo>
                    <a:pt x="4361" y="33380"/>
                    <a:pt x="6341" y="33531"/>
                    <a:pt x="8321" y="33606"/>
                  </a:cubicBezTo>
                  <a:cubicBezTo>
                    <a:pt x="10151" y="32729"/>
                    <a:pt x="12206" y="31401"/>
                    <a:pt x="13058" y="29646"/>
                  </a:cubicBezTo>
                  <a:cubicBezTo>
                    <a:pt x="14712" y="26213"/>
                    <a:pt x="10326" y="22553"/>
                    <a:pt x="10326" y="22553"/>
                  </a:cubicBezTo>
                  <a:cubicBezTo>
                    <a:pt x="10326" y="22553"/>
                    <a:pt x="14712" y="22453"/>
                    <a:pt x="13684" y="18493"/>
                  </a:cubicBezTo>
                  <a:cubicBezTo>
                    <a:pt x="12780" y="15068"/>
                    <a:pt x="9635" y="14828"/>
                    <a:pt x="8769" y="14828"/>
                  </a:cubicBezTo>
                  <a:cubicBezTo>
                    <a:pt x="8627" y="14828"/>
                    <a:pt x="8546" y="14834"/>
                    <a:pt x="8546" y="14834"/>
                  </a:cubicBezTo>
                  <a:cubicBezTo>
                    <a:pt x="8546" y="14834"/>
                    <a:pt x="10752" y="10849"/>
                    <a:pt x="9499" y="9095"/>
                  </a:cubicBezTo>
                  <a:cubicBezTo>
                    <a:pt x="9171" y="8628"/>
                    <a:pt x="8734" y="8456"/>
                    <a:pt x="8268" y="8456"/>
                  </a:cubicBezTo>
                  <a:cubicBezTo>
                    <a:pt x="6956" y="8456"/>
                    <a:pt x="5414" y="9821"/>
                    <a:pt x="5414" y="9821"/>
                  </a:cubicBezTo>
                  <a:cubicBezTo>
                    <a:pt x="5414" y="9821"/>
                    <a:pt x="6266" y="1150"/>
                    <a:pt x="3659" y="97"/>
                  </a:cubicBezTo>
                  <a:cubicBezTo>
                    <a:pt x="3489" y="31"/>
                    <a:pt x="3320" y="0"/>
                    <a:pt x="315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5" name="Google Shape;145;p5"/>
            <p:cNvSpPr/>
            <p:nvPr/>
          </p:nvSpPr>
          <p:spPr>
            <a:xfrm>
              <a:off x="-34400" y="4546472"/>
              <a:ext cx="316426" cy="760133"/>
            </a:xfrm>
            <a:custGeom>
              <a:avLst/>
              <a:gdLst/>
              <a:ahLst/>
              <a:cxnLst/>
              <a:rect l="l" t="t" r="r" b="b"/>
              <a:pathLst>
                <a:path w="7570" h="18185" extrusionOk="0">
                  <a:moveTo>
                    <a:pt x="1803" y="0"/>
                  </a:moveTo>
                  <a:cubicBezTo>
                    <a:pt x="1231" y="0"/>
                    <a:pt x="668" y="180"/>
                    <a:pt x="176" y="415"/>
                  </a:cubicBezTo>
                  <a:lnTo>
                    <a:pt x="0" y="17759"/>
                  </a:lnTo>
                  <a:cubicBezTo>
                    <a:pt x="802" y="17934"/>
                    <a:pt x="1629" y="18085"/>
                    <a:pt x="2506" y="18185"/>
                  </a:cubicBezTo>
                  <a:cubicBezTo>
                    <a:pt x="4261" y="16380"/>
                    <a:pt x="7569" y="12496"/>
                    <a:pt x="7093" y="9714"/>
                  </a:cubicBezTo>
                  <a:cubicBezTo>
                    <a:pt x="6466" y="5954"/>
                    <a:pt x="4161" y="5754"/>
                    <a:pt x="4161" y="5754"/>
                  </a:cubicBezTo>
                  <a:cubicBezTo>
                    <a:pt x="4161" y="5754"/>
                    <a:pt x="5940" y="3673"/>
                    <a:pt x="3860" y="1067"/>
                  </a:cubicBezTo>
                  <a:cubicBezTo>
                    <a:pt x="3236" y="276"/>
                    <a:pt x="2512" y="0"/>
                    <a:pt x="180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46" name="Google Shape;146;p5"/>
          <p:cNvSpPr txBox="1">
            <a:spLocks noGrp="1"/>
          </p:cNvSpPr>
          <p:nvPr>
            <p:ph type="title" idx="4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147" name="Google Shape;147;p5"/>
          <p:cNvSpPr/>
          <p:nvPr/>
        </p:nvSpPr>
        <p:spPr>
          <a:xfrm rot="10800000">
            <a:off x="5419586" y="5612702"/>
            <a:ext cx="1079013" cy="341500"/>
          </a:xfrm>
          <a:custGeom>
            <a:avLst/>
            <a:gdLst/>
            <a:ahLst/>
            <a:cxnLst/>
            <a:rect l="l" t="t" r="r" b="b"/>
            <a:pathLst>
              <a:path w="13410" h="4244" extrusionOk="0">
                <a:moveTo>
                  <a:pt x="7286" y="0"/>
                </a:moveTo>
                <a:cubicBezTo>
                  <a:pt x="6592" y="0"/>
                  <a:pt x="5782" y="384"/>
                  <a:pt x="4913" y="1537"/>
                </a:cubicBezTo>
                <a:cubicBezTo>
                  <a:pt x="4913" y="1537"/>
                  <a:pt x="4164" y="1313"/>
                  <a:pt x="3250" y="1313"/>
                </a:cubicBezTo>
                <a:cubicBezTo>
                  <a:pt x="1896" y="1313"/>
                  <a:pt x="180" y="1805"/>
                  <a:pt x="0" y="4244"/>
                </a:cubicBezTo>
                <a:lnTo>
                  <a:pt x="13158" y="4244"/>
                </a:lnTo>
                <a:cubicBezTo>
                  <a:pt x="13158" y="4244"/>
                  <a:pt x="13410" y="1459"/>
                  <a:pt x="10505" y="1459"/>
                </a:cubicBezTo>
                <a:cubicBezTo>
                  <a:pt x="10232" y="1459"/>
                  <a:pt x="9931" y="1483"/>
                  <a:pt x="9599" y="1537"/>
                </a:cubicBezTo>
                <a:cubicBezTo>
                  <a:pt x="9599" y="1537"/>
                  <a:pt x="8675" y="0"/>
                  <a:pt x="7286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70217275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09E3E6F-DAE1-4F34-A6AF-636EA22045BF}" type="datetimeFigureOut">
              <a:rPr lang="zh-CN" altLang="en-US" smtClean="0"/>
              <a:t>2023/1/18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E00D485-99CD-4423-90E1-03335F6FFA6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778809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/>
      </p:transition>
    </mc:Choice>
    <mc:Fallback xmlns="">
      <p:transition spd="slow">
        <p:random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09E3E6F-DAE1-4F34-A6AF-636EA22045BF}" type="datetimeFigureOut">
              <a:rPr lang="zh-CN" altLang="en-US" smtClean="0"/>
              <a:t>2023/1/18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E00D485-99CD-4423-90E1-03335F6FFA6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374123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/>
      </p:transition>
    </mc:Choice>
    <mc:Fallback xmlns="">
      <p:transition spd="slow"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B67B78A-DBB1-4ED7-858E-958C2447F9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210A7331-3453-4602-A5C3-85B4E2F64D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2CABB28-64CE-4904-9DE5-BDD85330573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45203DE-B06D-4659-B930-F0687A95ED6B}" type="datetimeFigureOut">
              <a:rPr lang="zh-CN" altLang="en-US" smtClean="0"/>
              <a:t>2023/1/18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CD0BD32D-1064-4DEC-A5C8-A5102412E3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A3EC240B-3972-454C-8ECA-07F76AF451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32AA361-7FE5-48F9-97A1-E5BCFCD7DD2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341949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09E3E6F-DAE1-4F34-A6AF-636EA22045BF}" type="datetimeFigureOut">
              <a:rPr lang="zh-CN" altLang="en-US" smtClean="0"/>
              <a:t>2023/1/18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E00D485-99CD-4423-90E1-03335F6FFA6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450128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/>
      </p:transition>
    </mc:Choice>
    <mc:Fallback xmlns="">
      <p:transition spd="slow">
        <p:random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09E3E6F-DAE1-4F34-A6AF-636EA22045BF}" type="datetimeFigureOut">
              <a:rPr lang="zh-CN" altLang="en-US" smtClean="0"/>
              <a:t>2023/1/18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E00D485-99CD-4423-90E1-03335F6FFA6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810591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/>
      </p:transition>
    </mc:Choice>
    <mc:Fallback xmlns="">
      <p:transition spd="slow">
        <p:random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09E3E6F-DAE1-4F34-A6AF-636EA22045BF}" type="datetimeFigureOut">
              <a:rPr lang="zh-CN" altLang="en-US" smtClean="0"/>
              <a:t>2023/1/18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E00D485-99CD-4423-90E1-03335F6FFA6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723541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/>
      </p:transition>
    </mc:Choice>
    <mc:Fallback xmlns="">
      <p:transition spd="slow">
        <p:random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09E3E6F-DAE1-4F34-A6AF-636EA22045BF}" type="datetimeFigureOut">
              <a:rPr lang="zh-CN" altLang="en-US" smtClean="0"/>
              <a:t>2023/1/18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E00D485-99CD-4423-90E1-03335F6FFA6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40689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/>
      </p:transition>
    </mc:Choice>
    <mc:Fallback xmlns="">
      <p:transition spd="slow">
        <p:random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09E3E6F-DAE1-4F34-A6AF-636EA22045BF}" type="datetimeFigureOut">
              <a:rPr lang="zh-CN" altLang="en-US" smtClean="0"/>
              <a:t>2023/1/18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E00D485-99CD-4423-90E1-03335F6FFA6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253035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/>
      </p:transition>
    </mc:Choice>
    <mc:Fallback xmlns="">
      <p:transition spd="slow">
        <p:random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09E3E6F-DAE1-4F34-A6AF-636EA22045BF}" type="datetimeFigureOut">
              <a:rPr lang="zh-CN" altLang="en-US" smtClean="0"/>
              <a:t>2023/1/18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E00D485-99CD-4423-90E1-03335F6FFA6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838522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/>
      </p:transition>
    </mc:Choice>
    <mc:Fallback xmlns="">
      <p:transition spd="slow">
        <p:random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09E3E6F-DAE1-4F34-A6AF-636EA22045BF}" type="datetimeFigureOut">
              <a:rPr lang="zh-CN" altLang="en-US" smtClean="0"/>
              <a:t>2023/1/18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E00D485-99CD-4423-90E1-03335F6FFA6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83456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/>
      </p:transition>
    </mc:Choice>
    <mc:Fallback xmlns="">
      <p:transition spd="slow">
        <p:random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09E3E6F-DAE1-4F34-A6AF-636EA22045BF}" type="datetimeFigureOut">
              <a:rPr lang="zh-CN" altLang="en-US" smtClean="0"/>
              <a:t>2023/1/18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E00D485-99CD-4423-90E1-03335F6FFA6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435258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/>
      </p:transition>
    </mc:Choice>
    <mc:Fallback xmlns="">
      <p:transition spd="slow">
        <p:random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09E3E6F-DAE1-4F34-A6AF-636EA22045BF}" type="datetimeFigureOut">
              <a:rPr lang="zh-CN" altLang="en-US" smtClean="0"/>
              <a:t>2023/1/18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E00D485-99CD-4423-90E1-03335F6FFA6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149128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/>
      </p:transition>
    </mc:Choice>
    <mc:Fallback xmlns="">
      <p:transition spd="slow">
        <p:random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891201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/>
      </p:transition>
    </mc:Choice>
    <mc:Fallback xmlns="">
      <p:transition spd="slow">
        <p:random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606BC9D-53B5-488A-8A4B-6D95DA7A9F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848F6805-8042-4BB8-88C7-28FC38BCD3E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971AEB08-47FA-4CC9-9D96-10011A888E7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45203DE-B06D-4659-B930-F0687A95ED6B}" type="datetimeFigureOut">
              <a:rPr lang="zh-CN" altLang="en-US" smtClean="0"/>
              <a:t>2023/1/18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9A9ED6E1-2B94-47E5-84D1-42B842A4C2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C69C416F-DC73-48F2-98A3-83E3F55D06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32AA361-7FE5-48F9-97A1-E5BCFCD7DD2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7361575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图片占位符 14"/>
          <p:cNvSpPr>
            <a:spLocks noGrp="1"/>
          </p:cNvSpPr>
          <p:nvPr>
            <p:ph type="pic" sz="quarter" idx="10"/>
          </p:nvPr>
        </p:nvSpPr>
        <p:spPr>
          <a:xfrm>
            <a:off x="1049388" y="2231537"/>
            <a:ext cx="1681112" cy="1671026"/>
          </a:xfrm>
          <a:custGeom>
            <a:avLst/>
            <a:gdLst>
              <a:gd name="connsiteX0" fmla="*/ 810346 w 1681112"/>
              <a:gd name="connsiteY0" fmla="*/ 0 h 1671026"/>
              <a:gd name="connsiteX1" fmla="*/ 1243099 w 1681112"/>
              <a:gd name="connsiteY1" fmla="*/ 129826 h 1671026"/>
              <a:gd name="connsiteX2" fmla="*/ 1546026 w 1681112"/>
              <a:gd name="connsiteY2" fmla="*/ 424098 h 1671026"/>
              <a:gd name="connsiteX3" fmla="*/ 1675852 w 1681112"/>
              <a:gd name="connsiteY3" fmla="*/ 1047262 h 1671026"/>
              <a:gd name="connsiteX4" fmla="*/ 1381580 w 1681112"/>
              <a:gd name="connsiteY4" fmla="*/ 1462705 h 1671026"/>
              <a:gd name="connsiteX5" fmla="*/ 844966 w 1681112"/>
              <a:gd name="connsiteY5" fmla="*/ 1670426 h 1671026"/>
              <a:gd name="connsiteX6" fmla="*/ 299697 w 1681112"/>
              <a:gd name="connsiteY6" fmla="*/ 1514635 h 1671026"/>
              <a:gd name="connsiteX7" fmla="*/ 31391 w 1681112"/>
              <a:gd name="connsiteY7" fmla="*/ 1203053 h 1671026"/>
              <a:gd name="connsiteX8" fmla="*/ 5426 w 1681112"/>
              <a:gd name="connsiteY8" fmla="*/ 822231 h 1671026"/>
              <a:gd name="connsiteX9" fmla="*/ 31391 w 1681112"/>
              <a:gd name="connsiteY9" fmla="*/ 631819 h 1671026"/>
              <a:gd name="connsiteX10" fmla="*/ 48701 w 1681112"/>
              <a:gd name="connsiteY10" fmla="*/ 571234 h 1671026"/>
              <a:gd name="connsiteX11" fmla="*/ 342973 w 1681112"/>
              <a:gd name="connsiteY11" fmla="*/ 129826 h 1671026"/>
              <a:gd name="connsiteX12" fmla="*/ 810346 w 1681112"/>
              <a:gd name="connsiteY12" fmla="*/ 0 h 16710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681112" h="1671026">
                <a:moveTo>
                  <a:pt x="810346" y="0"/>
                </a:moveTo>
                <a:cubicBezTo>
                  <a:pt x="960367" y="0"/>
                  <a:pt x="1120485" y="59143"/>
                  <a:pt x="1243099" y="129826"/>
                </a:cubicBezTo>
                <a:cubicBezTo>
                  <a:pt x="1365712" y="200509"/>
                  <a:pt x="1473901" y="271192"/>
                  <a:pt x="1546026" y="424098"/>
                </a:cubicBezTo>
                <a:cubicBezTo>
                  <a:pt x="1618151" y="577004"/>
                  <a:pt x="1703260" y="874161"/>
                  <a:pt x="1675852" y="1047262"/>
                </a:cubicBezTo>
                <a:cubicBezTo>
                  <a:pt x="1648444" y="1220363"/>
                  <a:pt x="1520061" y="1358844"/>
                  <a:pt x="1381580" y="1462705"/>
                </a:cubicBezTo>
                <a:cubicBezTo>
                  <a:pt x="1243099" y="1566566"/>
                  <a:pt x="1025280" y="1661771"/>
                  <a:pt x="844966" y="1670426"/>
                </a:cubicBezTo>
                <a:cubicBezTo>
                  <a:pt x="664653" y="1679082"/>
                  <a:pt x="435294" y="1592531"/>
                  <a:pt x="299697" y="1514635"/>
                </a:cubicBezTo>
                <a:cubicBezTo>
                  <a:pt x="164101" y="1436740"/>
                  <a:pt x="80436" y="1318454"/>
                  <a:pt x="31391" y="1203053"/>
                </a:cubicBezTo>
                <a:cubicBezTo>
                  <a:pt x="-17655" y="1087653"/>
                  <a:pt x="5426" y="917436"/>
                  <a:pt x="5426" y="822231"/>
                </a:cubicBezTo>
                <a:cubicBezTo>
                  <a:pt x="5426" y="727025"/>
                  <a:pt x="18408" y="679422"/>
                  <a:pt x="31391" y="631819"/>
                </a:cubicBezTo>
                <a:lnTo>
                  <a:pt x="48701" y="571234"/>
                </a:lnTo>
                <a:cubicBezTo>
                  <a:pt x="132366" y="398133"/>
                  <a:pt x="216032" y="225032"/>
                  <a:pt x="342973" y="129826"/>
                </a:cubicBezTo>
                <a:cubicBezTo>
                  <a:pt x="469914" y="34620"/>
                  <a:pt x="660325" y="0"/>
                  <a:pt x="810346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6" name="图片占位符 15"/>
          <p:cNvSpPr>
            <a:spLocks noGrp="1"/>
          </p:cNvSpPr>
          <p:nvPr>
            <p:ph type="pic" sz="quarter" idx="11"/>
          </p:nvPr>
        </p:nvSpPr>
        <p:spPr>
          <a:xfrm>
            <a:off x="3739239" y="2231537"/>
            <a:ext cx="1681112" cy="1671026"/>
          </a:xfrm>
          <a:custGeom>
            <a:avLst/>
            <a:gdLst>
              <a:gd name="connsiteX0" fmla="*/ 810346 w 1681112"/>
              <a:gd name="connsiteY0" fmla="*/ 0 h 1671026"/>
              <a:gd name="connsiteX1" fmla="*/ 1243099 w 1681112"/>
              <a:gd name="connsiteY1" fmla="*/ 129826 h 1671026"/>
              <a:gd name="connsiteX2" fmla="*/ 1546026 w 1681112"/>
              <a:gd name="connsiteY2" fmla="*/ 424098 h 1671026"/>
              <a:gd name="connsiteX3" fmla="*/ 1675852 w 1681112"/>
              <a:gd name="connsiteY3" fmla="*/ 1047262 h 1671026"/>
              <a:gd name="connsiteX4" fmla="*/ 1381580 w 1681112"/>
              <a:gd name="connsiteY4" fmla="*/ 1462705 h 1671026"/>
              <a:gd name="connsiteX5" fmla="*/ 844966 w 1681112"/>
              <a:gd name="connsiteY5" fmla="*/ 1670426 h 1671026"/>
              <a:gd name="connsiteX6" fmla="*/ 299698 w 1681112"/>
              <a:gd name="connsiteY6" fmla="*/ 1514635 h 1671026"/>
              <a:gd name="connsiteX7" fmla="*/ 31391 w 1681112"/>
              <a:gd name="connsiteY7" fmla="*/ 1203053 h 1671026"/>
              <a:gd name="connsiteX8" fmla="*/ 5426 w 1681112"/>
              <a:gd name="connsiteY8" fmla="*/ 822231 h 1671026"/>
              <a:gd name="connsiteX9" fmla="*/ 31391 w 1681112"/>
              <a:gd name="connsiteY9" fmla="*/ 631819 h 1671026"/>
              <a:gd name="connsiteX10" fmla="*/ 48701 w 1681112"/>
              <a:gd name="connsiteY10" fmla="*/ 571234 h 1671026"/>
              <a:gd name="connsiteX11" fmla="*/ 342973 w 1681112"/>
              <a:gd name="connsiteY11" fmla="*/ 129826 h 1671026"/>
              <a:gd name="connsiteX12" fmla="*/ 810346 w 1681112"/>
              <a:gd name="connsiteY12" fmla="*/ 0 h 16710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681112" h="1671026">
                <a:moveTo>
                  <a:pt x="810346" y="0"/>
                </a:moveTo>
                <a:cubicBezTo>
                  <a:pt x="960367" y="0"/>
                  <a:pt x="1120485" y="59143"/>
                  <a:pt x="1243099" y="129826"/>
                </a:cubicBezTo>
                <a:cubicBezTo>
                  <a:pt x="1365712" y="200509"/>
                  <a:pt x="1473901" y="271192"/>
                  <a:pt x="1546026" y="424098"/>
                </a:cubicBezTo>
                <a:cubicBezTo>
                  <a:pt x="1618151" y="577004"/>
                  <a:pt x="1703260" y="874161"/>
                  <a:pt x="1675852" y="1047262"/>
                </a:cubicBezTo>
                <a:cubicBezTo>
                  <a:pt x="1648444" y="1220363"/>
                  <a:pt x="1520061" y="1358844"/>
                  <a:pt x="1381580" y="1462705"/>
                </a:cubicBezTo>
                <a:cubicBezTo>
                  <a:pt x="1243099" y="1566566"/>
                  <a:pt x="1025280" y="1661771"/>
                  <a:pt x="844966" y="1670426"/>
                </a:cubicBezTo>
                <a:cubicBezTo>
                  <a:pt x="664653" y="1679082"/>
                  <a:pt x="435294" y="1592531"/>
                  <a:pt x="299698" y="1514635"/>
                </a:cubicBezTo>
                <a:cubicBezTo>
                  <a:pt x="164101" y="1436740"/>
                  <a:pt x="80436" y="1318454"/>
                  <a:pt x="31391" y="1203053"/>
                </a:cubicBezTo>
                <a:cubicBezTo>
                  <a:pt x="-17655" y="1087653"/>
                  <a:pt x="5426" y="917436"/>
                  <a:pt x="5426" y="822231"/>
                </a:cubicBezTo>
                <a:cubicBezTo>
                  <a:pt x="5426" y="727025"/>
                  <a:pt x="18408" y="679422"/>
                  <a:pt x="31391" y="631819"/>
                </a:cubicBezTo>
                <a:lnTo>
                  <a:pt x="48701" y="571234"/>
                </a:lnTo>
                <a:cubicBezTo>
                  <a:pt x="132366" y="398133"/>
                  <a:pt x="216032" y="225032"/>
                  <a:pt x="342973" y="129826"/>
                </a:cubicBezTo>
                <a:cubicBezTo>
                  <a:pt x="469914" y="34620"/>
                  <a:pt x="660325" y="0"/>
                  <a:pt x="810346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7" name="图片占位符 16"/>
          <p:cNvSpPr>
            <a:spLocks noGrp="1"/>
          </p:cNvSpPr>
          <p:nvPr>
            <p:ph type="pic" sz="quarter" idx="12"/>
          </p:nvPr>
        </p:nvSpPr>
        <p:spPr>
          <a:xfrm>
            <a:off x="6429090" y="2231537"/>
            <a:ext cx="1681112" cy="1671026"/>
          </a:xfrm>
          <a:custGeom>
            <a:avLst/>
            <a:gdLst>
              <a:gd name="connsiteX0" fmla="*/ 810346 w 1681112"/>
              <a:gd name="connsiteY0" fmla="*/ 0 h 1671026"/>
              <a:gd name="connsiteX1" fmla="*/ 1243099 w 1681112"/>
              <a:gd name="connsiteY1" fmla="*/ 129826 h 1671026"/>
              <a:gd name="connsiteX2" fmla="*/ 1546026 w 1681112"/>
              <a:gd name="connsiteY2" fmla="*/ 424098 h 1671026"/>
              <a:gd name="connsiteX3" fmla="*/ 1675852 w 1681112"/>
              <a:gd name="connsiteY3" fmla="*/ 1047262 h 1671026"/>
              <a:gd name="connsiteX4" fmla="*/ 1381580 w 1681112"/>
              <a:gd name="connsiteY4" fmla="*/ 1462705 h 1671026"/>
              <a:gd name="connsiteX5" fmla="*/ 844966 w 1681112"/>
              <a:gd name="connsiteY5" fmla="*/ 1670426 h 1671026"/>
              <a:gd name="connsiteX6" fmla="*/ 299698 w 1681112"/>
              <a:gd name="connsiteY6" fmla="*/ 1514635 h 1671026"/>
              <a:gd name="connsiteX7" fmla="*/ 31391 w 1681112"/>
              <a:gd name="connsiteY7" fmla="*/ 1203053 h 1671026"/>
              <a:gd name="connsiteX8" fmla="*/ 5426 w 1681112"/>
              <a:gd name="connsiteY8" fmla="*/ 822231 h 1671026"/>
              <a:gd name="connsiteX9" fmla="*/ 31391 w 1681112"/>
              <a:gd name="connsiteY9" fmla="*/ 631819 h 1671026"/>
              <a:gd name="connsiteX10" fmla="*/ 48701 w 1681112"/>
              <a:gd name="connsiteY10" fmla="*/ 571234 h 1671026"/>
              <a:gd name="connsiteX11" fmla="*/ 342973 w 1681112"/>
              <a:gd name="connsiteY11" fmla="*/ 129826 h 1671026"/>
              <a:gd name="connsiteX12" fmla="*/ 810346 w 1681112"/>
              <a:gd name="connsiteY12" fmla="*/ 0 h 16710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681112" h="1671026">
                <a:moveTo>
                  <a:pt x="810346" y="0"/>
                </a:moveTo>
                <a:cubicBezTo>
                  <a:pt x="960367" y="0"/>
                  <a:pt x="1120485" y="59143"/>
                  <a:pt x="1243099" y="129826"/>
                </a:cubicBezTo>
                <a:cubicBezTo>
                  <a:pt x="1365712" y="200509"/>
                  <a:pt x="1473901" y="271192"/>
                  <a:pt x="1546026" y="424098"/>
                </a:cubicBezTo>
                <a:cubicBezTo>
                  <a:pt x="1618151" y="577004"/>
                  <a:pt x="1703260" y="874161"/>
                  <a:pt x="1675852" y="1047262"/>
                </a:cubicBezTo>
                <a:cubicBezTo>
                  <a:pt x="1648444" y="1220363"/>
                  <a:pt x="1520061" y="1358844"/>
                  <a:pt x="1381580" y="1462705"/>
                </a:cubicBezTo>
                <a:cubicBezTo>
                  <a:pt x="1243099" y="1566566"/>
                  <a:pt x="1025280" y="1661771"/>
                  <a:pt x="844966" y="1670426"/>
                </a:cubicBezTo>
                <a:cubicBezTo>
                  <a:pt x="664653" y="1679082"/>
                  <a:pt x="435294" y="1592531"/>
                  <a:pt x="299698" y="1514635"/>
                </a:cubicBezTo>
                <a:cubicBezTo>
                  <a:pt x="164101" y="1436740"/>
                  <a:pt x="80436" y="1318454"/>
                  <a:pt x="31391" y="1203053"/>
                </a:cubicBezTo>
                <a:cubicBezTo>
                  <a:pt x="-17655" y="1087653"/>
                  <a:pt x="5426" y="917436"/>
                  <a:pt x="5426" y="822231"/>
                </a:cubicBezTo>
                <a:cubicBezTo>
                  <a:pt x="5426" y="727025"/>
                  <a:pt x="18408" y="679422"/>
                  <a:pt x="31391" y="631819"/>
                </a:cubicBezTo>
                <a:lnTo>
                  <a:pt x="48701" y="571234"/>
                </a:lnTo>
                <a:cubicBezTo>
                  <a:pt x="132366" y="398133"/>
                  <a:pt x="216032" y="225032"/>
                  <a:pt x="342973" y="129826"/>
                </a:cubicBezTo>
                <a:cubicBezTo>
                  <a:pt x="469914" y="34620"/>
                  <a:pt x="660325" y="0"/>
                  <a:pt x="810346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8" name="图片占位符 17"/>
          <p:cNvSpPr>
            <a:spLocks noGrp="1"/>
          </p:cNvSpPr>
          <p:nvPr>
            <p:ph type="pic" sz="quarter" idx="13"/>
          </p:nvPr>
        </p:nvSpPr>
        <p:spPr>
          <a:xfrm>
            <a:off x="9118940" y="2231537"/>
            <a:ext cx="1681113" cy="1671026"/>
          </a:xfrm>
          <a:custGeom>
            <a:avLst/>
            <a:gdLst>
              <a:gd name="connsiteX0" fmla="*/ 810347 w 1681113"/>
              <a:gd name="connsiteY0" fmla="*/ 0 h 1671026"/>
              <a:gd name="connsiteX1" fmla="*/ 1243100 w 1681113"/>
              <a:gd name="connsiteY1" fmla="*/ 129826 h 1671026"/>
              <a:gd name="connsiteX2" fmla="*/ 1546027 w 1681113"/>
              <a:gd name="connsiteY2" fmla="*/ 424098 h 1671026"/>
              <a:gd name="connsiteX3" fmla="*/ 1675853 w 1681113"/>
              <a:gd name="connsiteY3" fmla="*/ 1047262 h 1671026"/>
              <a:gd name="connsiteX4" fmla="*/ 1381581 w 1681113"/>
              <a:gd name="connsiteY4" fmla="*/ 1462705 h 1671026"/>
              <a:gd name="connsiteX5" fmla="*/ 844967 w 1681113"/>
              <a:gd name="connsiteY5" fmla="*/ 1670426 h 1671026"/>
              <a:gd name="connsiteX6" fmla="*/ 299698 w 1681113"/>
              <a:gd name="connsiteY6" fmla="*/ 1514635 h 1671026"/>
              <a:gd name="connsiteX7" fmla="*/ 31392 w 1681113"/>
              <a:gd name="connsiteY7" fmla="*/ 1203053 h 1671026"/>
              <a:gd name="connsiteX8" fmla="*/ 5426 w 1681113"/>
              <a:gd name="connsiteY8" fmla="*/ 822231 h 1671026"/>
              <a:gd name="connsiteX9" fmla="*/ 31392 w 1681113"/>
              <a:gd name="connsiteY9" fmla="*/ 631819 h 1671026"/>
              <a:gd name="connsiteX10" fmla="*/ 48702 w 1681113"/>
              <a:gd name="connsiteY10" fmla="*/ 571234 h 1671026"/>
              <a:gd name="connsiteX11" fmla="*/ 342974 w 1681113"/>
              <a:gd name="connsiteY11" fmla="*/ 129826 h 1671026"/>
              <a:gd name="connsiteX12" fmla="*/ 810347 w 1681113"/>
              <a:gd name="connsiteY12" fmla="*/ 0 h 16710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681113" h="1671026">
                <a:moveTo>
                  <a:pt x="810347" y="0"/>
                </a:moveTo>
                <a:cubicBezTo>
                  <a:pt x="960367" y="0"/>
                  <a:pt x="1120486" y="59143"/>
                  <a:pt x="1243100" y="129826"/>
                </a:cubicBezTo>
                <a:cubicBezTo>
                  <a:pt x="1365713" y="200509"/>
                  <a:pt x="1473901" y="271192"/>
                  <a:pt x="1546027" y="424098"/>
                </a:cubicBezTo>
                <a:cubicBezTo>
                  <a:pt x="1618152" y="577004"/>
                  <a:pt x="1703260" y="874161"/>
                  <a:pt x="1675853" y="1047262"/>
                </a:cubicBezTo>
                <a:cubicBezTo>
                  <a:pt x="1648445" y="1220363"/>
                  <a:pt x="1520061" y="1358844"/>
                  <a:pt x="1381581" y="1462705"/>
                </a:cubicBezTo>
                <a:cubicBezTo>
                  <a:pt x="1243100" y="1566566"/>
                  <a:pt x="1025280" y="1661771"/>
                  <a:pt x="844967" y="1670426"/>
                </a:cubicBezTo>
                <a:cubicBezTo>
                  <a:pt x="664653" y="1679082"/>
                  <a:pt x="435295" y="1592531"/>
                  <a:pt x="299698" y="1514635"/>
                </a:cubicBezTo>
                <a:cubicBezTo>
                  <a:pt x="164102" y="1436740"/>
                  <a:pt x="80437" y="1318454"/>
                  <a:pt x="31392" y="1203053"/>
                </a:cubicBezTo>
                <a:cubicBezTo>
                  <a:pt x="-17654" y="1087653"/>
                  <a:pt x="5426" y="917436"/>
                  <a:pt x="5426" y="822231"/>
                </a:cubicBezTo>
                <a:cubicBezTo>
                  <a:pt x="5426" y="727025"/>
                  <a:pt x="18409" y="679422"/>
                  <a:pt x="31392" y="631819"/>
                </a:cubicBezTo>
                <a:lnTo>
                  <a:pt x="48702" y="571234"/>
                </a:lnTo>
                <a:cubicBezTo>
                  <a:pt x="132367" y="398133"/>
                  <a:pt x="216033" y="225032"/>
                  <a:pt x="342974" y="129826"/>
                </a:cubicBezTo>
                <a:cubicBezTo>
                  <a:pt x="469915" y="34620"/>
                  <a:pt x="660326" y="0"/>
                  <a:pt x="810347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119809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/>
      </p:transition>
    </mc:Choice>
    <mc:Fallback xmlns="">
      <p:transition spd="slow">
        <p:random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</p:nvPr>
        </p:nvSpPr>
        <p:spPr>
          <a:xfrm>
            <a:off x="1524000" y="1854201"/>
            <a:ext cx="9144000" cy="1655763"/>
          </a:xfrm>
          <a:prstGeom prst="rect">
            <a:avLst/>
          </a:prstGeom>
        </p:spPr>
        <p:txBody>
          <a:bodyPr anchor="b">
            <a:normAutofit/>
          </a:bodyPr>
          <a:lstStyle>
            <a:lvl1pPr algn="ctr">
              <a:defRPr sz="7200" b="0"/>
            </a:lvl1pPr>
          </a:lstStyle>
          <a:p>
            <a:r>
              <a:rPr lang="zh-CN" altLang="en-US" dirty="0"/>
              <a:t>单击此处编辑标题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97B5FA-0921-464F-AAE1-844C04324D75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ea typeface="黑体" panose="02010609060101010101" pitchFamily="49" charset="-122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2023/1/18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srgbClr val="FFFFFF">
                  <a:lumMod val="50000"/>
                </a:srgbClr>
              </a:solidFill>
              <a:effectLst/>
              <a:uLnTx/>
              <a:uFillTx/>
              <a:ea typeface="黑体" panose="02010609060101010101" pitchFamily="49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FFFFFF">
                  <a:lumMod val="50000"/>
                </a:srgbClr>
              </a:solidFill>
              <a:effectLst/>
              <a:uLnTx/>
              <a:uFillTx/>
              <a:ea typeface="黑体" panose="02010609060101010101" pitchFamily="49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65CE74E-AB26-4998-AD42-012C4C1AD07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ea typeface="黑体" panose="02010609060101010101" pitchFamily="49" charset="-122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FFFFFF">
                  <a:lumMod val="50000"/>
                </a:srgbClr>
              </a:solidFill>
              <a:effectLst/>
              <a:uLnTx/>
              <a:uFillTx/>
              <a:ea typeface="黑体" panose="02010609060101010101" pitchFamily="49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4477613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anchor="ctr" anchorCtr="0"/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60FBDFE-C587-4B4C-A407-44438C67B59E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ea typeface="黑体" panose="02010609060101010101" pitchFamily="49" charset="-122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2023/1/18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srgbClr val="FFFFFF">
                  <a:lumMod val="50000"/>
                </a:srgbClr>
              </a:solidFill>
              <a:effectLst/>
              <a:uLnTx/>
              <a:uFillTx/>
              <a:ea typeface="黑体" panose="02010609060101010101" pitchFamily="49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srgbClr val="FFFFFF">
                  <a:lumMod val="50000"/>
                </a:srgbClr>
              </a:solidFill>
              <a:effectLst/>
              <a:uLnTx/>
              <a:uFillTx/>
              <a:ea typeface="黑体" panose="02010609060101010101" pitchFamily="49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9AE70B2-8BF9-45C0-BB95-33D1B9D3A85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ea typeface="黑体" panose="02010609060101010101" pitchFamily="49" charset="-122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FFFFFF">
                  <a:lumMod val="50000"/>
                </a:srgbClr>
              </a:solidFill>
              <a:effectLst/>
              <a:uLnTx/>
              <a:uFillTx/>
              <a:ea typeface="黑体" panose="02010609060101010101" pitchFamily="49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88118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0DD7636-5BE1-44BC-BB5F-15739D9E18E1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ea typeface="黑体" panose="02010609060101010101" pitchFamily="49" charset="-122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2023/1/18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FFFFFF">
                  <a:lumMod val="50000"/>
                </a:srgbClr>
              </a:solidFill>
              <a:effectLst/>
              <a:uLnTx/>
              <a:uFillTx/>
              <a:ea typeface="黑体" panose="02010609060101010101" pitchFamily="49" charset="-122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FFFFFF">
                  <a:lumMod val="50000"/>
                </a:srgbClr>
              </a:solidFill>
              <a:effectLst/>
              <a:uLnTx/>
              <a:uFillTx/>
              <a:ea typeface="黑体" panose="02010609060101010101" pitchFamily="49" charset="-122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87C0E1D-24C4-406F-9615-DBDA8D2D1F93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ea typeface="黑体" panose="02010609060101010101" pitchFamily="49" charset="-122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FFFFFF">
                  <a:lumMod val="50000"/>
                </a:srgbClr>
              </a:solidFill>
              <a:effectLst/>
              <a:uLnTx/>
              <a:uFillTx/>
              <a:ea typeface="黑体" panose="02010609060101010101" pitchFamily="49" charset="-122"/>
              <a:cs typeface="+mn-cs"/>
            </a:endParaRPr>
          </a:p>
        </p:txBody>
      </p:sp>
      <p:sp>
        <p:nvSpPr>
          <p:cNvPr id="5" name="标题 4"/>
          <p:cNvSpPr>
            <a:spLocks noGrp="1"/>
          </p:cNvSpPr>
          <p:nvPr>
            <p:ph type="title" hasCustomPrompt="1"/>
          </p:nvPr>
        </p:nvSpPr>
        <p:spPr>
          <a:xfrm>
            <a:off x="838200" y="2187445"/>
            <a:ext cx="10515600" cy="248311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00" b="0"/>
            </a:lvl1pPr>
          </a:lstStyle>
          <a:p>
            <a:r>
              <a:rPr lang="zh-CN" altLang="en-US" dirty="0"/>
              <a:t>单击此处编辑标题</a:t>
            </a:r>
          </a:p>
        </p:txBody>
      </p:sp>
    </p:spTree>
    <p:extLst>
      <p:ext uri="{BB962C8B-B14F-4D97-AF65-F5344CB8AC3E}">
        <p14:creationId xmlns:p14="http://schemas.microsoft.com/office/powerpoint/2010/main" val="212095632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anchor="ctr" anchorCtr="0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60FBDFE-C587-4B4C-A407-44438C67B59E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ea typeface="黑体" panose="02010609060101010101" pitchFamily="49" charset="-122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2023/1/18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FFFFFF">
                  <a:lumMod val="50000"/>
                </a:srgbClr>
              </a:solidFill>
              <a:effectLst/>
              <a:uLnTx/>
              <a:uFillTx/>
              <a:ea typeface="黑体" panose="02010609060101010101" pitchFamily="49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FFFFFF">
                  <a:lumMod val="50000"/>
                </a:srgbClr>
              </a:solidFill>
              <a:effectLst/>
              <a:uLnTx/>
              <a:uFillTx/>
              <a:ea typeface="黑体" panose="02010609060101010101" pitchFamily="49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9AE70B2-8BF9-45C0-BB95-33D1B9D3A85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ea typeface="黑体" panose="02010609060101010101" pitchFamily="49" charset="-122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FFFFFF">
                  <a:lumMod val="50000"/>
                </a:srgbClr>
              </a:solidFill>
              <a:effectLst/>
              <a:uLnTx/>
              <a:uFillTx/>
              <a:ea typeface="黑体" panose="02010609060101010101" pitchFamily="49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9941543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  <a:prstGeom prst="rect">
            <a:avLst/>
          </a:prstGeom>
        </p:spPr>
        <p:txBody>
          <a:bodyPr anchor="ctr" anchorCtr="0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9" y="1744961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9" y="2615609"/>
            <a:ext cx="5157787" cy="357405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1" y="1744961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1" y="2615609"/>
            <a:ext cx="5183188" cy="357405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60FBDFE-C587-4B4C-A407-44438C67B59E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ea typeface="黑体" panose="02010609060101010101" pitchFamily="49" charset="-122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2023/1/18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FFFFFF">
                  <a:lumMod val="50000"/>
                </a:srgbClr>
              </a:solidFill>
              <a:effectLst/>
              <a:uLnTx/>
              <a:uFillTx/>
              <a:ea typeface="黑体" panose="02010609060101010101" pitchFamily="49" charset="-122"/>
              <a:cs typeface="+mn-cs"/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FFFFFF">
                  <a:lumMod val="50000"/>
                </a:srgbClr>
              </a:solidFill>
              <a:effectLst/>
              <a:uLnTx/>
              <a:uFillTx/>
              <a:ea typeface="黑体" panose="02010609060101010101" pitchFamily="49" charset="-122"/>
              <a:cs typeface="+mn-cs"/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9AE70B2-8BF9-45C0-BB95-33D1B9D3A85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ea typeface="黑体" panose="02010609060101010101" pitchFamily="49" charset="-122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FFFFFF">
                  <a:lumMod val="50000"/>
                </a:srgbClr>
              </a:solidFill>
              <a:effectLst/>
              <a:uLnTx/>
              <a:uFillTx/>
              <a:ea typeface="黑体" panose="02010609060101010101" pitchFamily="49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0702965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3238500" y="2159000"/>
            <a:ext cx="5715000" cy="1382450"/>
          </a:xfrm>
          <a:prstGeom prst="rect">
            <a:avLst/>
          </a:prstGeom>
        </p:spPr>
        <p:txBody>
          <a:bodyPr anchor="b" anchorCtr="0">
            <a:normAutofit/>
          </a:bodyPr>
          <a:lstStyle>
            <a:lvl1pPr algn="ctr">
              <a:defRPr sz="8000" b="0">
                <a:solidFill>
                  <a:schemeClr val="tx1"/>
                </a:solidFill>
              </a:defRPr>
            </a:lvl1pPr>
          </a:lstStyle>
          <a:p>
            <a:r>
              <a:rPr lang="zh-CN" altLang="en-US" dirty="0"/>
              <a:t>编辑标题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0DD7636-5BE1-44BC-BB5F-15739D9E18E1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ea typeface="黑体" panose="02010609060101010101" pitchFamily="49" charset="-122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2023/1/18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FFFFFF">
                  <a:lumMod val="50000"/>
                </a:srgbClr>
              </a:solidFill>
              <a:effectLst/>
              <a:uLnTx/>
              <a:uFillTx/>
              <a:ea typeface="黑体" panose="02010609060101010101" pitchFamily="49" charset="-122"/>
              <a:cs typeface="+mn-cs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FFFFFF">
                  <a:lumMod val="50000"/>
                </a:srgbClr>
              </a:solidFill>
              <a:effectLst/>
              <a:uLnTx/>
              <a:uFillTx/>
              <a:ea typeface="黑体" panose="02010609060101010101" pitchFamily="49" charset="-122"/>
              <a:cs typeface="+mn-cs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87C0E1D-24C4-406F-9615-DBDA8D2D1F93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ea typeface="黑体" panose="02010609060101010101" pitchFamily="49" charset="-122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FFFFFF">
                  <a:lumMod val="50000"/>
                </a:srgbClr>
              </a:solidFill>
              <a:effectLst/>
              <a:uLnTx/>
              <a:uFillTx/>
              <a:ea typeface="黑体" panose="02010609060101010101" pitchFamily="49" charset="-122"/>
              <a:cs typeface="+mn-cs"/>
            </a:endParaRPr>
          </a:p>
        </p:txBody>
      </p:sp>
      <p:sp>
        <p:nvSpPr>
          <p:cNvPr id="37" name="内容占位符 36"/>
          <p:cNvSpPr>
            <a:spLocks noGrp="1"/>
          </p:cNvSpPr>
          <p:nvPr>
            <p:ph sz="quarter" idx="13" hasCustomPrompt="1"/>
          </p:nvPr>
        </p:nvSpPr>
        <p:spPr>
          <a:xfrm>
            <a:off x="3238500" y="3733203"/>
            <a:ext cx="5715000" cy="118593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320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dirty="0"/>
              <a:t>编辑文本</a:t>
            </a:r>
          </a:p>
        </p:txBody>
      </p:sp>
    </p:spTree>
    <p:extLst>
      <p:ext uri="{BB962C8B-B14F-4D97-AF65-F5344CB8AC3E}">
        <p14:creationId xmlns:p14="http://schemas.microsoft.com/office/powerpoint/2010/main" val="1288291380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60FBDFE-C587-4B4C-A407-44438C67B59E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ea typeface="黑体" panose="02010609060101010101" pitchFamily="49" charset="-122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2023/1/18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FFFFFF">
                  <a:lumMod val="50000"/>
                </a:srgbClr>
              </a:solidFill>
              <a:effectLst/>
              <a:uLnTx/>
              <a:uFillTx/>
              <a:ea typeface="黑体" panose="02010609060101010101" pitchFamily="49" charset="-122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FFFFFF">
                  <a:lumMod val="50000"/>
                </a:srgbClr>
              </a:solidFill>
              <a:effectLst/>
              <a:uLnTx/>
              <a:uFillTx/>
              <a:ea typeface="黑体" panose="02010609060101010101" pitchFamily="49" charset="-122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9AE70B2-8BF9-45C0-BB95-33D1B9D3A85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ea typeface="黑体" panose="02010609060101010101" pitchFamily="49" charset="-122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FFFFFF">
                  <a:lumMod val="50000"/>
                </a:srgbClr>
              </a:solidFill>
              <a:effectLst/>
              <a:uLnTx/>
              <a:uFillTx/>
              <a:ea typeface="黑体" panose="02010609060101010101" pitchFamily="49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6715621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8201" y="713675"/>
            <a:ext cx="4681655" cy="1428161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>
              <a:defRPr sz="3600"/>
            </a:lvl1pPr>
          </a:lstStyle>
          <a:p>
            <a:r>
              <a:rPr lang="zh-CN" altLang="en-US" dirty="0"/>
              <a:t>单击此处编辑标题</a:t>
            </a:r>
          </a:p>
        </p:txBody>
      </p:sp>
      <p:sp>
        <p:nvSpPr>
          <p:cNvPr id="3" name="图片占位符 2"/>
          <p:cNvSpPr>
            <a:spLocks noGrp="1" noChangeAspect="1"/>
          </p:cNvSpPr>
          <p:nvPr>
            <p:ph type="pic" idx="1"/>
          </p:nvPr>
        </p:nvSpPr>
        <p:spPr>
          <a:xfrm>
            <a:off x="5642517" y="713673"/>
            <a:ext cx="5711883" cy="54036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 dirty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8201" y="2313873"/>
            <a:ext cx="4681655" cy="381158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EFD9D74-47D9-4702-A33C-335B63B48DBF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ea typeface="黑体" panose="02010609060101010101" pitchFamily="49" charset="-122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2023/1/18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srgbClr val="FFFFFF">
                  <a:lumMod val="50000"/>
                </a:srgbClr>
              </a:solidFill>
              <a:effectLst/>
              <a:uLnTx/>
              <a:uFillTx/>
              <a:ea typeface="黑体" panose="02010609060101010101" pitchFamily="49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srgbClr val="FFFFFF">
                  <a:lumMod val="50000"/>
                </a:srgbClr>
              </a:solidFill>
              <a:effectLst/>
              <a:uLnTx/>
              <a:uFillTx/>
              <a:ea typeface="黑体" panose="02010609060101010101" pitchFamily="49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ABC47A4-756D-490B-A52F-7D9E2C9FC05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ea typeface="黑体" panose="02010609060101010101" pitchFamily="49" charset="-122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FFFFFF">
                  <a:lumMod val="50000"/>
                </a:srgbClr>
              </a:solidFill>
              <a:effectLst/>
              <a:uLnTx/>
              <a:uFillTx/>
              <a:ea typeface="黑体" panose="02010609060101010101" pitchFamily="49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17617655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</p:nvPr>
        </p:nvSpPr>
        <p:spPr>
          <a:xfrm>
            <a:off x="10444899" y="365125"/>
            <a:ext cx="908901" cy="5811838"/>
          </a:xfrm>
          <a:prstGeom prst="rect">
            <a:avLst/>
          </a:prstGeom>
        </p:spPr>
        <p:txBody>
          <a:bodyPr vert="eaVert">
            <a:normAutofit/>
          </a:bodyPr>
          <a:lstStyle>
            <a:lvl1pPr>
              <a:defRPr sz="4400"/>
            </a:lvl1pPr>
          </a:lstStyle>
          <a:p>
            <a:r>
              <a:rPr lang="zh-CN" altLang="en-US" dirty="0"/>
              <a:t>单击此处编辑标题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9446443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60FBDFE-C587-4B4C-A407-44438C67B59E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ea typeface="黑体" panose="02010609060101010101" pitchFamily="49" charset="-122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2023/1/18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FFFFFF">
                  <a:lumMod val="50000"/>
                </a:srgbClr>
              </a:solidFill>
              <a:effectLst/>
              <a:uLnTx/>
              <a:uFillTx/>
              <a:ea typeface="黑体" panose="02010609060101010101" pitchFamily="49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FFFFFF">
                  <a:lumMod val="50000"/>
                </a:srgbClr>
              </a:solidFill>
              <a:effectLst/>
              <a:uLnTx/>
              <a:uFillTx/>
              <a:ea typeface="黑体" panose="02010609060101010101" pitchFamily="49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9AE70B2-8BF9-45C0-BB95-33D1B9D3A85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ea typeface="黑体" panose="02010609060101010101" pitchFamily="49" charset="-122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FFFFFF">
                  <a:lumMod val="50000"/>
                </a:srgbClr>
              </a:solidFill>
              <a:effectLst/>
              <a:uLnTx/>
              <a:uFillTx/>
              <a:ea typeface="黑体" panose="02010609060101010101" pitchFamily="49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994894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D8E2F48-D131-42C8-B373-5F403C02B7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2A129C21-BFD4-4D8C-BCEB-AC58C8A487A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79D63AF1-B81F-4F93-927A-ABAEDB2A1FE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F56A17AE-6713-4BD3-BF1E-2A65ABACCCB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45203DE-B06D-4659-B930-F0687A95ED6B}" type="datetimeFigureOut">
              <a:rPr lang="zh-CN" altLang="en-US" smtClean="0"/>
              <a:t>2023/1/18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1823104C-A838-4D32-96AA-91115408E8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0862996C-0026-49ED-91A5-9D20424840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32AA361-7FE5-48F9-97A1-E5BCFCD7DD2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7624572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60FBDFE-C587-4B4C-A407-44438C67B59E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ea typeface="黑体" panose="02010609060101010101" pitchFamily="49" charset="-122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2023/1/18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FFFFFF">
                  <a:lumMod val="50000"/>
                </a:srgbClr>
              </a:solidFill>
              <a:effectLst/>
              <a:uLnTx/>
              <a:uFillTx/>
              <a:ea typeface="黑体" panose="02010609060101010101" pitchFamily="49" charset="-122"/>
              <a:cs typeface="+mn-cs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FFFFFF">
                  <a:lumMod val="50000"/>
                </a:srgbClr>
              </a:solidFill>
              <a:effectLst/>
              <a:uLnTx/>
              <a:uFillTx/>
              <a:ea typeface="黑体" panose="02010609060101010101" pitchFamily="49" charset="-122"/>
              <a:cs typeface="+mn-cs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9AE70B2-8BF9-45C0-BB95-33D1B9D3A85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ea typeface="黑体" panose="02010609060101010101" pitchFamily="49" charset="-122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FFFFFF">
                  <a:lumMod val="50000"/>
                </a:srgbClr>
              </a:solidFill>
              <a:effectLst/>
              <a:uLnTx/>
              <a:uFillTx/>
              <a:ea typeface="黑体" panose="02010609060101010101" pitchFamily="49" charset="-122"/>
              <a:cs typeface="+mn-cs"/>
            </a:endParaRPr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</p:nvPr>
        </p:nvSpPr>
        <p:spPr>
          <a:xfrm>
            <a:off x="838200" y="551545"/>
            <a:ext cx="10515600" cy="5558971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</p:spTree>
    <p:extLst>
      <p:ext uri="{BB962C8B-B14F-4D97-AF65-F5344CB8AC3E}">
        <p14:creationId xmlns:p14="http://schemas.microsoft.com/office/powerpoint/2010/main" val="4282877586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 userDrawn="1">
  <p:cSld name="Title only 1">
    <p:bg>
      <p:bgPr>
        <a:solidFill>
          <a:schemeClr val="lt2"/>
        </a:solidFill>
        <a:effectLst/>
      </p:bgPr>
    </p:bg>
    <p:spTree>
      <p:nvGrpSpPr>
        <p:cNvPr id="1" name="Shape 5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57" name="Google Shape;557;p31"/>
          <p:cNvGrpSpPr/>
          <p:nvPr/>
        </p:nvGrpSpPr>
        <p:grpSpPr>
          <a:xfrm rot="10800000" flipH="1">
            <a:off x="230146" y="705571"/>
            <a:ext cx="11731709" cy="5857431"/>
            <a:chOff x="296736" y="265575"/>
            <a:chExt cx="8573304" cy="4610214"/>
          </a:xfrm>
        </p:grpSpPr>
        <p:sp>
          <p:nvSpPr>
            <p:cNvPr id="558" name="Google Shape;558;p31"/>
            <p:cNvSpPr/>
            <p:nvPr/>
          </p:nvSpPr>
          <p:spPr>
            <a:xfrm>
              <a:off x="797658" y="4596876"/>
              <a:ext cx="255161" cy="66965"/>
            </a:xfrm>
            <a:custGeom>
              <a:avLst/>
              <a:gdLst/>
              <a:ahLst/>
              <a:cxnLst/>
              <a:rect l="l" t="t" r="r" b="b"/>
              <a:pathLst>
                <a:path w="1466" h="412" extrusionOk="0">
                  <a:moveTo>
                    <a:pt x="72" y="215"/>
                  </a:moveTo>
                  <a:lnTo>
                    <a:pt x="72" y="215"/>
                  </a:lnTo>
                  <a:lnTo>
                    <a:pt x="161" y="250"/>
                  </a:lnTo>
                  <a:lnTo>
                    <a:pt x="233" y="268"/>
                  </a:lnTo>
                  <a:lnTo>
                    <a:pt x="233" y="268"/>
                  </a:lnTo>
                  <a:lnTo>
                    <a:pt x="447" y="286"/>
                  </a:lnTo>
                  <a:lnTo>
                    <a:pt x="644" y="322"/>
                  </a:lnTo>
                  <a:lnTo>
                    <a:pt x="858" y="340"/>
                  </a:lnTo>
                  <a:lnTo>
                    <a:pt x="1055" y="393"/>
                  </a:lnTo>
                  <a:lnTo>
                    <a:pt x="1055" y="393"/>
                  </a:lnTo>
                  <a:lnTo>
                    <a:pt x="1144" y="411"/>
                  </a:lnTo>
                  <a:lnTo>
                    <a:pt x="1234" y="411"/>
                  </a:lnTo>
                  <a:lnTo>
                    <a:pt x="1305" y="393"/>
                  </a:lnTo>
                  <a:lnTo>
                    <a:pt x="1394" y="376"/>
                  </a:lnTo>
                  <a:lnTo>
                    <a:pt x="1394" y="376"/>
                  </a:lnTo>
                  <a:lnTo>
                    <a:pt x="1430" y="358"/>
                  </a:lnTo>
                  <a:lnTo>
                    <a:pt x="1448" y="322"/>
                  </a:lnTo>
                  <a:lnTo>
                    <a:pt x="1466" y="286"/>
                  </a:lnTo>
                  <a:lnTo>
                    <a:pt x="1448" y="250"/>
                  </a:lnTo>
                  <a:lnTo>
                    <a:pt x="1448" y="250"/>
                  </a:lnTo>
                  <a:lnTo>
                    <a:pt x="1412" y="197"/>
                  </a:lnTo>
                  <a:lnTo>
                    <a:pt x="1359" y="179"/>
                  </a:lnTo>
                  <a:lnTo>
                    <a:pt x="1359" y="179"/>
                  </a:lnTo>
                  <a:lnTo>
                    <a:pt x="1198" y="143"/>
                  </a:lnTo>
                  <a:lnTo>
                    <a:pt x="1055" y="125"/>
                  </a:lnTo>
                  <a:lnTo>
                    <a:pt x="1055" y="125"/>
                  </a:lnTo>
                  <a:lnTo>
                    <a:pt x="858" y="72"/>
                  </a:lnTo>
                  <a:lnTo>
                    <a:pt x="662" y="36"/>
                  </a:lnTo>
                  <a:lnTo>
                    <a:pt x="447" y="18"/>
                  </a:lnTo>
                  <a:lnTo>
                    <a:pt x="233" y="0"/>
                  </a:lnTo>
                  <a:lnTo>
                    <a:pt x="233" y="0"/>
                  </a:lnTo>
                  <a:lnTo>
                    <a:pt x="90" y="18"/>
                  </a:lnTo>
                  <a:lnTo>
                    <a:pt x="90" y="18"/>
                  </a:lnTo>
                  <a:lnTo>
                    <a:pt x="54" y="36"/>
                  </a:lnTo>
                  <a:lnTo>
                    <a:pt x="36" y="54"/>
                  </a:lnTo>
                  <a:lnTo>
                    <a:pt x="18" y="90"/>
                  </a:lnTo>
                  <a:lnTo>
                    <a:pt x="0" y="125"/>
                  </a:lnTo>
                  <a:lnTo>
                    <a:pt x="0" y="125"/>
                  </a:lnTo>
                  <a:lnTo>
                    <a:pt x="36" y="179"/>
                  </a:lnTo>
                  <a:lnTo>
                    <a:pt x="72" y="215"/>
                  </a:lnTo>
                  <a:lnTo>
                    <a:pt x="72" y="215"/>
                  </a:lnTo>
                  <a:close/>
                </a:path>
              </a:pathLst>
            </a:custGeom>
            <a:solidFill>
              <a:srgbClr val="D3E6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9" name="Google Shape;559;p31"/>
            <p:cNvSpPr/>
            <p:nvPr/>
          </p:nvSpPr>
          <p:spPr>
            <a:xfrm>
              <a:off x="542498" y="4198821"/>
              <a:ext cx="65618" cy="232591"/>
            </a:xfrm>
            <a:custGeom>
              <a:avLst/>
              <a:gdLst/>
              <a:ahLst/>
              <a:cxnLst/>
              <a:rect l="l" t="t" r="r" b="b"/>
              <a:pathLst>
                <a:path w="377" h="1431" extrusionOk="0">
                  <a:moveTo>
                    <a:pt x="376" y="90"/>
                  </a:moveTo>
                  <a:lnTo>
                    <a:pt x="376" y="90"/>
                  </a:lnTo>
                  <a:lnTo>
                    <a:pt x="340" y="37"/>
                  </a:lnTo>
                  <a:lnTo>
                    <a:pt x="323" y="19"/>
                  </a:lnTo>
                  <a:lnTo>
                    <a:pt x="323" y="19"/>
                  </a:lnTo>
                  <a:lnTo>
                    <a:pt x="287" y="1"/>
                  </a:lnTo>
                  <a:lnTo>
                    <a:pt x="251" y="19"/>
                  </a:lnTo>
                  <a:lnTo>
                    <a:pt x="215" y="72"/>
                  </a:lnTo>
                  <a:lnTo>
                    <a:pt x="215" y="72"/>
                  </a:lnTo>
                  <a:lnTo>
                    <a:pt x="197" y="162"/>
                  </a:lnTo>
                  <a:lnTo>
                    <a:pt x="197" y="162"/>
                  </a:lnTo>
                  <a:lnTo>
                    <a:pt x="90" y="555"/>
                  </a:lnTo>
                  <a:lnTo>
                    <a:pt x="19" y="948"/>
                  </a:lnTo>
                  <a:lnTo>
                    <a:pt x="19" y="948"/>
                  </a:lnTo>
                  <a:lnTo>
                    <a:pt x="1" y="1127"/>
                  </a:lnTo>
                  <a:lnTo>
                    <a:pt x="1" y="1288"/>
                  </a:lnTo>
                  <a:lnTo>
                    <a:pt x="1" y="1288"/>
                  </a:lnTo>
                  <a:lnTo>
                    <a:pt x="19" y="1359"/>
                  </a:lnTo>
                  <a:lnTo>
                    <a:pt x="37" y="1395"/>
                  </a:lnTo>
                  <a:lnTo>
                    <a:pt x="72" y="1431"/>
                  </a:lnTo>
                  <a:lnTo>
                    <a:pt x="108" y="1431"/>
                  </a:lnTo>
                  <a:lnTo>
                    <a:pt x="108" y="1431"/>
                  </a:lnTo>
                  <a:lnTo>
                    <a:pt x="144" y="1413"/>
                  </a:lnTo>
                  <a:lnTo>
                    <a:pt x="180" y="1395"/>
                  </a:lnTo>
                  <a:lnTo>
                    <a:pt x="197" y="1341"/>
                  </a:lnTo>
                  <a:lnTo>
                    <a:pt x="197" y="1305"/>
                  </a:lnTo>
                  <a:lnTo>
                    <a:pt x="197" y="1305"/>
                  </a:lnTo>
                  <a:lnTo>
                    <a:pt x="251" y="948"/>
                  </a:lnTo>
                  <a:lnTo>
                    <a:pt x="323" y="591"/>
                  </a:lnTo>
                  <a:lnTo>
                    <a:pt x="323" y="591"/>
                  </a:lnTo>
                  <a:lnTo>
                    <a:pt x="340" y="448"/>
                  </a:lnTo>
                  <a:lnTo>
                    <a:pt x="358" y="305"/>
                  </a:lnTo>
                  <a:lnTo>
                    <a:pt x="340" y="305"/>
                  </a:lnTo>
                  <a:lnTo>
                    <a:pt x="340" y="305"/>
                  </a:lnTo>
                  <a:lnTo>
                    <a:pt x="358" y="162"/>
                  </a:lnTo>
                  <a:lnTo>
                    <a:pt x="358" y="162"/>
                  </a:lnTo>
                  <a:lnTo>
                    <a:pt x="376" y="126"/>
                  </a:lnTo>
                  <a:lnTo>
                    <a:pt x="376" y="90"/>
                  </a:lnTo>
                  <a:lnTo>
                    <a:pt x="376" y="90"/>
                  </a:lnTo>
                  <a:close/>
                </a:path>
              </a:pathLst>
            </a:custGeom>
            <a:solidFill>
              <a:srgbClr val="D3E6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0" name="Google Shape;560;p31"/>
            <p:cNvSpPr/>
            <p:nvPr/>
          </p:nvSpPr>
          <p:spPr>
            <a:xfrm>
              <a:off x="710458" y="4257010"/>
              <a:ext cx="112264" cy="151160"/>
            </a:xfrm>
            <a:custGeom>
              <a:avLst/>
              <a:gdLst/>
              <a:ahLst/>
              <a:cxnLst/>
              <a:rect l="l" t="t" r="r" b="b"/>
              <a:pathLst>
                <a:path w="645" h="930" extrusionOk="0">
                  <a:moveTo>
                    <a:pt x="72" y="930"/>
                  </a:moveTo>
                  <a:lnTo>
                    <a:pt x="72" y="930"/>
                  </a:lnTo>
                  <a:lnTo>
                    <a:pt x="126" y="930"/>
                  </a:lnTo>
                  <a:lnTo>
                    <a:pt x="144" y="912"/>
                  </a:lnTo>
                  <a:lnTo>
                    <a:pt x="144" y="912"/>
                  </a:lnTo>
                  <a:lnTo>
                    <a:pt x="233" y="804"/>
                  </a:lnTo>
                  <a:lnTo>
                    <a:pt x="233" y="804"/>
                  </a:lnTo>
                  <a:lnTo>
                    <a:pt x="376" y="572"/>
                  </a:lnTo>
                  <a:lnTo>
                    <a:pt x="448" y="465"/>
                  </a:lnTo>
                  <a:lnTo>
                    <a:pt x="537" y="358"/>
                  </a:lnTo>
                  <a:lnTo>
                    <a:pt x="537" y="358"/>
                  </a:lnTo>
                  <a:lnTo>
                    <a:pt x="591" y="304"/>
                  </a:lnTo>
                  <a:lnTo>
                    <a:pt x="609" y="233"/>
                  </a:lnTo>
                  <a:lnTo>
                    <a:pt x="644" y="72"/>
                  </a:lnTo>
                  <a:lnTo>
                    <a:pt x="644" y="72"/>
                  </a:lnTo>
                  <a:lnTo>
                    <a:pt x="644" y="36"/>
                  </a:lnTo>
                  <a:lnTo>
                    <a:pt x="609" y="0"/>
                  </a:lnTo>
                  <a:lnTo>
                    <a:pt x="609" y="0"/>
                  </a:lnTo>
                  <a:lnTo>
                    <a:pt x="573" y="0"/>
                  </a:lnTo>
                  <a:lnTo>
                    <a:pt x="537" y="18"/>
                  </a:lnTo>
                  <a:lnTo>
                    <a:pt x="537" y="18"/>
                  </a:lnTo>
                  <a:lnTo>
                    <a:pt x="376" y="161"/>
                  </a:lnTo>
                  <a:lnTo>
                    <a:pt x="233" y="304"/>
                  </a:lnTo>
                  <a:lnTo>
                    <a:pt x="126" y="483"/>
                  </a:lnTo>
                  <a:lnTo>
                    <a:pt x="19" y="679"/>
                  </a:lnTo>
                  <a:lnTo>
                    <a:pt x="19" y="679"/>
                  </a:lnTo>
                  <a:lnTo>
                    <a:pt x="1" y="769"/>
                  </a:lnTo>
                  <a:lnTo>
                    <a:pt x="1" y="840"/>
                  </a:lnTo>
                  <a:lnTo>
                    <a:pt x="1" y="840"/>
                  </a:lnTo>
                  <a:lnTo>
                    <a:pt x="19" y="894"/>
                  </a:lnTo>
                  <a:lnTo>
                    <a:pt x="72" y="930"/>
                  </a:lnTo>
                  <a:lnTo>
                    <a:pt x="72" y="930"/>
                  </a:lnTo>
                  <a:close/>
                </a:path>
              </a:pathLst>
            </a:custGeom>
            <a:solidFill>
              <a:srgbClr val="D3E6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1" name="Google Shape;561;p31"/>
            <p:cNvSpPr/>
            <p:nvPr/>
          </p:nvSpPr>
          <p:spPr>
            <a:xfrm>
              <a:off x="794525" y="4416784"/>
              <a:ext cx="161869" cy="58188"/>
            </a:xfrm>
            <a:custGeom>
              <a:avLst/>
              <a:gdLst/>
              <a:ahLst/>
              <a:cxnLst/>
              <a:rect l="l" t="t" r="r" b="b"/>
              <a:pathLst>
                <a:path w="930" h="358" extrusionOk="0">
                  <a:moveTo>
                    <a:pt x="143" y="358"/>
                  </a:moveTo>
                  <a:lnTo>
                    <a:pt x="143" y="358"/>
                  </a:lnTo>
                  <a:lnTo>
                    <a:pt x="197" y="358"/>
                  </a:lnTo>
                  <a:lnTo>
                    <a:pt x="197" y="358"/>
                  </a:lnTo>
                  <a:lnTo>
                    <a:pt x="304" y="304"/>
                  </a:lnTo>
                  <a:lnTo>
                    <a:pt x="429" y="268"/>
                  </a:lnTo>
                  <a:lnTo>
                    <a:pt x="680" y="233"/>
                  </a:lnTo>
                  <a:lnTo>
                    <a:pt x="680" y="233"/>
                  </a:lnTo>
                  <a:lnTo>
                    <a:pt x="805" y="197"/>
                  </a:lnTo>
                  <a:lnTo>
                    <a:pt x="876" y="161"/>
                  </a:lnTo>
                  <a:lnTo>
                    <a:pt x="930" y="107"/>
                  </a:lnTo>
                  <a:lnTo>
                    <a:pt x="930" y="107"/>
                  </a:lnTo>
                  <a:lnTo>
                    <a:pt x="823" y="54"/>
                  </a:lnTo>
                  <a:lnTo>
                    <a:pt x="715" y="18"/>
                  </a:lnTo>
                  <a:lnTo>
                    <a:pt x="608" y="0"/>
                  </a:lnTo>
                  <a:lnTo>
                    <a:pt x="501" y="0"/>
                  </a:lnTo>
                  <a:lnTo>
                    <a:pt x="501" y="0"/>
                  </a:lnTo>
                  <a:lnTo>
                    <a:pt x="376" y="18"/>
                  </a:lnTo>
                  <a:lnTo>
                    <a:pt x="269" y="54"/>
                  </a:lnTo>
                  <a:lnTo>
                    <a:pt x="72" y="125"/>
                  </a:lnTo>
                  <a:lnTo>
                    <a:pt x="72" y="125"/>
                  </a:lnTo>
                  <a:lnTo>
                    <a:pt x="36" y="161"/>
                  </a:lnTo>
                  <a:lnTo>
                    <a:pt x="18" y="197"/>
                  </a:lnTo>
                  <a:lnTo>
                    <a:pt x="1" y="233"/>
                  </a:lnTo>
                  <a:lnTo>
                    <a:pt x="18" y="286"/>
                  </a:lnTo>
                  <a:lnTo>
                    <a:pt x="18" y="286"/>
                  </a:lnTo>
                  <a:lnTo>
                    <a:pt x="36" y="322"/>
                  </a:lnTo>
                  <a:lnTo>
                    <a:pt x="54" y="358"/>
                  </a:lnTo>
                  <a:lnTo>
                    <a:pt x="108" y="358"/>
                  </a:lnTo>
                  <a:lnTo>
                    <a:pt x="143" y="358"/>
                  </a:lnTo>
                  <a:lnTo>
                    <a:pt x="143" y="358"/>
                  </a:lnTo>
                  <a:close/>
                </a:path>
              </a:pathLst>
            </a:custGeom>
            <a:solidFill>
              <a:srgbClr val="D3E6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2" name="Google Shape;562;p31"/>
            <p:cNvSpPr/>
            <p:nvPr/>
          </p:nvSpPr>
          <p:spPr>
            <a:xfrm>
              <a:off x="408826" y="364398"/>
              <a:ext cx="8349124" cy="4412731"/>
            </a:xfrm>
            <a:custGeom>
              <a:avLst/>
              <a:gdLst/>
              <a:ahLst/>
              <a:cxnLst/>
              <a:rect l="l" t="t" r="r" b="b"/>
              <a:pathLst>
                <a:path w="47969" h="27149" extrusionOk="0">
                  <a:moveTo>
                    <a:pt x="30454" y="26934"/>
                  </a:moveTo>
                  <a:lnTo>
                    <a:pt x="30454" y="26934"/>
                  </a:lnTo>
                  <a:lnTo>
                    <a:pt x="33242" y="26970"/>
                  </a:lnTo>
                  <a:lnTo>
                    <a:pt x="33242" y="26970"/>
                  </a:lnTo>
                  <a:lnTo>
                    <a:pt x="34386" y="26970"/>
                  </a:lnTo>
                  <a:lnTo>
                    <a:pt x="35512" y="26987"/>
                  </a:lnTo>
                  <a:lnTo>
                    <a:pt x="35512" y="26987"/>
                  </a:lnTo>
                  <a:lnTo>
                    <a:pt x="35887" y="27023"/>
                  </a:lnTo>
                  <a:lnTo>
                    <a:pt x="35887" y="27023"/>
                  </a:lnTo>
                  <a:lnTo>
                    <a:pt x="38086" y="27041"/>
                  </a:lnTo>
                  <a:lnTo>
                    <a:pt x="38086" y="27041"/>
                  </a:lnTo>
                  <a:lnTo>
                    <a:pt x="40284" y="27041"/>
                  </a:lnTo>
                  <a:lnTo>
                    <a:pt x="40284" y="27041"/>
                  </a:lnTo>
                  <a:lnTo>
                    <a:pt x="40641" y="27059"/>
                  </a:lnTo>
                  <a:lnTo>
                    <a:pt x="41017" y="27077"/>
                  </a:lnTo>
                  <a:lnTo>
                    <a:pt x="41017" y="27077"/>
                  </a:lnTo>
                  <a:lnTo>
                    <a:pt x="41571" y="27113"/>
                  </a:lnTo>
                  <a:lnTo>
                    <a:pt x="42125" y="27148"/>
                  </a:lnTo>
                  <a:lnTo>
                    <a:pt x="42125" y="27148"/>
                  </a:lnTo>
                  <a:lnTo>
                    <a:pt x="42571" y="27148"/>
                  </a:lnTo>
                  <a:lnTo>
                    <a:pt x="43018" y="27148"/>
                  </a:lnTo>
                  <a:lnTo>
                    <a:pt x="43018" y="27148"/>
                  </a:lnTo>
                  <a:lnTo>
                    <a:pt x="43590" y="27148"/>
                  </a:lnTo>
                  <a:lnTo>
                    <a:pt x="43876" y="27130"/>
                  </a:lnTo>
                  <a:lnTo>
                    <a:pt x="44162" y="27095"/>
                  </a:lnTo>
                  <a:lnTo>
                    <a:pt x="44162" y="27095"/>
                  </a:lnTo>
                  <a:lnTo>
                    <a:pt x="44537" y="27059"/>
                  </a:lnTo>
                  <a:lnTo>
                    <a:pt x="44931" y="27041"/>
                  </a:lnTo>
                  <a:lnTo>
                    <a:pt x="45699" y="27041"/>
                  </a:lnTo>
                  <a:lnTo>
                    <a:pt x="45699" y="27041"/>
                  </a:lnTo>
                  <a:lnTo>
                    <a:pt x="45967" y="27023"/>
                  </a:lnTo>
                  <a:lnTo>
                    <a:pt x="46110" y="27005"/>
                  </a:lnTo>
                  <a:lnTo>
                    <a:pt x="46235" y="26970"/>
                  </a:lnTo>
                  <a:lnTo>
                    <a:pt x="46235" y="26970"/>
                  </a:lnTo>
                  <a:lnTo>
                    <a:pt x="46503" y="26862"/>
                  </a:lnTo>
                  <a:lnTo>
                    <a:pt x="46771" y="26737"/>
                  </a:lnTo>
                  <a:lnTo>
                    <a:pt x="46771" y="26737"/>
                  </a:lnTo>
                  <a:lnTo>
                    <a:pt x="46861" y="26684"/>
                  </a:lnTo>
                  <a:lnTo>
                    <a:pt x="46932" y="26594"/>
                  </a:lnTo>
                  <a:lnTo>
                    <a:pt x="47004" y="26505"/>
                  </a:lnTo>
                  <a:lnTo>
                    <a:pt x="47040" y="26398"/>
                  </a:lnTo>
                  <a:lnTo>
                    <a:pt x="47040" y="26398"/>
                  </a:lnTo>
                  <a:lnTo>
                    <a:pt x="47147" y="26380"/>
                  </a:lnTo>
                  <a:lnTo>
                    <a:pt x="47147" y="26380"/>
                  </a:lnTo>
                  <a:lnTo>
                    <a:pt x="47218" y="26362"/>
                  </a:lnTo>
                  <a:lnTo>
                    <a:pt x="47290" y="26326"/>
                  </a:lnTo>
                  <a:lnTo>
                    <a:pt x="47361" y="26290"/>
                  </a:lnTo>
                  <a:lnTo>
                    <a:pt x="47415" y="26255"/>
                  </a:lnTo>
                  <a:lnTo>
                    <a:pt x="47504" y="26147"/>
                  </a:lnTo>
                  <a:lnTo>
                    <a:pt x="47558" y="25987"/>
                  </a:lnTo>
                  <a:lnTo>
                    <a:pt x="47558" y="25987"/>
                  </a:lnTo>
                  <a:lnTo>
                    <a:pt x="47629" y="25790"/>
                  </a:lnTo>
                  <a:lnTo>
                    <a:pt x="47665" y="25576"/>
                  </a:lnTo>
                  <a:lnTo>
                    <a:pt x="47754" y="25147"/>
                  </a:lnTo>
                  <a:lnTo>
                    <a:pt x="47754" y="25147"/>
                  </a:lnTo>
                  <a:lnTo>
                    <a:pt x="47754" y="24986"/>
                  </a:lnTo>
                  <a:lnTo>
                    <a:pt x="47754" y="24986"/>
                  </a:lnTo>
                  <a:lnTo>
                    <a:pt x="47754" y="24593"/>
                  </a:lnTo>
                  <a:lnTo>
                    <a:pt x="47790" y="24199"/>
                  </a:lnTo>
                  <a:lnTo>
                    <a:pt x="47879" y="23413"/>
                  </a:lnTo>
                  <a:lnTo>
                    <a:pt x="47879" y="23413"/>
                  </a:lnTo>
                  <a:lnTo>
                    <a:pt x="47915" y="22698"/>
                  </a:lnTo>
                  <a:lnTo>
                    <a:pt x="47933" y="21501"/>
                  </a:lnTo>
                  <a:lnTo>
                    <a:pt x="47969" y="19571"/>
                  </a:lnTo>
                  <a:lnTo>
                    <a:pt x="47969" y="19571"/>
                  </a:lnTo>
                  <a:lnTo>
                    <a:pt x="47969" y="13548"/>
                  </a:lnTo>
                  <a:lnTo>
                    <a:pt x="47969" y="13548"/>
                  </a:lnTo>
                  <a:lnTo>
                    <a:pt x="47969" y="7578"/>
                  </a:lnTo>
                  <a:lnTo>
                    <a:pt x="47969" y="7578"/>
                  </a:lnTo>
                  <a:lnTo>
                    <a:pt x="47933" y="5666"/>
                  </a:lnTo>
                  <a:lnTo>
                    <a:pt x="47915" y="4451"/>
                  </a:lnTo>
                  <a:lnTo>
                    <a:pt x="47879" y="3736"/>
                  </a:lnTo>
                  <a:lnTo>
                    <a:pt x="47879" y="3736"/>
                  </a:lnTo>
                  <a:lnTo>
                    <a:pt x="47790" y="2950"/>
                  </a:lnTo>
                  <a:lnTo>
                    <a:pt x="47754" y="2556"/>
                  </a:lnTo>
                  <a:lnTo>
                    <a:pt x="47754" y="2163"/>
                  </a:lnTo>
                  <a:lnTo>
                    <a:pt x="47754" y="2163"/>
                  </a:lnTo>
                  <a:lnTo>
                    <a:pt x="47754" y="2002"/>
                  </a:lnTo>
                  <a:lnTo>
                    <a:pt x="47754" y="2002"/>
                  </a:lnTo>
                  <a:lnTo>
                    <a:pt x="47665" y="1573"/>
                  </a:lnTo>
                  <a:lnTo>
                    <a:pt x="47629" y="1359"/>
                  </a:lnTo>
                  <a:lnTo>
                    <a:pt x="47558" y="1162"/>
                  </a:lnTo>
                  <a:lnTo>
                    <a:pt x="47558" y="1162"/>
                  </a:lnTo>
                  <a:lnTo>
                    <a:pt x="47504" y="1019"/>
                  </a:lnTo>
                  <a:lnTo>
                    <a:pt x="47415" y="894"/>
                  </a:lnTo>
                  <a:lnTo>
                    <a:pt x="47361" y="858"/>
                  </a:lnTo>
                  <a:lnTo>
                    <a:pt x="47290" y="823"/>
                  </a:lnTo>
                  <a:lnTo>
                    <a:pt x="47218" y="787"/>
                  </a:lnTo>
                  <a:lnTo>
                    <a:pt x="47147" y="769"/>
                  </a:lnTo>
                  <a:lnTo>
                    <a:pt x="47147" y="769"/>
                  </a:lnTo>
                  <a:lnTo>
                    <a:pt x="47040" y="751"/>
                  </a:lnTo>
                  <a:lnTo>
                    <a:pt x="47040" y="751"/>
                  </a:lnTo>
                  <a:lnTo>
                    <a:pt x="47004" y="644"/>
                  </a:lnTo>
                  <a:lnTo>
                    <a:pt x="46932" y="555"/>
                  </a:lnTo>
                  <a:lnTo>
                    <a:pt x="46861" y="465"/>
                  </a:lnTo>
                  <a:lnTo>
                    <a:pt x="46771" y="412"/>
                  </a:lnTo>
                  <a:lnTo>
                    <a:pt x="46771" y="412"/>
                  </a:lnTo>
                  <a:lnTo>
                    <a:pt x="46503" y="287"/>
                  </a:lnTo>
                  <a:lnTo>
                    <a:pt x="46235" y="179"/>
                  </a:lnTo>
                  <a:lnTo>
                    <a:pt x="46235" y="179"/>
                  </a:lnTo>
                  <a:lnTo>
                    <a:pt x="46110" y="144"/>
                  </a:lnTo>
                  <a:lnTo>
                    <a:pt x="45967" y="126"/>
                  </a:lnTo>
                  <a:lnTo>
                    <a:pt x="45699" y="108"/>
                  </a:lnTo>
                  <a:lnTo>
                    <a:pt x="45699" y="108"/>
                  </a:lnTo>
                  <a:lnTo>
                    <a:pt x="44931" y="108"/>
                  </a:lnTo>
                  <a:lnTo>
                    <a:pt x="44537" y="90"/>
                  </a:lnTo>
                  <a:lnTo>
                    <a:pt x="44162" y="54"/>
                  </a:lnTo>
                  <a:lnTo>
                    <a:pt x="44162" y="54"/>
                  </a:lnTo>
                  <a:lnTo>
                    <a:pt x="43876" y="19"/>
                  </a:lnTo>
                  <a:lnTo>
                    <a:pt x="43590" y="19"/>
                  </a:lnTo>
                  <a:lnTo>
                    <a:pt x="43018" y="1"/>
                  </a:lnTo>
                  <a:lnTo>
                    <a:pt x="43018" y="1"/>
                  </a:lnTo>
                  <a:lnTo>
                    <a:pt x="42571" y="1"/>
                  </a:lnTo>
                  <a:lnTo>
                    <a:pt x="42125" y="1"/>
                  </a:lnTo>
                  <a:lnTo>
                    <a:pt x="42125" y="1"/>
                  </a:lnTo>
                  <a:lnTo>
                    <a:pt x="41571" y="36"/>
                  </a:lnTo>
                  <a:lnTo>
                    <a:pt x="41017" y="72"/>
                  </a:lnTo>
                  <a:lnTo>
                    <a:pt x="41017" y="72"/>
                  </a:lnTo>
                  <a:lnTo>
                    <a:pt x="40641" y="108"/>
                  </a:lnTo>
                  <a:lnTo>
                    <a:pt x="40284" y="108"/>
                  </a:lnTo>
                  <a:lnTo>
                    <a:pt x="40284" y="108"/>
                  </a:lnTo>
                  <a:lnTo>
                    <a:pt x="38086" y="108"/>
                  </a:lnTo>
                  <a:lnTo>
                    <a:pt x="38086" y="108"/>
                  </a:lnTo>
                  <a:lnTo>
                    <a:pt x="33510" y="126"/>
                  </a:lnTo>
                  <a:lnTo>
                    <a:pt x="33510" y="126"/>
                  </a:lnTo>
                  <a:lnTo>
                    <a:pt x="33135" y="161"/>
                  </a:lnTo>
                  <a:lnTo>
                    <a:pt x="33135" y="161"/>
                  </a:lnTo>
                  <a:lnTo>
                    <a:pt x="32009" y="179"/>
                  </a:lnTo>
                  <a:lnTo>
                    <a:pt x="30865" y="197"/>
                  </a:lnTo>
                  <a:lnTo>
                    <a:pt x="30865" y="197"/>
                  </a:lnTo>
                  <a:lnTo>
                    <a:pt x="27720" y="197"/>
                  </a:lnTo>
                  <a:lnTo>
                    <a:pt x="24557" y="215"/>
                  </a:lnTo>
                  <a:lnTo>
                    <a:pt x="24557" y="215"/>
                  </a:lnTo>
                  <a:lnTo>
                    <a:pt x="23252" y="215"/>
                  </a:lnTo>
                  <a:lnTo>
                    <a:pt x="23252" y="215"/>
                  </a:lnTo>
                  <a:lnTo>
                    <a:pt x="23216" y="215"/>
                  </a:lnTo>
                  <a:lnTo>
                    <a:pt x="23216" y="215"/>
                  </a:lnTo>
                  <a:lnTo>
                    <a:pt x="23162" y="215"/>
                  </a:lnTo>
                  <a:lnTo>
                    <a:pt x="23162" y="215"/>
                  </a:lnTo>
                  <a:lnTo>
                    <a:pt x="21858" y="215"/>
                  </a:lnTo>
                  <a:lnTo>
                    <a:pt x="21858" y="215"/>
                  </a:lnTo>
                  <a:lnTo>
                    <a:pt x="17408" y="197"/>
                  </a:lnTo>
                  <a:lnTo>
                    <a:pt x="17408" y="197"/>
                  </a:lnTo>
                  <a:lnTo>
                    <a:pt x="16264" y="179"/>
                  </a:lnTo>
                  <a:lnTo>
                    <a:pt x="15138" y="161"/>
                  </a:lnTo>
                  <a:lnTo>
                    <a:pt x="15138" y="161"/>
                  </a:lnTo>
                  <a:lnTo>
                    <a:pt x="14763" y="126"/>
                  </a:lnTo>
                  <a:lnTo>
                    <a:pt x="14763" y="126"/>
                  </a:lnTo>
                  <a:lnTo>
                    <a:pt x="12582" y="108"/>
                  </a:lnTo>
                  <a:lnTo>
                    <a:pt x="12582" y="108"/>
                  </a:lnTo>
                  <a:lnTo>
                    <a:pt x="8722" y="108"/>
                  </a:lnTo>
                  <a:lnTo>
                    <a:pt x="8722" y="108"/>
                  </a:lnTo>
                  <a:lnTo>
                    <a:pt x="7828" y="108"/>
                  </a:lnTo>
                  <a:lnTo>
                    <a:pt x="7292" y="90"/>
                  </a:lnTo>
                  <a:lnTo>
                    <a:pt x="6953" y="72"/>
                  </a:lnTo>
                  <a:lnTo>
                    <a:pt x="6953" y="72"/>
                  </a:lnTo>
                  <a:lnTo>
                    <a:pt x="6399" y="36"/>
                  </a:lnTo>
                  <a:lnTo>
                    <a:pt x="5845" y="1"/>
                  </a:lnTo>
                  <a:lnTo>
                    <a:pt x="5845" y="1"/>
                  </a:lnTo>
                  <a:lnTo>
                    <a:pt x="5398" y="1"/>
                  </a:lnTo>
                  <a:lnTo>
                    <a:pt x="4933" y="1"/>
                  </a:lnTo>
                  <a:lnTo>
                    <a:pt x="4933" y="1"/>
                  </a:lnTo>
                  <a:lnTo>
                    <a:pt x="4379" y="19"/>
                  </a:lnTo>
                  <a:lnTo>
                    <a:pt x="4093" y="19"/>
                  </a:lnTo>
                  <a:lnTo>
                    <a:pt x="3807" y="54"/>
                  </a:lnTo>
                  <a:lnTo>
                    <a:pt x="3807" y="54"/>
                  </a:lnTo>
                  <a:lnTo>
                    <a:pt x="3432" y="90"/>
                  </a:lnTo>
                  <a:lnTo>
                    <a:pt x="3039" y="108"/>
                  </a:lnTo>
                  <a:lnTo>
                    <a:pt x="2270" y="108"/>
                  </a:lnTo>
                  <a:lnTo>
                    <a:pt x="2270" y="108"/>
                  </a:lnTo>
                  <a:lnTo>
                    <a:pt x="2002" y="126"/>
                  </a:lnTo>
                  <a:lnTo>
                    <a:pt x="1859" y="144"/>
                  </a:lnTo>
                  <a:lnTo>
                    <a:pt x="1734" y="179"/>
                  </a:lnTo>
                  <a:lnTo>
                    <a:pt x="1734" y="179"/>
                  </a:lnTo>
                  <a:lnTo>
                    <a:pt x="1448" y="287"/>
                  </a:lnTo>
                  <a:lnTo>
                    <a:pt x="1198" y="412"/>
                  </a:lnTo>
                  <a:lnTo>
                    <a:pt x="1198" y="412"/>
                  </a:lnTo>
                  <a:lnTo>
                    <a:pt x="1108" y="465"/>
                  </a:lnTo>
                  <a:lnTo>
                    <a:pt x="1037" y="555"/>
                  </a:lnTo>
                  <a:lnTo>
                    <a:pt x="965" y="644"/>
                  </a:lnTo>
                  <a:lnTo>
                    <a:pt x="930" y="751"/>
                  </a:lnTo>
                  <a:lnTo>
                    <a:pt x="930" y="751"/>
                  </a:lnTo>
                  <a:lnTo>
                    <a:pt x="822" y="769"/>
                  </a:lnTo>
                  <a:lnTo>
                    <a:pt x="822" y="769"/>
                  </a:lnTo>
                  <a:lnTo>
                    <a:pt x="733" y="787"/>
                  </a:lnTo>
                  <a:lnTo>
                    <a:pt x="680" y="823"/>
                  </a:lnTo>
                  <a:lnTo>
                    <a:pt x="608" y="858"/>
                  </a:lnTo>
                  <a:lnTo>
                    <a:pt x="554" y="894"/>
                  </a:lnTo>
                  <a:lnTo>
                    <a:pt x="465" y="1019"/>
                  </a:lnTo>
                  <a:lnTo>
                    <a:pt x="411" y="1162"/>
                  </a:lnTo>
                  <a:lnTo>
                    <a:pt x="411" y="1162"/>
                  </a:lnTo>
                  <a:lnTo>
                    <a:pt x="340" y="1359"/>
                  </a:lnTo>
                  <a:lnTo>
                    <a:pt x="286" y="1573"/>
                  </a:lnTo>
                  <a:lnTo>
                    <a:pt x="215" y="2002"/>
                  </a:lnTo>
                  <a:lnTo>
                    <a:pt x="215" y="2002"/>
                  </a:lnTo>
                  <a:lnTo>
                    <a:pt x="197" y="2163"/>
                  </a:lnTo>
                  <a:lnTo>
                    <a:pt x="197" y="2163"/>
                  </a:lnTo>
                  <a:lnTo>
                    <a:pt x="197" y="2556"/>
                  </a:lnTo>
                  <a:lnTo>
                    <a:pt x="179" y="2950"/>
                  </a:lnTo>
                  <a:lnTo>
                    <a:pt x="90" y="3736"/>
                  </a:lnTo>
                  <a:lnTo>
                    <a:pt x="90" y="3736"/>
                  </a:lnTo>
                  <a:lnTo>
                    <a:pt x="54" y="4451"/>
                  </a:lnTo>
                  <a:lnTo>
                    <a:pt x="36" y="5666"/>
                  </a:lnTo>
                  <a:lnTo>
                    <a:pt x="0" y="7578"/>
                  </a:lnTo>
                  <a:lnTo>
                    <a:pt x="0" y="7578"/>
                  </a:lnTo>
                  <a:lnTo>
                    <a:pt x="0" y="13583"/>
                  </a:lnTo>
                  <a:lnTo>
                    <a:pt x="0" y="13583"/>
                  </a:lnTo>
                  <a:lnTo>
                    <a:pt x="0" y="19571"/>
                  </a:lnTo>
                  <a:lnTo>
                    <a:pt x="0" y="19571"/>
                  </a:lnTo>
                  <a:lnTo>
                    <a:pt x="36" y="21501"/>
                  </a:lnTo>
                  <a:lnTo>
                    <a:pt x="54" y="22698"/>
                  </a:lnTo>
                  <a:lnTo>
                    <a:pt x="90" y="23413"/>
                  </a:lnTo>
                  <a:lnTo>
                    <a:pt x="90" y="23413"/>
                  </a:lnTo>
                  <a:lnTo>
                    <a:pt x="179" y="24199"/>
                  </a:lnTo>
                  <a:lnTo>
                    <a:pt x="197" y="24593"/>
                  </a:lnTo>
                  <a:lnTo>
                    <a:pt x="197" y="24986"/>
                  </a:lnTo>
                  <a:lnTo>
                    <a:pt x="197" y="24986"/>
                  </a:lnTo>
                  <a:lnTo>
                    <a:pt x="215" y="25147"/>
                  </a:lnTo>
                  <a:lnTo>
                    <a:pt x="215" y="25147"/>
                  </a:lnTo>
                  <a:lnTo>
                    <a:pt x="286" y="25576"/>
                  </a:lnTo>
                  <a:lnTo>
                    <a:pt x="340" y="25790"/>
                  </a:lnTo>
                  <a:lnTo>
                    <a:pt x="411" y="25987"/>
                  </a:lnTo>
                  <a:lnTo>
                    <a:pt x="411" y="25987"/>
                  </a:lnTo>
                  <a:lnTo>
                    <a:pt x="465" y="26147"/>
                  </a:lnTo>
                  <a:lnTo>
                    <a:pt x="554" y="26255"/>
                  </a:lnTo>
                  <a:lnTo>
                    <a:pt x="608" y="26290"/>
                  </a:lnTo>
                  <a:lnTo>
                    <a:pt x="680" y="26326"/>
                  </a:lnTo>
                  <a:lnTo>
                    <a:pt x="733" y="26362"/>
                  </a:lnTo>
                  <a:lnTo>
                    <a:pt x="822" y="26380"/>
                  </a:lnTo>
                  <a:lnTo>
                    <a:pt x="822" y="26380"/>
                  </a:lnTo>
                  <a:lnTo>
                    <a:pt x="930" y="26398"/>
                  </a:lnTo>
                  <a:lnTo>
                    <a:pt x="930" y="26398"/>
                  </a:lnTo>
                  <a:lnTo>
                    <a:pt x="965" y="26505"/>
                  </a:lnTo>
                  <a:lnTo>
                    <a:pt x="1037" y="26594"/>
                  </a:lnTo>
                  <a:lnTo>
                    <a:pt x="1108" y="26684"/>
                  </a:lnTo>
                  <a:lnTo>
                    <a:pt x="1198" y="26737"/>
                  </a:lnTo>
                  <a:lnTo>
                    <a:pt x="1198" y="26737"/>
                  </a:lnTo>
                  <a:lnTo>
                    <a:pt x="1448" y="26862"/>
                  </a:lnTo>
                  <a:lnTo>
                    <a:pt x="1734" y="26970"/>
                  </a:lnTo>
                  <a:lnTo>
                    <a:pt x="1734" y="26970"/>
                  </a:lnTo>
                  <a:lnTo>
                    <a:pt x="1859" y="27005"/>
                  </a:lnTo>
                  <a:lnTo>
                    <a:pt x="2002" y="27023"/>
                  </a:lnTo>
                  <a:lnTo>
                    <a:pt x="2270" y="27041"/>
                  </a:lnTo>
                  <a:lnTo>
                    <a:pt x="2270" y="27041"/>
                  </a:lnTo>
                  <a:lnTo>
                    <a:pt x="3039" y="27041"/>
                  </a:lnTo>
                  <a:lnTo>
                    <a:pt x="3432" y="27059"/>
                  </a:lnTo>
                  <a:lnTo>
                    <a:pt x="3807" y="27095"/>
                  </a:lnTo>
                  <a:lnTo>
                    <a:pt x="3807" y="27095"/>
                  </a:lnTo>
                  <a:lnTo>
                    <a:pt x="4093" y="27130"/>
                  </a:lnTo>
                  <a:lnTo>
                    <a:pt x="4379" y="27148"/>
                  </a:lnTo>
                  <a:lnTo>
                    <a:pt x="4933" y="27148"/>
                  </a:lnTo>
                  <a:lnTo>
                    <a:pt x="4933" y="27148"/>
                  </a:lnTo>
                  <a:lnTo>
                    <a:pt x="5398" y="27148"/>
                  </a:lnTo>
                  <a:lnTo>
                    <a:pt x="5845" y="27148"/>
                  </a:lnTo>
                  <a:lnTo>
                    <a:pt x="5845" y="27148"/>
                  </a:lnTo>
                  <a:lnTo>
                    <a:pt x="6399" y="27113"/>
                  </a:lnTo>
                  <a:lnTo>
                    <a:pt x="6953" y="27077"/>
                  </a:lnTo>
                  <a:lnTo>
                    <a:pt x="6953" y="27077"/>
                  </a:lnTo>
                  <a:lnTo>
                    <a:pt x="7310" y="27059"/>
                  </a:lnTo>
                  <a:lnTo>
                    <a:pt x="7685" y="27041"/>
                  </a:lnTo>
                  <a:lnTo>
                    <a:pt x="7685" y="27041"/>
                  </a:lnTo>
                  <a:lnTo>
                    <a:pt x="9884" y="27041"/>
                  </a:lnTo>
                  <a:lnTo>
                    <a:pt x="9884" y="27041"/>
                  </a:lnTo>
                  <a:lnTo>
                    <a:pt x="12082" y="27023"/>
                  </a:lnTo>
                  <a:lnTo>
                    <a:pt x="12082" y="27023"/>
                  </a:lnTo>
                  <a:lnTo>
                    <a:pt x="12457" y="26987"/>
                  </a:lnTo>
                  <a:lnTo>
                    <a:pt x="12457" y="26987"/>
                  </a:lnTo>
                  <a:lnTo>
                    <a:pt x="13583" y="26970"/>
                  </a:lnTo>
                  <a:lnTo>
                    <a:pt x="14709" y="26970"/>
                  </a:lnTo>
                  <a:lnTo>
                    <a:pt x="14709" y="26970"/>
                  </a:lnTo>
                  <a:lnTo>
                    <a:pt x="17515" y="26934"/>
                  </a:lnTo>
                  <a:lnTo>
                    <a:pt x="17515" y="26934"/>
                  </a:lnTo>
                  <a:lnTo>
                    <a:pt x="18820" y="26934"/>
                  </a:lnTo>
                  <a:lnTo>
                    <a:pt x="18820" y="26934"/>
                  </a:lnTo>
                  <a:lnTo>
                    <a:pt x="18980" y="26934"/>
                  </a:lnTo>
                  <a:lnTo>
                    <a:pt x="19141" y="26916"/>
                  </a:lnTo>
                  <a:lnTo>
                    <a:pt x="19141" y="26916"/>
                  </a:lnTo>
                  <a:lnTo>
                    <a:pt x="19177" y="26898"/>
                  </a:lnTo>
                  <a:lnTo>
                    <a:pt x="19213" y="26880"/>
                  </a:lnTo>
                  <a:lnTo>
                    <a:pt x="19213" y="26862"/>
                  </a:lnTo>
                  <a:lnTo>
                    <a:pt x="19213" y="26827"/>
                  </a:lnTo>
                  <a:lnTo>
                    <a:pt x="19213" y="26827"/>
                  </a:lnTo>
                  <a:lnTo>
                    <a:pt x="19195" y="26773"/>
                  </a:lnTo>
                  <a:lnTo>
                    <a:pt x="19141" y="26737"/>
                  </a:lnTo>
                  <a:lnTo>
                    <a:pt x="19141" y="26737"/>
                  </a:lnTo>
                  <a:lnTo>
                    <a:pt x="19034" y="26719"/>
                  </a:lnTo>
                  <a:lnTo>
                    <a:pt x="18927" y="26702"/>
                  </a:lnTo>
                  <a:lnTo>
                    <a:pt x="18927" y="26702"/>
                  </a:lnTo>
                  <a:lnTo>
                    <a:pt x="17372" y="26702"/>
                  </a:lnTo>
                  <a:lnTo>
                    <a:pt x="17372" y="26702"/>
                  </a:lnTo>
                  <a:lnTo>
                    <a:pt x="16032" y="26702"/>
                  </a:lnTo>
                  <a:lnTo>
                    <a:pt x="15156" y="26719"/>
                  </a:lnTo>
                  <a:lnTo>
                    <a:pt x="14709" y="26719"/>
                  </a:lnTo>
                  <a:lnTo>
                    <a:pt x="14709" y="26719"/>
                  </a:lnTo>
                  <a:lnTo>
                    <a:pt x="14584" y="26737"/>
                  </a:lnTo>
                  <a:lnTo>
                    <a:pt x="14316" y="26737"/>
                  </a:lnTo>
                  <a:lnTo>
                    <a:pt x="13565" y="26755"/>
                  </a:lnTo>
                  <a:lnTo>
                    <a:pt x="12404" y="26755"/>
                  </a:lnTo>
                  <a:lnTo>
                    <a:pt x="12404" y="26755"/>
                  </a:lnTo>
                  <a:lnTo>
                    <a:pt x="12278" y="26755"/>
                  </a:lnTo>
                  <a:lnTo>
                    <a:pt x="12171" y="26755"/>
                  </a:lnTo>
                  <a:lnTo>
                    <a:pt x="12171" y="26755"/>
                  </a:lnTo>
                  <a:lnTo>
                    <a:pt x="11939" y="26791"/>
                  </a:lnTo>
                  <a:lnTo>
                    <a:pt x="11456" y="26791"/>
                  </a:lnTo>
                  <a:lnTo>
                    <a:pt x="10098" y="26809"/>
                  </a:lnTo>
                  <a:lnTo>
                    <a:pt x="8007" y="26809"/>
                  </a:lnTo>
                  <a:lnTo>
                    <a:pt x="8007" y="26809"/>
                  </a:lnTo>
                  <a:lnTo>
                    <a:pt x="7632" y="26809"/>
                  </a:lnTo>
                  <a:lnTo>
                    <a:pt x="7274" y="26809"/>
                  </a:lnTo>
                  <a:lnTo>
                    <a:pt x="6524" y="26862"/>
                  </a:lnTo>
                  <a:lnTo>
                    <a:pt x="6524" y="26862"/>
                  </a:lnTo>
                  <a:lnTo>
                    <a:pt x="6077" y="26898"/>
                  </a:lnTo>
                  <a:lnTo>
                    <a:pt x="5630" y="26898"/>
                  </a:lnTo>
                  <a:lnTo>
                    <a:pt x="5630" y="26898"/>
                  </a:lnTo>
                  <a:lnTo>
                    <a:pt x="4415" y="26898"/>
                  </a:lnTo>
                  <a:lnTo>
                    <a:pt x="4415" y="26898"/>
                  </a:lnTo>
                  <a:lnTo>
                    <a:pt x="4236" y="26898"/>
                  </a:lnTo>
                  <a:lnTo>
                    <a:pt x="4057" y="26880"/>
                  </a:lnTo>
                  <a:lnTo>
                    <a:pt x="4057" y="26880"/>
                  </a:lnTo>
                  <a:lnTo>
                    <a:pt x="3539" y="26827"/>
                  </a:lnTo>
                  <a:lnTo>
                    <a:pt x="3271" y="26809"/>
                  </a:lnTo>
                  <a:lnTo>
                    <a:pt x="3003" y="26809"/>
                  </a:lnTo>
                  <a:lnTo>
                    <a:pt x="3003" y="26809"/>
                  </a:lnTo>
                  <a:lnTo>
                    <a:pt x="2592" y="26809"/>
                  </a:lnTo>
                  <a:lnTo>
                    <a:pt x="2181" y="26809"/>
                  </a:lnTo>
                  <a:lnTo>
                    <a:pt x="2181" y="26809"/>
                  </a:lnTo>
                  <a:lnTo>
                    <a:pt x="2056" y="26791"/>
                  </a:lnTo>
                  <a:lnTo>
                    <a:pt x="1948" y="26791"/>
                  </a:lnTo>
                  <a:lnTo>
                    <a:pt x="1716" y="26719"/>
                  </a:lnTo>
                  <a:lnTo>
                    <a:pt x="1502" y="26630"/>
                  </a:lnTo>
                  <a:lnTo>
                    <a:pt x="1305" y="26523"/>
                  </a:lnTo>
                  <a:lnTo>
                    <a:pt x="1305" y="26523"/>
                  </a:lnTo>
                  <a:lnTo>
                    <a:pt x="1269" y="26505"/>
                  </a:lnTo>
                  <a:lnTo>
                    <a:pt x="1234" y="26469"/>
                  </a:lnTo>
                  <a:lnTo>
                    <a:pt x="1234" y="26433"/>
                  </a:lnTo>
                  <a:lnTo>
                    <a:pt x="1234" y="26362"/>
                  </a:lnTo>
                  <a:lnTo>
                    <a:pt x="1234" y="26362"/>
                  </a:lnTo>
                  <a:lnTo>
                    <a:pt x="1341" y="26344"/>
                  </a:lnTo>
                  <a:lnTo>
                    <a:pt x="1448" y="26290"/>
                  </a:lnTo>
                  <a:lnTo>
                    <a:pt x="1555" y="26219"/>
                  </a:lnTo>
                  <a:lnTo>
                    <a:pt x="1645" y="26147"/>
                  </a:lnTo>
                  <a:lnTo>
                    <a:pt x="1645" y="26147"/>
                  </a:lnTo>
                  <a:lnTo>
                    <a:pt x="1698" y="26094"/>
                  </a:lnTo>
                  <a:lnTo>
                    <a:pt x="1752" y="26022"/>
                  </a:lnTo>
                  <a:lnTo>
                    <a:pt x="1788" y="25951"/>
                  </a:lnTo>
                  <a:lnTo>
                    <a:pt x="1805" y="25879"/>
                  </a:lnTo>
                  <a:lnTo>
                    <a:pt x="1805" y="25879"/>
                  </a:lnTo>
                  <a:lnTo>
                    <a:pt x="1841" y="25736"/>
                  </a:lnTo>
                  <a:lnTo>
                    <a:pt x="1823" y="25593"/>
                  </a:lnTo>
                  <a:lnTo>
                    <a:pt x="1805" y="25522"/>
                  </a:lnTo>
                  <a:lnTo>
                    <a:pt x="1788" y="25468"/>
                  </a:lnTo>
                  <a:lnTo>
                    <a:pt x="1752" y="25397"/>
                  </a:lnTo>
                  <a:lnTo>
                    <a:pt x="1698" y="25343"/>
                  </a:lnTo>
                  <a:lnTo>
                    <a:pt x="1698" y="25343"/>
                  </a:lnTo>
                  <a:lnTo>
                    <a:pt x="1609" y="25290"/>
                  </a:lnTo>
                  <a:lnTo>
                    <a:pt x="1519" y="25254"/>
                  </a:lnTo>
                  <a:lnTo>
                    <a:pt x="1412" y="25254"/>
                  </a:lnTo>
                  <a:lnTo>
                    <a:pt x="1359" y="25272"/>
                  </a:lnTo>
                  <a:lnTo>
                    <a:pt x="1323" y="25290"/>
                  </a:lnTo>
                  <a:lnTo>
                    <a:pt x="1323" y="25290"/>
                  </a:lnTo>
                  <a:lnTo>
                    <a:pt x="1198" y="25379"/>
                  </a:lnTo>
                  <a:lnTo>
                    <a:pt x="1091" y="25504"/>
                  </a:lnTo>
                  <a:lnTo>
                    <a:pt x="1019" y="25629"/>
                  </a:lnTo>
                  <a:lnTo>
                    <a:pt x="965" y="25790"/>
                  </a:lnTo>
                  <a:lnTo>
                    <a:pt x="965" y="25790"/>
                  </a:lnTo>
                  <a:lnTo>
                    <a:pt x="894" y="26147"/>
                  </a:lnTo>
                  <a:lnTo>
                    <a:pt x="894" y="26147"/>
                  </a:lnTo>
                  <a:lnTo>
                    <a:pt x="787" y="26130"/>
                  </a:lnTo>
                  <a:lnTo>
                    <a:pt x="715" y="26094"/>
                  </a:lnTo>
                  <a:lnTo>
                    <a:pt x="662" y="26022"/>
                  </a:lnTo>
                  <a:lnTo>
                    <a:pt x="644" y="25951"/>
                  </a:lnTo>
                  <a:lnTo>
                    <a:pt x="644" y="25951"/>
                  </a:lnTo>
                  <a:lnTo>
                    <a:pt x="554" y="25683"/>
                  </a:lnTo>
                  <a:lnTo>
                    <a:pt x="483" y="25415"/>
                  </a:lnTo>
                  <a:lnTo>
                    <a:pt x="447" y="25129"/>
                  </a:lnTo>
                  <a:lnTo>
                    <a:pt x="429" y="24843"/>
                  </a:lnTo>
                  <a:lnTo>
                    <a:pt x="429" y="24843"/>
                  </a:lnTo>
                  <a:lnTo>
                    <a:pt x="429" y="24432"/>
                  </a:lnTo>
                  <a:lnTo>
                    <a:pt x="394" y="24021"/>
                  </a:lnTo>
                  <a:lnTo>
                    <a:pt x="394" y="24021"/>
                  </a:lnTo>
                  <a:lnTo>
                    <a:pt x="340" y="23592"/>
                  </a:lnTo>
                  <a:lnTo>
                    <a:pt x="286" y="23163"/>
                  </a:lnTo>
                  <a:lnTo>
                    <a:pt x="286" y="23163"/>
                  </a:lnTo>
                  <a:lnTo>
                    <a:pt x="286" y="22645"/>
                  </a:lnTo>
                  <a:lnTo>
                    <a:pt x="268" y="21608"/>
                  </a:lnTo>
                  <a:lnTo>
                    <a:pt x="251" y="20053"/>
                  </a:lnTo>
                  <a:lnTo>
                    <a:pt x="251" y="20053"/>
                  </a:lnTo>
                  <a:lnTo>
                    <a:pt x="233" y="19839"/>
                  </a:lnTo>
                  <a:lnTo>
                    <a:pt x="233" y="19624"/>
                  </a:lnTo>
                  <a:lnTo>
                    <a:pt x="233" y="19624"/>
                  </a:lnTo>
                  <a:lnTo>
                    <a:pt x="233" y="14423"/>
                  </a:lnTo>
                  <a:lnTo>
                    <a:pt x="233" y="14423"/>
                  </a:lnTo>
                  <a:lnTo>
                    <a:pt x="268" y="14406"/>
                  </a:lnTo>
                  <a:lnTo>
                    <a:pt x="286" y="14388"/>
                  </a:lnTo>
                  <a:lnTo>
                    <a:pt x="304" y="14352"/>
                  </a:lnTo>
                  <a:lnTo>
                    <a:pt x="304" y="14316"/>
                  </a:lnTo>
                  <a:lnTo>
                    <a:pt x="304" y="14316"/>
                  </a:lnTo>
                  <a:lnTo>
                    <a:pt x="268" y="14137"/>
                  </a:lnTo>
                  <a:lnTo>
                    <a:pt x="251" y="13941"/>
                  </a:lnTo>
                  <a:lnTo>
                    <a:pt x="233" y="13583"/>
                  </a:lnTo>
                  <a:lnTo>
                    <a:pt x="233" y="13583"/>
                  </a:lnTo>
                  <a:lnTo>
                    <a:pt x="251" y="13208"/>
                  </a:lnTo>
                  <a:lnTo>
                    <a:pt x="268" y="13012"/>
                  </a:lnTo>
                  <a:lnTo>
                    <a:pt x="304" y="12833"/>
                  </a:lnTo>
                  <a:lnTo>
                    <a:pt x="304" y="12833"/>
                  </a:lnTo>
                  <a:lnTo>
                    <a:pt x="304" y="12797"/>
                  </a:lnTo>
                  <a:lnTo>
                    <a:pt x="286" y="12761"/>
                  </a:lnTo>
                  <a:lnTo>
                    <a:pt x="268" y="12743"/>
                  </a:lnTo>
                  <a:lnTo>
                    <a:pt x="233" y="12726"/>
                  </a:lnTo>
                  <a:lnTo>
                    <a:pt x="233" y="12726"/>
                  </a:lnTo>
                  <a:lnTo>
                    <a:pt x="233" y="7525"/>
                  </a:lnTo>
                  <a:lnTo>
                    <a:pt x="233" y="7525"/>
                  </a:lnTo>
                  <a:lnTo>
                    <a:pt x="233" y="7310"/>
                  </a:lnTo>
                  <a:lnTo>
                    <a:pt x="251" y="7096"/>
                  </a:lnTo>
                  <a:lnTo>
                    <a:pt x="251" y="7096"/>
                  </a:lnTo>
                  <a:lnTo>
                    <a:pt x="268" y="5541"/>
                  </a:lnTo>
                  <a:lnTo>
                    <a:pt x="286" y="4522"/>
                  </a:lnTo>
                  <a:lnTo>
                    <a:pt x="286" y="3986"/>
                  </a:lnTo>
                  <a:lnTo>
                    <a:pt x="286" y="3986"/>
                  </a:lnTo>
                  <a:lnTo>
                    <a:pt x="340" y="3557"/>
                  </a:lnTo>
                  <a:lnTo>
                    <a:pt x="394" y="3128"/>
                  </a:lnTo>
                  <a:lnTo>
                    <a:pt x="394" y="3128"/>
                  </a:lnTo>
                  <a:lnTo>
                    <a:pt x="429" y="2717"/>
                  </a:lnTo>
                  <a:lnTo>
                    <a:pt x="429" y="2306"/>
                  </a:lnTo>
                  <a:lnTo>
                    <a:pt x="429" y="2306"/>
                  </a:lnTo>
                  <a:lnTo>
                    <a:pt x="447" y="2020"/>
                  </a:lnTo>
                  <a:lnTo>
                    <a:pt x="483" y="1752"/>
                  </a:lnTo>
                  <a:lnTo>
                    <a:pt x="554" y="1466"/>
                  </a:lnTo>
                  <a:lnTo>
                    <a:pt x="644" y="1198"/>
                  </a:lnTo>
                  <a:lnTo>
                    <a:pt x="644" y="1198"/>
                  </a:lnTo>
                  <a:lnTo>
                    <a:pt x="662" y="1127"/>
                  </a:lnTo>
                  <a:lnTo>
                    <a:pt x="715" y="1055"/>
                  </a:lnTo>
                  <a:lnTo>
                    <a:pt x="787" y="1019"/>
                  </a:lnTo>
                  <a:lnTo>
                    <a:pt x="894" y="1001"/>
                  </a:lnTo>
                  <a:lnTo>
                    <a:pt x="894" y="1001"/>
                  </a:lnTo>
                  <a:lnTo>
                    <a:pt x="965" y="1359"/>
                  </a:lnTo>
                  <a:lnTo>
                    <a:pt x="965" y="1359"/>
                  </a:lnTo>
                  <a:lnTo>
                    <a:pt x="1019" y="1520"/>
                  </a:lnTo>
                  <a:lnTo>
                    <a:pt x="1091" y="1645"/>
                  </a:lnTo>
                  <a:lnTo>
                    <a:pt x="1198" y="1770"/>
                  </a:lnTo>
                  <a:lnTo>
                    <a:pt x="1323" y="1859"/>
                  </a:lnTo>
                  <a:lnTo>
                    <a:pt x="1323" y="1859"/>
                  </a:lnTo>
                  <a:lnTo>
                    <a:pt x="1359" y="1877"/>
                  </a:lnTo>
                  <a:lnTo>
                    <a:pt x="1412" y="1895"/>
                  </a:lnTo>
                  <a:lnTo>
                    <a:pt x="1519" y="1895"/>
                  </a:lnTo>
                  <a:lnTo>
                    <a:pt x="1609" y="1859"/>
                  </a:lnTo>
                  <a:lnTo>
                    <a:pt x="1698" y="1806"/>
                  </a:lnTo>
                  <a:lnTo>
                    <a:pt x="1698" y="1806"/>
                  </a:lnTo>
                  <a:lnTo>
                    <a:pt x="1752" y="1752"/>
                  </a:lnTo>
                  <a:lnTo>
                    <a:pt x="1788" y="1698"/>
                  </a:lnTo>
                  <a:lnTo>
                    <a:pt x="1805" y="1627"/>
                  </a:lnTo>
                  <a:lnTo>
                    <a:pt x="1823" y="1556"/>
                  </a:lnTo>
                  <a:lnTo>
                    <a:pt x="1841" y="1413"/>
                  </a:lnTo>
                  <a:lnTo>
                    <a:pt x="1805" y="1270"/>
                  </a:lnTo>
                  <a:lnTo>
                    <a:pt x="1805" y="1270"/>
                  </a:lnTo>
                  <a:lnTo>
                    <a:pt x="1788" y="1198"/>
                  </a:lnTo>
                  <a:lnTo>
                    <a:pt x="1752" y="1127"/>
                  </a:lnTo>
                  <a:lnTo>
                    <a:pt x="1698" y="1055"/>
                  </a:lnTo>
                  <a:lnTo>
                    <a:pt x="1645" y="1001"/>
                  </a:lnTo>
                  <a:lnTo>
                    <a:pt x="1645" y="1001"/>
                  </a:lnTo>
                  <a:lnTo>
                    <a:pt x="1555" y="930"/>
                  </a:lnTo>
                  <a:lnTo>
                    <a:pt x="1448" y="858"/>
                  </a:lnTo>
                  <a:lnTo>
                    <a:pt x="1341" y="805"/>
                  </a:lnTo>
                  <a:lnTo>
                    <a:pt x="1234" y="787"/>
                  </a:lnTo>
                  <a:lnTo>
                    <a:pt x="1234" y="787"/>
                  </a:lnTo>
                  <a:lnTo>
                    <a:pt x="1234" y="733"/>
                  </a:lnTo>
                  <a:lnTo>
                    <a:pt x="1234" y="680"/>
                  </a:lnTo>
                  <a:lnTo>
                    <a:pt x="1269" y="644"/>
                  </a:lnTo>
                  <a:lnTo>
                    <a:pt x="1305" y="626"/>
                  </a:lnTo>
                  <a:lnTo>
                    <a:pt x="1305" y="626"/>
                  </a:lnTo>
                  <a:lnTo>
                    <a:pt x="1502" y="519"/>
                  </a:lnTo>
                  <a:lnTo>
                    <a:pt x="1716" y="430"/>
                  </a:lnTo>
                  <a:lnTo>
                    <a:pt x="1948" y="376"/>
                  </a:lnTo>
                  <a:lnTo>
                    <a:pt x="2056" y="358"/>
                  </a:lnTo>
                  <a:lnTo>
                    <a:pt x="2181" y="340"/>
                  </a:lnTo>
                  <a:lnTo>
                    <a:pt x="2181" y="340"/>
                  </a:lnTo>
                  <a:lnTo>
                    <a:pt x="2592" y="340"/>
                  </a:lnTo>
                  <a:lnTo>
                    <a:pt x="3003" y="340"/>
                  </a:lnTo>
                  <a:lnTo>
                    <a:pt x="3003" y="340"/>
                  </a:lnTo>
                  <a:lnTo>
                    <a:pt x="3271" y="340"/>
                  </a:lnTo>
                  <a:lnTo>
                    <a:pt x="3539" y="322"/>
                  </a:lnTo>
                  <a:lnTo>
                    <a:pt x="4057" y="269"/>
                  </a:lnTo>
                  <a:lnTo>
                    <a:pt x="4057" y="269"/>
                  </a:lnTo>
                  <a:lnTo>
                    <a:pt x="4236" y="251"/>
                  </a:lnTo>
                  <a:lnTo>
                    <a:pt x="4415" y="251"/>
                  </a:lnTo>
                  <a:lnTo>
                    <a:pt x="4415" y="251"/>
                  </a:lnTo>
                  <a:lnTo>
                    <a:pt x="5630" y="251"/>
                  </a:lnTo>
                  <a:lnTo>
                    <a:pt x="5630" y="251"/>
                  </a:lnTo>
                  <a:lnTo>
                    <a:pt x="6077" y="251"/>
                  </a:lnTo>
                  <a:lnTo>
                    <a:pt x="6524" y="287"/>
                  </a:lnTo>
                  <a:lnTo>
                    <a:pt x="6524" y="287"/>
                  </a:lnTo>
                  <a:lnTo>
                    <a:pt x="7060" y="304"/>
                  </a:lnTo>
                  <a:lnTo>
                    <a:pt x="7793" y="340"/>
                  </a:lnTo>
                  <a:lnTo>
                    <a:pt x="8507" y="358"/>
                  </a:lnTo>
                  <a:lnTo>
                    <a:pt x="9044" y="340"/>
                  </a:lnTo>
                  <a:lnTo>
                    <a:pt x="9044" y="340"/>
                  </a:lnTo>
                  <a:lnTo>
                    <a:pt x="11957" y="340"/>
                  </a:lnTo>
                  <a:lnTo>
                    <a:pt x="13887" y="358"/>
                  </a:lnTo>
                  <a:lnTo>
                    <a:pt x="14548" y="358"/>
                  </a:lnTo>
                  <a:lnTo>
                    <a:pt x="14870" y="394"/>
                  </a:lnTo>
                  <a:lnTo>
                    <a:pt x="14870" y="394"/>
                  </a:lnTo>
                  <a:lnTo>
                    <a:pt x="14977" y="394"/>
                  </a:lnTo>
                  <a:lnTo>
                    <a:pt x="15084" y="394"/>
                  </a:lnTo>
                  <a:lnTo>
                    <a:pt x="15084" y="394"/>
                  </a:lnTo>
                  <a:lnTo>
                    <a:pt x="16246" y="394"/>
                  </a:lnTo>
                  <a:lnTo>
                    <a:pt x="16997" y="412"/>
                  </a:lnTo>
                  <a:lnTo>
                    <a:pt x="17265" y="412"/>
                  </a:lnTo>
                  <a:lnTo>
                    <a:pt x="17408" y="430"/>
                  </a:lnTo>
                  <a:lnTo>
                    <a:pt x="17408" y="430"/>
                  </a:lnTo>
                  <a:lnTo>
                    <a:pt x="18105" y="430"/>
                  </a:lnTo>
                  <a:lnTo>
                    <a:pt x="19552" y="447"/>
                  </a:lnTo>
                  <a:lnTo>
                    <a:pt x="21697" y="447"/>
                  </a:lnTo>
                  <a:lnTo>
                    <a:pt x="21697" y="447"/>
                  </a:lnTo>
                  <a:lnTo>
                    <a:pt x="23216" y="447"/>
                  </a:lnTo>
                  <a:lnTo>
                    <a:pt x="23216" y="447"/>
                  </a:lnTo>
                  <a:lnTo>
                    <a:pt x="24717" y="447"/>
                  </a:lnTo>
                  <a:lnTo>
                    <a:pt x="24717" y="447"/>
                  </a:lnTo>
                  <a:lnTo>
                    <a:pt x="27791" y="447"/>
                  </a:lnTo>
                  <a:lnTo>
                    <a:pt x="29882" y="430"/>
                  </a:lnTo>
                  <a:lnTo>
                    <a:pt x="30865" y="430"/>
                  </a:lnTo>
                  <a:lnTo>
                    <a:pt x="30865" y="430"/>
                  </a:lnTo>
                  <a:lnTo>
                    <a:pt x="31008" y="412"/>
                  </a:lnTo>
                  <a:lnTo>
                    <a:pt x="31276" y="412"/>
                  </a:lnTo>
                  <a:lnTo>
                    <a:pt x="32027" y="394"/>
                  </a:lnTo>
                  <a:lnTo>
                    <a:pt x="33189" y="394"/>
                  </a:lnTo>
                  <a:lnTo>
                    <a:pt x="33189" y="394"/>
                  </a:lnTo>
                  <a:lnTo>
                    <a:pt x="33296" y="394"/>
                  </a:lnTo>
                  <a:lnTo>
                    <a:pt x="33421" y="394"/>
                  </a:lnTo>
                  <a:lnTo>
                    <a:pt x="33421" y="394"/>
                  </a:lnTo>
                  <a:lnTo>
                    <a:pt x="33761" y="358"/>
                  </a:lnTo>
                  <a:lnTo>
                    <a:pt x="34511" y="358"/>
                  </a:lnTo>
                  <a:lnTo>
                    <a:pt x="36692" y="340"/>
                  </a:lnTo>
                  <a:lnTo>
                    <a:pt x="39962" y="340"/>
                  </a:lnTo>
                  <a:lnTo>
                    <a:pt x="39962" y="340"/>
                  </a:lnTo>
                  <a:lnTo>
                    <a:pt x="40320" y="358"/>
                  </a:lnTo>
                  <a:lnTo>
                    <a:pt x="40695" y="340"/>
                  </a:lnTo>
                  <a:lnTo>
                    <a:pt x="41446" y="287"/>
                  </a:lnTo>
                  <a:lnTo>
                    <a:pt x="41446" y="287"/>
                  </a:lnTo>
                  <a:lnTo>
                    <a:pt x="41892" y="251"/>
                  </a:lnTo>
                  <a:lnTo>
                    <a:pt x="42339" y="251"/>
                  </a:lnTo>
                  <a:lnTo>
                    <a:pt x="42339" y="251"/>
                  </a:lnTo>
                  <a:lnTo>
                    <a:pt x="43554" y="251"/>
                  </a:lnTo>
                  <a:lnTo>
                    <a:pt x="43554" y="251"/>
                  </a:lnTo>
                  <a:lnTo>
                    <a:pt x="43733" y="251"/>
                  </a:lnTo>
                  <a:lnTo>
                    <a:pt x="43894" y="269"/>
                  </a:lnTo>
                  <a:lnTo>
                    <a:pt x="43894" y="269"/>
                  </a:lnTo>
                  <a:lnTo>
                    <a:pt x="44430" y="322"/>
                  </a:lnTo>
                  <a:lnTo>
                    <a:pt x="44698" y="340"/>
                  </a:lnTo>
                  <a:lnTo>
                    <a:pt x="44948" y="340"/>
                  </a:lnTo>
                  <a:lnTo>
                    <a:pt x="44948" y="340"/>
                  </a:lnTo>
                  <a:lnTo>
                    <a:pt x="45377" y="340"/>
                  </a:lnTo>
                  <a:lnTo>
                    <a:pt x="45788" y="340"/>
                  </a:lnTo>
                  <a:lnTo>
                    <a:pt x="45788" y="340"/>
                  </a:lnTo>
                  <a:lnTo>
                    <a:pt x="45914" y="358"/>
                  </a:lnTo>
                  <a:lnTo>
                    <a:pt x="46021" y="376"/>
                  </a:lnTo>
                  <a:lnTo>
                    <a:pt x="46235" y="430"/>
                  </a:lnTo>
                  <a:lnTo>
                    <a:pt x="46450" y="519"/>
                  </a:lnTo>
                  <a:lnTo>
                    <a:pt x="46664" y="626"/>
                  </a:lnTo>
                  <a:lnTo>
                    <a:pt x="46664" y="626"/>
                  </a:lnTo>
                  <a:lnTo>
                    <a:pt x="46700" y="644"/>
                  </a:lnTo>
                  <a:lnTo>
                    <a:pt x="46718" y="680"/>
                  </a:lnTo>
                  <a:lnTo>
                    <a:pt x="46736" y="733"/>
                  </a:lnTo>
                  <a:lnTo>
                    <a:pt x="46736" y="787"/>
                  </a:lnTo>
                  <a:lnTo>
                    <a:pt x="46736" y="787"/>
                  </a:lnTo>
                  <a:lnTo>
                    <a:pt x="46611" y="805"/>
                  </a:lnTo>
                  <a:lnTo>
                    <a:pt x="46521" y="858"/>
                  </a:lnTo>
                  <a:lnTo>
                    <a:pt x="46414" y="930"/>
                  </a:lnTo>
                  <a:lnTo>
                    <a:pt x="46325" y="1001"/>
                  </a:lnTo>
                  <a:lnTo>
                    <a:pt x="46325" y="1001"/>
                  </a:lnTo>
                  <a:lnTo>
                    <a:pt x="46253" y="1055"/>
                  </a:lnTo>
                  <a:lnTo>
                    <a:pt x="46217" y="1127"/>
                  </a:lnTo>
                  <a:lnTo>
                    <a:pt x="46182" y="1198"/>
                  </a:lnTo>
                  <a:lnTo>
                    <a:pt x="46146" y="1270"/>
                  </a:lnTo>
                  <a:lnTo>
                    <a:pt x="46146" y="1270"/>
                  </a:lnTo>
                  <a:lnTo>
                    <a:pt x="46128" y="1413"/>
                  </a:lnTo>
                  <a:lnTo>
                    <a:pt x="46146" y="1556"/>
                  </a:lnTo>
                  <a:lnTo>
                    <a:pt x="46146" y="1627"/>
                  </a:lnTo>
                  <a:lnTo>
                    <a:pt x="46182" y="1698"/>
                  </a:lnTo>
                  <a:lnTo>
                    <a:pt x="46217" y="1752"/>
                  </a:lnTo>
                  <a:lnTo>
                    <a:pt x="46271" y="1806"/>
                  </a:lnTo>
                  <a:lnTo>
                    <a:pt x="46271" y="1806"/>
                  </a:lnTo>
                  <a:lnTo>
                    <a:pt x="46360" y="1859"/>
                  </a:lnTo>
                  <a:lnTo>
                    <a:pt x="46450" y="1895"/>
                  </a:lnTo>
                  <a:lnTo>
                    <a:pt x="46557" y="1895"/>
                  </a:lnTo>
                  <a:lnTo>
                    <a:pt x="46611" y="1877"/>
                  </a:lnTo>
                  <a:lnTo>
                    <a:pt x="46646" y="1859"/>
                  </a:lnTo>
                  <a:lnTo>
                    <a:pt x="46646" y="1859"/>
                  </a:lnTo>
                  <a:lnTo>
                    <a:pt x="46771" y="1770"/>
                  </a:lnTo>
                  <a:lnTo>
                    <a:pt x="46879" y="1645"/>
                  </a:lnTo>
                  <a:lnTo>
                    <a:pt x="46950" y="1520"/>
                  </a:lnTo>
                  <a:lnTo>
                    <a:pt x="47004" y="1359"/>
                  </a:lnTo>
                  <a:lnTo>
                    <a:pt x="47004" y="1359"/>
                  </a:lnTo>
                  <a:lnTo>
                    <a:pt x="47075" y="1001"/>
                  </a:lnTo>
                  <a:lnTo>
                    <a:pt x="47075" y="1001"/>
                  </a:lnTo>
                  <a:lnTo>
                    <a:pt x="47165" y="1019"/>
                  </a:lnTo>
                  <a:lnTo>
                    <a:pt x="47236" y="1055"/>
                  </a:lnTo>
                  <a:lnTo>
                    <a:pt x="47290" y="1127"/>
                  </a:lnTo>
                  <a:lnTo>
                    <a:pt x="47325" y="1198"/>
                  </a:lnTo>
                  <a:lnTo>
                    <a:pt x="47325" y="1198"/>
                  </a:lnTo>
                  <a:lnTo>
                    <a:pt x="47415" y="1466"/>
                  </a:lnTo>
                  <a:lnTo>
                    <a:pt x="47468" y="1752"/>
                  </a:lnTo>
                  <a:lnTo>
                    <a:pt x="47522" y="2020"/>
                  </a:lnTo>
                  <a:lnTo>
                    <a:pt x="47540" y="2306"/>
                  </a:lnTo>
                  <a:lnTo>
                    <a:pt x="47540" y="2306"/>
                  </a:lnTo>
                  <a:lnTo>
                    <a:pt x="47540" y="2717"/>
                  </a:lnTo>
                  <a:lnTo>
                    <a:pt x="47576" y="3128"/>
                  </a:lnTo>
                  <a:lnTo>
                    <a:pt x="47576" y="3128"/>
                  </a:lnTo>
                  <a:lnTo>
                    <a:pt x="47611" y="3557"/>
                  </a:lnTo>
                  <a:lnTo>
                    <a:pt x="47683" y="3986"/>
                  </a:lnTo>
                  <a:lnTo>
                    <a:pt x="47683" y="3986"/>
                  </a:lnTo>
                  <a:lnTo>
                    <a:pt x="47683" y="4522"/>
                  </a:lnTo>
                  <a:lnTo>
                    <a:pt x="47701" y="5541"/>
                  </a:lnTo>
                  <a:lnTo>
                    <a:pt x="47701" y="7096"/>
                  </a:lnTo>
                  <a:lnTo>
                    <a:pt x="47701" y="7096"/>
                  </a:lnTo>
                  <a:lnTo>
                    <a:pt x="47737" y="7310"/>
                  </a:lnTo>
                  <a:lnTo>
                    <a:pt x="47737" y="7525"/>
                  </a:lnTo>
                  <a:lnTo>
                    <a:pt x="47737" y="7525"/>
                  </a:lnTo>
                  <a:lnTo>
                    <a:pt x="47737" y="12726"/>
                  </a:lnTo>
                  <a:lnTo>
                    <a:pt x="47737" y="12726"/>
                  </a:lnTo>
                  <a:lnTo>
                    <a:pt x="47701" y="12743"/>
                  </a:lnTo>
                  <a:lnTo>
                    <a:pt x="47683" y="12761"/>
                  </a:lnTo>
                  <a:lnTo>
                    <a:pt x="47665" y="12797"/>
                  </a:lnTo>
                  <a:lnTo>
                    <a:pt x="47665" y="12833"/>
                  </a:lnTo>
                  <a:lnTo>
                    <a:pt x="47665" y="12833"/>
                  </a:lnTo>
                  <a:lnTo>
                    <a:pt x="47701" y="13012"/>
                  </a:lnTo>
                  <a:lnTo>
                    <a:pt x="47719" y="13208"/>
                  </a:lnTo>
                  <a:lnTo>
                    <a:pt x="47737" y="13566"/>
                  </a:lnTo>
                  <a:lnTo>
                    <a:pt x="47737" y="13566"/>
                  </a:lnTo>
                  <a:lnTo>
                    <a:pt x="47719" y="13941"/>
                  </a:lnTo>
                  <a:lnTo>
                    <a:pt x="47701" y="14137"/>
                  </a:lnTo>
                  <a:lnTo>
                    <a:pt x="47665" y="14316"/>
                  </a:lnTo>
                  <a:lnTo>
                    <a:pt x="47665" y="14316"/>
                  </a:lnTo>
                  <a:lnTo>
                    <a:pt x="47665" y="14352"/>
                  </a:lnTo>
                  <a:lnTo>
                    <a:pt x="47683" y="14388"/>
                  </a:lnTo>
                  <a:lnTo>
                    <a:pt x="47701" y="14406"/>
                  </a:lnTo>
                  <a:lnTo>
                    <a:pt x="47737" y="14423"/>
                  </a:lnTo>
                  <a:lnTo>
                    <a:pt x="47737" y="14423"/>
                  </a:lnTo>
                  <a:lnTo>
                    <a:pt x="47737" y="19624"/>
                  </a:lnTo>
                  <a:lnTo>
                    <a:pt x="47737" y="19624"/>
                  </a:lnTo>
                  <a:lnTo>
                    <a:pt x="47737" y="19839"/>
                  </a:lnTo>
                  <a:lnTo>
                    <a:pt x="47701" y="20053"/>
                  </a:lnTo>
                  <a:lnTo>
                    <a:pt x="47701" y="20053"/>
                  </a:lnTo>
                  <a:lnTo>
                    <a:pt x="47701" y="21608"/>
                  </a:lnTo>
                  <a:lnTo>
                    <a:pt x="47683" y="22645"/>
                  </a:lnTo>
                  <a:lnTo>
                    <a:pt x="47683" y="23163"/>
                  </a:lnTo>
                  <a:lnTo>
                    <a:pt x="47683" y="23163"/>
                  </a:lnTo>
                  <a:lnTo>
                    <a:pt x="47611" y="23592"/>
                  </a:lnTo>
                  <a:lnTo>
                    <a:pt x="47576" y="24021"/>
                  </a:lnTo>
                  <a:lnTo>
                    <a:pt x="47576" y="24021"/>
                  </a:lnTo>
                  <a:lnTo>
                    <a:pt x="47540" y="24432"/>
                  </a:lnTo>
                  <a:lnTo>
                    <a:pt x="47540" y="24843"/>
                  </a:lnTo>
                  <a:lnTo>
                    <a:pt x="47540" y="24843"/>
                  </a:lnTo>
                  <a:lnTo>
                    <a:pt x="47522" y="25129"/>
                  </a:lnTo>
                  <a:lnTo>
                    <a:pt x="47468" y="25415"/>
                  </a:lnTo>
                  <a:lnTo>
                    <a:pt x="47415" y="25683"/>
                  </a:lnTo>
                  <a:lnTo>
                    <a:pt x="47325" y="25951"/>
                  </a:lnTo>
                  <a:lnTo>
                    <a:pt x="47325" y="25951"/>
                  </a:lnTo>
                  <a:lnTo>
                    <a:pt x="47290" y="26022"/>
                  </a:lnTo>
                  <a:lnTo>
                    <a:pt x="47236" y="26094"/>
                  </a:lnTo>
                  <a:lnTo>
                    <a:pt x="47165" y="26130"/>
                  </a:lnTo>
                  <a:lnTo>
                    <a:pt x="47075" y="26147"/>
                  </a:lnTo>
                  <a:lnTo>
                    <a:pt x="47075" y="26147"/>
                  </a:lnTo>
                  <a:lnTo>
                    <a:pt x="47004" y="25790"/>
                  </a:lnTo>
                  <a:lnTo>
                    <a:pt x="47004" y="25790"/>
                  </a:lnTo>
                  <a:lnTo>
                    <a:pt x="46950" y="25629"/>
                  </a:lnTo>
                  <a:lnTo>
                    <a:pt x="46879" y="25504"/>
                  </a:lnTo>
                  <a:lnTo>
                    <a:pt x="46771" y="25379"/>
                  </a:lnTo>
                  <a:lnTo>
                    <a:pt x="46646" y="25290"/>
                  </a:lnTo>
                  <a:lnTo>
                    <a:pt x="46646" y="25290"/>
                  </a:lnTo>
                  <a:lnTo>
                    <a:pt x="46611" y="25272"/>
                  </a:lnTo>
                  <a:lnTo>
                    <a:pt x="46557" y="25254"/>
                  </a:lnTo>
                  <a:lnTo>
                    <a:pt x="46450" y="25254"/>
                  </a:lnTo>
                  <a:lnTo>
                    <a:pt x="46360" y="25290"/>
                  </a:lnTo>
                  <a:lnTo>
                    <a:pt x="46271" y="25343"/>
                  </a:lnTo>
                  <a:lnTo>
                    <a:pt x="46271" y="25343"/>
                  </a:lnTo>
                  <a:lnTo>
                    <a:pt x="46217" y="25397"/>
                  </a:lnTo>
                  <a:lnTo>
                    <a:pt x="46182" y="25468"/>
                  </a:lnTo>
                  <a:lnTo>
                    <a:pt x="46146" y="25522"/>
                  </a:lnTo>
                  <a:lnTo>
                    <a:pt x="46146" y="25593"/>
                  </a:lnTo>
                  <a:lnTo>
                    <a:pt x="46128" y="25736"/>
                  </a:lnTo>
                  <a:lnTo>
                    <a:pt x="46146" y="25879"/>
                  </a:lnTo>
                  <a:lnTo>
                    <a:pt x="46146" y="25879"/>
                  </a:lnTo>
                  <a:lnTo>
                    <a:pt x="46182" y="25951"/>
                  </a:lnTo>
                  <a:lnTo>
                    <a:pt x="46217" y="26022"/>
                  </a:lnTo>
                  <a:lnTo>
                    <a:pt x="46253" y="26094"/>
                  </a:lnTo>
                  <a:lnTo>
                    <a:pt x="46325" y="26147"/>
                  </a:lnTo>
                  <a:lnTo>
                    <a:pt x="46325" y="26147"/>
                  </a:lnTo>
                  <a:lnTo>
                    <a:pt x="46414" y="26219"/>
                  </a:lnTo>
                  <a:lnTo>
                    <a:pt x="46521" y="26290"/>
                  </a:lnTo>
                  <a:lnTo>
                    <a:pt x="46611" y="26344"/>
                  </a:lnTo>
                  <a:lnTo>
                    <a:pt x="46736" y="26362"/>
                  </a:lnTo>
                  <a:lnTo>
                    <a:pt x="46736" y="26362"/>
                  </a:lnTo>
                  <a:lnTo>
                    <a:pt x="46736" y="26433"/>
                  </a:lnTo>
                  <a:lnTo>
                    <a:pt x="46718" y="26469"/>
                  </a:lnTo>
                  <a:lnTo>
                    <a:pt x="46700" y="26505"/>
                  </a:lnTo>
                  <a:lnTo>
                    <a:pt x="46664" y="26523"/>
                  </a:lnTo>
                  <a:lnTo>
                    <a:pt x="46664" y="26523"/>
                  </a:lnTo>
                  <a:lnTo>
                    <a:pt x="46450" y="26630"/>
                  </a:lnTo>
                  <a:lnTo>
                    <a:pt x="46235" y="26719"/>
                  </a:lnTo>
                  <a:lnTo>
                    <a:pt x="46021" y="26791"/>
                  </a:lnTo>
                  <a:lnTo>
                    <a:pt x="45914" y="26791"/>
                  </a:lnTo>
                  <a:lnTo>
                    <a:pt x="45788" y="26809"/>
                  </a:lnTo>
                  <a:lnTo>
                    <a:pt x="45788" y="26809"/>
                  </a:lnTo>
                  <a:lnTo>
                    <a:pt x="45377" y="26809"/>
                  </a:lnTo>
                  <a:lnTo>
                    <a:pt x="44948" y="26809"/>
                  </a:lnTo>
                  <a:lnTo>
                    <a:pt x="44948" y="26809"/>
                  </a:lnTo>
                  <a:lnTo>
                    <a:pt x="44698" y="26809"/>
                  </a:lnTo>
                  <a:lnTo>
                    <a:pt x="44430" y="26827"/>
                  </a:lnTo>
                  <a:lnTo>
                    <a:pt x="43894" y="26880"/>
                  </a:lnTo>
                  <a:lnTo>
                    <a:pt x="43894" y="26880"/>
                  </a:lnTo>
                  <a:lnTo>
                    <a:pt x="43733" y="26898"/>
                  </a:lnTo>
                  <a:lnTo>
                    <a:pt x="43554" y="26898"/>
                  </a:lnTo>
                  <a:lnTo>
                    <a:pt x="43554" y="26898"/>
                  </a:lnTo>
                  <a:lnTo>
                    <a:pt x="42339" y="26898"/>
                  </a:lnTo>
                  <a:lnTo>
                    <a:pt x="42339" y="26898"/>
                  </a:lnTo>
                  <a:lnTo>
                    <a:pt x="41892" y="26898"/>
                  </a:lnTo>
                  <a:lnTo>
                    <a:pt x="41446" y="26862"/>
                  </a:lnTo>
                  <a:lnTo>
                    <a:pt x="41446" y="26862"/>
                  </a:lnTo>
                  <a:lnTo>
                    <a:pt x="40695" y="26809"/>
                  </a:lnTo>
                  <a:lnTo>
                    <a:pt x="40320" y="26809"/>
                  </a:lnTo>
                  <a:lnTo>
                    <a:pt x="39962" y="26809"/>
                  </a:lnTo>
                  <a:lnTo>
                    <a:pt x="39962" y="26809"/>
                  </a:lnTo>
                  <a:lnTo>
                    <a:pt x="37871" y="26809"/>
                  </a:lnTo>
                  <a:lnTo>
                    <a:pt x="36513" y="26791"/>
                  </a:lnTo>
                  <a:lnTo>
                    <a:pt x="36030" y="26791"/>
                  </a:lnTo>
                  <a:lnTo>
                    <a:pt x="35798" y="26755"/>
                  </a:lnTo>
                  <a:lnTo>
                    <a:pt x="35798" y="26755"/>
                  </a:lnTo>
                  <a:lnTo>
                    <a:pt x="35673" y="26755"/>
                  </a:lnTo>
                  <a:lnTo>
                    <a:pt x="35566" y="26755"/>
                  </a:lnTo>
                  <a:lnTo>
                    <a:pt x="35566" y="26755"/>
                  </a:lnTo>
                  <a:lnTo>
                    <a:pt x="34404" y="26755"/>
                  </a:lnTo>
                  <a:lnTo>
                    <a:pt x="33653" y="26737"/>
                  </a:lnTo>
                  <a:lnTo>
                    <a:pt x="33385" y="26737"/>
                  </a:lnTo>
                  <a:lnTo>
                    <a:pt x="33242" y="26719"/>
                  </a:lnTo>
                  <a:lnTo>
                    <a:pt x="33242" y="26719"/>
                  </a:lnTo>
                  <a:lnTo>
                    <a:pt x="32813" y="26719"/>
                  </a:lnTo>
                  <a:lnTo>
                    <a:pt x="31920" y="26702"/>
                  </a:lnTo>
                  <a:lnTo>
                    <a:pt x="30597" y="26702"/>
                  </a:lnTo>
                  <a:lnTo>
                    <a:pt x="30597" y="26702"/>
                  </a:lnTo>
                  <a:lnTo>
                    <a:pt x="29042" y="26702"/>
                  </a:lnTo>
                  <a:lnTo>
                    <a:pt x="29042" y="26702"/>
                  </a:lnTo>
                  <a:lnTo>
                    <a:pt x="28935" y="26719"/>
                  </a:lnTo>
                  <a:lnTo>
                    <a:pt x="28810" y="26737"/>
                  </a:lnTo>
                  <a:lnTo>
                    <a:pt x="28810" y="26737"/>
                  </a:lnTo>
                  <a:lnTo>
                    <a:pt x="28774" y="26773"/>
                  </a:lnTo>
                  <a:lnTo>
                    <a:pt x="28739" y="26827"/>
                  </a:lnTo>
                  <a:lnTo>
                    <a:pt x="28739" y="26827"/>
                  </a:lnTo>
                  <a:lnTo>
                    <a:pt x="28739" y="26862"/>
                  </a:lnTo>
                  <a:lnTo>
                    <a:pt x="28756" y="26880"/>
                  </a:lnTo>
                  <a:lnTo>
                    <a:pt x="28792" y="26898"/>
                  </a:lnTo>
                  <a:lnTo>
                    <a:pt x="28810" y="26916"/>
                  </a:lnTo>
                  <a:lnTo>
                    <a:pt x="28810" y="26916"/>
                  </a:lnTo>
                  <a:lnTo>
                    <a:pt x="28971" y="26934"/>
                  </a:lnTo>
                  <a:lnTo>
                    <a:pt x="29150" y="26934"/>
                  </a:lnTo>
                  <a:lnTo>
                    <a:pt x="29150" y="26934"/>
                  </a:lnTo>
                  <a:lnTo>
                    <a:pt x="30454" y="26934"/>
                  </a:lnTo>
                  <a:lnTo>
                    <a:pt x="30454" y="26934"/>
                  </a:lnTo>
                  <a:close/>
                  <a:moveTo>
                    <a:pt x="1269" y="25629"/>
                  </a:moveTo>
                  <a:lnTo>
                    <a:pt x="1269" y="25629"/>
                  </a:lnTo>
                  <a:lnTo>
                    <a:pt x="1377" y="25504"/>
                  </a:lnTo>
                  <a:lnTo>
                    <a:pt x="1377" y="25504"/>
                  </a:lnTo>
                  <a:lnTo>
                    <a:pt x="1448" y="25468"/>
                  </a:lnTo>
                  <a:lnTo>
                    <a:pt x="1502" y="25468"/>
                  </a:lnTo>
                  <a:lnTo>
                    <a:pt x="1555" y="25504"/>
                  </a:lnTo>
                  <a:lnTo>
                    <a:pt x="1591" y="25576"/>
                  </a:lnTo>
                  <a:lnTo>
                    <a:pt x="1591" y="25576"/>
                  </a:lnTo>
                  <a:lnTo>
                    <a:pt x="1609" y="25683"/>
                  </a:lnTo>
                  <a:lnTo>
                    <a:pt x="1609" y="25790"/>
                  </a:lnTo>
                  <a:lnTo>
                    <a:pt x="1609" y="25790"/>
                  </a:lnTo>
                  <a:lnTo>
                    <a:pt x="1591" y="25862"/>
                  </a:lnTo>
                  <a:lnTo>
                    <a:pt x="1555" y="25915"/>
                  </a:lnTo>
                  <a:lnTo>
                    <a:pt x="1502" y="25969"/>
                  </a:lnTo>
                  <a:lnTo>
                    <a:pt x="1448" y="26022"/>
                  </a:lnTo>
                  <a:lnTo>
                    <a:pt x="1394" y="26058"/>
                  </a:lnTo>
                  <a:lnTo>
                    <a:pt x="1323" y="26094"/>
                  </a:lnTo>
                  <a:lnTo>
                    <a:pt x="1251" y="26112"/>
                  </a:lnTo>
                  <a:lnTo>
                    <a:pt x="1162" y="26130"/>
                  </a:lnTo>
                  <a:lnTo>
                    <a:pt x="1162" y="26130"/>
                  </a:lnTo>
                  <a:lnTo>
                    <a:pt x="1162" y="25987"/>
                  </a:lnTo>
                  <a:lnTo>
                    <a:pt x="1180" y="25862"/>
                  </a:lnTo>
                  <a:lnTo>
                    <a:pt x="1216" y="25736"/>
                  </a:lnTo>
                  <a:lnTo>
                    <a:pt x="1269" y="25629"/>
                  </a:lnTo>
                  <a:lnTo>
                    <a:pt x="1269" y="25629"/>
                  </a:lnTo>
                  <a:close/>
                  <a:moveTo>
                    <a:pt x="1609" y="1359"/>
                  </a:moveTo>
                  <a:lnTo>
                    <a:pt x="1609" y="1359"/>
                  </a:lnTo>
                  <a:lnTo>
                    <a:pt x="1609" y="1466"/>
                  </a:lnTo>
                  <a:lnTo>
                    <a:pt x="1591" y="1573"/>
                  </a:lnTo>
                  <a:lnTo>
                    <a:pt x="1591" y="1573"/>
                  </a:lnTo>
                  <a:lnTo>
                    <a:pt x="1555" y="1645"/>
                  </a:lnTo>
                  <a:lnTo>
                    <a:pt x="1502" y="1681"/>
                  </a:lnTo>
                  <a:lnTo>
                    <a:pt x="1448" y="1681"/>
                  </a:lnTo>
                  <a:lnTo>
                    <a:pt x="1377" y="1645"/>
                  </a:lnTo>
                  <a:lnTo>
                    <a:pt x="1377" y="1645"/>
                  </a:lnTo>
                  <a:lnTo>
                    <a:pt x="1269" y="1520"/>
                  </a:lnTo>
                  <a:lnTo>
                    <a:pt x="1269" y="1520"/>
                  </a:lnTo>
                  <a:lnTo>
                    <a:pt x="1216" y="1413"/>
                  </a:lnTo>
                  <a:lnTo>
                    <a:pt x="1180" y="1287"/>
                  </a:lnTo>
                  <a:lnTo>
                    <a:pt x="1162" y="1162"/>
                  </a:lnTo>
                  <a:lnTo>
                    <a:pt x="1162" y="1037"/>
                  </a:lnTo>
                  <a:lnTo>
                    <a:pt x="1162" y="1037"/>
                  </a:lnTo>
                  <a:lnTo>
                    <a:pt x="1251" y="1037"/>
                  </a:lnTo>
                  <a:lnTo>
                    <a:pt x="1323" y="1055"/>
                  </a:lnTo>
                  <a:lnTo>
                    <a:pt x="1394" y="1091"/>
                  </a:lnTo>
                  <a:lnTo>
                    <a:pt x="1448" y="1127"/>
                  </a:lnTo>
                  <a:lnTo>
                    <a:pt x="1502" y="1180"/>
                  </a:lnTo>
                  <a:lnTo>
                    <a:pt x="1555" y="1234"/>
                  </a:lnTo>
                  <a:lnTo>
                    <a:pt x="1591" y="1287"/>
                  </a:lnTo>
                  <a:lnTo>
                    <a:pt x="1609" y="1359"/>
                  </a:lnTo>
                  <a:lnTo>
                    <a:pt x="1609" y="1359"/>
                  </a:lnTo>
                  <a:close/>
                  <a:moveTo>
                    <a:pt x="46682" y="1520"/>
                  </a:moveTo>
                  <a:lnTo>
                    <a:pt x="46682" y="1520"/>
                  </a:lnTo>
                  <a:lnTo>
                    <a:pt x="46593" y="1645"/>
                  </a:lnTo>
                  <a:lnTo>
                    <a:pt x="46593" y="1645"/>
                  </a:lnTo>
                  <a:lnTo>
                    <a:pt x="46521" y="1681"/>
                  </a:lnTo>
                  <a:lnTo>
                    <a:pt x="46450" y="1681"/>
                  </a:lnTo>
                  <a:lnTo>
                    <a:pt x="46396" y="1645"/>
                  </a:lnTo>
                  <a:lnTo>
                    <a:pt x="46360" y="1573"/>
                  </a:lnTo>
                  <a:lnTo>
                    <a:pt x="46360" y="1573"/>
                  </a:lnTo>
                  <a:lnTo>
                    <a:pt x="46342" y="1466"/>
                  </a:lnTo>
                  <a:lnTo>
                    <a:pt x="46360" y="1359"/>
                  </a:lnTo>
                  <a:lnTo>
                    <a:pt x="46360" y="1359"/>
                  </a:lnTo>
                  <a:lnTo>
                    <a:pt x="46378" y="1287"/>
                  </a:lnTo>
                  <a:lnTo>
                    <a:pt x="46414" y="1234"/>
                  </a:lnTo>
                  <a:lnTo>
                    <a:pt x="46450" y="1180"/>
                  </a:lnTo>
                  <a:lnTo>
                    <a:pt x="46503" y="1127"/>
                  </a:lnTo>
                  <a:lnTo>
                    <a:pt x="46575" y="1091"/>
                  </a:lnTo>
                  <a:lnTo>
                    <a:pt x="46646" y="1055"/>
                  </a:lnTo>
                  <a:lnTo>
                    <a:pt x="46718" y="1037"/>
                  </a:lnTo>
                  <a:lnTo>
                    <a:pt x="46807" y="1037"/>
                  </a:lnTo>
                  <a:lnTo>
                    <a:pt x="46807" y="1037"/>
                  </a:lnTo>
                  <a:lnTo>
                    <a:pt x="46807" y="1162"/>
                  </a:lnTo>
                  <a:lnTo>
                    <a:pt x="46789" y="1287"/>
                  </a:lnTo>
                  <a:lnTo>
                    <a:pt x="46754" y="1413"/>
                  </a:lnTo>
                  <a:lnTo>
                    <a:pt x="46682" y="1520"/>
                  </a:lnTo>
                  <a:lnTo>
                    <a:pt x="46682" y="1520"/>
                  </a:lnTo>
                  <a:close/>
                  <a:moveTo>
                    <a:pt x="46360" y="25790"/>
                  </a:moveTo>
                  <a:lnTo>
                    <a:pt x="46360" y="25790"/>
                  </a:lnTo>
                  <a:lnTo>
                    <a:pt x="46342" y="25683"/>
                  </a:lnTo>
                  <a:lnTo>
                    <a:pt x="46360" y="25576"/>
                  </a:lnTo>
                  <a:lnTo>
                    <a:pt x="46360" y="25576"/>
                  </a:lnTo>
                  <a:lnTo>
                    <a:pt x="46396" y="25504"/>
                  </a:lnTo>
                  <a:lnTo>
                    <a:pt x="46450" y="25468"/>
                  </a:lnTo>
                  <a:lnTo>
                    <a:pt x="46521" y="25468"/>
                  </a:lnTo>
                  <a:lnTo>
                    <a:pt x="46593" y="25504"/>
                  </a:lnTo>
                  <a:lnTo>
                    <a:pt x="46593" y="25504"/>
                  </a:lnTo>
                  <a:lnTo>
                    <a:pt x="46682" y="25629"/>
                  </a:lnTo>
                  <a:lnTo>
                    <a:pt x="46682" y="25629"/>
                  </a:lnTo>
                  <a:lnTo>
                    <a:pt x="46754" y="25736"/>
                  </a:lnTo>
                  <a:lnTo>
                    <a:pt x="46789" y="25862"/>
                  </a:lnTo>
                  <a:lnTo>
                    <a:pt x="46807" y="25987"/>
                  </a:lnTo>
                  <a:lnTo>
                    <a:pt x="46807" y="26130"/>
                  </a:lnTo>
                  <a:lnTo>
                    <a:pt x="46807" y="26130"/>
                  </a:lnTo>
                  <a:lnTo>
                    <a:pt x="46718" y="26112"/>
                  </a:lnTo>
                  <a:lnTo>
                    <a:pt x="46646" y="26094"/>
                  </a:lnTo>
                  <a:lnTo>
                    <a:pt x="46575" y="26058"/>
                  </a:lnTo>
                  <a:lnTo>
                    <a:pt x="46503" y="26022"/>
                  </a:lnTo>
                  <a:lnTo>
                    <a:pt x="46450" y="25969"/>
                  </a:lnTo>
                  <a:lnTo>
                    <a:pt x="46414" y="25915"/>
                  </a:lnTo>
                  <a:lnTo>
                    <a:pt x="46378" y="25862"/>
                  </a:lnTo>
                  <a:lnTo>
                    <a:pt x="46360" y="25790"/>
                  </a:lnTo>
                  <a:lnTo>
                    <a:pt x="46360" y="25790"/>
                  </a:lnTo>
                  <a:close/>
                </a:path>
              </a:pathLst>
            </a:custGeom>
            <a:solidFill>
              <a:srgbClr val="D3E6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3" name="Google Shape;563;p31"/>
            <p:cNvSpPr/>
            <p:nvPr/>
          </p:nvSpPr>
          <p:spPr>
            <a:xfrm>
              <a:off x="296736" y="265575"/>
              <a:ext cx="8573304" cy="4610214"/>
            </a:xfrm>
            <a:custGeom>
              <a:avLst/>
              <a:gdLst/>
              <a:ahLst/>
              <a:cxnLst/>
              <a:rect l="l" t="t" r="r" b="b"/>
              <a:pathLst>
                <a:path w="49257" h="28364" extrusionOk="0">
                  <a:moveTo>
                    <a:pt x="49238" y="14531"/>
                  </a:moveTo>
                  <a:lnTo>
                    <a:pt x="49238" y="14531"/>
                  </a:lnTo>
                  <a:lnTo>
                    <a:pt x="49220" y="14191"/>
                  </a:lnTo>
                  <a:lnTo>
                    <a:pt x="49220" y="14191"/>
                  </a:lnTo>
                  <a:lnTo>
                    <a:pt x="49238" y="13834"/>
                  </a:lnTo>
                  <a:lnTo>
                    <a:pt x="49238" y="13834"/>
                  </a:lnTo>
                  <a:lnTo>
                    <a:pt x="49238" y="12797"/>
                  </a:lnTo>
                  <a:lnTo>
                    <a:pt x="49238" y="12797"/>
                  </a:lnTo>
                  <a:lnTo>
                    <a:pt x="49256" y="8580"/>
                  </a:lnTo>
                  <a:lnTo>
                    <a:pt x="49256" y="8580"/>
                  </a:lnTo>
                  <a:lnTo>
                    <a:pt x="49238" y="8311"/>
                  </a:lnTo>
                  <a:lnTo>
                    <a:pt x="49220" y="8043"/>
                  </a:lnTo>
                  <a:lnTo>
                    <a:pt x="49220" y="8043"/>
                  </a:lnTo>
                  <a:lnTo>
                    <a:pt x="49185" y="7811"/>
                  </a:lnTo>
                  <a:lnTo>
                    <a:pt x="49167" y="7579"/>
                  </a:lnTo>
                  <a:lnTo>
                    <a:pt x="49167" y="7579"/>
                  </a:lnTo>
                  <a:lnTo>
                    <a:pt x="49167" y="5917"/>
                  </a:lnTo>
                  <a:lnTo>
                    <a:pt x="49149" y="4844"/>
                  </a:lnTo>
                  <a:lnTo>
                    <a:pt x="49131" y="4451"/>
                  </a:lnTo>
                  <a:lnTo>
                    <a:pt x="49113" y="4255"/>
                  </a:lnTo>
                  <a:lnTo>
                    <a:pt x="49113" y="4255"/>
                  </a:lnTo>
                  <a:lnTo>
                    <a:pt x="49113" y="4201"/>
                  </a:lnTo>
                  <a:lnTo>
                    <a:pt x="49113" y="4129"/>
                  </a:lnTo>
                  <a:lnTo>
                    <a:pt x="49113" y="4129"/>
                  </a:lnTo>
                  <a:lnTo>
                    <a:pt x="49113" y="3826"/>
                  </a:lnTo>
                  <a:lnTo>
                    <a:pt x="49095" y="3504"/>
                  </a:lnTo>
                  <a:lnTo>
                    <a:pt x="49006" y="2878"/>
                  </a:lnTo>
                  <a:lnTo>
                    <a:pt x="49006" y="2878"/>
                  </a:lnTo>
                  <a:lnTo>
                    <a:pt x="48917" y="2360"/>
                  </a:lnTo>
                  <a:lnTo>
                    <a:pt x="48809" y="1824"/>
                  </a:lnTo>
                  <a:lnTo>
                    <a:pt x="48809" y="1824"/>
                  </a:lnTo>
                  <a:lnTo>
                    <a:pt x="48702" y="1466"/>
                  </a:lnTo>
                  <a:lnTo>
                    <a:pt x="48595" y="1127"/>
                  </a:lnTo>
                  <a:lnTo>
                    <a:pt x="48595" y="1127"/>
                  </a:lnTo>
                  <a:lnTo>
                    <a:pt x="48488" y="930"/>
                  </a:lnTo>
                  <a:lnTo>
                    <a:pt x="48398" y="716"/>
                  </a:lnTo>
                  <a:lnTo>
                    <a:pt x="48398" y="716"/>
                  </a:lnTo>
                  <a:lnTo>
                    <a:pt x="48345" y="627"/>
                  </a:lnTo>
                  <a:lnTo>
                    <a:pt x="48273" y="555"/>
                  </a:lnTo>
                  <a:lnTo>
                    <a:pt x="48184" y="484"/>
                  </a:lnTo>
                  <a:lnTo>
                    <a:pt x="48095" y="448"/>
                  </a:lnTo>
                  <a:lnTo>
                    <a:pt x="48095" y="448"/>
                  </a:lnTo>
                  <a:lnTo>
                    <a:pt x="47987" y="412"/>
                  </a:lnTo>
                  <a:lnTo>
                    <a:pt x="47898" y="358"/>
                  </a:lnTo>
                  <a:lnTo>
                    <a:pt x="47898" y="358"/>
                  </a:lnTo>
                  <a:lnTo>
                    <a:pt x="47612" y="269"/>
                  </a:lnTo>
                  <a:lnTo>
                    <a:pt x="47469" y="233"/>
                  </a:lnTo>
                  <a:lnTo>
                    <a:pt x="47326" y="215"/>
                  </a:lnTo>
                  <a:lnTo>
                    <a:pt x="47326" y="215"/>
                  </a:lnTo>
                  <a:lnTo>
                    <a:pt x="47094" y="180"/>
                  </a:lnTo>
                  <a:lnTo>
                    <a:pt x="46879" y="144"/>
                  </a:lnTo>
                  <a:lnTo>
                    <a:pt x="46647" y="108"/>
                  </a:lnTo>
                  <a:lnTo>
                    <a:pt x="46432" y="108"/>
                  </a:lnTo>
                  <a:lnTo>
                    <a:pt x="46432" y="108"/>
                  </a:lnTo>
                  <a:lnTo>
                    <a:pt x="46289" y="72"/>
                  </a:lnTo>
                  <a:lnTo>
                    <a:pt x="46147" y="55"/>
                  </a:lnTo>
                  <a:lnTo>
                    <a:pt x="45843" y="55"/>
                  </a:lnTo>
                  <a:lnTo>
                    <a:pt x="45843" y="55"/>
                  </a:lnTo>
                  <a:lnTo>
                    <a:pt x="45092" y="55"/>
                  </a:lnTo>
                  <a:lnTo>
                    <a:pt x="45092" y="55"/>
                  </a:lnTo>
                  <a:lnTo>
                    <a:pt x="44949" y="55"/>
                  </a:lnTo>
                  <a:lnTo>
                    <a:pt x="44824" y="37"/>
                  </a:lnTo>
                  <a:lnTo>
                    <a:pt x="44824" y="37"/>
                  </a:lnTo>
                  <a:lnTo>
                    <a:pt x="44681" y="19"/>
                  </a:lnTo>
                  <a:lnTo>
                    <a:pt x="44538" y="1"/>
                  </a:lnTo>
                  <a:lnTo>
                    <a:pt x="44395" y="19"/>
                  </a:lnTo>
                  <a:lnTo>
                    <a:pt x="44252" y="37"/>
                  </a:lnTo>
                  <a:lnTo>
                    <a:pt x="44252" y="37"/>
                  </a:lnTo>
                  <a:lnTo>
                    <a:pt x="43948" y="72"/>
                  </a:lnTo>
                  <a:lnTo>
                    <a:pt x="43662" y="108"/>
                  </a:lnTo>
                  <a:lnTo>
                    <a:pt x="43358" y="126"/>
                  </a:lnTo>
                  <a:lnTo>
                    <a:pt x="43073" y="144"/>
                  </a:lnTo>
                  <a:lnTo>
                    <a:pt x="43073" y="144"/>
                  </a:lnTo>
                  <a:lnTo>
                    <a:pt x="38890" y="126"/>
                  </a:lnTo>
                  <a:lnTo>
                    <a:pt x="38890" y="126"/>
                  </a:lnTo>
                  <a:lnTo>
                    <a:pt x="38319" y="126"/>
                  </a:lnTo>
                  <a:lnTo>
                    <a:pt x="37943" y="126"/>
                  </a:lnTo>
                  <a:lnTo>
                    <a:pt x="37747" y="144"/>
                  </a:lnTo>
                  <a:lnTo>
                    <a:pt x="37747" y="144"/>
                  </a:lnTo>
                  <a:lnTo>
                    <a:pt x="37550" y="162"/>
                  </a:lnTo>
                  <a:lnTo>
                    <a:pt x="37139" y="162"/>
                  </a:lnTo>
                  <a:lnTo>
                    <a:pt x="35888" y="180"/>
                  </a:lnTo>
                  <a:lnTo>
                    <a:pt x="34047" y="180"/>
                  </a:lnTo>
                  <a:lnTo>
                    <a:pt x="34047" y="180"/>
                  </a:lnTo>
                  <a:lnTo>
                    <a:pt x="23967" y="180"/>
                  </a:lnTo>
                  <a:lnTo>
                    <a:pt x="23967" y="180"/>
                  </a:lnTo>
                  <a:lnTo>
                    <a:pt x="23860" y="180"/>
                  </a:lnTo>
                  <a:lnTo>
                    <a:pt x="23860" y="180"/>
                  </a:lnTo>
                  <a:lnTo>
                    <a:pt x="23735" y="180"/>
                  </a:lnTo>
                  <a:lnTo>
                    <a:pt x="23735" y="180"/>
                  </a:lnTo>
                  <a:lnTo>
                    <a:pt x="15532" y="180"/>
                  </a:lnTo>
                  <a:lnTo>
                    <a:pt x="15532" y="180"/>
                  </a:lnTo>
                  <a:lnTo>
                    <a:pt x="14406" y="180"/>
                  </a:lnTo>
                  <a:lnTo>
                    <a:pt x="13655" y="162"/>
                  </a:lnTo>
                  <a:lnTo>
                    <a:pt x="13387" y="162"/>
                  </a:lnTo>
                  <a:lnTo>
                    <a:pt x="13262" y="144"/>
                  </a:lnTo>
                  <a:lnTo>
                    <a:pt x="13262" y="144"/>
                  </a:lnTo>
                  <a:lnTo>
                    <a:pt x="13226" y="126"/>
                  </a:lnTo>
                  <a:lnTo>
                    <a:pt x="13173" y="126"/>
                  </a:lnTo>
                  <a:lnTo>
                    <a:pt x="13048" y="126"/>
                  </a:lnTo>
                  <a:lnTo>
                    <a:pt x="13048" y="126"/>
                  </a:lnTo>
                  <a:lnTo>
                    <a:pt x="6185" y="144"/>
                  </a:lnTo>
                  <a:lnTo>
                    <a:pt x="6185" y="144"/>
                  </a:lnTo>
                  <a:lnTo>
                    <a:pt x="5881" y="126"/>
                  </a:lnTo>
                  <a:lnTo>
                    <a:pt x="5595" y="108"/>
                  </a:lnTo>
                  <a:lnTo>
                    <a:pt x="5309" y="72"/>
                  </a:lnTo>
                  <a:lnTo>
                    <a:pt x="5005" y="37"/>
                  </a:lnTo>
                  <a:lnTo>
                    <a:pt x="5005" y="37"/>
                  </a:lnTo>
                  <a:lnTo>
                    <a:pt x="4862" y="19"/>
                  </a:lnTo>
                  <a:lnTo>
                    <a:pt x="4719" y="1"/>
                  </a:lnTo>
                  <a:lnTo>
                    <a:pt x="4576" y="19"/>
                  </a:lnTo>
                  <a:lnTo>
                    <a:pt x="4433" y="37"/>
                  </a:lnTo>
                  <a:lnTo>
                    <a:pt x="4433" y="37"/>
                  </a:lnTo>
                  <a:lnTo>
                    <a:pt x="4290" y="55"/>
                  </a:lnTo>
                  <a:lnTo>
                    <a:pt x="4165" y="55"/>
                  </a:lnTo>
                  <a:lnTo>
                    <a:pt x="4165" y="55"/>
                  </a:lnTo>
                  <a:lnTo>
                    <a:pt x="3397" y="55"/>
                  </a:lnTo>
                  <a:lnTo>
                    <a:pt x="3397" y="55"/>
                  </a:lnTo>
                  <a:lnTo>
                    <a:pt x="3111" y="55"/>
                  </a:lnTo>
                  <a:lnTo>
                    <a:pt x="2968" y="72"/>
                  </a:lnTo>
                  <a:lnTo>
                    <a:pt x="2825" y="108"/>
                  </a:lnTo>
                  <a:lnTo>
                    <a:pt x="2825" y="108"/>
                  </a:lnTo>
                  <a:lnTo>
                    <a:pt x="2610" y="108"/>
                  </a:lnTo>
                  <a:lnTo>
                    <a:pt x="2378" y="144"/>
                  </a:lnTo>
                  <a:lnTo>
                    <a:pt x="2163" y="180"/>
                  </a:lnTo>
                  <a:lnTo>
                    <a:pt x="1931" y="215"/>
                  </a:lnTo>
                  <a:lnTo>
                    <a:pt x="1931" y="215"/>
                  </a:lnTo>
                  <a:lnTo>
                    <a:pt x="1788" y="233"/>
                  </a:lnTo>
                  <a:lnTo>
                    <a:pt x="1645" y="269"/>
                  </a:lnTo>
                  <a:lnTo>
                    <a:pt x="1359" y="358"/>
                  </a:lnTo>
                  <a:lnTo>
                    <a:pt x="1359" y="358"/>
                  </a:lnTo>
                  <a:lnTo>
                    <a:pt x="1252" y="412"/>
                  </a:lnTo>
                  <a:lnTo>
                    <a:pt x="1163" y="448"/>
                  </a:lnTo>
                  <a:lnTo>
                    <a:pt x="1163" y="448"/>
                  </a:lnTo>
                  <a:lnTo>
                    <a:pt x="1073" y="484"/>
                  </a:lnTo>
                  <a:lnTo>
                    <a:pt x="984" y="555"/>
                  </a:lnTo>
                  <a:lnTo>
                    <a:pt x="912" y="627"/>
                  </a:lnTo>
                  <a:lnTo>
                    <a:pt x="859" y="716"/>
                  </a:lnTo>
                  <a:lnTo>
                    <a:pt x="859" y="716"/>
                  </a:lnTo>
                  <a:lnTo>
                    <a:pt x="752" y="930"/>
                  </a:lnTo>
                  <a:lnTo>
                    <a:pt x="662" y="1127"/>
                  </a:lnTo>
                  <a:lnTo>
                    <a:pt x="662" y="1127"/>
                  </a:lnTo>
                  <a:lnTo>
                    <a:pt x="537" y="1466"/>
                  </a:lnTo>
                  <a:lnTo>
                    <a:pt x="448" y="1824"/>
                  </a:lnTo>
                  <a:lnTo>
                    <a:pt x="448" y="1824"/>
                  </a:lnTo>
                  <a:lnTo>
                    <a:pt x="341" y="2360"/>
                  </a:lnTo>
                  <a:lnTo>
                    <a:pt x="251" y="2878"/>
                  </a:lnTo>
                  <a:lnTo>
                    <a:pt x="251" y="2878"/>
                  </a:lnTo>
                  <a:lnTo>
                    <a:pt x="162" y="3504"/>
                  </a:lnTo>
                  <a:lnTo>
                    <a:pt x="126" y="3826"/>
                  </a:lnTo>
                  <a:lnTo>
                    <a:pt x="144" y="4129"/>
                  </a:lnTo>
                  <a:lnTo>
                    <a:pt x="144" y="4129"/>
                  </a:lnTo>
                  <a:lnTo>
                    <a:pt x="144" y="4201"/>
                  </a:lnTo>
                  <a:lnTo>
                    <a:pt x="144" y="4255"/>
                  </a:lnTo>
                  <a:lnTo>
                    <a:pt x="144" y="4255"/>
                  </a:lnTo>
                  <a:lnTo>
                    <a:pt x="108" y="4451"/>
                  </a:lnTo>
                  <a:lnTo>
                    <a:pt x="108" y="4844"/>
                  </a:lnTo>
                  <a:lnTo>
                    <a:pt x="90" y="5917"/>
                  </a:lnTo>
                  <a:lnTo>
                    <a:pt x="90" y="7579"/>
                  </a:lnTo>
                  <a:lnTo>
                    <a:pt x="90" y="7579"/>
                  </a:lnTo>
                  <a:lnTo>
                    <a:pt x="72" y="7811"/>
                  </a:lnTo>
                  <a:lnTo>
                    <a:pt x="37" y="8043"/>
                  </a:lnTo>
                  <a:lnTo>
                    <a:pt x="37" y="8043"/>
                  </a:lnTo>
                  <a:lnTo>
                    <a:pt x="1" y="8311"/>
                  </a:lnTo>
                  <a:lnTo>
                    <a:pt x="1" y="8580"/>
                  </a:lnTo>
                  <a:lnTo>
                    <a:pt x="1" y="8580"/>
                  </a:lnTo>
                  <a:lnTo>
                    <a:pt x="19" y="12797"/>
                  </a:lnTo>
                  <a:lnTo>
                    <a:pt x="19" y="12797"/>
                  </a:lnTo>
                  <a:lnTo>
                    <a:pt x="19" y="13834"/>
                  </a:lnTo>
                  <a:lnTo>
                    <a:pt x="19" y="13834"/>
                  </a:lnTo>
                  <a:lnTo>
                    <a:pt x="37" y="14191"/>
                  </a:lnTo>
                  <a:lnTo>
                    <a:pt x="37" y="14191"/>
                  </a:lnTo>
                  <a:lnTo>
                    <a:pt x="19" y="14531"/>
                  </a:lnTo>
                  <a:lnTo>
                    <a:pt x="19" y="14531"/>
                  </a:lnTo>
                  <a:lnTo>
                    <a:pt x="19" y="15568"/>
                  </a:lnTo>
                  <a:lnTo>
                    <a:pt x="19" y="15568"/>
                  </a:lnTo>
                  <a:lnTo>
                    <a:pt x="1" y="19803"/>
                  </a:lnTo>
                  <a:lnTo>
                    <a:pt x="1" y="19803"/>
                  </a:lnTo>
                  <a:lnTo>
                    <a:pt x="1" y="20053"/>
                  </a:lnTo>
                  <a:lnTo>
                    <a:pt x="37" y="20322"/>
                  </a:lnTo>
                  <a:lnTo>
                    <a:pt x="37" y="20322"/>
                  </a:lnTo>
                  <a:lnTo>
                    <a:pt x="72" y="20554"/>
                  </a:lnTo>
                  <a:lnTo>
                    <a:pt x="90" y="20804"/>
                  </a:lnTo>
                  <a:lnTo>
                    <a:pt x="90" y="20804"/>
                  </a:lnTo>
                  <a:lnTo>
                    <a:pt x="90" y="22448"/>
                  </a:lnTo>
                  <a:lnTo>
                    <a:pt x="108" y="23539"/>
                  </a:lnTo>
                  <a:lnTo>
                    <a:pt x="108" y="23914"/>
                  </a:lnTo>
                  <a:lnTo>
                    <a:pt x="144" y="24110"/>
                  </a:lnTo>
                  <a:lnTo>
                    <a:pt x="144" y="24110"/>
                  </a:lnTo>
                  <a:lnTo>
                    <a:pt x="144" y="24164"/>
                  </a:lnTo>
                  <a:lnTo>
                    <a:pt x="144" y="24236"/>
                  </a:lnTo>
                  <a:lnTo>
                    <a:pt x="144" y="24236"/>
                  </a:lnTo>
                  <a:lnTo>
                    <a:pt x="126" y="24557"/>
                  </a:lnTo>
                  <a:lnTo>
                    <a:pt x="162" y="24861"/>
                  </a:lnTo>
                  <a:lnTo>
                    <a:pt x="251" y="25487"/>
                  </a:lnTo>
                  <a:lnTo>
                    <a:pt x="251" y="25487"/>
                  </a:lnTo>
                  <a:lnTo>
                    <a:pt x="341" y="26023"/>
                  </a:lnTo>
                  <a:lnTo>
                    <a:pt x="448" y="26541"/>
                  </a:lnTo>
                  <a:lnTo>
                    <a:pt x="448" y="26541"/>
                  </a:lnTo>
                  <a:lnTo>
                    <a:pt x="537" y="26898"/>
                  </a:lnTo>
                  <a:lnTo>
                    <a:pt x="662" y="27238"/>
                  </a:lnTo>
                  <a:lnTo>
                    <a:pt x="662" y="27238"/>
                  </a:lnTo>
                  <a:lnTo>
                    <a:pt x="752" y="27435"/>
                  </a:lnTo>
                  <a:lnTo>
                    <a:pt x="859" y="27649"/>
                  </a:lnTo>
                  <a:lnTo>
                    <a:pt x="859" y="27649"/>
                  </a:lnTo>
                  <a:lnTo>
                    <a:pt x="912" y="27738"/>
                  </a:lnTo>
                  <a:lnTo>
                    <a:pt x="984" y="27810"/>
                  </a:lnTo>
                  <a:lnTo>
                    <a:pt x="1073" y="27881"/>
                  </a:lnTo>
                  <a:lnTo>
                    <a:pt x="1163" y="27917"/>
                  </a:lnTo>
                  <a:lnTo>
                    <a:pt x="1163" y="27917"/>
                  </a:lnTo>
                  <a:lnTo>
                    <a:pt x="1252" y="27953"/>
                  </a:lnTo>
                  <a:lnTo>
                    <a:pt x="1359" y="28007"/>
                  </a:lnTo>
                  <a:lnTo>
                    <a:pt x="1359" y="28007"/>
                  </a:lnTo>
                  <a:lnTo>
                    <a:pt x="1645" y="28096"/>
                  </a:lnTo>
                  <a:lnTo>
                    <a:pt x="1788" y="28132"/>
                  </a:lnTo>
                  <a:lnTo>
                    <a:pt x="1931" y="28149"/>
                  </a:lnTo>
                  <a:lnTo>
                    <a:pt x="1931" y="28149"/>
                  </a:lnTo>
                  <a:lnTo>
                    <a:pt x="2163" y="28185"/>
                  </a:lnTo>
                  <a:lnTo>
                    <a:pt x="2378" y="28221"/>
                  </a:lnTo>
                  <a:lnTo>
                    <a:pt x="2610" y="28257"/>
                  </a:lnTo>
                  <a:lnTo>
                    <a:pt x="2825" y="28275"/>
                  </a:lnTo>
                  <a:lnTo>
                    <a:pt x="2825" y="28275"/>
                  </a:lnTo>
                  <a:lnTo>
                    <a:pt x="2968" y="28292"/>
                  </a:lnTo>
                  <a:lnTo>
                    <a:pt x="3111" y="28310"/>
                  </a:lnTo>
                  <a:lnTo>
                    <a:pt x="3397" y="28310"/>
                  </a:lnTo>
                  <a:lnTo>
                    <a:pt x="3397" y="28310"/>
                  </a:lnTo>
                  <a:lnTo>
                    <a:pt x="4165" y="28310"/>
                  </a:lnTo>
                  <a:lnTo>
                    <a:pt x="4165" y="28310"/>
                  </a:lnTo>
                  <a:lnTo>
                    <a:pt x="4290" y="28328"/>
                  </a:lnTo>
                  <a:lnTo>
                    <a:pt x="4433" y="28346"/>
                  </a:lnTo>
                  <a:lnTo>
                    <a:pt x="4433" y="28346"/>
                  </a:lnTo>
                  <a:lnTo>
                    <a:pt x="4576" y="28364"/>
                  </a:lnTo>
                  <a:lnTo>
                    <a:pt x="4719" y="28364"/>
                  </a:lnTo>
                  <a:lnTo>
                    <a:pt x="4862" y="28364"/>
                  </a:lnTo>
                  <a:lnTo>
                    <a:pt x="5005" y="28346"/>
                  </a:lnTo>
                  <a:lnTo>
                    <a:pt x="5005" y="28346"/>
                  </a:lnTo>
                  <a:lnTo>
                    <a:pt x="5309" y="28292"/>
                  </a:lnTo>
                  <a:lnTo>
                    <a:pt x="5595" y="28257"/>
                  </a:lnTo>
                  <a:lnTo>
                    <a:pt x="5881" y="28239"/>
                  </a:lnTo>
                  <a:lnTo>
                    <a:pt x="6185" y="28221"/>
                  </a:lnTo>
                  <a:lnTo>
                    <a:pt x="6185" y="28221"/>
                  </a:lnTo>
                  <a:lnTo>
                    <a:pt x="10367" y="28239"/>
                  </a:lnTo>
                  <a:lnTo>
                    <a:pt x="10367" y="28239"/>
                  </a:lnTo>
                  <a:lnTo>
                    <a:pt x="10474" y="28239"/>
                  </a:lnTo>
                  <a:lnTo>
                    <a:pt x="10528" y="28239"/>
                  </a:lnTo>
                  <a:lnTo>
                    <a:pt x="10581" y="28221"/>
                  </a:lnTo>
                  <a:lnTo>
                    <a:pt x="10581" y="28221"/>
                  </a:lnTo>
                  <a:lnTo>
                    <a:pt x="10706" y="28203"/>
                  </a:lnTo>
                  <a:lnTo>
                    <a:pt x="10957" y="28203"/>
                  </a:lnTo>
                  <a:lnTo>
                    <a:pt x="11707" y="28185"/>
                  </a:lnTo>
                  <a:lnTo>
                    <a:pt x="12833" y="28185"/>
                  </a:lnTo>
                  <a:lnTo>
                    <a:pt x="12833" y="28185"/>
                  </a:lnTo>
                  <a:lnTo>
                    <a:pt x="19392" y="28203"/>
                  </a:lnTo>
                  <a:lnTo>
                    <a:pt x="19392" y="28203"/>
                  </a:lnTo>
                  <a:lnTo>
                    <a:pt x="19624" y="28185"/>
                  </a:lnTo>
                  <a:lnTo>
                    <a:pt x="19624" y="28185"/>
                  </a:lnTo>
                  <a:lnTo>
                    <a:pt x="19660" y="28167"/>
                  </a:lnTo>
                  <a:lnTo>
                    <a:pt x="19678" y="28149"/>
                  </a:lnTo>
                  <a:lnTo>
                    <a:pt x="19714" y="28132"/>
                  </a:lnTo>
                  <a:lnTo>
                    <a:pt x="19714" y="28096"/>
                  </a:lnTo>
                  <a:lnTo>
                    <a:pt x="19714" y="28096"/>
                  </a:lnTo>
                  <a:lnTo>
                    <a:pt x="19714" y="28042"/>
                  </a:lnTo>
                  <a:lnTo>
                    <a:pt x="19678" y="28007"/>
                  </a:lnTo>
                  <a:lnTo>
                    <a:pt x="19642" y="27989"/>
                  </a:lnTo>
                  <a:lnTo>
                    <a:pt x="19607" y="27971"/>
                  </a:lnTo>
                  <a:lnTo>
                    <a:pt x="19607" y="27971"/>
                  </a:lnTo>
                  <a:lnTo>
                    <a:pt x="19428" y="27971"/>
                  </a:lnTo>
                  <a:lnTo>
                    <a:pt x="19428" y="27971"/>
                  </a:lnTo>
                  <a:lnTo>
                    <a:pt x="12815" y="27989"/>
                  </a:lnTo>
                  <a:lnTo>
                    <a:pt x="12815" y="27989"/>
                  </a:lnTo>
                  <a:lnTo>
                    <a:pt x="10402" y="28007"/>
                  </a:lnTo>
                  <a:lnTo>
                    <a:pt x="10402" y="28007"/>
                  </a:lnTo>
                  <a:lnTo>
                    <a:pt x="8454" y="28024"/>
                  </a:lnTo>
                  <a:lnTo>
                    <a:pt x="8454" y="28024"/>
                  </a:lnTo>
                  <a:lnTo>
                    <a:pt x="6363" y="28042"/>
                  </a:lnTo>
                  <a:lnTo>
                    <a:pt x="6363" y="28042"/>
                  </a:lnTo>
                  <a:lnTo>
                    <a:pt x="5827" y="28042"/>
                  </a:lnTo>
                  <a:lnTo>
                    <a:pt x="5577" y="28060"/>
                  </a:lnTo>
                  <a:lnTo>
                    <a:pt x="5309" y="28114"/>
                  </a:lnTo>
                  <a:lnTo>
                    <a:pt x="5309" y="28114"/>
                  </a:lnTo>
                  <a:lnTo>
                    <a:pt x="5255" y="28132"/>
                  </a:lnTo>
                  <a:lnTo>
                    <a:pt x="5184" y="28132"/>
                  </a:lnTo>
                  <a:lnTo>
                    <a:pt x="5184" y="28132"/>
                  </a:lnTo>
                  <a:lnTo>
                    <a:pt x="4987" y="28114"/>
                  </a:lnTo>
                  <a:lnTo>
                    <a:pt x="4791" y="28114"/>
                  </a:lnTo>
                  <a:lnTo>
                    <a:pt x="4576" y="28114"/>
                  </a:lnTo>
                  <a:lnTo>
                    <a:pt x="4380" y="28078"/>
                  </a:lnTo>
                  <a:lnTo>
                    <a:pt x="4380" y="28078"/>
                  </a:lnTo>
                  <a:lnTo>
                    <a:pt x="4326" y="28060"/>
                  </a:lnTo>
                  <a:lnTo>
                    <a:pt x="4255" y="28060"/>
                  </a:lnTo>
                  <a:lnTo>
                    <a:pt x="4255" y="28060"/>
                  </a:lnTo>
                  <a:lnTo>
                    <a:pt x="3897" y="28060"/>
                  </a:lnTo>
                  <a:lnTo>
                    <a:pt x="3522" y="28078"/>
                  </a:lnTo>
                  <a:lnTo>
                    <a:pt x="3164" y="28060"/>
                  </a:lnTo>
                  <a:lnTo>
                    <a:pt x="2986" y="28042"/>
                  </a:lnTo>
                  <a:lnTo>
                    <a:pt x="2807" y="28024"/>
                  </a:lnTo>
                  <a:lnTo>
                    <a:pt x="2807" y="28024"/>
                  </a:lnTo>
                  <a:lnTo>
                    <a:pt x="2664" y="28024"/>
                  </a:lnTo>
                  <a:lnTo>
                    <a:pt x="2521" y="28007"/>
                  </a:lnTo>
                  <a:lnTo>
                    <a:pt x="2253" y="27953"/>
                  </a:lnTo>
                  <a:lnTo>
                    <a:pt x="2253" y="27953"/>
                  </a:lnTo>
                  <a:lnTo>
                    <a:pt x="2163" y="27935"/>
                  </a:lnTo>
                  <a:lnTo>
                    <a:pt x="2056" y="27917"/>
                  </a:lnTo>
                  <a:lnTo>
                    <a:pt x="2056" y="27917"/>
                  </a:lnTo>
                  <a:lnTo>
                    <a:pt x="1842" y="27899"/>
                  </a:lnTo>
                  <a:lnTo>
                    <a:pt x="1627" y="27828"/>
                  </a:lnTo>
                  <a:lnTo>
                    <a:pt x="1431" y="27756"/>
                  </a:lnTo>
                  <a:lnTo>
                    <a:pt x="1216" y="27667"/>
                  </a:lnTo>
                  <a:lnTo>
                    <a:pt x="1216" y="27667"/>
                  </a:lnTo>
                  <a:lnTo>
                    <a:pt x="1181" y="27631"/>
                  </a:lnTo>
                  <a:lnTo>
                    <a:pt x="1127" y="27595"/>
                  </a:lnTo>
                  <a:lnTo>
                    <a:pt x="1073" y="27506"/>
                  </a:lnTo>
                  <a:lnTo>
                    <a:pt x="1073" y="27506"/>
                  </a:lnTo>
                  <a:lnTo>
                    <a:pt x="895" y="27131"/>
                  </a:lnTo>
                  <a:lnTo>
                    <a:pt x="823" y="26934"/>
                  </a:lnTo>
                  <a:lnTo>
                    <a:pt x="752" y="26738"/>
                  </a:lnTo>
                  <a:lnTo>
                    <a:pt x="752" y="26738"/>
                  </a:lnTo>
                  <a:lnTo>
                    <a:pt x="662" y="26380"/>
                  </a:lnTo>
                  <a:lnTo>
                    <a:pt x="573" y="26005"/>
                  </a:lnTo>
                  <a:lnTo>
                    <a:pt x="573" y="26005"/>
                  </a:lnTo>
                  <a:lnTo>
                    <a:pt x="501" y="25504"/>
                  </a:lnTo>
                  <a:lnTo>
                    <a:pt x="430" y="25004"/>
                  </a:lnTo>
                  <a:lnTo>
                    <a:pt x="430" y="25004"/>
                  </a:lnTo>
                  <a:lnTo>
                    <a:pt x="394" y="24718"/>
                  </a:lnTo>
                  <a:lnTo>
                    <a:pt x="376" y="24432"/>
                  </a:lnTo>
                  <a:lnTo>
                    <a:pt x="376" y="24432"/>
                  </a:lnTo>
                  <a:lnTo>
                    <a:pt x="358" y="23717"/>
                  </a:lnTo>
                  <a:lnTo>
                    <a:pt x="341" y="22520"/>
                  </a:lnTo>
                  <a:lnTo>
                    <a:pt x="323" y="21304"/>
                  </a:lnTo>
                  <a:lnTo>
                    <a:pt x="305" y="20590"/>
                  </a:lnTo>
                  <a:lnTo>
                    <a:pt x="305" y="20590"/>
                  </a:lnTo>
                  <a:lnTo>
                    <a:pt x="287" y="20411"/>
                  </a:lnTo>
                  <a:lnTo>
                    <a:pt x="287" y="20411"/>
                  </a:lnTo>
                  <a:lnTo>
                    <a:pt x="233" y="20089"/>
                  </a:lnTo>
                  <a:lnTo>
                    <a:pt x="215" y="19767"/>
                  </a:lnTo>
                  <a:lnTo>
                    <a:pt x="215" y="19767"/>
                  </a:lnTo>
                  <a:lnTo>
                    <a:pt x="180" y="14334"/>
                  </a:lnTo>
                  <a:lnTo>
                    <a:pt x="180" y="14334"/>
                  </a:lnTo>
                  <a:lnTo>
                    <a:pt x="180" y="14174"/>
                  </a:lnTo>
                  <a:lnTo>
                    <a:pt x="180" y="14174"/>
                  </a:lnTo>
                  <a:lnTo>
                    <a:pt x="180" y="14031"/>
                  </a:lnTo>
                  <a:lnTo>
                    <a:pt x="180" y="14031"/>
                  </a:lnTo>
                  <a:lnTo>
                    <a:pt x="215" y="8597"/>
                  </a:lnTo>
                  <a:lnTo>
                    <a:pt x="215" y="8597"/>
                  </a:lnTo>
                  <a:lnTo>
                    <a:pt x="233" y="8276"/>
                  </a:lnTo>
                  <a:lnTo>
                    <a:pt x="287" y="7954"/>
                  </a:lnTo>
                  <a:lnTo>
                    <a:pt x="287" y="7954"/>
                  </a:lnTo>
                  <a:lnTo>
                    <a:pt x="305" y="7775"/>
                  </a:lnTo>
                  <a:lnTo>
                    <a:pt x="305" y="7775"/>
                  </a:lnTo>
                  <a:lnTo>
                    <a:pt x="323" y="7060"/>
                  </a:lnTo>
                  <a:lnTo>
                    <a:pt x="341" y="5845"/>
                  </a:lnTo>
                  <a:lnTo>
                    <a:pt x="358" y="4648"/>
                  </a:lnTo>
                  <a:lnTo>
                    <a:pt x="376" y="3933"/>
                  </a:lnTo>
                  <a:lnTo>
                    <a:pt x="376" y="3933"/>
                  </a:lnTo>
                  <a:lnTo>
                    <a:pt x="394" y="3647"/>
                  </a:lnTo>
                  <a:lnTo>
                    <a:pt x="430" y="3361"/>
                  </a:lnTo>
                  <a:lnTo>
                    <a:pt x="430" y="3361"/>
                  </a:lnTo>
                  <a:lnTo>
                    <a:pt x="501" y="2861"/>
                  </a:lnTo>
                  <a:lnTo>
                    <a:pt x="573" y="2360"/>
                  </a:lnTo>
                  <a:lnTo>
                    <a:pt x="573" y="2360"/>
                  </a:lnTo>
                  <a:lnTo>
                    <a:pt x="662" y="2003"/>
                  </a:lnTo>
                  <a:lnTo>
                    <a:pt x="752" y="1627"/>
                  </a:lnTo>
                  <a:lnTo>
                    <a:pt x="752" y="1627"/>
                  </a:lnTo>
                  <a:lnTo>
                    <a:pt x="823" y="1431"/>
                  </a:lnTo>
                  <a:lnTo>
                    <a:pt x="895" y="1234"/>
                  </a:lnTo>
                  <a:lnTo>
                    <a:pt x="1073" y="859"/>
                  </a:lnTo>
                  <a:lnTo>
                    <a:pt x="1073" y="859"/>
                  </a:lnTo>
                  <a:lnTo>
                    <a:pt x="1127" y="769"/>
                  </a:lnTo>
                  <a:lnTo>
                    <a:pt x="1181" y="734"/>
                  </a:lnTo>
                  <a:lnTo>
                    <a:pt x="1216" y="698"/>
                  </a:lnTo>
                  <a:lnTo>
                    <a:pt x="1216" y="698"/>
                  </a:lnTo>
                  <a:lnTo>
                    <a:pt x="1431" y="609"/>
                  </a:lnTo>
                  <a:lnTo>
                    <a:pt x="1627" y="537"/>
                  </a:lnTo>
                  <a:lnTo>
                    <a:pt x="1842" y="466"/>
                  </a:lnTo>
                  <a:lnTo>
                    <a:pt x="2056" y="448"/>
                  </a:lnTo>
                  <a:lnTo>
                    <a:pt x="2056" y="448"/>
                  </a:lnTo>
                  <a:lnTo>
                    <a:pt x="2163" y="430"/>
                  </a:lnTo>
                  <a:lnTo>
                    <a:pt x="2253" y="412"/>
                  </a:lnTo>
                  <a:lnTo>
                    <a:pt x="2253" y="412"/>
                  </a:lnTo>
                  <a:lnTo>
                    <a:pt x="2521" y="358"/>
                  </a:lnTo>
                  <a:lnTo>
                    <a:pt x="2664" y="341"/>
                  </a:lnTo>
                  <a:lnTo>
                    <a:pt x="2807" y="341"/>
                  </a:lnTo>
                  <a:lnTo>
                    <a:pt x="2807" y="341"/>
                  </a:lnTo>
                  <a:lnTo>
                    <a:pt x="2986" y="323"/>
                  </a:lnTo>
                  <a:lnTo>
                    <a:pt x="3164" y="305"/>
                  </a:lnTo>
                  <a:lnTo>
                    <a:pt x="3522" y="287"/>
                  </a:lnTo>
                  <a:lnTo>
                    <a:pt x="3897" y="305"/>
                  </a:lnTo>
                  <a:lnTo>
                    <a:pt x="4255" y="305"/>
                  </a:lnTo>
                  <a:lnTo>
                    <a:pt x="4255" y="305"/>
                  </a:lnTo>
                  <a:lnTo>
                    <a:pt x="4326" y="305"/>
                  </a:lnTo>
                  <a:lnTo>
                    <a:pt x="4380" y="287"/>
                  </a:lnTo>
                  <a:lnTo>
                    <a:pt x="4380" y="287"/>
                  </a:lnTo>
                  <a:lnTo>
                    <a:pt x="4576" y="251"/>
                  </a:lnTo>
                  <a:lnTo>
                    <a:pt x="4791" y="251"/>
                  </a:lnTo>
                  <a:lnTo>
                    <a:pt x="4987" y="251"/>
                  </a:lnTo>
                  <a:lnTo>
                    <a:pt x="5184" y="251"/>
                  </a:lnTo>
                  <a:lnTo>
                    <a:pt x="5184" y="251"/>
                  </a:lnTo>
                  <a:lnTo>
                    <a:pt x="5255" y="251"/>
                  </a:lnTo>
                  <a:lnTo>
                    <a:pt x="5309" y="251"/>
                  </a:lnTo>
                  <a:lnTo>
                    <a:pt x="5309" y="251"/>
                  </a:lnTo>
                  <a:lnTo>
                    <a:pt x="5577" y="305"/>
                  </a:lnTo>
                  <a:lnTo>
                    <a:pt x="5827" y="323"/>
                  </a:lnTo>
                  <a:lnTo>
                    <a:pt x="6363" y="323"/>
                  </a:lnTo>
                  <a:lnTo>
                    <a:pt x="6363" y="323"/>
                  </a:lnTo>
                  <a:lnTo>
                    <a:pt x="9491" y="341"/>
                  </a:lnTo>
                  <a:lnTo>
                    <a:pt x="9491" y="341"/>
                  </a:lnTo>
                  <a:lnTo>
                    <a:pt x="13101" y="358"/>
                  </a:lnTo>
                  <a:lnTo>
                    <a:pt x="13101" y="358"/>
                  </a:lnTo>
                  <a:lnTo>
                    <a:pt x="15514" y="376"/>
                  </a:lnTo>
                  <a:lnTo>
                    <a:pt x="15514" y="376"/>
                  </a:lnTo>
                  <a:lnTo>
                    <a:pt x="23771" y="394"/>
                  </a:lnTo>
                  <a:lnTo>
                    <a:pt x="23771" y="394"/>
                  </a:lnTo>
                  <a:lnTo>
                    <a:pt x="23860" y="394"/>
                  </a:lnTo>
                  <a:lnTo>
                    <a:pt x="23860" y="394"/>
                  </a:lnTo>
                  <a:lnTo>
                    <a:pt x="23932" y="394"/>
                  </a:lnTo>
                  <a:lnTo>
                    <a:pt x="23932" y="394"/>
                  </a:lnTo>
                  <a:lnTo>
                    <a:pt x="34047" y="376"/>
                  </a:lnTo>
                  <a:lnTo>
                    <a:pt x="34047" y="376"/>
                  </a:lnTo>
                  <a:lnTo>
                    <a:pt x="38837" y="358"/>
                  </a:lnTo>
                  <a:lnTo>
                    <a:pt x="38837" y="358"/>
                  </a:lnTo>
                  <a:lnTo>
                    <a:pt x="40803" y="341"/>
                  </a:lnTo>
                  <a:lnTo>
                    <a:pt x="40803" y="341"/>
                  </a:lnTo>
                  <a:lnTo>
                    <a:pt x="42894" y="323"/>
                  </a:lnTo>
                  <a:lnTo>
                    <a:pt x="42894" y="323"/>
                  </a:lnTo>
                  <a:lnTo>
                    <a:pt x="43412" y="323"/>
                  </a:lnTo>
                  <a:lnTo>
                    <a:pt x="43680" y="305"/>
                  </a:lnTo>
                  <a:lnTo>
                    <a:pt x="43948" y="251"/>
                  </a:lnTo>
                  <a:lnTo>
                    <a:pt x="43948" y="251"/>
                  </a:lnTo>
                  <a:lnTo>
                    <a:pt x="44002" y="251"/>
                  </a:lnTo>
                  <a:lnTo>
                    <a:pt x="44073" y="251"/>
                  </a:lnTo>
                  <a:lnTo>
                    <a:pt x="44073" y="251"/>
                  </a:lnTo>
                  <a:lnTo>
                    <a:pt x="44270" y="251"/>
                  </a:lnTo>
                  <a:lnTo>
                    <a:pt x="44467" y="251"/>
                  </a:lnTo>
                  <a:lnTo>
                    <a:pt x="44663" y="251"/>
                  </a:lnTo>
                  <a:lnTo>
                    <a:pt x="44878" y="287"/>
                  </a:lnTo>
                  <a:lnTo>
                    <a:pt x="44878" y="287"/>
                  </a:lnTo>
                  <a:lnTo>
                    <a:pt x="44931" y="305"/>
                  </a:lnTo>
                  <a:lnTo>
                    <a:pt x="45003" y="305"/>
                  </a:lnTo>
                  <a:lnTo>
                    <a:pt x="45003" y="305"/>
                  </a:lnTo>
                  <a:lnTo>
                    <a:pt x="45360" y="305"/>
                  </a:lnTo>
                  <a:lnTo>
                    <a:pt x="45718" y="287"/>
                  </a:lnTo>
                  <a:lnTo>
                    <a:pt x="46093" y="305"/>
                  </a:lnTo>
                  <a:lnTo>
                    <a:pt x="46272" y="323"/>
                  </a:lnTo>
                  <a:lnTo>
                    <a:pt x="46450" y="341"/>
                  </a:lnTo>
                  <a:lnTo>
                    <a:pt x="46450" y="341"/>
                  </a:lnTo>
                  <a:lnTo>
                    <a:pt x="46593" y="341"/>
                  </a:lnTo>
                  <a:lnTo>
                    <a:pt x="46718" y="358"/>
                  </a:lnTo>
                  <a:lnTo>
                    <a:pt x="47004" y="412"/>
                  </a:lnTo>
                  <a:lnTo>
                    <a:pt x="47004" y="412"/>
                  </a:lnTo>
                  <a:lnTo>
                    <a:pt x="47094" y="430"/>
                  </a:lnTo>
                  <a:lnTo>
                    <a:pt x="47201" y="448"/>
                  </a:lnTo>
                  <a:lnTo>
                    <a:pt x="47201" y="448"/>
                  </a:lnTo>
                  <a:lnTo>
                    <a:pt x="47415" y="466"/>
                  </a:lnTo>
                  <a:lnTo>
                    <a:pt x="47630" y="537"/>
                  </a:lnTo>
                  <a:lnTo>
                    <a:pt x="47826" y="609"/>
                  </a:lnTo>
                  <a:lnTo>
                    <a:pt x="48023" y="698"/>
                  </a:lnTo>
                  <a:lnTo>
                    <a:pt x="48023" y="698"/>
                  </a:lnTo>
                  <a:lnTo>
                    <a:pt x="48077" y="734"/>
                  </a:lnTo>
                  <a:lnTo>
                    <a:pt x="48112" y="769"/>
                  </a:lnTo>
                  <a:lnTo>
                    <a:pt x="48184" y="859"/>
                  </a:lnTo>
                  <a:lnTo>
                    <a:pt x="48184" y="859"/>
                  </a:lnTo>
                  <a:lnTo>
                    <a:pt x="48363" y="1234"/>
                  </a:lnTo>
                  <a:lnTo>
                    <a:pt x="48434" y="1431"/>
                  </a:lnTo>
                  <a:lnTo>
                    <a:pt x="48488" y="1627"/>
                  </a:lnTo>
                  <a:lnTo>
                    <a:pt x="48488" y="1627"/>
                  </a:lnTo>
                  <a:lnTo>
                    <a:pt x="48595" y="2003"/>
                  </a:lnTo>
                  <a:lnTo>
                    <a:pt x="48666" y="2360"/>
                  </a:lnTo>
                  <a:lnTo>
                    <a:pt x="48666" y="2360"/>
                  </a:lnTo>
                  <a:lnTo>
                    <a:pt x="48756" y="2861"/>
                  </a:lnTo>
                  <a:lnTo>
                    <a:pt x="48827" y="3361"/>
                  </a:lnTo>
                  <a:lnTo>
                    <a:pt x="48827" y="3361"/>
                  </a:lnTo>
                  <a:lnTo>
                    <a:pt x="48863" y="3647"/>
                  </a:lnTo>
                  <a:lnTo>
                    <a:pt x="48881" y="3933"/>
                  </a:lnTo>
                  <a:lnTo>
                    <a:pt x="48881" y="3933"/>
                  </a:lnTo>
                  <a:lnTo>
                    <a:pt x="48899" y="4648"/>
                  </a:lnTo>
                  <a:lnTo>
                    <a:pt x="48917" y="5845"/>
                  </a:lnTo>
                  <a:lnTo>
                    <a:pt x="48935" y="7060"/>
                  </a:lnTo>
                  <a:lnTo>
                    <a:pt x="48952" y="7775"/>
                  </a:lnTo>
                  <a:lnTo>
                    <a:pt x="48952" y="7775"/>
                  </a:lnTo>
                  <a:lnTo>
                    <a:pt x="48970" y="7954"/>
                  </a:lnTo>
                  <a:lnTo>
                    <a:pt x="48970" y="7954"/>
                  </a:lnTo>
                  <a:lnTo>
                    <a:pt x="49006" y="8276"/>
                  </a:lnTo>
                  <a:lnTo>
                    <a:pt x="49042" y="8597"/>
                  </a:lnTo>
                  <a:lnTo>
                    <a:pt x="49042" y="8597"/>
                  </a:lnTo>
                  <a:lnTo>
                    <a:pt x="49060" y="14031"/>
                  </a:lnTo>
                  <a:lnTo>
                    <a:pt x="49060" y="14031"/>
                  </a:lnTo>
                  <a:lnTo>
                    <a:pt x="49060" y="14191"/>
                  </a:lnTo>
                  <a:lnTo>
                    <a:pt x="49060" y="14191"/>
                  </a:lnTo>
                  <a:lnTo>
                    <a:pt x="49060" y="14334"/>
                  </a:lnTo>
                  <a:lnTo>
                    <a:pt x="49060" y="14334"/>
                  </a:lnTo>
                  <a:lnTo>
                    <a:pt x="49042" y="19767"/>
                  </a:lnTo>
                  <a:lnTo>
                    <a:pt x="49042" y="19767"/>
                  </a:lnTo>
                  <a:lnTo>
                    <a:pt x="49006" y="20089"/>
                  </a:lnTo>
                  <a:lnTo>
                    <a:pt x="48970" y="20411"/>
                  </a:lnTo>
                  <a:lnTo>
                    <a:pt x="48970" y="20411"/>
                  </a:lnTo>
                  <a:lnTo>
                    <a:pt x="48952" y="20590"/>
                  </a:lnTo>
                  <a:lnTo>
                    <a:pt x="48952" y="20590"/>
                  </a:lnTo>
                  <a:lnTo>
                    <a:pt x="48935" y="21304"/>
                  </a:lnTo>
                  <a:lnTo>
                    <a:pt x="48917" y="22520"/>
                  </a:lnTo>
                  <a:lnTo>
                    <a:pt x="48899" y="23717"/>
                  </a:lnTo>
                  <a:lnTo>
                    <a:pt x="48881" y="24432"/>
                  </a:lnTo>
                  <a:lnTo>
                    <a:pt x="48881" y="24432"/>
                  </a:lnTo>
                  <a:lnTo>
                    <a:pt x="48863" y="24718"/>
                  </a:lnTo>
                  <a:lnTo>
                    <a:pt x="48827" y="25004"/>
                  </a:lnTo>
                  <a:lnTo>
                    <a:pt x="48827" y="25004"/>
                  </a:lnTo>
                  <a:lnTo>
                    <a:pt x="48756" y="25504"/>
                  </a:lnTo>
                  <a:lnTo>
                    <a:pt x="48666" y="26005"/>
                  </a:lnTo>
                  <a:lnTo>
                    <a:pt x="48666" y="26005"/>
                  </a:lnTo>
                  <a:lnTo>
                    <a:pt x="48595" y="26380"/>
                  </a:lnTo>
                  <a:lnTo>
                    <a:pt x="48488" y="26738"/>
                  </a:lnTo>
                  <a:lnTo>
                    <a:pt x="48488" y="26738"/>
                  </a:lnTo>
                  <a:lnTo>
                    <a:pt x="48434" y="26934"/>
                  </a:lnTo>
                  <a:lnTo>
                    <a:pt x="48363" y="27131"/>
                  </a:lnTo>
                  <a:lnTo>
                    <a:pt x="48184" y="27506"/>
                  </a:lnTo>
                  <a:lnTo>
                    <a:pt x="48184" y="27506"/>
                  </a:lnTo>
                  <a:lnTo>
                    <a:pt x="48112" y="27595"/>
                  </a:lnTo>
                  <a:lnTo>
                    <a:pt x="48077" y="27631"/>
                  </a:lnTo>
                  <a:lnTo>
                    <a:pt x="48023" y="27667"/>
                  </a:lnTo>
                  <a:lnTo>
                    <a:pt x="48023" y="27667"/>
                  </a:lnTo>
                  <a:lnTo>
                    <a:pt x="47826" y="27756"/>
                  </a:lnTo>
                  <a:lnTo>
                    <a:pt x="47630" y="27828"/>
                  </a:lnTo>
                  <a:lnTo>
                    <a:pt x="47415" y="27899"/>
                  </a:lnTo>
                  <a:lnTo>
                    <a:pt x="47201" y="27917"/>
                  </a:lnTo>
                  <a:lnTo>
                    <a:pt x="47201" y="27917"/>
                  </a:lnTo>
                  <a:lnTo>
                    <a:pt x="47094" y="27935"/>
                  </a:lnTo>
                  <a:lnTo>
                    <a:pt x="47004" y="27953"/>
                  </a:lnTo>
                  <a:lnTo>
                    <a:pt x="47004" y="27953"/>
                  </a:lnTo>
                  <a:lnTo>
                    <a:pt x="46718" y="28007"/>
                  </a:lnTo>
                  <a:lnTo>
                    <a:pt x="46593" y="28024"/>
                  </a:lnTo>
                  <a:lnTo>
                    <a:pt x="46450" y="28024"/>
                  </a:lnTo>
                  <a:lnTo>
                    <a:pt x="46450" y="28024"/>
                  </a:lnTo>
                  <a:lnTo>
                    <a:pt x="46272" y="28042"/>
                  </a:lnTo>
                  <a:lnTo>
                    <a:pt x="46093" y="28060"/>
                  </a:lnTo>
                  <a:lnTo>
                    <a:pt x="45718" y="28078"/>
                  </a:lnTo>
                  <a:lnTo>
                    <a:pt x="45360" y="28060"/>
                  </a:lnTo>
                  <a:lnTo>
                    <a:pt x="45003" y="28060"/>
                  </a:lnTo>
                  <a:lnTo>
                    <a:pt x="45003" y="28060"/>
                  </a:lnTo>
                  <a:lnTo>
                    <a:pt x="44931" y="28060"/>
                  </a:lnTo>
                  <a:lnTo>
                    <a:pt x="44878" y="28078"/>
                  </a:lnTo>
                  <a:lnTo>
                    <a:pt x="44878" y="28078"/>
                  </a:lnTo>
                  <a:lnTo>
                    <a:pt x="44663" y="28114"/>
                  </a:lnTo>
                  <a:lnTo>
                    <a:pt x="44467" y="28114"/>
                  </a:lnTo>
                  <a:lnTo>
                    <a:pt x="44270" y="28114"/>
                  </a:lnTo>
                  <a:lnTo>
                    <a:pt x="44073" y="28132"/>
                  </a:lnTo>
                  <a:lnTo>
                    <a:pt x="44073" y="28132"/>
                  </a:lnTo>
                  <a:lnTo>
                    <a:pt x="44002" y="28132"/>
                  </a:lnTo>
                  <a:lnTo>
                    <a:pt x="43948" y="28114"/>
                  </a:lnTo>
                  <a:lnTo>
                    <a:pt x="43948" y="28114"/>
                  </a:lnTo>
                  <a:lnTo>
                    <a:pt x="43680" y="28060"/>
                  </a:lnTo>
                  <a:lnTo>
                    <a:pt x="43412" y="28042"/>
                  </a:lnTo>
                  <a:lnTo>
                    <a:pt x="42894" y="28042"/>
                  </a:lnTo>
                  <a:lnTo>
                    <a:pt x="42894" y="28042"/>
                  </a:lnTo>
                  <a:lnTo>
                    <a:pt x="40803" y="28024"/>
                  </a:lnTo>
                  <a:lnTo>
                    <a:pt x="40803" y="28024"/>
                  </a:lnTo>
                  <a:lnTo>
                    <a:pt x="38837" y="28007"/>
                  </a:lnTo>
                  <a:lnTo>
                    <a:pt x="38837" y="28007"/>
                  </a:lnTo>
                  <a:lnTo>
                    <a:pt x="36424" y="27989"/>
                  </a:lnTo>
                  <a:lnTo>
                    <a:pt x="36424" y="27989"/>
                  </a:lnTo>
                  <a:lnTo>
                    <a:pt x="29829" y="27971"/>
                  </a:lnTo>
                  <a:lnTo>
                    <a:pt x="29829" y="27971"/>
                  </a:lnTo>
                  <a:lnTo>
                    <a:pt x="29651" y="27971"/>
                  </a:lnTo>
                  <a:lnTo>
                    <a:pt x="29651" y="27971"/>
                  </a:lnTo>
                  <a:lnTo>
                    <a:pt x="29597" y="27989"/>
                  </a:lnTo>
                  <a:lnTo>
                    <a:pt x="29561" y="28007"/>
                  </a:lnTo>
                  <a:lnTo>
                    <a:pt x="29543" y="28042"/>
                  </a:lnTo>
                  <a:lnTo>
                    <a:pt x="29543" y="28096"/>
                  </a:lnTo>
                  <a:lnTo>
                    <a:pt x="29543" y="28096"/>
                  </a:lnTo>
                  <a:lnTo>
                    <a:pt x="29543" y="28132"/>
                  </a:lnTo>
                  <a:lnTo>
                    <a:pt x="29561" y="28149"/>
                  </a:lnTo>
                  <a:lnTo>
                    <a:pt x="29597" y="28167"/>
                  </a:lnTo>
                  <a:lnTo>
                    <a:pt x="29633" y="28185"/>
                  </a:lnTo>
                  <a:lnTo>
                    <a:pt x="29633" y="28185"/>
                  </a:lnTo>
                  <a:lnTo>
                    <a:pt x="29865" y="28203"/>
                  </a:lnTo>
                  <a:lnTo>
                    <a:pt x="29865" y="28203"/>
                  </a:lnTo>
                  <a:lnTo>
                    <a:pt x="36424" y="28185"/>
                  </a:lnTo>
                  <a:lnTo>
                    <a:pt x="36424" y="28185"/>
                  </a:lnTo>
                  <a:lnTo>
                    <a:pt x="37550" y="28185"/>
                  </a:lnTo>
                  <a:lnTo>
                    <a:pt x="38283" y="28203"/>
                  </a:lnTo>
                  <a:lnTo>
                    <a:pt x="38551" y="28203"/>
                  </a:lnTo>
                  <a:lnTo>
                    <a:pt x="38676" y="28221"/>
                  </a:lnTo>
                  <a:lnTo>
                    <a:pt x="38676" y="28221"/>
                  </a:lnTo>
                  <a:lnTo>
                    <a:pt x="38730" y="28239"/>
                  </a:lnTo>
                  <a:lnTo>
                    <a:pt x="38783" y="28239"/>
                  </a:lnTo>
                  <a:lnTo>
                    <a:pt x="38890" y="28239"/>
                  </a:lnTo>
                  <a:lnTo>
                    <a:pt x="38890" y="28239"/>
                  </a:lnTo>
                  <a:lnTo>
                    <a:pt x="43073" y="28221"/>
                  </a:lnTo>
                  <a:lnTo>
                    <a:pt x="43073" y="28221"/>
                  </a:lnTo>
                  <a:lnTo>
                    <a:pt x="43358" y="28239"/>
                  </a:lnTo>
                  <a:lnTo>
                    <a:pt x="43662" y="28257"/>
                  </a:lnTo>
                  <a:lnTo>
                    <a:pt x="43948" y="28292"/>
                  </a:lnTo>
                  <a:lnTo>
                    <a:pt x="44252" y="28346"/>
                  </a:lnTo>
                  <a:lnTo>
                    <a:pt x="44252" y="28346"/>
                  </a:lnTo>
                  <a:lnTo>
                    <a:pt x="44395" y="28364"/>
                  </a:lnTo>
                  <a:lnTo>
                    <a:pt x="44538" y="28364"/>
                  </a:lnTo>
                  <a:lnTo>
                    <a:pt x="44681" y="28364"/>
                  </a:lnTo>
                  <a:lnTo>
                    <a:pt x="44824" y="28346"/>
                  </a:lnTo>
                  <a:lnTo>
                    <a:pt x="44824" y="28346"/>
                  </a:lnTo>
                  <a:lnTo>
                    <a:pt x="44949" y="28328"/>
                  </a:lnTo>
                  <a:lnTo>
                    <a:pt x="45092" y="28310"/>
                  </a:lnTo>
                  <a:lnTo>
                    <a:pt x="45092" y="28310"/>
                  </a:lnTo>
                  <a:lnTo>
                    <a:pt x="45843" y="28310"/>
                  </a:lnTo>
                  <a:lnTo>
                    <a:pt x="45843" y="28310"/>
                  </a:lnTo>
                  <a:lnTo>
                    <a:pt x="46147" y="28310"/>
                  </a:lnTo>
                  <a:lnTo>
                    <a:pt x="46289" y="28292"/>
                  </a:lnTo>
                  <a:lnTo>
                    <a:pt x="46432" y="28275"/>
                  </a:lnTo>
                  <a:lnTo>
                    <a:pt x="46432" y="28275"/>
                  </a:lnTo>
                  <a:lnTo>
                    <a:pt x="46647" y="28257"/>
                  </a:lnTo>
                  <a:lnTo>
                    <a:pt x="46879" y="28221"/>
                  </a:lnTo>
                  <a:lnTo>
                    <a:pt x="47094" y="28185"/>
                  </a:lnTo>
                  <a:lnTo>
                    <a:pt x="47326" y="28149"/>
                  </a:lnTo>
                  <a:lnTo>
                    <a:pt x="47326" y="28149"/>
                  </a:lnTo>
                  <a:lnTo>
                    <a:pt x="47469" y="28132"/>
                  </a:lnTo>
                  <a:lnTo>
                    <a:pt x="47612" y="28096"/>
                  </a:lnTo>
                  <a:lnTo>
                    <a:pt x="47898" y="28007"/>
                  </a:lnTo>
                  <a:lnTo>
                    <a:pt x="47898" y="28007"/>
                  </a:lnTo>
                  <a:lnTo>
                    <a:pt x="47987" y="27953"/>
                  </a:lnTo>
                  <a:lnTo>
                    <a:pt x="48095" y="27917"/>
                  </a:lnTo>
                  <a:lnTo>
                    <a:pt x="48095" y="27917"/>
                  </a:lnTo>
                  <a:lnTo>
                    <a:pt x="48184" y="27881"/>
                  </a:lnTo>
                  <a:lnTo>
                    <a:pt x="48273" y="27810"/>
                  </a:lnTo>
                  <a:lnTo>
                    <a:pt x="48345" y="27738"/>
                  </a:lnTo>
                  <a:lnTo>
                    <a:pt x="48398" y="27649"/>
                  </a:lnTo>
                  <a:lnTo>
                    <a:pt x="48398" y="27649"/>
                  </a:lnTo>
                  <a:lnTo>
                    <a:pt x="48488" y="27435"/>
                  </a:lnTo>
                  <a:lnTo>
                    <a:pt x="48595" y="27238"/>
                  </a:lnTo>
                  <a:lnTo>
                    <a:pt x="48595" y="27238"/>
                  </a:lnTo>
                  <a:lnTo>
                    <a:pt x="48702" y="26898"/>
                  </a:lnTo>
                  <a:lnTo>
                    <a:pt x="48809" y="26541"/>
                  </a:lnTo>
                  <a:lnTo>
                    <a:pt x="48809" y="26541"/>
                  </a:lnTo>
                  <a:lnTo>
                    <a:pt x="48917" y="26023"/>
                  </a:lnTo>
                  <a:lnTo>
                    <a:pt x="49006" y="25487"/>
                  </a:lnTo>
                  <a:lnTo>
                    <a:pt x="49006" y="25487"/>
                  </a:lnTo>
                  <a:lnTo>
                    <a:pt x="49095" y="24861"/>
                  </a:lnTo>
                  <a:lnTo>
                    <a:pt x="49113" y="24557"/>
                  </a:lnTo>
                  <a:lnTo>
                    <a:pt x="49113" y="24236"/>
                  </a:lnTo>
                  <a:lnTo>
                    <a:pt x="49113" y="24236"/>
                  </a:lnTo>
                  <a:lnTo>
                    <a:pt x="49113" y="24164"/>
                  </a:lnTo>
                  <a:lnTo>
                    <a:pt x="49113" y="24110"/>
                  </a:lnTo>
                  <a:lnTo>
                    <a:pt x="49113" y="24110"/>
                  </a:lnTo>
                  <a:lnTo>
                    <a:pt x="49131" y="23914"/>
                  </a:lnTo>
                  <a:lnTo>
                    <a:pt x="49149" y="23539"/>
                  </a:lnTo>
                  <a:lnTo>
                    <a:pt x="49167" y="22448"/>
                  </a:lnTo>
                  <a:lnTo>
                    <a:pt x="49167" y="20804"/>
                  </a:lnTo>
                  <a:lnTo>
                    <a:pt x="49167" y="20804"/>
                  </a:lnTo>
                  <a:lnTo>
                    <a:pt x="49185" y="20554"/>
                  </a:lnTo>
                  <a:lnTo>
                    <a:pt x="49220" y="20322"/>
                  </a:lnTo>
                  <a:lnTo>
                    <a:pt x="49220" y="20322"/>
                  </a:lnTo>
                  <a:lnTo>
                    <a:pt x="49238" y="20053"/>
                  </a:lnTo>
                  <a:lnTo>
                    <a:pt x="49256" y="19803"/>
                  </a:lnTo>
                  <a:lnTo>
                    <a:pt x="49256" y="19803"/>
                  </a:lnTo>
                  <a:lnTo>
                    <a:pt x="49238" y="15568"/>
                  </a:lnTo>
                  <a:lnTo>
                    <a:pt x="49238" y="15568"/>
                  </a:lnTo>
                  <a:lnTo>
                    <a:pt x="49238" y="14531"/>
                  </a:lnTo>
                  <a:lnTo>
                    <a:pt x="49238" y="14531"/>
                  </a:lnTo>
                  <a:close/>
                </a:path>
              </a:pathLst>
            </a:custGeom>
            <a:solidFill>
              <a:srgbClr val="D3E6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4" name="Google Shape;564;p31"/>
            <p:cNvSpPr/>
            <p:nvPr/>
          </p:nvSpPr>
          <p:spPr>
            <a:xfrm>
              <a:off x="8113931" y="4596876"/>
              <a:ext cx="252028" cy="66965"/>
            </a:xfrm>
            <a:custGeom>
              <a:avLst/>
              <a:gdLst/>
              <a:ahLst/>
              <a:cxnLst/>
              <a:rect l="l" t="t" r="r" b="b"/>
              <a:pathLst>
                <a:path w="1448" h="412" extrusionOk="0">
                  <a:moveTo>
                    <a:pt x="72" y="376"/>
                  </a:moveTo>
                  <a:lnTo>
                    <a:pt x="72" y="376"/>
                  </a:lnTo>
                  <a:lnTo>
                    <a:pt x="143" y="393"/>
                  </a:lnTo>
                  <a:lnTo>
                    <a:pt x="233" y="411"/>
                  </a:lnTo>
                  <a:lnTo>
                    <a:pt x="322" y="411"/>
                  </a:lnTo>
                  <a:lnTo>
                    <a:pt x="411" y="393"/>
                  </a:lnTo>
                  <a:lnTo>
                    <a:pt x="411" y="393"/>
                  </a:lnTo>
                  <a:lnTo>
                    <a:pt x="608" y="340"/>
                  </a:lnTo>
                  <a:lnTo>
                    <a:pt x="822" y="322"/>
                  </a:lnTo>
                  <a:lnTo>
                    <a:pt x="1019" y="286"/>
                  </a:lnTo>
                  <a:lnTo>
                    <a:pt x="1216" y="268"/>
                  </a:lnTo>
                  <a:lnTo>
                    <a:pt x="1216" y="268"/>
                  </a:lnTo>
                  <a:lnTo>
                    <a:pt x="1305" y="250"/>
                  </a:lnTo>
                  <a:lnTo>
                    <a:pt x="1394" y="215"/>
                  </a:lnTo>
                  <a:lnTo>
                    <a:pt x="1394" y="215"/>
                  </a:lnTo>
                  <a:lnTo>
                    <a:pt x="1430" y="179"/>
                  </a:lnTo>
                  <a:lnTo>
                    <a:pt x="1448" y="125"/>
                  </a:lnTo>
                  <a:lnTo>
                    <a:pt x="1448" y="125"/>
                  </a:lnTo>
                  <a:lnTo>
                    <a:pt x="1448" y="90"/>
                  </a:lnTo>
                  <a:lnTo>
                    <a:pt x="1430" y="54"/>
                  </a:lnTo>
                  <a:lnTo>
                    <a:pt x="1412" y="36"/>
                  </a:lnTo>
                  <a:lnTo>
                    <a:pt x="1376" y="18"/>
                  </a:lnTo>
                  <a:lnTo>
                    <a:pt x="1376" y="18"/>
                  </a:lnTo>
                  <a:lnTo>
                    <a:pt x="1216" y="0"/>
                  </a:lnTo>
                  <a:lnTo>
                    <a:pt x="1216" y="0"/>
                  </a:lnTo>
                  <a:lnTo>
                    <a:pt x="1019" y="18"/>
                  </a:lnTo>
                  <a:lnTo>
                    <a:pt x="805" y="36"/>
                  </a:lnTo>
                  <a:lnTo>
                    <a:pt x="608" y="72"/>
                  </a:lnTo>
                  <a:lnTo>
                    <a:pt x="394" y="125"/>
                  </a:lnTo>
                  <a:lnTo>
                    <a:pt x="394" y="125"/>
                  </a:lnTo>
                  <a:lnTo>
                    <a:pt x="251" y="143"/>
                  </a:lnTo>
                  <a:lnTo>
                    <a:pt x="108" y="179"/>
                  </a:lnTo>
                  <a:lnTo>
                    <a:pt x="108" y="179"/>
                  </a:lnTo>
                  <a:lnTo>
                    <a:pt x="54" y="197"/>
                  </a:lnTo>
                  <a:lnTo>
                    <a:pt x="18" y="250"/>
                  </a:lnTo>
                  <a:lnTo>
                    <a:pt x="18" y="250"/>
                  </a:lnTo>
                  <a:lnTo>
                    <a:pt x="0" y="286"/>
                  </a:lnTo>
                  <a:lnTo>
                    <a:pt x="18" y="322"/>
                  </a:lnTo>
                  <a:lnTo>
                    <a:pt x="36" y="358"/>
                  </a:lnTo>
                  <a:lnTo>
                    <a:pt x="72" y="376"/>
                  </a:lnTo>
                  <a:lnTo>
                    <a:pt x="72" y="376"/>
                  </a:lnTo>
                  <a:close/>
                </a:path>
              </a:pathLst>
            </a:custGeom>
            <a:solidFill>
              <a:srgbClr val="D3E6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5" name="Google Shape;565;p31"/>
            <p:cNvSpPr/>
            <p:nvPr/>
          </p:nvSpPr>
          <p:spPr>
            <a:xfrm>
              <a:off x="8558808" y="4198821"/>
              <a:ext cx="65444" cy="232591"/>
            </a:xfrm>
            <a:custGeom>
              <a:avLst/>
              <a:gdLst/>
              <a:ahLst/>
              <a:cxnLst/>
              <a:rect l="l" t="t" r="r" b="b"/>
              <a:pathLst>
                <a:path w="376" h="1431" extrusionOk="0">
                  <a:moveTo>
                    <a:pt x="36" y="591"/>
                  </a:moveTo>
                  <a:lnTo>
                    <a:pt x="36" y="591"/>
                  </a:lnTo>
                  <a:lnTo>
                    <a:pt x="125" y="948"/>
                  </a:lnTo>
                  <a:lnTo>
                    <a:pt x="161" y="1305"/>
                  </a:lnTo>
                  <a:lnTo>
                    <a:pt x="161" y="1305"/>
                  </a:lnTo>
                  <a:lnTo>
                    <a:pt x="179" y="1341"/>
                  </a:lnTo>
                  <a:lnTo>
                    <a:pt x="197" y="1395"/>
                  </a:lnTo>
                  <a:lnTo>
                    <a:pt x="215" y="1413"/>
                  </a:lnTo>
                  <a:lnTo>
                    <a:pt x="268" y="1431"/>
                  </a:lnTo>
                  <a:lnTo>
                    <a:pt x="268" y="1431"/>
                  </a:lnTo>
                  <a:lnTo>
                    <a:pt x="304" y="1431"/>
                  </a:lnTo>
                  <a:lnTo>
                    <a:pt x="340" y="1395"/>
                  </a:lnTo>
                  <a:lnTo>
                    <a:pt x="357" y="1359"/>
                  </a:lnTo>
                  <a:lnTo>
                    <a:pt x="375" y="1288"/>
                  </a:lnTo>
                  <a:lnTo>
                    <a:pt x="375" y="1288"/>
                  </a:lnTo>
                  <a:lnTo>
                    <a:pt x="375" y="1127"/>
                  </a:lnTo>
                  <a:lnTo>
                    <a:pt x="357" y="948"/>
                  </a:lnTo>
                  <a:lnTo>
                    <a:pt x="357" y="948"/>
                  </a:lnTo>
                  <a:lnTo>
                    <a:pt x="268" y="555"/>
                  </a:lnTo>
                  <a:lnTo>
                    <a:pt x="179" y="162"/>
                  </a:lnTo>
                  <a:lnTo>
                    <a:pt x="179" y="162"/>
                  </a:lnTo>
                  <a:lnTo>
                    <a:pt x="143" y="72"/>
                  </a:lnTo>
                  <a:lnTo>
                    <a:pt x="143" y="72"/>
                  </a:lnTo>
                  <a:lnTo>
                    <a:pt x="107" y="19"/>
                  </a:lnTo>
                  <a:lnTo>
                    <a:pt x="89" y="1"/>
                  </a:lnTo>
                  <a:lnTo>
                    <a:pt x="54" y="19"/>
                  </a:lnTo>
                  <a:lnTo>
                    <a:pt x="54" y="19"/>
                  </a:lnTo>
                  <a:lnTo>
                    <a:pt x="18" y="37"/>
                  </a:lnTo>
                  <a:lnTo>
                    <a:pt x="0" y="90"/>
                  </a:lnTo>
                  <a:lnTo>
                    <a:pt x="0" y="90"/>
                  </a:lnTo>
                  <a:lnTo>
                    <a:pt x="0" y="126"/>
                  </a:lnTo>
                  <a:lnTo>
                    <a:pt x="18" y="162"/>
                  </a:lnTo>
                  <a:lnTo>
                    <a:pt x="18" y="162"/>
                  </a:lnTo>
                  <a:lnTo>
                    <a:pt x="18" y="305"/>
                  </a:lnTo>
                  <a:lnTo>
                    <a:pt x="18" y="305"/>
                  </a:lnTo>
                  <a:lnTo>
                    <a:pt x="18" y="305"/>
                  </a:lnTo>
                  <a:lnTo>
                    <a:pt x="18" y="448"/>
                  </a:lnTo>
                  <a:lnTo>
                    <a:pt x="36" y="591"/>
                  </a:lnTo>
                  <a:lnTo>
                    <a:pt x="36" y="591"/>
                  </a:lnTo>
                  <a:close/>
                </a:path>
              </a:pathLst>
            </a:custGeom>
            <a:solidFill>
              <a:srgbClr val="D3E6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6" name="Google Shape;566;p31"/>
            <p:cNvSpPr/>
            <p:nvPr/>
          </p:nvSpPr>
          <p:spPr>
            <a:xfrm>
              <a:off x="8344028" y="4257010"/>
              <a:ext cx="112264" cy="151160"/>
            </a:xfrm>
            <a:custGeom>
              <a:avLst/>
              <a:gdLst/>
              <a:ahLst/>
              <a:cxnLst/>
              <a:rect l="l" t="t" r="r" b="b"/>
              <a:pathLst>
                <a:path w="645" h="930" extrusionOk="0">
                  <a:moveTo>
                    <a:pt x="483" y="912"/>
                  </a:moveTo>
                  <a:lnTo>
                    <a:pt x="483" y="912"/>
                  </a:lnTo>
                  <a:lnTo>
                    <a:pt x="519" y="930"/>
                  </a:lnTo>
                  <a:lnTo>
                    <a:pt x="573" y="930"/>
                  </a:lnTo>
                  <a:lnTo>
                    <a:pt x="573" y="930"/>
                  </a:lnTo>
                  <a:lnTo>
                    <a:pt x="609" y="894"/>
                  </a:lnTo>
                  <a:lnTo>
                    <a:pt x="644" y="840"/>
                  </a:lnTo>
                  <a:lnTo>
                    <a:pt x="644" y="840"/>
                  </a:lnTo>
                  <a:lnTo>
                    <a:pt x="644" y="769"/>
                  </a:lnTo>
                  <a:lnTo>
                    <a:pt x="626" y="679"/>
                  </a:lnTo>
                  <a:lnTo>
                    <a:pt x="626" y="679"/>
                  </a:lnTo>
                  <a:lnTo>
                    <a:pt x="519" y="483"/>
                  </a:lnTo>
                  <a:lnTo>
                    <a:pt x="394" y="304"/>
                  </a:lnTo>
                  <a:lnTo>
                    <a:pt x="251" y="161"/>
                  </a:lnTo>
                  <a:lnTo>
                    <a:pt x="108" y="18"/>
                  </a:lnTo>
                  <a:lnTo>
                    <a:pt x="108" y="18"/>
                  </a:lnTo>
                  <a:lnTo>
                    <a:pt x="72" y="0"/>
                  </a:lnTo>
                  <a:lnTo>
                    <a:pt x="37" y="0"/>
                  </a:lnTo>
                  <a:lnTo>
                    <a:pt x="37" y="0"/>
                  </a:lnTo>
                  <a:lnTo>
                    <a:pt x="1" y="36"/>
                  </a:lnTo>
                  <a:lnTo>
                    <a:pt x="1" y="72"/>
                  </a:lnTo>
                  <a:lnTo>
                    <a:pt x="1" y="72"/>
                  </a:lnTo>
                  <a:lnTo>
                    <a:pt x="37" y="233"/>
                  </a:lnTo>
                  <a:lnTo>
                    <a:pt x="54" y="304"/>
                  </a:lnTo>
                  <a:lnTo>
                    <a:pt x="90" y="358"/>
                  </a:lnTo>
                  <a:lnTo>
                    <a:pt x="90" y="358"/>
                  </a:lnTo>
                  <a:lnTo>
                    <a:pt x="180" y="465"/>
                  </a:lnTo>
                  <a:lnTo>
                    <a:pt x="269" y="572"/>
                  </a:lnTo>
                  <a:lnTo>
                    <a:pt x="412" y="804"/>
                  </a:lnTo>
                  <a:lnTo>
                    <a:pt x="412" y="804"/>
                  </a:lnTo>
                  <a:lnTo>
                    <a:pt x="483" y="912"/>
                  </a:lnTo>
                  <a:lnTo>
                    <a:pt x="483" y="912"/>
                  </a:lnTo>
                  <a:close/>
                </a:path>
              </a:pathLst>
            </a:custGeom>
            <a:solidFill>
              <a:srgbClr val="D3E6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7" name="Google Shape;567;p31"/>
            <p:cNvSpPr/>
            <p:nvPr/>
          </p:nvSpPr>
          <p:spPr>
            <a:xfrm>
              <a:off x="8210356" y="4416784"/>
              <a:ext cx="161869" cy="58188"/>
            </a:xfrm>
            <a:custGeom>
              <a:avLst/>
              <a:gdLst/>
              <a:ahLst/>
              <a:cxnLst/>
              <a:rect l="l" t="t" r="r" b="b"/>
              <a:pathLst>
                <a:path w="930" h="358" extrusionOk="0">
                  <a:moveTo>
                    <a:pt x="429" y="0"/>
                  </a:moveTo>
                  <a:lnTo>
                    <a:pt x="429" y="0"/>
                  </a:lnTo>
                  <a:lnTo>
                    <a:pt x="322" y="0"/>
                  </a:lnTo>
                  <a:lnTo>
                    <a:pt x="215" y="18"/>
                  </a:lnTo>
                  <a:lnTo>
                    <a:pt x="108" y="54"/>
                  </a:lnTo>
                  <a:lnTo>
                    <a:pt x="0" y="107"/>
                  </a:lnTo>
                  <a:lnTo>
                    <a:pt x="0" y="107"/>
                  </a:lnTo>
                  <a:lnTo>
                    <a:pt x="54" y="161"/>
                  </a:lnTo>
                  <a:lnTo>
                    <a:pt x="125" y="197"/>
                  </a:lnTo>
                  <a:lnTo>
                    <a:pt x="251" y="233"/>
                  </a:lnTo>
                  <a:lnTo>
                    <a:pt x="251" y="233"/>
                  </a:lnTo>
                  <a:lnTo>
                    <a:pt x="501" y="268"/>
                  </a:lnTo>
                  <a:lnTo>
                    <a:pt x="608" y="304"/>
                  </a:lnTo>
                  <a:lnTo>
                    <a:pt x="733" y="358"/>
                  </a:lnTo>
                  <a:lnTo>
                    <a:pt x="733" y="358"/>
                  </a:lnTo>
                  <a:lnTo>
                    <a:pt x="787" y="358"/>
                  </a:lnTo>
                  <a:lnTo>
                    <a:pt x="787" y="358"/>
                  </a:lnTo>
                  <a:lnTo>
                    <a:pt x="822" y="358"/>
                  </a:lnTo>
                  <a:lnTo>
                    <a:pt x="858" y="358"/>
                  </a:lnTo>
                  <a:lnTo>
                    <a:pt x="894" y="322"/>
                  </a:lnTo>
                  <a:lnTo>
                    <a:pt x="912" y="286"/>
                  </a:lnTo>
                  <a:lnTo>
                    <a:pt x="912" y="286"/>
                  </a:lnTo>
                  <a:lnTo>
                    <a:pt x="930" y="233"/>
                  </a:lnTo>
                  <a:lnTo>
                    <a:pt x="912" y="197"/>
                  </a:lnTo>
                  <a:lnTo>
                    <a:pt x="894" y="161"/>
                  </a:lnTo>
                  <a:lnTo>
                    <a:pt x="858" y="125"/>
                  </a:lnTo>
                  <a:lnTo>
                    <a:pt x="858" y="125"/>
                  </a:lnTo>
                  <a:lnTo>
                    <a:pt x="662" y="54"/>
                  </a:lnTo>
                  <a:lnTo>
                    <a:pt x="554" y="18"/>
                  </a:lnTo>
                  <a:lnTo>
                    <a:pt x="429" y="0"/>
                  </a:lnTo>
                  <a:lnTo>
                    <a:pt x="429" y="0"/>
                  </a:lnTo>
                  <a:close/>
                </a:path>
              </a:pathLst>
            </a:custGeom>
            <a:solidFill>
              <a:srgbClr val="D3E6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8" name="Google Shape;568;p31"/>
            <p:cNvSpPr/>
            <p:nvPr/>
          </p:nvSpPr>
          <p:spPr>
            <a:xfrm>
              <a:off x="8113931" y="477686"/>
              <a:ext cx="252028" cy="66965"/>
            </a:xfrm>
            <a:custGeom>
              <a:avLst/>
              <a:gdLst/>
              <a:ahLst/>
              <a:cxnLst/>
              <a:rect l="l" t="t" r="r" b="b"/>
              <a:pathLst>
                <a:path w="1448" h="412" extrusionOk="0">
                  <a:moveTo>
                    <a:pt x="1394" y="197"/>
                  </a:moveTo>
                  <a:lnTo>
                    <a:pt x="1394" y="197"/>
                  </a:lnTo>
                  <a:lnTo>
                    <a:pt x="1305" y="161"/>
                  </a:lnTo>
                  <a:lnTo>
                    <a:pt x="1216" y="144"/>
                  </a:lnTo>
                  <a:lnTo>
                    <a:pt x="1216" y="144"/>
                  </a:lnTo>
                  <a:lnTo>
                    <a:pt x="1019" y="126"/>
                  </a:lnTo>
                  <a:lnTo>
                    <a:pt x="822" y="108"/>
                  </a:lnTo>
                  <a:lnTo>
                    <a:pt x="608" y="72"/>
                  </a:lnTo>
                  <a:lnTo>
                    <a:pt x="411" y="19"/>
                  </a:lnTo>
                  <a:lnTo>
                    <a:pt x="411" y="19"/>
                  </a:lnTo>
                  <a:lnTo>
                    <a:pt x="322" y="1"/>
                  </a:lnTo>
                  <a:lnTo>
                    <a:pt x="233" y="1"/>
                  </a:lnTo>
                  <a:lnTo>
                    <a:pt x="143" y="19"/>
                  </a:lnTo>
                  <a:lnTo>
                    <a:pt x="72" y="36"/>
                  </a:lnTo>
                  <a:lnTo>
                    <a:pt x="72" y="36"/>
                  </a:lnTo>
                  <a:lnTo>
                    <a:pt x="36" y="72"/>
                  </a:lnTo>
                  <a:lnTo>
                    <a:pt x="18" y="90"/>
                  </a:lnTo>
                  <a:lnTo>
                    <a:pt x="0" y="126"/>
                  </a:lnTo>
                  <a:lnTo>
                    <a:pt x="18" y="161"/>
                  </a:lnTo>
                  <a:lnTo>
                    <a:pt x="18" y="161"/>
                  </a:lnTo>
                  <a:lnTo>
                    <a:pt x="54" y="215"/>
                  </a:lnTo>
                  <a:lnTo>
                    <a:pt x="108" y="251"/>
                  </a:lnTo>
                  <a:lnTo>
                    <a:pt x="108" y="251"/>
                  </a:lnTo>
                  <a:lnTo>
                    <a:pt x="251" y="269"/>
                  </a:lnTo>
                  <a:lnTo>
                    <a:pt x="394" y="304"/>
                  </a:lnTo>
                  <a:lnTo>
                    <a:pt x="394" y="304"/>
                  </a:lnTo>
                  <a:lnTo>
                    <a:pt x="608" y="340"/>
                  </a:lnTo>
                  <a:lnTo>
                    <a:pt x="805" y="376"/>
                  </a:lnTo>
                  <a:lnTo>
                    <a:pt x="1019" y="394"/>
                  </a:lnTo>
                  <a:lnTo>
                    <a:pt x="1216" y="412"/>
                  </a:lnTo>
                  <a:lnTo>
                    <a:pt x="1216" y="412"/>
                  </a:lnTo>
                  <a:lnTo>
                    <a:pt x="1376" y="394"/>
                  </a:lnTo>
                  <a:lnTo>
                    <a:pt x="1376" y="394"/>
                  </a:lnTo>
                  <a:lnTo>
                    <a:pt x="1412" y="376"/>
                  </a:lnTo>
                  <a:lnTo>
                    <a:pt x="1430" y="358"/>
                  </a:lnTo>
                  <a:lnTo>
                    <a:pt x="1448" y="322"/>
                  </a:lnTo>
                  <a:lnTo>
                    <a:pt x="1448" y="287"/>
                  </a:lnTo>
                  <a:lnTo>
                    <a:pt x="1448" y="287"/>
                  </a:lnTo>
                  <a:lnTo>
                    <a:pt x="1430" y="233"/>
                  </a:lnTo>
                  <a:lnTo>
                    <a:pt x="1394" y="197"/>
                  </a:lnTo>
                  <a:lnTo>
                    <a:pt x="1394" y="197"/>
                  </a:lnTo>
                  <a:close/>
                </a:path>
              </a:pathLst>
            </a:custGeom>
            <a:solidFill>
              <a:srgbClr val="D3E6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9" name="Google Shape;569;p31"/>
            <p:cNvSpPr/>
            <p:nvPr/>
          </p:nvSpPr>
          <p:spPr>
            <a:xfrm>
              <a:off x="8558808" y="710115"/>
              <a:ext cx="65444" cy="232591"/>
            </a:xfrm>
            <a:custGeom>
              <a:avLst/>
              <a:gdLst/>
              <a:ahLst/>
              <a:cxnLst/>
              <a:rect l="l" t="t" r="r" b="b"/>
              <a:pathLst>
                <a:path w="376" h="1431" extrusionOk="0">
                  <a:moveTo>
                    <a:pt x="0" y="1341"/>
                  </a:moveTo>
                  <a:lnTo>
                    <a:pt x="0" y="1341"/>
                  </a:lnTo>
                  <a:lnTo>
                    <a:pt x="18" y="1394"/>
                  </a:lnTo>
                  <a:lnTo>
                    <a:pt x="54" y="1430"/>
                  </a:lnTo>
                  <a:lnTo>
                    <a:pt x="54" y="1430"/>
                  </a:lnTo>
                  <a:lnTo>
                    <a:pt x="89" y="1430"/>
                  </a:lnTo>
                  <a:lnTo>
                    <a:pt x="107" y="1412"/>
                  </a:lnTo>
                  <a:lnTo>
                    <a:pt x="143" y="1359"/>
                  </a:lnTo>
                  <a:lnTo>
                    <a:pt x="143" y="1359"/>
                  </a:lnTo>
                  <a:lnTo>
                    <a:pt x="179" y="1269"/>
                  </a:lnTo>
                  <a:lnTo>
                    <a:pt x="179" y="1269"/>
                  </a:lnTo>
                  <a:lnTo>
                    <a:pt x="268" y="876"/>
                  </a:lnTo>
                  <a:lnTo>
                    <a:pt x="357" y="483"/>
                  </a:lnTo>
                  <a:lnTo>
                    <a:pt x="357" y="483"/>
                  </a:lnTo>
                  <a:lnTo>
                    <a:pt x="375" y="322"/>
                  </a:lnTo>
                  <a:lnTo>
                    <a:pt x="375" y="143"/>
                  </a:lnTo>
                  <a:lnTo>
                    <a:pt x="375" y="143"/>
                  </a:lnTo>
                  <a:lnTo>
                    <a:pt x="357" y="72"/>
                  </a:lnTo>
                  <a:lnTo>
                    <a:pt x="340" y="36"/>
                  </a:lnTo>
                  <a:lnTo>
                    <a:pt x="304" y="0"/>
                  </a:lnTo>
                  <a:lnTo>
                    <a:pt x="268" y="0"/>
                  </a:lnTo>
                  <a:lnTo>
                    <a:pt x="268" y="0"/>
                  </a:lnTo>
                  <a:lnTo>
                    <a:pt x="215" y="18"/>
                  </a:lnTo>
                  <a:lnTo>
                    <a:pt x="197" y="36"/>
                  </a:lnTo>
                  <a:lnTo>
                    <a:pt x="179" y="90"/>
                  </a:lnTo>
                  <a:lnTo>
                    <a:pt x="161" y="126"/>
                  </a:lnTo>
                  <a:lnTo>
                    <a:pt x="161" y="126"/>
                  </a:lnTo>
                  <a:lnTo>
                    <a:pt x="125" y="483"/>
                  </a:lnTo>
                  <a:lnTo>
                    <a:pt x="36" y="840"/>
                  </a:lnTo>
                  <a:lnTo>
                    <a:pt x="36" y="840"/>
                  </a:lnTo>
                  <a:lnTo>
                    <a:pt x="18" y="983"/>
                  </a:lnTo>
                  <a:lnTo>
                    <a:pt x="18" y="1126"/>
                  </a:lnTo>
                  <a:lnTo>
                    <a:pt x="18" y="1126"/>
                  </a:lnTo>
                  <a:lnTo>
                    <a:pt x="18" y="1126"/>
                  </a:lnTo>
                  <a:lnTo>
                    <a:pt x="18" y="1269"/>
                  </a:lnTo>
                  <a:lnTo>
                    <a:pt x="18" y="1269"/>
                  </a:lnTo>
                  <a:lnTo>
                    <a:pt x="0" y="1305"/>
                  </a:lnTo>
                  <a:lnTo>
                    <a:pt x="0" y="1341"/>
                  </a:lnTo>
                  <a:lnTo>
                    <a:pt x="0" y="1341"/>
                  </a:lnTo>
                  <a:close/>
                </a:path>
              </a:pathLst>
            </a:custGeom>
            <a:solidFill>
              <a:srgbClr val="D3E6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0" name="Google Shape;570;p31"/>
            <p:cNvSpPr/>
            <p:nvPr/>
          </p:nvSpPr>
          <p:spPr>
            <a:xfrm>
              <a:off x="8344028" y="733358"/>
              <a:ext cx="112264" cy="151160"/>
            </a:xfrm>
            <a:custGeom>
              <a:avLst/>
              <a:gdLst/>
              <a:ahLst/>
              <a:cxnLst/>
              <a:rect l="l" t="t" r="r" b="b"/>
              <a:pathLst>
                <a:path w="645" h="930" extrusionOk="0">
                  <a:moveTo>
                    <a:pt x="573" y="0"/>
                  </a:moveTo>
                  <a:lnTo>
                    <a:pt x="573" y="0"/>
                  </a:lnTo>
                  <a:lnTo>
                    <a:pt x="519" y="18"/>
                  </a:lnTo>
                  <a:lnTo>
                    <a:pt x="483" y="18"/>
                  </a:lnTo>
                  <a:lnTo>
                    <a:pt x="483" y="18"/>
                  </a:lnTo>
                  <a:lnTo>
                    <a:pt x="412" y="125"/>
                  </a:lnTo>
                  <a:lnTo>
                    <a:pt x="412" y="125"/>
                  </a:lnTo>
                  <a:lnTo>
                    <a:pt x="269" y="358"/>
                  </a:lnTo>
                  <a:lnTo>
                    <a:pt x="180" y="465"/>
                  </a:lnTo>
                  <a:lnTo>
                    <a:pt x="90" y="572"/>
                  </a:lnTo>
                  <a:lnTo>
                    <a:pt x="90" y="572"/>
                  </a:lnTo>
                  <a:lnTo>
                    <a:pt x="54" y="644"/>
                  </a:lnTo>
                  <a:lnTo>
                    <a:pt x="37" y="697"/>
                  </a:lnTo>
                  <a:lnTo>
                    <a:pt x="1" y="858"/>
                  </a:lnTo>
                  <a:lnTo>
                    <a:pt x="1" y="858"/>
                  </a:lnTo>
                  <a:lnTo>
                    <a:pt x="1" y="894"/>
                  </a:lnTo>
                  <a:lnTo>
                    <a:pt x="37" y="930"/>
                  </a:lnTo>
                  <a:lnTo>
                    <a:pt x="37" y="930"/>
                  </a:lnTo>
                  <a:lnTo>
                    <a:pt x="72" y="930"/>
                  </a:lnTo>
                  <a:lnTo>
                    <a:pt x="108" y="912"/>
                  </a:lnTo>
                  <a:lnTo>
                    <a:pt x="108" y="912"/>
                  </a:lnTo>
                  <a:lnTo>
                    <a:pt x="251" y="769"/>
                  </a:lnTo>
                  <a:lnTo>
                    <a:pt x="394" y="626"/>
                  </a:lnTo>
                  <a:lnTo>
                    <a:pt x="519" y="447"/>
                  </a:lnTo>
                  <a:lnTo>
                    <a:pt x="626" y="251"/>
                  </a:lnTo>
                  <a:lnTo>
                    <a:pt x="626" y="251"/>
                  </a:lnTo>
                  <a:lnTo>
                    <a:pt x="644" y="179"/>
                  </a:lnTo>
                  <a:lnTo>
                    <a:pt x="644" y="90"/>
                  </a:lnTo>
                  <a:lnTo>
                    <a:pt x="644" y="90"/>
                  </a:lnTo>
                  <a:lnTo>
                    <a:pt x="609" y="36"/>
                  </a:lnTo>
                  <a:lnTo>
                    <a:pt x="573" y="0"/>
                  </a:lnTo>
                  <a:lnTo>
                    <a:pt x="573" y="0"/>
                  </a:lnTo>
                  <a:close/>
                </a:path>
              </a:pathLst>
            </a:custGeom>
            <a:solidFill>
              <a:srgbClr val="D3E6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1" name="Google Shape;571;p31"/>
            <p:cNvSpPr/>
            <p:nvPr/>
          </p:nvSpPr>
          <p:spPr>
            <a:xfrm>
              <a:off x="8210356" y="666555"/>
              <a:ext cx="161869" cy="58188"/>
            </a:xfrm>
            <a:custGeom>
              <a:avLst/>
              <a:gdLst/>
              <a:ahLst/>
              <a:cxnLst/>
              <a:rect l="l" t="t" r="r" b="b"/>
              <a:pathLst>
                <a:path w="930" h="358" extrusionOk="0">
                  <a:moveTo>
                    <a:pt x="787" y="0"/>
                  </a:moveTo>
                  <a:lnTo>
                    <a:pt x="787" y="0"/>
                  </a:lnTo>
                  <a:lnTo>
                    <a:pt x="733" y="0"/>
                  </a:lnTo>
                  <a:lnTo>
                    <a:pt x="733" y="0"/>
                  </a:lnTo>
                  <a:lnTo>
                    <a:pt x="608" y="54"/>
                  </a:lnTo>
                  <a:lnTo>
                    <a:pt x="501" y="90"/>
                  </a:lnTo>
                  <a:lnTo>
                    <a:pt x="251" y="125"/>
                  </a:lnTo>
                  <a:lnTo>
                    <a:pt x="251" y="125"/>
                  </a:lnTo>
                  <a:lnTo>
                    <a:pt x="125" y="161"/>
                  </a:lnTo>
                  <a:lnTo>
                    <a:pt x="54" y="197"/>
                  </a:lnTo>
                  <a:lnTo>
                    <a:pt x="0" y="251"/>
                  </a:lnTo>
                  <a:lnTo>
                    <a:pt x="0" y="251"/>
                  </a:lnTo>
                  <a:lnTo>
                    <a:pt x="108" y="304"/>
                  </a:lnTo>
                  <a:lnTo>
                    <a:pt x="215" y="340"/>
                  </a:lnTo>
                  <a:lnTo>
                    <a:pt x="322" y="358"/>
                  </a:lnTo>
                  <a:lnTo>
                    <a:pt x="429" y="358"/>
                  </a:lnTo>
                  <a:lnTo>
                    <a:pt x="429" y="358"/>
                  </a:lnTo>
                  <a:lnTo>
                    <a:pt x="554" y="340"/>
                  </a:lnTo>
                  <a:lnTo>
                    <a:pt x="662" y="304"/>
                  </a:lnTo>
                  <a:lnTo>
                    <a:pt x="858" y="233"/>
                  </a:lnTo>
                  <a:lnTo>
                    <a:pt x="858" y="233"/>
                  </a:lnTo>
                  <a:lnTo>
                    <a:pt x="894" y="197"/>
                  </a:lnTo>
                  <a:lnTo>
                    <a:pt x="912" y="161"/>
                  </a:lnTo>
                  <a:lnTo>
                    <a:pt x="930" y="125"/>
                  </a:lnTo>
                  <a:lnTo>
                    <a:pt x="912" y="72"/>
                  </a:lnTo>
                  <a:lnTo>
                    <a:pt x="912" y="72"/>
                  </a:lnTo>
                  <a:lnTo>
                    <a:pt x="894" y="36"/>
                  </a:lnTo>
                  <a:lnTo>
                    <a:pt x="858" y="18"/>
                  </a:lnTo>
                  <a:lnTo>
                    <a:pt x="822" y="0"/>
                  </a:lnTo>
                  <a:lnTo>
                    <a:pt x="787" y="0"/>
                  </a:lnTo>
                  <a:lnTo>
                    <a:pt x="787" y="0"/>
                  </a:lnTo>
                  <a:close/>
                </a:path>
              </a:pathLst>
            </a:custGeom>
            <a:solidFill>
              <a:srgbClr val="D3E6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2" name="Google Shape;572;p31"/>
            <p:cNvSpPr/>
            <p:nvPr/>
          </p:nvSpPr>
          <p:spPr>
            <a:xfrm>
              <a:off x="797658" y="477686"/>
              <a:ext cx="255161" cy="66965"/>
            </a:xfrm>
            <a:custGeom>
              <a:avLst/>
              <a:gdLst/>
              <a:ahLst/>
              <a:cxnLst/>
              <a:rect l="l" t="t" r="r" b="b"/>
              <a:pathLst>
                <a:path w="1466" h="412" extrusionOk="0">
                  <a:moveTo>
                    <a:pt x="90" y="394"/>
                  </a:moveTo>
                  <a:lnTo>
                    <a:pt x="90" y="394"/>
                  </a:lnTo>
                  <a:lnTo>
                    <a:pt x="233" y="412"/>
                  </a:lnTo>
                  <a:lnTo>
                    <a:pt x="233" y="412"/>
                  </a:lnTo>
                  <a:lnTo>
                    <a:pt x="447" y="394"/>
                  </a:lnTo>
                  <a:lnTo>
                    <a:pt x="662" y="376"/>
                  </a:lnTo>
                  <a:lnTo>
                    <a:pt x="858" y="340"/>
                  </a:lnTo>
                  <a:lnTo>
                    <a:pt x="1055" y="304"/>
                  </a:lnTo>
                  <a:lnTo>
                    <a:pt x="1055" y="304"/>
                  </a:lnTo>
                  <a:lnTo>
                    <a:pt x="1198" y="269"/>
                  </a:lnTo>
                  <a:lnTo>
                    <a:pt x="1359" y="251"/>
                  </a:lnTo>
                  <a:lnTo>
                    <a:pt x="1359" y="251"/>
                  </a:lnTo>
                  <a:lnTo>
                    <a:pt x="1412" y="215"/>
                  </a:lnTo>
                  <a:lnTo>
                    <a:pt x="1448" y="161"/>
                  </a:lnTo>
                  <a:lnTo>
                    <a:pt x="1448" y="161"/>
                  </a:lnTo>
                  <a:lnTo>
                    <a:pt x="1466" y="126"/>
                  </a:lnTo>
                  <a:lnTo>
                    <a:pt x="1448" y="90"/>
                  </a:lnTo>
                  <a:lnTo>
                    <a:pt x="1430" y="72"/>
                  </a:lnTo>
                  <a:lnTo>
                    <a:pt x="1394" y="36"/>
                  </a:lnTo>
                  <a:lnTo>
                    <a:pt x="1394" y="36"/>
                  </a:lnTo>
                  <a:lnTo>
                    <a:pt x="1305" y="19"/>
                  </a:lnTo>
                  <a:lnTo>
                    <a:pt x="1234" y="1"/>
                  </a:lnTo>
                  <a:lnTo>
                    <a:pt x="1144" y="1"/>
                  </a:lnTo>
                  <a:lnTo>
                    <a:pt x="1055" y="19"/>
                  </a:lnTo>
                  <a:lnTo>
                    <a:pt x="1055" y="19"/>
                  </a:lnTo>
                  <a:lnTo>
                    <a:pt x="858" y="72"/>
                  </a:lnTo>
                  <a:lnTo>
                    <a:pt x="644" y="108"/>
                  </a:lnTo>
                  <a:lnTo>
                    <a:pt x="447" y="126"/>
                  </a:lnTo>
                  <a:lnTo>
                    <a:pt x="233" y="144"/>
                  </a:lnTo>
                  <a:lnTo>
                    <a:pt x="233" y="144"/>
                  </a:lnTo>
                  <a:lnTo>
                    <a:pt x="161" y="161"/>
                  </a:lnTo>
                  <a:lnTo>
                    <a:pt x="72" y="197"/>
                  </a:lnTo>
                  <a:lnTo>
                    <a:pt x="72" y="197"/>
                  </a:lnTo>
                  <a:lnTo>
                    <a:pt x="36" y="233"/>
                  </a:lnTo>
                  <a:lnTo>
                    <a:pt x="0" y="287"/>
                  </a:lnTo>
                  <a:lnTo>
                    <a:pt x="0" y="287"/>
                  </a:lnTo>
                  <a:lnTo>
                    <a:pt x="18" y="322"/>
                  </a:lnTo>
                  <a:lnTo>
                    <a:pt x="36" y="358"/>
                  </a:lnTo>
                  <a:lnTo>
                    <a:pt x="54" y="376"/>
                  </a:lnTo>
                  <a:lnTo>
                    <a:pt x="90" y="394"/>
                  </a:lnTo>
                  <a:lnTo>
                    <a:pt x="90" y="394"/>
                  </a:lnTo>
                  <a:close/>
                </a:path>
              </a:pathLst>
            </a:custGeom>
            <a:solidFill>
              <a:srgbClr val="D3E6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3" name="Google Shape;573;p31"/>
            <p:cNvSpPr/>
            <p:nvPr/>
          </p:nvSpPr>
          <p:spPr>
            <a:xfrm>
              <a:off x="542498" y="710115"/>
              <a:ext cx="65618" cy="232591"/>
            </a:xfrm>
            <a:custGeom>
              <a:avLst/>
              <a:gdLst/>
              <a:ahLst/>
              <a:cxnLst/>
              <a:rect l="l" t="t" r="r" b="b"/>
              <a:pathLst>
                <a:path w="377" h="1431" extrusionOk="0">
                  <a:moveTo>
                    <a:pt x="323" y="840"/>
                  </a:moveTo>
                  <a:lnTo>
                    <a:pt x="323" y="840"/>
                  </a:lnTo>
                  <a:lnTo>
                    <a:pt x="251" y="483"/>
                  </a:lnTo>
                  <a:lnTo>
                    <a:pt x="197" y="126"/>
                  </a:lnTo>
                  <a:lnTo>
                    <a:pt x="197" y="126"/>
                  </a:lnTo>
                  <a:lnTo>
                    <a:pt x="197" y="90"/>
                  </a:lnTo>
                  <a:lnTo>
                    <a:pt x="180" y="36"/>
                  </a:lnTo>
                  <a:lnTo>
                    <a:pt x="144" y="18"/>
                  </a:lnTo>
                  <a:lnTo>
                    <a:pt x="108" y="0"/>
                  </a:lnTo>
                  <a:lnTo>
                    <a:pt x="108" y="0"/>
                  </a:lnTo>
                  <a:lnTo>
                    <a:pt x="72" y="0"/>
                  </a:lnTo>
                  <a:lnTo>
                    <a:pt x="37" y="36"/>
                  </a:lnTo>
                  <a:lnTo>
                    <a:pt x="19" y="72"/>
                  </a:lnTo>
                  <a:lnTo>
                    <a:pt x="1" y="143"/>
                  </a:lnTo>
                  <a:lnTo>
                    <a:pt x="1" y="143"/>
                  </a:lnTo>
                  <a:lnTo>
                    <a:pt x="1" y="322"/>
                  </a:lnTo>
                  <a:lnTo>
                    <a:pt x="19" y="483"/>
                  </a:lnTo>
                  <a:lnTo>
                    <a:pt x="19" y="483"/>
                  </a:lnTo>
                  <a:lnTo>
                    <a:pt x="90" y="876"/>
                  </a:lnTo>
                  <a:lnTo>
                    <a:pt x="197" y="1269"/>
                  </a:lnTo>
                  <a:lnTo>
                    <a:pt x="197" y="1269"/>
                  </a:lnTo>
                  <a:lnTo>
                    <a:pt x="215" y="1359"/>
                  </a:lnTo>
                  <a:lnTo>
                    <a:pt x="215" y="1359"/>
                  </a:lnTo>
                  <a:lnTo>
                    <a:pt x="251" y="1412"/>
                  </a:lnTo>
                  <a:lnTo>
                    <a:pt x="287" y="1430"/>
                  </a:lnTo>
                  <a:lnTo>
                    <a:pt x="323" y="1430"/>
                  </a:lnTo>
                  <a:lnTo>
                    <a:pt x="323" y="1430"/>
                  </a:lnTo>
                  <a:lnTo>
                    <a:pt x="340" y="1394"/>
                  </a:lnTo>
                  <a:lnTo>
                    <a:pt x="376" y="1341"/>
                  </a:lnTo>
                  <a:lnTo>
                    <a:pt x="376" y="1341"/>
                  </a:lnTo>
                  <a:lnTo>
                    <a:pt x="376" y="1305"/>
                  </a:lnTo>
                  <a:lnTo>
                    <a:pt x="358" y="1269"/>
                  </a:lnTo>
                  <a:lnTo>
                    <a:pt x="358" y="1269"/>
                  </a:lnTo>
                  <a:lnTo>
                    <a:pt x="340" y="1126"/>
                  </a:lnTo>
                  <a:lnTo>
                    <a:pt x="358" y="1126"/>
                  </a:lnTo>
                  <a:lnTo>
                    <a:pt x="358" y="1126"/>
                  </a:lnTo>
                  <a:lnTo>
                    <a:pt x="340" y="983"/>
                  </a:lnTo>
                  <a:lnTo>
                    <a:pt x="323" y="840"/>
                  </a:lnTo>
                  <a:lnTo>
                    <a:pt x="323" y="840"/>
                  </a:lnTo>
                  <a:close/>
                </a:path>
              </a:pathLst>
            </a:custGeom>
            <a:solidFill>
              <a:srgbClr val="D3E6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4" name="Google Shape;574;p31"/>
            <p:cNvSpPr/>
            <p:nvPr/>
          </p:nvSpPr>
          <p:spPr>
            <a:xfrm>
              <a:off x="710458" y="733358"/>
              <a:ext cx="112264" cy="151160"/>
            </a:xfrm>
            <a:custGeom>
              <a:avLst/>
              <a:gdLst/>
              <a:ahLst/>
              <a:cxnLst/>
              <a:rect l="l" t="t" r="r" b="b"/>
              <a:pathLst>
                <a:path w="645" h="930" extrusionOk="0">
                  <a:moveTo>
                    <a:pt x="144" y="18"/>
                  </a:moveTo>
                  <a:lnTo>
                    <a:pt x="144" y="18"/>
                  </a:lnTo>
                  <a:lnTo>
                    <a:pt x="126" y="18"/>
                  </a:lnTo>
                  <a:lnTo>
                    <a:pt x="72" y="0"/>
                  </a:lnTo>
                  <a:lnTo>
                    <a:pt x="72" y="0"/>
                  </a:lnTo>
                  <a:lnTo>
                    <a:pt x="19" y="36"/>
                  </a:lnTo>
                  <a:lnTo>
                    <a:pt x="1" y="90"/>
                  </a:lnTo>
                  <a:lnTo>
                    <a:pt x="1" y="90"/>
                  </a:lnTo>
                  <a:lnTo>
                    <a:pt x="1" y="179"/>
                  </a:lnTo>
                  <a:lnTo>
                    <a:pt x="19" y="251"/>
                  </a:lnTo>
                  <a:lnTo>
                    <a:pt x="19" y="251"/>
                  </a:lnTo>
                  <a:lnTo>
                    <a:pt x="126" y="447"/>
                  </a:lnTo>
                  <a:lnTo>
                    <a:pt x="233" y="626"/>
                  </a:lnTo>
                  <a:lnTo>
                    <a:pt x="376" y="769"/>
                  </a:lnTo>
                  <a:lnTo>
                    <a:pt x="537" y="912"/>
                  </a:lnTo>
                  <a:lnTo>
                    <a:pt x="537" y="912"/>
                  </a:lnTo>
                  <a:lnTo>
                    <a:pt x="573" y="930"/>
                  </a:lnTo>
                  <a:lnTo>
                    <a:pt x="609" y="930"/>
                  </a:lnTo>
                  <a:lnTo>
                    <a:pt x="609" y="930"/>
                  </a:lnTo>
                  <a:lnTo>
                    <a:pt x="644" y="894"/>
                  </a:lnTo>
                  <a:lnTo>
                    <a:pt x="644" y="858"/>
                  </a:lnTo>
                  <a:lnTo>
                    <a:pt x="644" y="858"/>
                  </a:lnTo>
                  <a:lnTo>
                    <a:pt x="609" y="697"/>
                  </a:lnTo>
                  <a:lnTo>
                    <a:pt x="591" y="644"/>
                  </a:lnTo>
                  <a:lnTo>
                    <a:pt x="537" y="572"/>
                  </a:lnTo>
                  <a:lnTo>
                    <a:pt x="537" y="572"/>
                  </a:lnTo>
                  <a:lnTo>
                    <a:pt x="448" y="465"/>
                  </a:lnTo>
                  <a:lnTo>
                    <a:pt x="376" y="358"/>
                  </a:lnTo>
                  <a:lnTo>
                    <a:pt x="233" y="125"/>
                  </a:lnTo>
                  <a:lnTo>
                    <a:pt x="233" y="125"/>
                  </a:lnTo>
                  <a:lnTo>
                    <a:pt x="144" y="18"/>
                  </a:lnTo>
                  <a:lnTo>
                    <a:pt x="144" y="18"/>
                  </a:lnTo>
                  <a:close/>
                </a:path>
              </a:pathLst>
            </a:custGeom>
            <a:solidFill>
              <a:srgbClr val="D3E6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5" name="Google Shape;575;p31"/>
            <p:cNvSpPr/>
            <p:nvPr/>
          </p:nvSpPr>
          <p:spPr>
            <a:xfrm>
              <a:off x="794525" y="666555"/>
              <a:ext cx="161869" cy="58188"/>
            </a:xfrm>
            <a:custGeom>
              <a:avLst/>
              <a:gdLst/>
              <a:ahLst/>
              <a:cxnLst/>
              <a:rect l="l" t="t" r="r" b="b"/>
              <a:pathLst>
                <a:path w="930" h="358" extrusionOk="0">
                  <a:moveTo>
                    <a:pt x="72" y="233"/>
                  </a:moveTo>
                  <a:lnTo>
                    <a:pt x="72" y="233"/>
                  </a:lnTo>
                  <a:lnTo>
                    <a:pt x="269" y="304"/>
                  </a:lnTo>
                  <a:lnTo>
                    <a:pt x="376" y="340"/>
                  </a:lnTo>
                  <a:lnTo>
                    <a:pt x="501" y="358"/>
                  </a:lnTo>
                  <a:lnTo>
                    <a:pt x="501" y="358"/>
                  </a:lnTo>
                  <a:lnTo>
                    <a:pt x="608" y="358"/>
                  </a:lnTo>
                  <a:lnTo>
                    <a:pt x="715" y="340"/>
                  </a:lnTo>
                  <a:lnTo>
                    <a:pt x="823" y="304"/>
                  </a:lnTo>
                  <a:lnTo>
                    <a:pt x="930" y="251"/>
                  </a:lnTo>
                  <a:lnTo>
                    <a:pt x="930" y="251"/>
                  </a:lnTo>
                  <a:lnTo>
                    <a:pt x="876" y="197"/>
                  </a:lnTo>
                  <a:lnTo>
                    <a:pt x="805" y="161"/>
                  </a:lnTo>
                  <a:lnTo>
                    <a:pt x="680" y="125"/>
                  </a:lnTo>
                  <a:lnTo>
                    <a:pt x="680" y="125"/>
                  </a:lnTo>
                  <a:lnTo>
                    <a:pt x="429" y="90"/>
                  </a:lnTo>
                  <a:lnTo>
                    <a:pt x="304" y="54"/>
                  </a:lnTo>
                  <a:lnTo>
                    <a:pt x="197" y="0"/>
                  </a:lnTo>
                  <a:lnTo>
                    <a:pt x="197" y="0"/>
                  </a:lnTo>
                  <a:lnTo>
                    <a:pt x="143" y="0"/>
                  </a:lnTo>
                  <a:lnTo>
                    <a:pt x="143" y="0"/>
                  </a:lnTo>
                  <a:lnTo>
                    <a:pt x="108" y="0"/>
                  </a:lnTo>
                  <a:lnTo>
                    <a:pt x="54" y="18"/>
                  </a:lnTo>
                  <a:lnTo>
                    <a:pt x="36" y="36"/>
                  </a:lnTo>
                  <a:lnTo>
                    <a:pt x="18" y="72"/>
                  </a:lnTo>
                  <a:lnTo>
                    <a:pt x="18" y="72"/>
                  </a:lnTo>
                  <a:lnTo>
                    <a:pt x="1" y="125"/>
                  </a:lnTo>
                  <a:lnTo>
                    <a:pt x="18" y="161"/>
                  </a:lnTo>
                  <a:lnTo>
                    <a:pt x="36" y="197"/>
                  </a:lnTo>
                  <a:lnTo>
                    <a:pt x="72" y="233"/>
                  </a:lnTo>
                  <a:lnTo>
                    <a:pt x="72" y="233"/>
                  </a:lnTo>
                  <a:close/>
                </a:path>
              </a:pathLst>
            </a:custGeom>
            <a:solidFill>
              <a:srgbClr val="D3E6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576" name="Google Shape;576;p31"/>
          <p:cNvSpPr/>
          <p:nvPr/>
        </p:nvSpPr>
        <p:spPr>
          <a:xfrm>
            <a:off x="4735618" y="1290733"/>
            <a:ext cx="2720767" cy="89395"/>
          </a:xfrm>
          <a:custGeom>
            <a:avLst/>
            <a:gdLst/>
            <a:ahLst/>
            <a:cxnLst/>
            <a:rect l="l" t="t" r="r" b="b"/>
            <a:pathLst>
              <a:path w="81623" h="7078" extrusionOk="0">
                <a:moveTo>
                  <a:pt x="31634" y="0"/>
                </a:moveTo>
                <a:lnTo>
                  <a:pt x="29668" y="18"/>
                </a:lnTo>
                <a:lnTo>
                  <a:pt x="27685" y="36"/>
                </a:lnTo>
                <a:lnTo>
                  <a:pt x="25719" y="90"/>
                </a:lnTo>
                <a:lnTo>
                  <a:pt x="23735" y="161"/>
                </a:lnTo>
                <a:lnTo>
                  <a:pt x="21769" y="250"/>
                </a:lnTo>
                <a:lnTo>
                  <a:pt x="19803" y="340"/>
                </a:lnTo>
                <a:lnTo>
                  <a:pt x="17837" y="483"/>
                </a:lnTo>
                <a:lnTo>
                  <a:pt x="16729" y="554"/>
                </a:lnTo>
                <a:lnTo>
                  <a:pt x="15639" y="661"/>
                </a:lnTo>
                <a:lnTo>
                  <a:pt x="14549" y="769"/>
                </a:lnTo>
                <a:lnTo>
                  <a:pt x="13459" y="876"/>
                </a:lnTo>
                <a:lnTo>
                  <a:pt x="12386" y="1019"/>
                </a:lnTo>
                <a:lnTo>
                  <a:pt x="11296" y="1162"/>
                </a:lnTo>
                <a:lnTo>
                  <a:pt x="10224" y="1341"/>
                </a:lnTo>
                <a:lnTo>
                  <a:pt x="9151" y="1519"/>
                </a:lnTo>
                <a:lnTo>
                  <a:pt x="8079" y="1716"/>
                </a:lnTo>
                <a:lnTo>
                  <a:pt x="7007" y="1930"/>
                </a:lnTo>
                <a:lnTo>
                  <a:pt x="5934" y="2163"/>
                </a:lnTo>
                <a:lnTo>
                  <a:pt x="4880" y="2413"/>
                </a:lnTo>
                <a:lnTo>
                  <a:pt x="3826" y="2681"/>
                </a:lnTo>
                <a:lnTo>
                  <a:pt x="2771" y="2985"/>
                </a:lnTo>
                <a:lnTo>
                  <a:pt x="1717" y="3289"/>
                </a:lnTo>
                <a:lnTo>
                  <a:pt x="662" y="3628"/>
                </a:lnTo>
                <a:lnTo>
                  <a:pt x="573" y="3664"/>
                </a:lnTo>
                <a:lnTo>
                  <a:pt x="501" y="3718"/>
                </a:lnTo>
                <a:lnTo>
                  <a:pt x="412" y="3789"/>
                </a:lnTo>
                <a:lnTo>
                  <a:pt x="340" y="3878"/>
                </a:lnTo>
                <a:lnTo>
                  <a:pt x="287" y="3968"/>
                </a:lnTo>
                <a:lnTo>
                  <a:pt x="233" y="4075"/>
                </a:lnTo>
                <a:lnTo>
                  <a:pt x="144" y="4307"/>
                </a:lnTo>
                <a:lnTo>
                  <a:pt x="72" y="4575"/>
                </a:lnTo>
                <a:lnTo>
                  <a:pt x="37" y="4861"/>
                </a:lnTo>
                <a:lnTo>
                  <a:pt x="1" y="5165"/>
                </a:lnTo>
                <a:lnTo>
                  <a:pt x="19" y="5469"/>
                </a:lnTo>
                <a:lnTo>
                  <a:pt x="37" y="5755"/>
                </a:lnTo>
                <a:lnTo>
                  <a:pt x="90" y="6041"/>
                </a:lnTo>
                <a:lnTo>
                  <a:pt x="162" y="6291"/>
                </a:lnTo>
                <a:lnTo>
                  <a:pt x="233" y="6523"/>
                </a:lnTo>
                <a:lnTo>
                  <a:pt x="340" y="6684"/>
                </a:lnTo>
                <a:lnTo>
                  <a:pt x="394" y="6756"/>
                </a:lnTo>
                <a:lnTo>
                  <a:pt x="466" y="6827"/>
                </a:lnTo>
                <a:lnTo>
                  <a:pt x="519" y="6863"/>
                </a:lnTo>
                <a:lnTo>
                  <a:pt x="591" y="6881"/>
                </a:lnTo>
                <a:lnTo>
                  <a:pt x="680" y="6899"/>
                </a:lnTo>
                <a:lnTo>
                  <a:pt x="752" y="6881"/>
                </a:lnTo>
                <a:lnTo>
                  <a:pt x="1681" y="6631"/>
                </a:lnTo>
                <a:lnTo>
                  <a:pt x="2610" y="6416"/>
                </a:lnTo>
                <a:lnTo>
                  <a:pt x="3540" y="6202"/>
                </a:lnTo>
                <a:lnTo>
                  <a:pt x="4487" y="5987"/>
                </a:lnTo>
                <a:lnTo>
                  <a:pt x="5416" y="5809"/>
                </a:lnTo>
                <a:lnTo>
                  <a:pt x="6363" y="5630"/>
                </a:lnTo>
                <a:lnTo>
                  <a:pt x="7311" y="5469"/>
                </a:lnTo>
                <a:lnTo>
                  <a:pt x="8258" y="5326"/>
                </a:lnTo>
                <a:lnTo>
                  <a:pt x="9205" y="5183"/>
                </a:lnTo>
                <a:lnTo>
                  <a:pt x="10134" y="5058"/>
                </a:lnTo>
                <a:lnTo>
                  <a:pt x="12047" y="4826"/>
                </a:lnTo>
                <a:lnTo>
                  <a:pt x="13941" y="4629"/>
                </a:lnTo>
                <a:lnTo>
                  <a:pt x="15853" y="4486"/>
                </a:lnTo>
                <a:lnTo>
                  <a:pt x="17766" y="4361"/>
                </a:lnTo>
                <a:lnTo>
                  <a:pt x="19660" y="4272"/>
                </a:lnTo>
                <a:lnTo>
                  <a:pt x="21590" y="4200"/>
                </a:lnTo>
                <a:lnTo>
                  <a:pt x="23503" y="4164"/>
                </a:lnTo>
                <a:lnTo>
                  <a:pt x="25415" y="4129"/>
                </a:lnTo>
                <a:lnTo>
                  <a:pt x="27327" y="4111"/>
                </a:lnTo>
                <a:lnTo>
                  <a:pt x="31152" y="4111"/>
                </a:lnTo>
                <a:lnTo>
                  <a:pt x="33136" y="4129"/>
                </a:lnTo>
                <a:lnTo>
                  <a:pt x="35119" y="4146"/>
                </a:lnTo>
                <a:lnTo>
                  <a:pt x="37103" y="4182"/>
                </a:lnTo>
                <a:lnTo>
                  <a:pt x="39087" y="4218"/>
                </a:lnTo>
                <a:lnTo>
                  <a:pt x="41071" y="4272"/>
                </a:lnTo>
                <a:lnTo>
                  <a:pt x="43055" y="4343"/>
                </a:lnTo>
                <a:lnTo>
                  <a:pt x="45038" y="4415"/>
                </a:lnTo>
                <a:lnTo>
                  <a:pt x="47022" y="4504"/>
                </a:lnTo>
                <a:lnTo>
                  <a:pt x="49006" y="4593"/>
                </a:lnTo>
                <a:lnTo>
                  <a:pt x="50972" y="4701"/>
                </a:lnTo>
                <a:lnTo>
                  <a:pt x="52956" y="4826"/>
                </a:lnTo>
                <a:lnTo>
                  <a:pt x="54939" y="4951"/>
                </a:lnTo>
                <a:lnTo>
                  <a:pt x="56905" y="5094"/>
                </a:lnTo>
                <a:lnTo>
                  <a:pt x="58889" y="5255"/>
                </a:lnTo>
                <a:lnTo>
                  <a:pt x="60873" y="5415"/>
                </a:lnTo>
                <a:lnTo>
                  <a:pt x="62839" y="5594"/>
                </a:lnTo>
                <a:lnTo>
                  <a:pt x="67325" y="6005"/>
                </a:lnTo>
                <a:lnTo>
                  <a:pt x="69577" y="6220"/>
                </a:lnTo>
                <a:lnTo>
                  <a:pt x="71811" y="6452"/>
                </a:lnTo>
                <a:lnTo>
                  <a:pt x="72954" y="6577"/>
                </a:lnTo>
                <a:lnTo>
                  <a:pt x="74098" y="6720"/>
                </a:lnTo>
                <a:lnTo>
                  <a:pt x="75260" y="6863"/>
                </a:lnTo>
                <a:lnTo>
                  <a:pt x="76439" y="6970"/>
                </a:lnTo>
                <a:lnTo>
                  <a:pt x="77029" y="7024"/>
                </a:lnTo>
                <a:lnTo>
                  <a:pt x="77601" y="7042"/>
                </a:lnTo>
                <a:lnTo>
                  <a:pt x="78191" y="7078"/>
                </a:lnTo>
                <a:lnTo>
                  <a:pt x="78781" y="7078"/>
                </a:lnTo>
                <a:lnTo>
                  <a:pt x="79353" y="7060"/>
                </a:lnTo>
                <a:lnTo>
                  <a:pt x="79925" y="7024"/>
                </a:lnTo>
                <a:lnTo>
                  <a:pt x="80496" y="6970"/>
                </a:lnTo>
                <a:lnTo>
                  <a:pt x="81050" y="6881"/>
                </a:lnTo>
                <a:lnTo>
                  <a:pt x="81122" y="6863"/>
                </a:lnTo>
                <a:lnTo>
                  <a:pt x="81193" y="6827"/>
                </a:lnTo>
                <a:lnTo>
                  <a:pt x="81247" y="6792"/>
                </a:lnTo>
                <a:lnTo>
                  <a:pt x="81301" y="6738"/>
                </a:lnTo>
                <a:lnTo>
                  <a:pt x="81408" y="6613"/>
                </a:lnTo>
                <a:lnTo>
                  <a:pt x="81479" y="6470"/>
                </a:lnTo>
                <a:lnTo>
                  <a:pt x="81551" y="6291"/>
                </a:lnTo>
                <a:lnTo>
                  <a:pt x="81587" y="6095"/>
                </a:lnTo>
                <a:lnTo>
                  <a:pt x="81622" y="5880"/>
                </a:lnTo>
                <a:lnTo>
                  <a:pt x="81622" y="5666"/>
                </a:lnTo>
                <a:lnTo>
                  <a:pt x="81622" y="5433"/>
                </a:lnTo>
                <a:lnTo>
                  <a:pt x="81604" y="5219"/>
                </a:lnTo>
                <a:lnTo>
                  <a:pt x="81551" y="5004"/>
                </a:lnTo>
                <a:lnTo>
                  <a:pt x="81497" y="4826"/>
                </a:lnTo>
                <a:lnTo>
                  <a:pt x="81444" y="4647"/>
                </a:lnTo>
                <a:lnTo>
                  <a:pt x="81354" y="4504"/>
                </a:lnTo>
                <a:lnTo>
                  <a:pt x="81247" y="4397"/>
                </a:lnTo>
                <a:lnTo>
                  <a:pt x="81140" y="4325"/>
                </a:lnTo>
                <a:lnTo>
                  <a:pt x="80693" y="4129"/>
                </a:lnTo>
                <a:lnTo>
                  <a:pt x="80246" y="3950"/>
                </a:lnTo>
                <a:lnTo>
                  <a:pt x="79782" y="3789"/>
                </a:lnTo>
                <a:lnTo>
                  <a:pt x="79317" y="3646"/>
                </a:lnTo>
                <a:lnTo>
                  <a:pt x="78852" y="3521"/>
                </a:lnTo>
                <a:lnTo>
                  <a:pt x="78388" y="3414"/>
                </a:lnTo>
                <a:lnTo>
                  <a:pt x="77422" y="3199"/>
                </a:lnTo>
                <a:lnTo>
                  <a:pt x="76457" y="3021"/>
                </a:lnTo>
                <a:lnTo>
                  <a:pt x="75492" y="2878"/>
                </a:lnTo>
                <a:lnTo>
                  <a:pt x="73562" y="2609"/>
                </a:lnTo>
                <a:lnTo>
                  <a:pt x="71560" y="2324"/>
                </a:lnTo>
                <a:lnTo>
                  <a:pt x="69559" y="2073"/>
                </a:lnTo>
                <a:lnTo>
                  <a:pt x="67539" y="1841"/>
                </a:lnTo>
                <a:lnTo>
                  <a:pt x="65520" y="1644"/>
                </a:lnTo>
                <a:lnTo>
                  <a:pt x="63518" y="1448"/>
                </a:lnTo>
                <a:lnTo>
                  <a:pt x="61498" y="1269"/>
                </a:lnTo>
                <a:lnTo>
                  <a:pt x="59479" y="1108"/>
                </a:lnTo>
                <a:lnTo>
                  <a:pt x="57477" y="965"/>
                </a:lnTo>
                <a:lnTo>
                  <a:pt x="55458" y="822"/>
                </a:lnTo>
                <a:lnTo>
                  <a:pt x="53438" y="697"/>
                </a:lnTo>
                <a:lnTo>
                  <a:pt x="49399" y="483"/>
                </a:lnTo>
                <a:lnTo>
                  <a:pt x="45467" y="304"/>
                </a:lnTo>
                <a:lnTo>
                  <a:pt x="41518" y="161"/>
                </a:lnTo>
                <a:lnTo>
                  <a:pt x="39534" y="107"/>
                </a:lnTo>
                <a:lnTo>
                  <a:pt x="37568" y="54"/>
                </a:lnTo>
                <a:lnTo>
                  <a:pt x="35584" y="18"/>
                </a:lnTo>
                <a:lnTo>
                  <a:pt x="33618" y="0"/>
                </a:lnTo>
                <a:close/>
              </a:path>
            </a:pathLst>
          </a:custGeom>
          <a:solidFill>
            <a:srgbClr val="D3E6F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1607811696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 userDrawn="1">
  <p:cSld name="1_Title only 1">
    <p:bg>
      <p:bgPr>
        <a:solidFill>
          <a:schemeClr val="lt2"/>
        </a:solidFill>
        <a:effectLst/>
      </p:bgPr>
    </p:bg>
    <p:spTree>
      <p:nvGrpSpPr>
        <p:cNvPr id="1" name="Shape 5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57" name="Google Shape;557;p31"/>
          <p:cNvGrpSpPr/>
          <p:nvPr/>
        </p:nvGrpSpPr>
        <p:grpSpPr>
          <a:xfrm rot="10800000" flipH="1">
            <a:off x="230146" y="705571"/>
            <a:ext cx="11731709" cy="5857431"/>
            <a:chOff x="296736" y="265575"/>
            <a:chExt cx="8573304" cy="4610214"/>
          </a:xfrm>
        </p:grpSpPr>
        <p:sp>
          <p:nvSpPr>
            <p:cNvPr id="558" name="Google Shape;558;p31"/>
            <p:cNvSpPr/>
            <p:nvPr/>
          </p:nvSpPr>
          <p:spPr>
            <a:xfrm>
              <a:off x="797658" y="4596876"/>
              <a:ext cx="255161" cy="66965"/>
            </a:xfrm>
            <a:custGeom>
              <a:avLst/>
              <a:gdLst/>
              <a:ahLst/>
              <a:cxnLst/>
              <a:rect l="l" t="t" r="r" b="b"/>
              <a:pathLst>
                <a:path w="1466" h="412" extrusionOk="0">
                  <a:moveTo>
                    <a:pt x="72" y="215"/>
                  </a:moveTo>
                  <a:lnTo>
                    <a:pt x="72" y="215"/>
                  </a:lnTo>
                  <a:lnTo>
                    <a:pt x="161" y="250"/>
                  </a:lnTo>
                  <a:lnTo>
                    <a:pt x="233" y="268"/>
                  </a:lnTo>
                  <a:lnTo>
                    <a:pt x="233" y="268"/>
                  </a:lnTo>
                  <a:lnTo>
                    <a:pt x="447" y="286"/>
                  </a:lnTo>
                  <a:lnTo>
                    <a:pt x="644" y="322"/>
                  </a:lnTo>
                  <a:lnTo>
                    <a:pt x="858" y="340"/>
                  </a:lnTo>
                  <a:lnTo>
                    <a:pt x="1055" y="393"/>
                  </a:lnTo>
                  <a:lnTo>
                    <a:pt x="1055" y="393"/>
                  </a:lnTo>
                  <a:lnTo>
                    <a:pt x="1144" y="411"/>
                  </a:lnTo>
                  <a:lnTo>
                    <a:pt x="1234" y="411"/>
                  </a:lnTo>
                  <a:lnTo>
                    <a:pt x="1305" y="393"/>
                  </a:lnTo>
                  <a:lnTo>
                    <a:pt x="1394" y="376"/>
                  </a:lnTo>
                  <a:lnTo>
                    <a:pt x="1394" y="376"/>
                  </a:lnTo>
                  <a:lnTo>
                    <a:pt x="1430" y="358"/>
                  </a:lnTo>
                  <a:lnTo>
                    <a:pt x="1448" y="322"/>
                  </a:lnTo>
                  <a:lnTo>
                    <a:pt x="1466" y="286"/>
                  </a:lnTo>
                  <a:lnTo>
                    <a:pt x="1448" y="250"/>
                  </a:lnTo>
                  <a:lnTo>
                    <a:pt x="1448" y="250"/>
                  </a:lnTo>
                  <a:lnTo>
                    <a:pt x="1412" y="197"/>
                  </a:lnTo>
                  <a:lnTo>
                    <a:pt x="1359" y="179"/>
                  </a:lnTo>
                  <a:lnTo>
                    <a:pt x="1359" y="179"/>
                  </a:lnTo>
                  <a:lnTo>
                    <a:pt x="1198" y="143"/>
                  </a:lnTo>
                  <a:lnTo>
                    <a:pt x="1055" y="125"/>
                  </a:lnTo>
                  <a:lnTo>
                    <a:pt x="1055" y="125"/>
                  </a:lnTo>
                  <a:lnTo>
                    <a:pt x="858" y="72"/>
                  </a:lnTo>
                  <a:lnTo>
                    <a:pt x="662" y="36"/>
                  </a:lnTo>
                  <a:lnTo>
                    <a:pt x="447" y="18"/>
                  </a:lnTo>
                  <a:lnTo>
                    <a:pt x="233" y="0"/>
                  </a:lnTo>
                  <a:lnTo>
                    <a:pt x="233" y="0"/>
                  </a:lnTo>
                  <a:lnTo>
                    <a:pt x="90" y="18"/>
                  </a:lnTo>
                  <a:lnTo>
                    <a:pt x="90" y="18"/>
                  </a:lnTo>
                  <a:lnTo>
                    <a:pt x="54" y="36"/>
                  </a:lnTo>
                  <a:lnTo>
                    <a:pt x="36" y="54"/>
                  </a:lnTo>
                  <a:lnTo>
                    <a:pt x="18" y="90"/>
                  </a:lnTo>
                  <a:lnTo>
                    <a:pt x="0" y="125"/>
                  </a:lnTo>
                  <a:lnTo>
                    <a:pt x="0" y="125"/>
                  </a:lnTo>
                  <a:lnTo>
                    <a:pt x="36" y="179"/>
                  </a:lnTo>
                  <a:lnTo>
                    <a:pt x="72" y="215"/>
                  </a:lnTo>
                  <a:lnTo>
                    <a:pt x="72" y="215"/>
                  </a:lnTo>
                  <a:close/>
                </a:path>
              </a:pathLst>
            </a:custGeom>
            <a:solidFill>
              <a:srgbClr val="D3E6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9" name="Google Shape;559;p31"/>
            <p:cNvSpPr/>
            <p:nvPr/>
          </p:nvSpPr>
          <p:spPr>
            <a:xfrm>
              <a:off x="542498" y="4198821"/>
              <a:ext cx="65618" cy="232591"/>
            </a:xfrm>
            <a:custGeom>
              <a:avLst/>
              <a:gdLst/>
              <a:ahLst/>
              <a:cxnLst/>
              <a:rect l="l" t="t" r="r" b="b"/>
              <a:pathLst>
                <a:path w="377" h="1431" extrusionOk="0">
                  <a:moveTo>
                    <a:pt x="376" y="90"/>
                  </a:moveTo>
                  <a:lnTo>
                    <a:pt x="376" y="90"/>
                  </a:lnTo>
                  <a:lnTo>
                    <a:pt x="340" y="37"/>
                  </a:lnTo>
                  <a:lnTo>
                    <a:pt x="323" y="19"/>
                  </a:lnTo>
                  <a:lnTo>
                    <a:pt x="323" y="19"/>
                  </a:lnTo>
                  <a:lnTo>
                    <a:pt x="287" y="1"/>
                  </a:lnTo>
                  <a:lnTo>
                    <a:pt x="251" y="19"/>
                  </a:lnTo>
                  <a:lnTo>
                    <a:pt x="215" y="72"/>
                  </a:lnTo>
                  <a:lnTo>
                    <a:pt x="215" y="72"/>
                  </a:lnTo>
                  <a:lnTo>
                    <a:pt x="197" y="162"/>
                  </a:lnTo>
                  <a:lnTo>
                    <a:pt x="197" y="162"/>
                  </a:lnTo>
                  <a:lnTo>
                    <a:pt x="90" y="555"/>
                  </a:lnTo>
                  <a:lnTo>
                    <a:pt x="19" y="948"/>
                  </a:lnTo>
                  <a:lnTo>
                    <a:pt x="19" y="948"/>
                  </a:lnTo>
                  <a:lnTo>
                    <a:pt x="1" y="1127"/>
                  </a:lnTo>
                  <a:lnTo>
                    <a:pt x="1" y="1288"/>
                  </a:lnTo>
                  <a:lnTo>
                    <a:pt x="1" y="1288"/>
                  </a:lnTo>
                  <a:lnTo>
                    <a:pt x="19" y="1359"/>
                  </a:lnTo>
                  <a:lnTo>
                    <a:pt x="37" y="1395"/>
                  </a:lnTo>
                  <a:lnTo>
                    <a:pt x="72" y="1431"/>
                  </a:lnTo>
                  <a:lnTo>
                    <a:pt x="108" y="1431"/>
                  </a:lnTo>
                  <a:lnTo>
                    <a:pt x="108" y="1431"/>
                  </a:lnTo>
                  <a:lnTo>
                    <a:pt x="144" y="1413"/>
                  </a:lnTo>
                  <a:lnTo>
                    <a:pt x="180" y="1395"/>
                  </a:lnTo>
                  <a:lnTo>
                    <a:pt x="197" y="1341"/>
                  </a:lnTo>
                  <a:lnTo>
                    <a:pt x="197" y="1305"/>
                  </a:lnTo>
                  <a:lnTo>
                    <a:pt x="197" y="1305"/>
                  </a:lnTo>
                  <a:lnTo>
                    <a:pt x="251" y="948"/>
                  </a:lnTo>
                  <a:lnTo>
                    <a:pt x="323" y="591"/>
                  </a:lnTo>
                  <a:lnTo>
                    <a:pt x="323" y="591"/>
                  </a:lnTo>
                  <a:lnTo>
                    <a:pt x="340" y="448"/>
                  </a:lnTo>
                  <a:lnTo>
                    <a:pt x="358" y="305"/>
                  </a:lnTo>
                  <a:lnTo>
                    <a:pt x="340" y="305"/>
                  </a:lnTo>
                  <a:lnTo>
                    <a:pt x="340" y="305"/>
                  </a:lnTo>
                  <a:lnTo>
                    <a:pt x="358" y="162"/>
                  </a:lnTo>
                  <a:lnTo>
                    <a:pt x="358" y="162"/>
                  </a:lnTo>
                  <a:lnTo>
                    <a:pt x="376" y="126"/>
                  </a:lnTo>
                  <a:lnTo>
                    <a:pt x="376" y="90"/>
                  </a:lnTo>
                  <a:lnTo>
                    <a:pt x="376" y="90"/>
                  </a:lnTo>
                  <a:close/>
                </a:path>
              </a:pathLst>
            </a:custGeom>
            <a:solidFill>
              <a:srgbClr val="D3E6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0" name="Google Shape;560;p31"/>
            <p:cNvSpPr/>
            <p:nvPr/>
          </p:nvSpPr>
          <p:spPr>
            <a:xfrm>
              <a:off x="710458" y="4257010"/>
              <a:ext cx="112264" cy="151160"/>
            </a:xfrm>
            <a:custGeom>
              <a:avLst/>
              <a:gdLst/>
              <a:ahLst/>
              <a:cxnLst/>
              <a:rect l="l" t="t" r="r" b="b"/>
              <a:pathLst>
                <a:path w="645" h="930" extrusionOk="0">
                  <a:moveTo>
                    <a:pt x="72" y="930"/>
                  </a:moveTo>
                  <a:lnTo>
                    <a:pt x="72" y="930"/>
                  </a:lnTo>
                  <a:lnTo>
                    <a:pt x="126" y="930"/>
                  </a:lnTo>
                  <a:lnTo>
                    <a:pt x="144" y="912"/>
                  </a:lnTo>
                  <a:lnTo>
                    <a:pt x="144" y="912"/>
                  </a:lnTo>
                  <a:lnTo>
                    <a:pt x="233" y="804"/>
                  </a:lnTo>
                  <a:lnTo>
                    <a:pt x="233" y="804"/>
                  </a:lnTo>
                  <a:lnTo>
                    <a:pt x="376" y="572"/>
                  </a:lnTo>
                  <a:lnTo>
                    <a:pt x="448" y="465"/>
                  </a:lnTo>
                  <a:lnTo>
                    <a:pt x="537" y="358"/>
                  </a:lnTo>
                  <a:lnTo>
                    <a:pt x="537" y="358"/>
                  </a:lnTo>
                  <a:lnTo>
                    <a:pt x="591" y="304"/>
                  </a:lnTo>
                  <a:lnTo>
                    <a:pt x="609" y="233"/>
                  </a:lnTo>
                  <a:lnTo>
                    <a:pt x="644" y="72"/>
                  </a:lnTo>
                  <a:lnTo>
                    <a:pt x="644" y="72"/>
                  </a:lnTo>
                  <a:lnTo>
                    <a:pt x="644" y="36"/>
                  </a:lnTo>
                  <a:lnTo>
                    <a:pt x="609" y="0"/>
                  </a:lnTo>
                  <a:lnTo>
                    <a:pt x="609" y="0"/>
                  </a:lnTo>
                  <a:lnTo>
                    <a:pt x="573" y="0"/>
                  </a:lnTo>
                  <a:lnTo>
                    <a:pt x="537" y="18"/>
                  </a:lnTo>
                  <a:lnTo>
                    <a:pt x="537" y="18"/>
                  </a:lnTo>
                  <a:lnTo>
                    <a:pt x="376" y="161"/>
                  </a:lnTo>
                  <a:lnTo>
                    <a:pt x="233" y="304"/>
                  </a:lnTo>
                  <a:lnTo>
                    <a:pt x="126" y="483"/>
                  </a:lnTo>
                  <a:lnTo>
                    <a:pt x="19" y="679"/>
                  </a:lnTo>
                  <a:lnTo>
                    <a:pt x="19" y="679"/>
                  </a:lnTo>
                  <a:lnTo>
                    <a:pt x="1" y="769"/>
                  </a:lnTo>
                  <a:lnTo>
                    <a:pt x="1" y="840"/>
                  </a:lnTo>
                  <a:lnTo>
                    <a:pt x="1" y="840"/>
                  </a:lnTo>
                  <a:lnTo>
                    <a:pt x="19" y="894"/>
                  </a:lnTo>
                  <a:lnTo>
                    <a:pt x="72" y="930"/>
                  </a:lnTo>
                  <a:lnTo>
                    <a:pt x="72" y="930"/>
                  </a:lnTo>
                  <a:close/>
                </a:path>
              </a:pathLst>
            </a:custGeom>
            <a:solidFill>
              <a:srgbClr val="D3E6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1" name="Google Shape;561;p31"/>
            <p:cNvSpPr/>
            <p:nvPr/>
          </p:nvSpPr>
          <p:spPr>
            <a:xfrm>
              <a:off x="794525" y="4416784"/>
              <a:ext cx="161869" cy="58188"/>
            </a:xfrm>
            <a:custGeom>
              <a:avLst/>
              <a:gdLst/>
              <a:ahLst/>
              <a:cxnLst/>
              <a:rect l="l" t="t" r="r" b="b"/>
              <a:pathLst>
                <a:path w="930" h="358" extrusionOk="0">
                  <a:moveTo>
                    <a:pt x="143" y="358"/>
                  </a:moveTo>
                  <a:lnTo>
                    <a:pt x="143" y="358"/>
                  </a:lnTo>
                  <a:lnTo>
                    <a:pt x="197" y="358"/>
                  </a:lnTo>
                  <a:lnTo>
                    <a:pt x="197" y="358"/>
                  </a:lnTo>
                  <a:lnTo>
                    <a:pt x="304" y="304"/>
                  </a:lnTo>
                  <a:lnTo>
                    <a:pt x="429" y="268"/>
                  </a:lnTo>
                  <a:lnTo>
                    <a:pt x="680" y="233"/>
                  </a:lnTo>
                  <a:lnTo>
                    <a:pt x="680" y="233"/>
                  </a:lnTo>
                  <a:lnTo>
                    <a:pt x="805" y="197"/>
                  </a:lnTo>
                  <a:lnTo>
                    <a:pt x="876" y="161"/>
                  </a:lnTo>
                  <a:lnTo>
                    <a:pt x="930" y="107"/>
                  </a:lnTo>
                  <a:lnTo>
                    <a:pt x="930" y="107"/>
                  </a:lnTo>
                  <a:lnTo>
                    <a:pt x="823" y="54"/>
                  </a:lnTo>
                  <a:lnTo>
                    <a:pt x="715" y="18"/>
                  </a:lnTo>
                  <a:lnTo>
                    <a:pt x="608" y="0"/>
                  </a:lnTo>
                  <a:lnTo>
                    <a:pt x="501" y="0"/>
                  </a:lnTo>
                  <a:lnTo>
                    <a:pt x="501" y="0"/>
                  </a:lnTo>
                  <a:lnTo>
                    <a:pt x="376" y="18"/>
                  </a:lnTo>
                  <a:lnTo>
                    <a:pt x="269" y="54"/>
                  </a:lnTo>
                  <a:lnTo>
                    <a:pt x="72" y="125"/>
                  </a:lnTo>
                  <a:lnTo>
                    <a:pt x="72" y="125"/>
                  </a:lnTo>
                  <a:lnTo>
                    <a:pt x="36" y="161"/>
                  </a:lnTo>
                  <a:lnTo>
                    <a:pt x="18" y="197"/>
                  </a:lnTo>
                  <a:lnTo>
                    <a:pt x="1" y="233"/>
                  </a:lnTo>
                  <a:lnTo>
                    <a:pt x="18" y="286"/>
                  </a:lnTo>
                  <a:lnTo>
                    <a:pt x="18" y="286"/>
                  </a:lnTo>
                  <a:lnTo>
                    <a:pt x="36" y="322"/>
                  </a:lnTo>
                  <a:lnTo>
                    <a:pt x="54" y="358"/>
                  </a:lnTo>
                  <a:lnTo>
                    <a:pt x="108" y="358"/>
                  </a:lnTo>
                  <a:lnTo>
                    <a:pt x="143" y="358"/>
                  </a:lnTo>
                  <a:lnTo>
                    <a:pt x="143" y="358"/>
                  </a:lnTo>
                  <a:close/>
                </a:path>
              </a:pathLst>
            </a:custGeom>
            <a:solidFill>
              <a:srgbClr val="D3E6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2" name="Google Shape;562;p31"/>
            <p:cNvSpPr/>
            <p:nvPr/>
          </p:nvSpPr>
          <p:spPr>
            <a:xfrm>
              <a:off x="408826" y="364398"/>
              <a:ext cx="8349124" cy="4412731"/>
            </a:xfrm>
            <a:custGeom>
              <a:avLst/>
              <a:gdLst/>
              <a:ahLst/>
              <a:cxnLst/>
              <a:rect l="l" t="t" r="r" b="b"/>
              <a:pathLst>
                <a:path w="47969" h="27149" extrusionOk="0">
                  <a:moveTo>
                    <a:pt x="30454" y="26934"/>
                  </a:moveTo>
                  <a:lnTo>
                    <a:pt x="30454" y="26934"/>
                  </a:lnTo>
                  <a:lnTo>
                    <a:pt x="33242" y="26970"/>
                  </a:lnTo>
                  <a:lnTo>
                    <a:pt x="33242" y="26970"/>
                  </a:lnTo>
                  <a:lnTo>
                    <a:pt x="34386" y="26970"/>
                  </a:lnTo>
                  <a:lnTo>
                    <a:pt x="35512" y="26987"/>
                  </a:lnTo>
                  <a:lnTo>
                    <a:pt x="35512" y="26987"/>
                  </a:lnTo>
                  <a:lnTo>
                    <a:pt x="35887" y="27023"/>
                  </a:lnTo>
                  <a:lnTo>
                    <a:pt x="35887" y="27023"/>
                  </a:lnTo>
                  <a:lnTo>
                    <a:pt x="38086" y="27041"/>
                  </a:lnTo>
                  <a:lnTo>
                    <a:pt x="38086" y="27041"/>
                  </a:lnTo>
                  <a:lnTo>
                    <a:pt x="40284" y="27041"/>
                  </a:lnTo>
                  <a:lnTo>
                    <a:pt x="40284" y="27041"/>
                  </a:lnTo>
                  <a:lnTo>
                    <a:pt x="40641" y="27059"/>
                  </a:lnTo>
                  <a:lnTo>
                    <a:pt x="41017" y="27077"/>
                  </a:lnTo>
                  <a:lnTo>
                    <a:pt x="41017" y="27077"/>
                  </a:lnTo>
                  <a:lnTo>
                    <a:pt x="41571" y="27113"/>
                  </a:lnTo>
                  <a:lnTo>
                    <a:pt x="42125" y="27148"/>
                  </a:lnTo>
                  <a:lnTo>
                    <a:pt x="42125" y="27148"/>
                  </a:lnTo>
                  <a:lnTo>
                    <a:pt x="42571" y="27148"/>
                  </a:lnTo>
                  <a:lnTo>
                    <a:pt x="43018" y="27148"/>
                  </a:lnTo>
                  <a:lnTo>
                    <a:pt x="43018" y="27148"/>
                  </a:lnTo>
                  <a:lnTo>
                    <a:pt x="43590" y="27148"/>
                  </a:lnTo>
                  <a:lnTo>
                    <a:pt x="43876" y="27130"/>
                  </a:lnTo>
                  <a:lnTo>
                    <a:pt x="44162" y="27095"/>
                  </a:lnTo>
                  <a:lnTo>
                    <a:pt x="44162" y="27095"/>
                  </a:lnTo>
                  <a:lnTo>
                    <a:pt x="44537" y="27059"/>
                  </a:lnTo>
                  <a:lnTo>
                    <a:pt x="44931" y="27041"/>
                  </a:lnTo>
                  <a:lnTo>
                    <a:pt x="45699" y="27041"/>
                  </a:lnTo>
                  <a:lnTo>
                    <a:pt x="45699" y="27041"/>
                  </a:lnTo>
                  <a:lnTo>
                    <a:pt x="45967" y="27023"/>
                  </a:lnTo>
                  <a:lnTo>
                    <a:pt x="46110" y="27005"/>
                  </a:lnTo>
                  <a:lnTo>
                    <a:pt x="46235" y="26970"/>
                  </a:lnTo>
                  <a:lnTo>
                    <a:pt x="46235" y="26970"/>
                  </a:lnTo>
                  <a:lnTo>
                    <a:pt x="46503" y="26862"/>
                  </a:lnTo>
                  <a:lnTo>
                    <a:pt x="46771" y="26737"/>
                  </a:lnTo>
                  <a:lnTo>
                    <a:pt x="46771" y="26737"/>
                  </a:lnTo>
                  <a:lnTo>
                    <a:pt x="46861" y="26684"/>
                  </a:lnTo>
                  <a:lnTo>
                    <a:pt x="46932" y="26594"/>
                  </a:lnTo>
                  <a:lnTo>
                    <a:pt x="47004" y="26505"/>
                  </a:lnTo>
                  <a:lnTo>
                    <a:pt x="47040" y="26398"/>
                  </a:lnTo>
                  <a:lnTo>
                    <a:pt x="47040" y="26398"/>
                  </a:lnTo>
                  <a:lnTo>
                    <a:pt x="47147" y="26380"/>
                  </a:lnTo>
                  <a:lnTo>
                    <a:pt x="47147" y="26380"/>
                  </a:lnTo>
                  <a:lnTo>
                    <a:pt x="47218" y="26362"/>
                  </a:lnTo>
                  <a:lnTo>
                    <a:pt x="47290" y="26326"/>
                  </a:lnTo>
                  <a:lnTo>
                    <a:pt x="47361" y="26290"/>
                  </a:lnTo>
                  <a:lnTo>
                    <a:pt x="47415" y="26255"/>
                  </a:lnTo>
                  <a:lnTo>
                    <a:pt x="47504" y="26147"/>
                  </a:lnTo>
                  <a:lnTo>
                    <a:pt x="47558" y="25987"/>
                  </a:lnTo>
                  <a:lnTo>
                    <a:pt x="47558" y="25987"/>
                  </a:lnTo>
                  <a:lnTo>
                    <a:pt x="47629" y="25790"/>
                  </a:lnTo>
                  <a:lnTo>
                    <a:pt x="47665" y="25576"/>
                  </a:lnTo>
                  <a:lnTo>
                    <a:pt x="47754" y="25147"/>
                  </a:lnTo>
                  <a:lnTo>
                    <a:pt x="47754" y="25147"/>
                  </a:lnTo>
                  <a:lnTo>
                    <a:pt x="47754" y="24986"/>
                  </a:lnTo>
                  <a:lnTo>
                    <a:pt x="47754" y="24986"/>
                  </a:lnTo>
                  <a:lnTo>
                    <a:pt x="47754" y="24593"/>
                  </a:lnTo>
                  <a:lnTo>
                    <a:pt x="47790" y="24199"/>
                  </a:lnTo>
                  <a:lnTo>
                    <a:pt x="47879" y="23413"/>
                  </a:lnTo>
                  <a:lnTo>
                    <a:pt x="47879" y="23413"/>
                  </a:lnTo>
                  <a:lnTo>
                    <a:pt x="47915" y="22698"/>
                  </a:lnTo>
                  <a:lnTo>
                    <a:pt x="47933" y="21501"/>
                  </a:lnTo>
                  <a:lnTo>
                    <a:pt x="47969" y="19571"/>
                  </a:lnTo>
                  <a:lnTo>
                    <a:pt x="47969" y="19571"/>
                  </a:lnTo>
                  <a:lnTo>
                    <a:pt x="47969" y="13548"/>
                  </a:lnTo>
                  <a:lnTo>
                    <a:pt x="47969" y="13548"/>
                  </a:lnTo>
                  <a:lnTo>
                    <a:pt x="47969" y="7578"/>
                  </a:lnTo>
                  <a:lnTo>
                    <a:pt x="47969" y="7578"/>
                  </a:lnTo>
                  <a:lnTo>
                    <a:pt x="47933" y="5666"/>
                  </a:lnTo>
                  <a:lnTo>
                    <a:pt x="47915" y="4451"/>
                  </a:lnTo>
                  <a:lnTo>
                    <a:pt x="47879" y="3736"/>
                  </a:lnTo>
                  <a:lnTo>
                    <a:pt x="47879" y="3736"/>
                  </a:lnTo>
                  <a:lnTo>
                    <a:pt x="47790" y="2950"/>
                  </a:lnTo>
                  <a:lnTo>
                    <a:pt x="47754" y="2556"/>
                  </a:lnTo>
                  <a:lnTo>
                    <a:pt x="47754" y="2163"/>
                  </a:lnTo>
                  <a:lnTo>
                    <a:pt x="47754" y="2163"/>
                  </a:lnTo>
                  <a:lnTo>
                    <a:pt x="47754" y="2002"/>
                  </a:lnTo>
                  <a:lnTo>
                    <a:pt x="47754" y="2002"/>
                  </a:lnTo>
                  <a:lnTo>
                    <a:pt x="47665" y="1573"/>
                  </a:lnTo>
                  <a:lnTo>
                    <a:pt x="47629" y="1359"/>
                  </a:lnTo>
                  <a:lnTo>
                    <a:pt x="47558" y="1162"/>
                  </a:lnTo>
                  <a:lnTo>
                    <a:pt x="47558" y="1162"/>
                  </a:lnTo>
                  <a:lnTo>
                    <a:pt x="47504" y="1019"/>
                  </a:lnTo>
                  <a:lnTo>
                    <a:pt x="47415" y="894"/>
                  </a:lnTo>
                  <a:lnTo>
                    <a:pt x="47361" y="858"/>
                  </a:lnTo>
                  <a:lnTo>
                    <a:pt x="47290" y="823"/>
                  </a:lnTo>
                  <a:lnTo>
                    <a:pt x="47218" y="787"/>
                  </a:lnTo>
                  <a:lnTo>
                    <a:pt x="47147" y="769"/>
                  </a:lnTo>
                  <a:lnTo>
                    <a:pt x="47147" y="769"/>
                  </a:lnTo>
                  <a:lnTo>
                    <a:pt x="47040" y="751"/>
                  </a:lnTo>
                  <a:lnTo>
                    <a:pt x="47040" y="751"/>
                  </a:lnTo>
                  <a:lnTo>
                    <a:pt x="47004" y="644"/>
                  </a:lnTo>
                  <a:lnTo>
                    <a:pt x="46932" y="555"/>
                  </a:lnTo>
                  <a:lnTo>
                    <a:pt x="46861" y="465"/>
                  </a:lnTo>
                  <a:lnTo>
                    <a:pt x="46771" y="412"/>
                  </a:lnTo>
                  <a:lnTo>
                    <a:pt x="46771" y="412"/>
                  </a:lnTo>
                  <a:lnTo>
                    <a:pt x="46503" y="287"/>
                  </a:lnTo>
                  <a:lnTo>
                    <a:pt x="46235" y="179"/>
                  </a:lnTo>
                  <a:lnTo>
                    <a:pt x="46235" y="179"/>
                  </a:lnTo>
                  <a:lnTo>
                    <a:pt x="46110" y="144"/>
                  </a:lnTo>
                  <a:lnTo>
                    <a:pt x="45967" y="126"/>
                  </a:lnTo>
                  <a:lnTo>
                    <a:pt x="45699" y="108"/>
                  </a:lnTo>
                  <a:lnTo>
                    <a:pt x="45699" y="108"/>
                  </a:lnTo>
                  <a:lnTo>
                    <a:pt x="44931" y="108"/>
                  </a:lnTo>
                  <a:lnTo>
                    <a:pt x="44537" y="90"/>
                  </a:lnTo>
                  <a:lnTo>
                    <a:pt x="44162" y="54"/>
                  </a:lnTo>
                  <a:lnTo>
                    <a:pt x="44162" y="54"/>
                  </a:lnTo>
                  <a:lnTo>
                    <a:pt x="43876" y="19"/>
                  </a:lnTo>
                  <a:lnTo>
                    <a:pt x="43590" y="19"/>
                  </a:lnTo>
                  <a:lnTo>
                    <a:pt x="43018" y="1"/>
                  </a:lnTo>
                  <a:lnTo>
                    <a:pt x="43018" y="1"/>
                  </a:lnTo>
                  <a:lnTo>
                    <a:pt x="42571" y="1"/>
                  </a:lnTo>
                  <a:lnTo>
                    <a:pt x="42125" y="1"/>
                  </a:lnTo>
                  <a:lnTo>
                    <a:pt x="42125" y="1"/>
                  </a:lnTo>
                  <a:lnTo>
                    <a:pt x="41571" y="36"/>
                  </a:lnTo>
                  <a:lnTo>
                    <a:pt x="41017" y="72"/>
                  </a:lnTo>
                  <a:lnTo>
                    <a:pt x="41017" y="72"/>
                  </a:lnTo>
                  <a:lnTo>
                    <a:pt x="40641" y="108"/>
                  </a:lnTo>
                  <a:lnTo>
                    <a:pt x="40284" y="108"/>
                  </a:lnTo>
                  <a:lnTo>
                    <a:pt x="40284" y="108"/>
                  </a:lnTo>
                  <a:lnTo>
                    <a:pt x="38086" y="108"/>
                  </a:lnTo>
                  <a:lnTo>
                    <a:pt x="38086" y="108"/>
                  </a:lnTo>
                  <a:lnTo>
                    <a:pt x="33510" y="126"/>
                  </a:lnTo>
                  <a:lnTo>
                    <a:pt x="33510" y="126"/>
                  </a:lnTo>
                  <a:lnTo>
                    <a:pt x="33135" y="161"/>
                  </a:lnTo>
                  <a:lnTo>
                    <a:pt x="33135" y="161"/>
                  </a:lnTo>
                  <a:lnTo>
                    <a:pt x="32009" y="179"/>
                  </a:lnTo>
                  <a:lnTo>
                    <a:pt x="30865" y="197"/>
                  </a:lnTo>
                  <a:lnTo>
                    <a:pt x="30865" y="197"/>
                  </a:lnTo>
                  <a:lnTo>
                    <a:pt x="27720" y="197"/>
                  </a:lnTo>
                  <a:lnTo>
                    <a:pt x="24557" y="215"/>
                  </a:lnTo>
                  <a:lnTo>
                    <a:pt x="24557" y="215"/>
                  </a:lnTo>
                  <a:lnTo>
                    <a:pt x="23252" y="215"/>
                  </a:lnTo>
                  <a:lnTo>
                    <a:pt x="23252" y="215"/>
                  </a:lnTo>
                  <a:lnTo>
                    <a:pt x="23216" y="215"/>
                  </a:lnTo>
                  <a:lnTo>
                    <a:pt x="23216" y="215"/>
                  </a:lnTo>
                  <a:lnTo>
                    <a:pt x="23162" y="215"/>
                  </a:lnTo>
                  <a:lnTo>
                    <a:pt x="23162" y="215"/>
                  </a:lnTo>
                  <a:lnTo>
                    <a:pt x="21858" y="215"/>
                  </a:lnTo>
                  <a:lnTo>
                    <a:pt x="21858" y="215"/>
                  </a:lnTo>
                  <a:lnTo>
                    <a:pt x="17408" y="197"/>
                  </a:lnTo>
                  <a:lnTo>
                    <a:pt x="17408" y="197"/>
                  </a:lnTo>
                  <a:lnTo>
                    <a:pt x="16264" y="179"/>
                  </a:lnTo>
                  <a:lnTo>
                    <a:pt x="15138" y="161"/>
                  </a:lnTo>
                  <a:lnTo>
                    <a:pt x="15138" y="161"/>
                  </a:lnTo>
                  <a:lnTo>
                    <a:pt x="14763" y="126"/>
                  </a:lnTo>
                  <a:lnTo>
                    <a:pt x="14763" y="126"/>
                  </a:lnTo>
                  <a:lnTo>
                    <a:pt x="12582" y="108"/>
                  </a:lnTo>
                  <a:lnTo>
                    <a:pt x="12582" y="108"/>
                  </a:lnTo>
                  <a:lnTo>
                    <a:pt x="8722" y="108"/>
                  </a:lnTo>
                  <a:lnTo>
                    <a:pt x="8722" y="108"/>
                  </a:lnTo>
                  <a:lnTo>
                    <a:pt x="7828" y="108"/>
                  </a:lnTo>
                  <a:lnTo>
                    <a:pt x="7292" y="90"/>
                  </a:lnTo>
                  <a:lnTo>
                    <a:pt x="6953" y="72"/>
                  </a:lnTo>
                  <a:lnTo>
                    <a:pt x="6953" y="72"/>
                  </a:lnTo>
                  <a:lnTo>
                    <a:pt x="6399" y="36"/>
                  </a:lnTo>
                  <a:lnTo>
                    <a:pt x="5845" y="1"/>
                  </a:lnTo>
                  <a:lnTo>
                    <a:pt x="5845" y="1"/>
                  </a:lnTo>
                  <a:lnTo>
                    <a:pt x="5398" y="1"/>
                  </a:lnTo>
                  <a:lnTo>
                    <a:pt x="4933" y="1"/>
                  </a:lnTo>
                  <a:lnTo>
                    <a:pt x="4933" y="1"/>
                  </a:lnTo>
                  <a:lnTo>
                    <a:pt x="4379" y="19"/>
                  </a:lnTo>
                  <a:lnTo>
                    <a:pt x="4093" y="19"/>
                  </a:lnTo>
                  <a:lnTo>
                    <a:pt x="3807" y="54"/>
                  </a:lnTo>
                  <a:lnTo>
                    <a:pt x="3807" y="54"/>
                  </a:lnTo>
                  <a:lnTo>
                    <a:pt x="3432" y="90"/>
                  </a:lnTo>
                  <a:lnTo>
                    <a:pt x="3039" y="108"/>
                  </a:lnTo>
                  <a:lnTo>
                    <a:pt x="2270" y="108"/>
                  </a:lnTo>
                  <a:lnTo>
                    <a:pt x="2270" y="108"/>
                  </a:lnTo>
                  <a:lnTo>
                    <a:pt x="2002" y="126"/>
                  </a:lnTo>
                  <a:lnTo>
                    <a:pt x="1859" y="144"/>
                  </a:lnTo>
                  <a:lnTo>
                    <a:pt x="1734" y="179"/>
                  </a:lnTo>
                  <a:lnTo>
                    <a:pt x="1734" y="179"/>
                  </a:lnTo>
                  <a:lnTo>
                    <a:pt x="1448" y="287"/>
                  </a:lnTo>
                  <a:lnTo>
                    <a:pt x="1198" y="412"/>
                  </a:lnTo>
                  <a:lnTo>
                    <a:pt x="1198" y="412"/>
                  </a:lnTo>
                  <a:lnTo>
                    <a:pt x="1108" y="465"/>
                  </a:lnTo>
                  <a:lnTo>
                    <a:pt x="1037" y="555"/>
                  </a:lnTo>
                  <a:lnTo>
                    <a:pt x="965" y="644"/>
                  </a:lnTo>
                  <a:lnTo>
                    <a:pt x="930" y="751"/>
                  </a:lnTo>
                  <a:lnTo>
                    <a:pt x="930" y="751"/>
                  </a:lnTo>
                  <a:lnTo>
                    <a:pt x="822" y="769"/>
                  </a:lnTo>
                  <a:lnTo>
                    <a:pt x="822" y="769"/>
                  </a:lnTo>
                  <a:lnTo>
                    <a:pt x="733" y="787"/>
                  </a:lnTo>
                  <a:lnTo>
                    <a:pt x="680" y="823"/>
                  </a:lnTo>
                  <a:lnTo>
                    <a:pt x="608" y="858"/>
                  </a:lnTo>
                  <a:lnTo>
                    <a:pt x="554" y="894"/>
                  </a:lnTo>
                  <a:lnTo>
                    <a:pt x="465" y="1019"/>
                  </a:lnTo>
                  <a:lnTo>
                    <a:pt x="411" y="1162"/>
                  </a:lnTo>
                  <a:lnTo>
                    <a:pt x="411" y="1162"/>
                  </a:lnTo>
                  <a:lnTo>
                    <a:pt x="340" y="1359"/>
                  </a:lnTo>
                  <a:lnTo>
                    <a:pt x="286" y="1573"/>
                  </a:lnTo>
                  <a:lnTo>
                    <a:pt x="215" y="2002"/>
                  </a:lnTo>
                  <a:lnTo>
                    <a:pt x="215" y="2002"/>
                  </a:lnTo>
                  <a:lnTo>
                    <a:pt x="197" y="2163"/>
                  </a:lnTo>
                  <a:lnTo>
                    <a:pt x="197" y="2163"/>
                  </a:lnTo>
                  <a:lnTo>
                    <a:pt x="197" y="2556"/>
                  </a:lnTo>
                  <a:lnTo>
                    <a:pt x="179" y="2950"/>
                  </a:lnTo>
                  <a:lnTo>
                    <a:pt x="90" y="3736"/>
                  </a:lnTo>
                  <a:lnTo>
                    <a:pt x="90" y="3736"/>
                  </a:lnTo>
                  <a:lnTo>
                    <a:pt x="54" y="4451"/>
                  </a:lnTo>
                  <a:lnTo>
                    <a:pt x="36" y="5666"/>
                  </a:lnTo>
                  <a:lnTo>
                    <a:pt x="0" y="7578"/>
                  </a:lnTo>
                  <a:lnTo>
                    <a:pt x="0" y="7578"/>
                  </a:lnTo>
                  <a:lnTo>
                    <a:pt x="0" y="13583"/>
                  </a:lnTo>
                  <a:lnTo>
                    <a:pt x="0" y="13583"/>
                  </a:lnTo>
                  <a:lnTo>
                    <a:pt x="0" y="19571"/>
                  </a:lnTo>
                  <a:lnTo>
                    <a:pt x="0" y="19571"/>
                  </a:lnTo>
                  <a:lnTo>
                    <a:pt x="36" y="21501"/>
                  </a:lnTo>
                  <a:lnTo>
                    <a:pt x="54" y="22698"/>
                  </a:lnTo>
                  <a:lnTo>
                    <a:pt x="90" y="23413"/>
                  </a:lnTo>
                  <a:lnTo>
                    <a:pt x="90" y="23413"/>
                  </a:lnTo>
                  <a:lnTo>
                    <a:pt x="179" y="24199"/>
                  </a:lnTo>
                  <a:lnTo>
                    <a:pt x="197" y="24593"/>
                  </a:lnTo>
                  <a:lnTo>
                    <a:pt x="197" y="24986"/>
                  </a:lnTo>
                  <a:lnTo>
                    <a:pt x="197" y="24986"/>
                  </a:lnTo>
                  <a:lnTo>
                    <a:pt x="215" y="25147"/>
                  </a:lnTo>
                  <a:lnTo>
                    <a:pt x="215" y="25147"/>
                  </a:lnTo>
                  <a:lnTo>
                    <a:pt x="286" y="25576"/>
                  </a:lnTo>
                  <a:lnTo>
                    <a:pt x="340" y="25790"/>
                  </a:lnTo>
                  <a:lnTo>
                    <a:pt x="411" y="25987"/>
                  </a:lnTo>
                  <a:lnTo>
                    <a:pt x="411" y="25987"/>
                  </a:lnTo>
                  <a:lnTo>
                    <a:pt x="465" y="26147"/>
                  </a:lnTo>
                  <a:lnTo>
                    <a:pt x="554" y="26255"/>
                  </a:lnTo>
                  <a:lnTo>
                    <a:pt x="608" y="26290"/>
                  </a:lnTo>
                  <a:lnTo>
                    <a:pt x="680" y="26326"/>
                  </a:lnTo>
                  <a:lnTo>
                    <a:pt x="733" y="26362"/>
                  </a:lnTo>
                  <a:lnTo>
                    <a:pt x="822" y="26380"/>
                  </a:lnTo>
                  <a:lnTo>
                    <a:pt x="822" y="26380"/>
                  </a:lnTo>
                  <a:lnTo>
                    <a:pt x="930" y="26398"/>
                  </a:lnTo>
                  <a:lnTo>
                    <a:pt x="930" y="26398"/>
                  </a:lnTo>
                  <a:lnTo>
                    <a:pt x="965" y="26505"/>
                  </a:lnTo>
                  <a:lnTo>
                    <a:pt x="1037" y="26594"/>
                  </a:lnTo>
                  <a:lnTo>
                    <a:pt x="1108" y="26684"/>
                  </a:lnTo>
                  <a:lnTo>
                    <a:pt x="1198" y="26737"/>
                  </a:lnTo>
                  <a:lnTo>
                    <a:pt x="1198" y="26737"/>
                  </a:lnTo>
                  <a:lnTo>
                    <a:pt x="1448" y="26862"/>
                  </a:lnTo>
                  <a:lnTo>
                    <a:pt x="1734" y="26970"/>
                  </a:lnTo>
                  <a:lnTo>
                    <a:pt x="1734" y="26970"/>
                  </a:lnTo>
                  <a:lnTo>
                    <a:pt x="1859" y="27005"/>
                  </a:lnTo>
                  <a:lnTo>
                    <a:pt x="2002" y="27023"/>
                  </a:lnTo>
                  <a:lnTo>
                    <a:pt x="2270" y="27041"/>
                  </a:lnTo>
                  <a:lnTo>
                    <a:pt x="2270" y="27041"/>
                  </a:lnTo>
                  <a:lnTo>
                    <a:pt x="3039" y="27041"/>
                  </a:lnTo>
                  <a:lnTo>
                    <a:pt x="3432" y="27059"/>
                  </a:lnTo>
                  <a:lnTo>
                    <a:pt x="3807" y="27095"/>
                  </a:lnTo>
                  <a:lnTo>
                    <a:pt x="3807" y="27095"/>
                  </a:lnTo>
                  <a:lnTo>
                    <a:pt x="4093" y="27130"/>
                  </a:lnTo>
                  <a:lnTo>
                    <a:pt x="4379" y="27148"/>
                  </a:lnTo>
                  <a:lnTo>
                    <a:pt x="4933" y="27148"/>
                  </a:lnTo>
                  <a:lnTo>
                    <a:pt x="4933" y="27148"/>
                  </a:lnTo>
                  <a:lnTo>
                    <a:pt x="5398" y="27148"/>
                  </a:lnTo>
                  <a:lnTo>
                    <a:pt x="5845" y="27148"/>
                  </a:lnTo>
                  <a:lnTo>
                    <a:pt x="5845" y="27148"/>
                  </a:lnTo>
                  <a:lnTo>
                    <a:pt x="6399" y="27113"/>
                  </a:lnTo>
                  <a:lnTo>
                    <a:pt x="6953" y="27077"/>
                  </a:lnTo>
                  <a:lnTo>
                    <a:pt x="6953" y="27077"/>
                  </a:lnTo>
                  <a:lnTo>
                    <a:pt x="7310" y="27059"/>
                  </a:lnTo>
                  <a:lnTo>
                    <a:pt x="7685" y="27041"/>
                  </a:lnTo>
                  <a:lnTo>
                    <a:pt x="7685" y="27041"/>
                  </a:lnTo>
                  <a:lnTo>
                    <a:pt x="9884" y="27041"/>
                  </a:lnTo>
                  <a:lnTo>
                    <a:pt x="9884" y="27041"/>
                  </a:lnTo>
                  <a:lnTo>
                    <a:pt x="12082" y="27023"/>
                  </a:lnTo>
                  <a:lnTo>
                    <a:pt x="12082" y="27023"/>
                  </a:lnTo>
                  <a:lnTo>
                    <a:pt x="12457" y="26987"/>
                  </a:lnTo>
                  <a:lnTo>
                    <a:pt x="12457" y="26987"/>
                  </a:lnTo>
                  <a:lnTo>
                    <a:pt x="13583" y="26970"/>
                  </a:lnTo>
                  <a:lnTo>
                    <a:pt x="14709" y="26970"/>
                  </a:lnTo>
                  <a:lnTo>
                    <a:pt x="14709" y="26970"/>
                  </a:lnTo>
                  <a:lnTo>
                    <a:pt x="17515" y="26934"/>
                  </a:lnTo>
                  <a:lnTo>
                    <a:pt x="17515" y="26934"/>
                  </a:lnTo>
                  <a:lnTo>
                    <a:pt x="18820" y="26934"/>
                  </a:lnTo>
                  <a:lnTo>
                    <a:pt x="18820" y="26934"/>
                  </a:lnTo>
                  <a:lnTo>
                    <a:pt x="18980" y="26934"/>
                  </a:lnTo>
                  <a:lnTo>
                    <a:pt x="19141" y="26916"/>
                  </a:lnTo>
                  <a:lnTo>
                    <a:pt x="19141" y="26916"/>
                  </a:lnTo>
                  <a:lnTo>
                    <a:pt x="19177" y="26898"/>
                  </a:lnTo>
                  <a:lnTo>
                    <a:pt x="19213" y="26880"/>
                  </a:lnTo>
                  <a:lnTo>
                    <a:pt x="19213" y="26862"/>
                  </a:lnTo>
                  <a:lnTo>
                    <a:pt x="19213" y="26827"/>
                  </a:lnTo>
                  <a:lnTo>
                    <a:pt x="19213" y="26827"/>
                  </a:lnTo>
                  <a:lnTo>
                    <a:pt x="19195" y="26773"/>
                  </a:lnTo>
                  <a:lnTo>
                    <a:pt x="19141" y="26737"/>
                  </a:lnTo>
                  <a:lnTo>
                    <a:pt x="19141" y="26737"/>
                  </a:lnTo>
                  <a:lnTo>
                    <a:pt x="19034" y="26719"/>
                  </a:lnTo>
                  <a:lnTo>
                    <a:pt x="18927" y="26702"/>
                  </a:lnTo>
                  <a:lnTo>
                    <a:pt x="18927" y="26702"/>
                  </a:lnTo>
                  <a:lnTo>
                    <a:pt x="17372" y="26702"/>
                  </a:lnTo>
                  <a:lnTo>
                    <a:pt x="17372" y="26702"/>
                  </a:lnTo>
                  <a:lnTo>
                    <a:pt x="16032" y="26702"/>
                  </a:lnTo>
                  <a:lnTo>
                    <a:pt x="15156" y="26719"/>
                  </a:lnTo>
                  <a:lnTo>
                    <a:pt x="14709" y="26719"/>
                  </a:lnTo>
                  <a:lnTo>
                    <a:pt x="14709" y="26719"/>
                  </a:lnTo>
                  <a:lnTo>
                    <a:pt x="14584" y="26737"/>
                  </a:lnTo>
                  <a:lnTo>
                    <a:pt x="14316" y="26737"/>
                  </a:lnTo>
                  <a:lnTo>
                    <a:pt x="13565" y="26755"/>
                  </a:lnTo>
                  <a:lnTo>
                    <a:pt x="12404" y="26755"/>
                  </a:lnTo>
                  <a:lnTo>
                    <a:pt x="12404" y="26755"/>
                  </a:lnTo>
                  <a:lnTo>
                    <a:pt x="12278" y="26755"/>
                  </a:lnTo>
                  <a:lnTo>
                    <a:pt x="12171" y="26755"/>
                  </a:lnTo>
                  <a:lnTo>
                    <a:pt x="12171" y="26755"/>
                  </a:lnTo>
                  <a:lnTo>
                    <a:pt x="11939" y="26791"/>
                  </a:lnTo>
                  <a:lnTo>
                    <a:pt x="11456" y="26791"/>
                  </a:lnTo>
                  <a:lnTo>
                    <a:pt x="10098" y="26809"/>
                  </a:lnTo>
                  <a:lnTo>
                    <a:pt x="8007" y="26809"/>
                  </a:lnTo>
                  <a:lnTo>
                    <a:pt x="8007" y="26809"/>
                  </a:lnTo>
                  <a:lnTo>
                    <a:pt x="7632" y="26809"/>
                  </a:lnTo>
                  <a:lnTo>
                    <a:pt x="7274" y="26809"/>
                  </a:lnTo>
                  <a:lnTo>
                    <a:pt x="6524" y="26862"/>
                  </a:lnTo>
                  <a:lnTo>
                    <a:pt x="6524" y="26862"/>
                  </a:lnTo>
                  <a:lnTo>
                    <a:pt x="6077" y="26898"/>
                  </a:lnTo>
                  <a:lnTo>
                    <a:pt x="5630" y="26898"/>
                  </a:lnTo>
                  <a:lnTo>
                    <a:pt x="5630" y="26898"/>
                  </a:lnTo>
                  <a:lnTo>
                    <a:pt x="4415" y="26898"/>
                  </a:lnTo>
                  <a:lnTo>
                    <a:pt x="4415" y="26898"/>
                  </a:lnTo>
                  <a:lnTo>
                    <a:pt x="4236" y="26898"/>
                  </a:lnTo>
                  <a:lnTo>
                    <a:pt x="4057" y="26880"/>
                  </a:lnTo>
                  <a:lnTo>
                    <a:pt x="4057" y="26880"/>
                  </a:lnTo>
                  <a:lnTo>
                    <a:pt x="3539" y="26827"/>
                  </a:lnTo>
                  <a:lnTo>
                    <a:pt x="3271" y="26809"/>
                  </a:lnTo>
                  <a:lnTo>
                    <a:pt x="3003" y="26809"/>
                  </a:lnTo>
                  <a:lnTo>
                    <a:pt x="3003" y="26809"/>
                  </a:lnTo>
                  <a:lnTo>
                    <a:pt x="2592" y="26809"/>
                  </a:lnTo>
                  <a:lnTo>
                    <a:pt x="2181" y="26809"/>
                  </a:lnTo>
                  <a:lnTo>
                    <a:pt x="2181" y="26809"/>
                  </a:lnTo>
                  <a:lnTo>
                    <a:pt x="2056" y="26791"/>
                  </a:lnTo>
                  <a:lnTo>
                    <a:pt x="1948" y="26791"/>
                  </a:lnTo>
                  <a:lnTo>
                    <a:pt x="1716" y="26719"/>
                  </a:lnTo>
                  <a:lnTo>
                    <a:pt x="1502" y="26630"/>
                  </a:lnTo>
                  <a:lnTo>
                    <a:pt x="1305" y="26523"/>
                  </a:lnTo>
                  <a:lnTo>
                    <a:pt x="1305" y="26523"/>
                  </a:lnTo>
                  <a:lnTo>
                    <a:pt x="1269" y="26505"/>
                  </a:lnTo>
                  <a:lnTo>
                    <a:pt x="1234" y="26469"/>
                  </a:lnTo>
                  <a:lnTo>
                    <a:pt x="1234" y="26433"/>
                  </a:lnTo>
                  <a:lnTo>
                    <a:pt x="1234" y="26362"/>
                  </a:lnTo>
                  <a:lnTo>
                    <a:pt x="1234" y="26362"/>
                  </a:lnTo>
                  <a:lnTo>
                    <a:pt x="1341" y="26344"/>
                  </a:lnTo>
                  <a:lnTo>
                    <a:pt x="1448" y="26290"/>
                  </a:lnTo>
                  <a:lnTo>
                    <a:pt x="1555" y="26219"/>
                  </a:lnTo>
                  <a:lnTo>
                    <a:pt x="1645" y="26147"/>
                  </a:lnTo>
                  <a:lnTo>
                    <a:pt x="1645" y="26147"/>
                  </a:lnTo>
                  <a:lnTo>
                    <a:pt x="1698" y="26094"/>
                  </a:lnTo>
                  <a:lnTo>
                    <a:pt x="1752" y="26022"/>
                  </a:lnTo>
                  <a:lnTo>
                    <a:pt x="1788" y="25951"/>
                  </a:lnTo>
                  <a:lnTo>
                    <a:pt x="1805" y="25879"/>
                  </a:lnTo>
                  <a:lnTo>
                    <a:pt x="1805" y="25879"/>
                  </a:lnTo>
                  <a:lnTo>
                    <a:pt x="1841" y="25736"/>
                  </a:lnTo>
                  <a:lnTo>
                    <a:pt x="1823" y="25593"/>
                  </a:lnTo>
                  <a:lnTo>
                    <a:pt x="1805" y="25522"/>
                  </a:lnTo>
                  <a:lnTo>
                    <a:pt x="1788" y="25468"/>
                  </a:lnTo>
                  <a:lnTo>
                    <a:pt x="1752" y="25397"/>
                  </a:lnTo>
                  <a:lnTo>
                    <a:pt x="1698" y="25343"/>
                  </a:lnTo>
                  <a:lnTo>
                    <a:pt x="1698" y="25343"/>
                  </a:lnTo>
                  <a:lnTo>
                    <a:pt x="1609" y="25290"/>
                  </a:lnTo>
                  <a:lnTo>
                    <a:pt x="1519" y="25254"/>
                  </a:lnTo>
                  <a:lnTo>
                    <a:pt x="1412" y="25254"/>
                  </a:lnTo>
                  <a:lnTo>
                    <a:pt x="1359" y="25272"/>
                  </a:lnTo>
                  <a:lnTo>
                    <a:pt x="1323" y="25290"/>
                  </a:lnTo>
                  <a:lnTo>
                    <a:pt x="1323" y="25290"/>
                  </a:lnTo>
                  <a:lnTo>
                    <a:pt x="1198" y="25379"/>
                  </a:lnTo>
                  <a:lnTo>
                    <a:pt x="1091" y="25504"/>
                  </a:lnTo>
                  <a:lnTo>
                    <a:pt x="1019" y="25629"/>
                  </a:lnTo>
                  <a:lnTo>
                    <a:pt x="965" y="25790"/>
                  </a:lnTo>
                  <a:lnTo>
                    <a:pt x="965" y="25790"/>
                  </a:lnTo>
                  <a:lnTo>
                    <a:pt x="894" y="26147"/>
                  </a:lnTo>
                  <a:lnTo>
                    <a:pt x="894" y="26147"/>
                  </a:lnTo>
                  <a:lnTo>
                    <a:pt x="787" y="26130"/>
                  </a:lnTo>
                  <a:lnTo>
                    <a:pt x="715" y="26094"/>
                  </a:lnTo>
                  <a:lnTo>
                    <a:pt x="662" y="26022"/>
                  </a:lnTo>
                  <a:lnTo>
                    <a:pt x="644" y="25951"/>
                  </a:lnTo>
                  <a:lnTo>
                    <a:pt x="644" y="25951"/>
                  </a:lnTo>
                  <a:lnTo>
                    <a:pt x="554" y="25683"/>
                  </a:lnTo>
                  <a:lnTo>
                    <a:pt x="483" y="25415"/>
                  </a:lnTo>
                  <a:lnTo>
                    <a:pt x="447" y="25129"/>
                  </a:lnTo>
                  <a:lnTo>
                    <a:pt x="429" y="24843"/>
                  </a:lnTo>
                  <a:lnTo>
                    <a:pt x="429" y="24843"/>
                  </a:lnTo>
                  <a:lnTo>
                    <a:pt x="429" y="24432"/>
                  </a:lnTo>
                  <a:lnTo>
                    <a:pt x="394" y="24021"/>
                  </a:lnTo>
                  <a:lnTo>
                    <a:pt x="394" y="24021"/>
                  </a:lnTo>
                  <a:lnTo>
                    <a:pt x="340" y="23592"/>
                  </a:lnTo>
                  <a:lnTo>
                    <a:pt x="286" y="23163"/>
                  </a:lnTo>
                  <a:lnTo>
                    <a:pt x="286" y="23163"/>
                  </a:lnTo>
                  <a:lnTo>
                    <a:pt x="286" y="22645"/>
                  </a:lnTo>
                  <a:lnTo>
                    <a:pt x="268" y="21608"/>
                  </a:lnTo>
                  <a:lnTo>
                    <a:pt x="251" y="20053"/>
                  </a:lnTo>
                  <a:lnTo>
                    <a:pt x="251" y="20053"/>
                  </a:lnTo>
                  <a:lnTo>
                    <a:pt x="233" y="19839"/>
                  </a:lnTo>
                  <a:lnTo>
                    <a:pt x="233" y="19624"/>
                  </a:lnTo>
                  <a:lnTo>
                    <a:pt x="233" y="19624"/>
                  </a:lnTo>
                  <a:lnTo>
                    <a:pt x="233" y="14423"/>
                  </a:lnTo>
                  <a:lnTo>
                    <a:pt x="233" y="14423"/>
                  </a:lnTo>
                  <a:lnTo>
                    <a:pt x="268" y="14406"/>
                  </a:lnTo>
                  <a:lnTo>
                    <a:pt x="286" y="14388"/>
                  </a:lnTo>
                  <a:lnTo>
                    <a:pt x="304" y="14352"/>
                  </a:lnTo>
                  <a:lnTo>
                    <a:pt x="304" y="14316"/>
                  </a:lnTo>
                  <a:lnTo>
                    <a:pt x="304" y="14316"/>
                  </a:lnTo>
                  <a:lnTo>
                    <a:pt x="268" y="14137"/>
                  </a:lnTo>
                  <a:lnTo>
                    <a:pt x="251" y="13941"/>
                  </a:lnTo>
                  <a:lnTo>
                    <a:pt x="233" y="13583"/>
                  </a:lnTo>
                  <a:lnTo>
                    <a:pt x="233" y="13583"/>
                  </a:lnTo>
                  <a:lnTo>
                    <a:pt x="251" y="13208"/>
                  </a:lnTo>
                  <a:lnTo>
                    <a:pt x="268" y="13012"/>
                  </a:lnTo>
                  <a:lnTo>
                    <a:pt x="304" y="12833"/>
                  </a:lnTo>
                  <a:lnTo>
                    <a:pt x="304" y="12833"/>
                  </a:lnTo>
                  <a:lnTo>
                    <a:pt x="304" y="12797"/>
                  </a:lnTo>
                  <a:lnTo>
                    <a:pt x="286" y="12761"/>
                  </a:lnTo>
                  <a:lnTo>
                    <a:pt x="268" y="12743"/>
                  </a:lnTo>
                  <a:lnTo>
                    <a:pt x="233" y="12726"/>
                  </a:lnTo>
                  <a:lnTo>
                    <a:pt x="233" y="12726"/>
                  </a:lnTo>
                  <a:lnTo>
                    <a:pt x="233" y="7525"/>
                  </a:lnTo>
                  <a:lnTo>
                    <a:pt x="233" y="7525"/>
                  </a:lnTo>
                  <a:lnTo>
                    <a:pt x="233" y="7310"/>
                  </a:lnTo>
                  <a:lnTo>
                    <a:pt x="251" y="7096"/>
                  </a:lnTo>
                  <a:lnTo>
                    <a:pt x="251" y="7096"/>
                  </a:lnTo>
                  <a:lnTo>
                    <a:pt x="268" y="5541"/>
                  </a:lnTo>
                  <a:lnTo>
                    <a:pt x="286" y="4522"/>
                  </a:lnTo>
                  <a:lnTo>
                    <a:pt x="286" y="3986"/>
                  </a:lnTo>
                  <a:lnTo>
                    <a:pt x="286" y="3986"/>
                  </a:lnTo>
                  <a:lnTo>
                    <a:pt x="340" y="3557"/>
                  </a:lnTo>
                  <a:lnTo>
                    <a:pt x="394" y="3128"/>
                  </a:lnTo>
                  <a:lnTo>
                    <a:pt x="394" y="3128"/>
                  </a:lnTo>
                  <a:lnTo>
                    <a:pt x="429" y="2717"/>
                  </a:lnTo>
                  <a:lnTo>
                    <a:pt x="429" y="2306"/>
                  </a:lnTo>
                  <a:lnTo>
                    <a:pt x="429" y="2306"/>
                  </a:lnTo>
                  <a:lnTo>
                    <a:pt x="447" y="2020"/>
                  </a:lnTo>
                  <a:lnTo>
                    <a:pt x="483" y="1752"/>
                  </a:lnTo>
                  <a:lnTo>
                    <a:pt x="554" y="1466"/>
                  </a:lnTo>
                  <a:lnTo>
                    <a:pt x="644" y="1198"/>
                  </a:lnTo>
                  <a:lnTo>
                    <a:pt x="644" y="1198"/>
                  </a:lnTo>
                  <a:lnTo>
                    <a:pt x="662" y="1127"/>
                  </a:lnTo>
                  <a:lnTo>
                    <a:pt x="715" y="1055"/>
                  </a:lnTo>
                  <a:lnTo>
                    <a:pt x="787" y="1019"/>
                  </a:lnTo>
                  <a:lnTo>
                    <a:pt x="894" y="1001"/>
                  </a:lnTo>
                  <a:lnTo>
                    <a:pt x="894" y="1001"/>
                  </a:lnTo>
                  <a:lnTo>
                    <a:pt x="965" y="1359"/>
                  </a:lnTo>
                  <a:lnTo>
                    <a:pt x="965" y="1359"/>
                  </a:lnTo>
                  <a:lnTo>
                    <a:pt x="1019" y="1520"/>
                  </a:lnTo>
                  <a:lnTo>
                    <a:pt x="1091" y="1645"/>
                  </a:lnTo>
                  <a:lnTo>
                    <a:pt x="1198" y="1770"/>
                  </a:lnTo>
                  <a:lnTo>
                    <a:pt x="1323" y="1859"/>
                  </a:lnTo>
                  <a:lnTo>
                    <a:pt x="1323" y="1859"/>
                  </a:lnTo>
                  <a:lnTo>
                    <a:pt x="1359" y="1877"/>
                  </a:lnTo>
                  <a:lnTo>
                    <a:pt x="1412" y="1895"/>
                  </a:lnTo>
                  <a:lnTo>
                    <a:pt x="1519" y="1895"/>
                  </a:lnTo>
                  <a:lnTo>
                    <a:pt x="1609" y="1859"/>
                  </a:lnTo>
                  <a:lnTo>
                    <a:pt x="1698" y="1806"/>
                  </a:lnTo>
                  <a:lnTo>
                    <a:pt x="1698" y="1806"/>
                  </a:lnTo>
                  <a:lnTo>
                    <a:pt x="1752" y="1752"/>
                  </a:lnTo>
                  <a:lnTo>
                    <a:pt x="1788" y="1698"/>
                  </a:lnTo>
                  <a:lnTo>
                    <a:pt x="1805" y="1627"/>
                  </a:lnTo>
                  <a:lnTo>
                    <a:pt x="1823" y="1556"/>
                  </a:lnTo>
                  <a:lnTo>
                    <a:pt x="1841" y="1413"/>
                  </a:lnTo>
                  <a:lnTo>
                    <a:pt x="1805" y="1270"/>
                  </a:lnTo>
                  <a:lnTo>
                    <a:pt x="1805" y="1270"/>
                  </a:lnTo>
                  <a:lnTo>
                    <a:pt x="1788" y="1198"/>
                  </a:lnTo>
                  <a:lnTo>
                    <a:pt x="1752" y="1127"/>
                  </a:lnTo>
                  <a:lnTo>
                    <a:pt x="1698" y="1055"/>
                  </a:lnTo>
                  <a:lnTo>
                    <a:pt x="1645" y="1001"/>
                  </a:lnTo>
                  <a:lnTo>
                    <a:pt x="1645" y="1001"/>
                  </a:lnTo>
                  <a:lnTo>
                    <a:pt x="1555" y="930"/>
                  </a:lnTo>
                  <a:lnTo>
                    <a:pt x="1448" y="858"/>
                  </a:lnTo>
                  <a:lnTo>
                    <a:pt x="1341" y="805"/>
                  </a:lnTo>
                  <a:lnTo>
                    <a:pt x="1234" y="787"/>
                  </a:lnTo>
                  <a:lnTo>
                    <a:pt x="1234" y="787"/>
                  </a:lnTo>
                  <a:lnTo>
                    <a:pt x="1234" y="733"/>
                  </a:lnTo>
                  <a:lnTo>
                    <a:pt x="1234" y="680"/>
                  </a:lnTo>
                  <a:lnTo>
                    <a:pt x="1269" y="644"/>
                  </a:lnTo>
                  <a:lnTo>
                    <a:pt x="1305" y="626"/>
                  </a:lnTo>
                  <a:lnTo>
                    <a:pt x="1305" y="626"/>
                  </a:lnTo>
                  <a:lnTo>
                    <a:pt x="1502" y="519"/>
                  </a:lnTo>
                  <a:lnTo>
                    <a:pt x="1716" y="430"/>
                  </a:lnTo>
                  <a:lnTo>
                    <a:pt x="1948" y="376"/>
                  </a:lnTo>
                  <a:lnTo>
                    <a:pt x="2056" y="358"/>
                  </a:lnTo>
                  <a:lnTo>
                    <a:pt x="2181" y="340"/>
                  </a:lnTo>
                  <a:lnTo>
                    <a:pt x="2181" y="340"/>
                  </a:lnTo>
                  <a:lnTo>
                    <a:pt x="2592" y="340"/>
                  </a:lnTo>
                  <a:lnTo>
                    <a:pt x="3003" y="340"/>
                  </a:lnTo>
                  <a:lnTo>
                    <a:pt x="3003" y="340"/>
                  </a:lnTo>
                  <a:lnTo>
                    <a:pt x="3271" y="340"/>
                  </a:lnTo>
                  <a:lnTo>
                    <a:pt x="3539" y="322"/>
                  </a:lnTo>
                  <a:lnTo>
                    <a:pt x="4057" y="269"/>
                  </a:lnTo>
                  <a:lnTo>
                    <a:pt x="4057" y="269"/>
                  </a:lnTo>
                  <a:lnTo>
                    <a:pt x="4236" y="251"/>
                  </a:lnTo>
                  <a:lnTo>
                    <a:pt x="4415" y="251"/>
                  </a:lnTo>
                  <a:lnTo>
                    <a:pt x="4415" y="251"/>
                  </a:lnTo>
                  <a:lnTo>
                    <a:pt x="5630" y="251"/>
                  </a:lnTo>
                  <a:lnTo>
                    <a:pt x="5630" y="251"/>
                  </a:lnTo>
                  <a:lnTo>
                    <a:pt x="6077" y="251"/>
                  </a:lnTo>
                  <a:lnTo>
                    <a:pt x="6524" y="287"/>
                  </a:lnTo>
                  <a:lnTo>
                    <a:pt x="6524" y="287"/>
                  </a:lnTo>
                  <a:lnTo>
                    <a:pt x="7060" y="304"/>
                  </a:lnTo>
                  <a:lnTo>
                    <a:pt x="7793" y="340"/>
                  </a:lnTo>
                  <a:lnTo>
                    <a:pt x="8507" y="358"/>
                  </a:lnTo>
                  <a:lnTo>
                    <a:pt x="9044" y="340"/>
                  </a:lnTo>
                  <a:lnTo>
                    <a:pt x="9044" y="340"/>
                  </a:lnTo>
                  <a:lnTo>
                    <a:pt x="11957" y="340"/>
                  </a:lnTo>
                  <a:lnTo>
                    <a:pt x="13887" y="358"/>
                  </a:lnTo>
                  <a:lnTo>
                    <a:pt x="14548" y="358"/>
                  </a:lnTo>
                  <a:lnTo>
                    <a:pt x="14870" y="394"/>
                  </a:lnTo>
                  <a:lnTo>
                    <a:pt x="14870" y="394"/>
                  </a:lnTo>
                  <a:lnTo>
                    <a:pt x="14977" y="394"/>
                  </a:lnTo>
                  <a:lnTo>
                    <a:pt x="15084" y="394"/>
                  </a:lnTo>
                  <a:lnTo>
                    <a:pt x="15084" y="394"/>
                  </a:lnTo>
                  <a:lnTo>
                    <a:pt x="16246" y="394"/>
                  </a:lnTo>
                  <a:lnTo>
                    <a:pt x="16997" y="412"/>
                  </a:lnTo>
                  <a:lnTo>
                    <a:pt x="17265" y="412"/>
                  </a:lnTo>
                  <a:lnTo>
                    <a:pt x="17408" y="430"/>
                  </a:lnTo>
                  <a:lnTo>
                    <a:pt x="17408" y="430"/>
                  </a:lnTo>
                  <a:lnTo>
                    <a:pt x="18105" y="430"/>
                  </a:lnTo>
                  <a:lnTo>
                    <a:pt x="19552" y="447"/>
                  </a:lnTo>
                  <a:lnTo>
                    <a:pt x="21697" y="447"/>
                  </a:lnTo>
                  <a:lnTo>
                    <a:pt x="21697" y="447"/>
                  </a:lnTo>
                  <a:lnTo>
                    <a:pt x="23216" y="447"/>
                  </a:lnTo>
                  <a:lnTo>
                    <a:pt x="23216" y="447"/>
                  </a:lnTo>
                  <a:lnTo>
                    <a:pt x="24717" y="447"/>
                  </a:lnTo>
                  <a:lnTo>
                    <a:pt x="24717" y="447"/>
                  </a:lnTo>
                  <a:lnTo>
                    <a:pt x="27791" y="447"/>
                  </a:lnTo>
                  <a:lnTo>
                    <a:pt x="29882" y="430"/>
                  </a:lnTo>
                  <a:lnTo>
                    <a:pt x="30865" y="430"/>
                  </a:lnTo>
                  <a:lnTo>
                    <a:pt x="30865" y="430"/>
                  </a:lnTo>
                  <a:lnTo>
                    <a:pt x="31008" y="412"/>
                  </a:lnTo>
                  <a:lnTo>
                    <a:pt x="31276" y="412"/>
                  </a:lnTo>
                  <a:lnTo>
                    <a:pt x="32027" y="394"/>
                  </a:lnTo>
                  <a:lnTo>
                    <a:pt x="33189" y="394"/>
                  </a:lnTo>
                  <a:lnTo>
                    <a:pt x="33189" y="394"/>
                  </a:lnTo>
                  <a:lnTo>
                    <a:pt x="33296" y="394"/>
                  </a:lnTo>
                  <a:lnTo>
                    <a:pt x="33421" y="394"/>
                  </a:lnTo>
                  <a:lnTo>
                    <a:pt x="33421" y="394"/>
                  </a:lnTo>
                  <a:lnTo>
                    <a:pt x="33761" y="358"/>
                  </a:lnTo>
                  <a:lnTo>
                    <a:pt x="34511" y="358"/>
                  </a:lnTo>
                  <a:lnTo>
                    <a:pt x="36692" y="340"/>
                  </a:lnTo>
                  <a:lnTo>
                    <a:pt x="39962" y="340"/>
                  </a:lnTo>
                  <a:lnTo>
                    <a:pt x="39962" y="340"/>
                  </a:lnTo>
                  <a:lnTo>
                    <a:pt x="40320" y="358"/>
                  </a:lnTo>
                  <a:lnTo>
                    <a:pt x="40695" y="340"/>
                  </a:lnTo>
                  <a:lnTo>
                    <a:pt x="41446" y="287"/>
                  </a:lnTo>
                  <a:lnTo>
                    <a:pt x="41446" y="287"/>
                  </a:lnTo>
                  <a:lnTo>
                    <a:pt x="41892" y="251"/>
                  </a:lnTo>
                  <a:lnTo>
                    <a:pt x="42339" y="251"/>
                  </a:lnTo>
                  <a:lnTo>
                    <a:pt x="42339" y="251"/>
                  </a:lnTo>
                  <a:lnTo>
                    <a:pt x="43554" y="251"/>
                  </a:lnTo>
                  <a:lnTo>
                    <a:pt x="43554" y="251"/>
                  </a:lnTo>
                  <a:lnTo>
                    <a:pt x="43733" y="251"/>
                  </a:lnTo>
                  <a:lnTo>
                    <a:pt x="43894" y="269"/>
                  </a:lnTo>
                  <a:lnTo>
                    <a:pt x="43894" y="269"/>
                  </a:lnTo>
                  <a:lnTo>
                    <a:pt x="44430" y="322"/>
                  </a:lnTo>
                  <a:lnTo>
                    <a:pt x="44698" y="340"/>
                  </a:lnTo>
                  <a:lnTo>
                    <a:pt x="44948" y="340"/>
                  </a:lnTo>
                  <a:lnTo>
                    <a:pt x="44948" y="340"/>
                  </a:lnTo>
                  <a:lnTo>
                    <a:pt x="45377" y="340"/>
                  </a:lnTo>
                  <a:lnTo>
                    <a:pt x="45788" y="340"/>
                  </a:lnTo>
                  <a:lnTo>
                    <a:pt x="45788" y="340"/>
                  </a:lnTo>
                  <a:lnTo>
                    <a:pt x="45914" y="358"/>
                  </a:lnTo>
                  <a:lnTo>
                    <a:pt x="46021" y="376"/>
                  </a:lnTo>
                  <a:lnTo>
                    <a:pt x="46235" y="430"/>
                  </a:lnTo>
                  <a:lnTo>
                    <a:pt x="46450" y="519"/>
                  </a:lnTo>
                  <a:lnTo>
                    <a:pt x="46664" y="626"/>
                  </a:lnTo>
                  <a:lnTo>
                    <a:pt x="46664" y="626"/>
                  </a:lnTo>
                  <a:lnTo>
                    <a:pt x="46700" y="644"/>
                  </a:lnTo>
                  <a:lnTo>
                    <a:pt x="46718" y="680"/>
                  </a:lnTo>
                  <a:lnTo>
                    <a:pt x="46736" y="733"/>
                  </a:lnTo>
                  <a:lnTo>
                    <a:pt x="46736" y="787"/>
                  </a:lnTo>
                  <a:lnTo>
                    <a:pt x="46736" y="787"/>
                  </a:lnTo>
                  <a:lnTo>
                    <a:pt x="46611" y="805"/>
                  </a:lnTo>
                  <a:lnTo>
                    <a:pt x="46521" y="858"/>
                  </a:lnTo>
                  <a:lnTo>
                    <a:pt x="46414" y="930"/>
                  </a:lnTo>
                  <a:lnTo>
                    <a:pt x="46325" y="1001"/>
                  </a:lnTo>
                  <a:lnTo>
                    <a:pt x="46325" y="1001"/>
                  </a:lnTo>
                  <a:lnTo>
                    <a:pt x="46253" y="1055"/>
                  </a:lnTo>
                  <a:lnTo>
                    <a:pt x="46217" y="1127"/>
                  </a:lnTo>
                  <a:lnTo>
                    <a:pt x="46182" y="1198"/>
                  </a:lnTo>
                  <a:lnTo>
                    <a:pt x="46146" y="1270"/>
                  </a:lnTo>
                  <a:lnTo>
                    <a:pt x="46146" y="1270"/>
                  </a:lnTo>
                  <a:lnTo>
                    <a:pt x="46128" y="1413"/>
                  </a:lnTo>
                  <a:lnTo>
                    <a:pt x="46146" y="1556"/>
                  </a:lnTo>
                  <a:lnTo>
                    <a:pt x="46146" y="1627"/>
                  </a:lnTo>
                  <a:lnTo>
                    <a:pt x="46182" y="1698"/>
                  </a:lnTo>
                  <a:lnTo>
                    <a:pt x="46217" y="1752"/>
                  </a:lnTo>
                  <a:lnTo>
                    <a:pt x="46271" y="1806"/>
                  </a:lnTo>
                  <a:lnTo>
                    <a:pt x="46271" y="1806"/>
                  </a:lnTo>
                  <a:lnTo>
                    <a:pt x="46360" y="1859"/>
                  </a:lnTo>
                  <a:lnTo>
                    <a:pt x="46450" y="1895"/>
                  </a:lnTo>
                  <a:lnTo>
                    <a:pt x="46557" y="1895"/>
                  </a:lnTo>
                  <a:lnTo>
                    <a:pt x="46611" y="1877"/>
                  </a:lnTo>
                  <a:lnTo>
                    <a:pt x="46646" y="1859"/>
                  </a:lnTo>
                  <a:lnTo>
                    <a:pt x="46646" y="1859"/>
                  </a:lnTo>
                  <a:lnTo>
                    <a:pt x="46771" y="1770"/>
                  </a:lnTo>
                  <a:lnTo>
                    <a:pt x="46879" y="1645"/>
                  </a:lnTo>
                  <a:lnTo>
                    <a:pt x="46950" y="1520"/>
                  </a:lnTo>
                  <a:lnTo>
                    <a:pt x="47004" y="1359"/>
                  </a:lnTo>
                  <a:lnTo>
                    <a:pt x="47004" y="1359"/>
                  </a:lnTo>
                  <a:lnTo>
                    <a:pt x="47075" y="1001"/>
                  </a:lnTo>
                  <a:lnTo>
                    <a:pt x="47075" y="1001"/>
                  </a:lnTo>
                  <a:lnTo>
                    <a:pt x="47165" y="1019"/>
                  </a:lnTo>
                  <a:lnTo>
                    <a:pt x="47236" y="1055"/>
                  </a:lnTo>
                  <a:lnTo>
                    <a:pt x="47290" y="1127"/>
                  </a:lnTo>
                  <a:lnTo>
                    <a:pt x="47325" y="1198"/>
                  </a:lnTo>
                  <a:lnTo>
                    <a:pt x="47325" y="1198"/>
                  </a:lnTo>
                  <a:lnTo>
                    <a:pt x="47415" y="1466"/>
                  </a:lnTo>
                  <a:lnTo>
                    <a:pt x="47468" y="1752"/>
                  </a:lnTo>
                  <a:lnTo>
                    <a:pt x="47522" y="2020"/>
                  </a:lnTo>
                  <a:lnTo>
                    <a:pt x="47540" y="2306"/>
                  </a:lnTo>
                  <a:lnTo>
                    <a:pt x="47540" y="2306"/>
                  </a:lnTo>
                  <a:lnTo>
                    <a:pt x="47540" y="2717"/>
                  </a:lnTo>
                  <a:lnTo>
                    <a:pt x="47576" y="3128"/>
                  </a:lnTo>
                  <a:lnTo>
                    <a:pt x="47576" y="3128"/>
                  </a:lnTo>
                  <a:lnTo>
                    <a:pt x="47611" y="3557"/>
                  </a:lnTo>
                  <a:lnTo>
                    <a:pt x="47683" y="3986"/>
                  </a:lnTo>
                  <a:lnTo>
                    <a:pt x="47683" y="3986"/>
                  </a:lnTo>
                  <a:lnTo>
                    <a:pt x="47683" y="4522"/>
                  </a:lnTo>
                  <a:lnTo>
                    <a:pt x="47701" y="5541"/>
                  </a:lnTo>
                  <a:lnTo>
                    <a:pt x="47701" y="7096"/>
                  </a:lnTo>
                  <a:lnTo>
                    <a:pt x="47701" y="7096"/>
                  </a:lnTo>
                  <a:lnTo>
                    <a:pt x="47737" y="7310"/>
                  </a:lnTo>
                  <a:lnTo>
                    <a:pt x="47737" y="7525"/>
                  </a:lnTo>
                  <a:lnTo>
                    <a:pt x="47737" y="7525"/>
                  </a:lnTo>
                  <a:lnTo>
                    <a:pt x="47737" y="12726"/>
                  </a:lnTo>
                  <a:lnTo>
                    <a:pt x="47737" y="12726"/>
                  </a:lnTo>
                  <a:lnTo>
                    <a:pt x="47701" y="12743"/>
                  </a:lnTo>
                  <a:lnTo>
                    <a:pt x="47683" y="12761"/>
                  </a:lnTo>
                  <a:lnTo>
                    <a:pt x="47665" y="12797"/>
                  </a:lnTo>
                  <a:lnTo>
                    <a:pt x="47665" y="12833"/>
                  </a:lnTo>
                  <a:lnTo>
                    <a:pt x="47665" y="12833"/>
                  </a:lnTo>
                  <a:lnTo>
                    <a:pt x="47701" y="13012"/>
                  </a:lnTo>
                  <a:lnTo>
                    <a:pt x="47719" y="13208"/>
                  </a:lnTo>
                  <a:lnTo>
                    <a:pt x="47737" y="13566"/>
                  </a:lnTo>
                  <a:lnTo>
                    <a:pt x="47737" y="13566"/>
                  </a:lnTo>
                  <a:lnTo>
                    <a:pt x="47719" y="13941"/>
                  </a:lnTo>
                  <a:lnTo>
                    <a:pt x="47701" y="14137"/>
                  </a:lnTo>
                  <a:lnTo>
                    <a:pt x="47665" y="14316"/>
                  </a:lnTo>
                  <a:lnTo>
                    <a:pt x="47665" y="14316"/>
                  </a:lnTo>
                  <a:lnTo>
                    <a:pt x="47665" y="14352"/>
                  </a:lnTo>
                  <a:lnTo>
                    <a:pt x="47683" y="14388"/>
                  </a:lnTo>
                  <a:lnTo>
                    <a:pt x="47701" y="14406"/>
                  </a:lnTo>
                  <a:lnTo>
                    <a:pt x="47737" y="14423"/>
                  </a:lnTo>
                  <a:lnTo>
                    <a:pt x="47737" y="14423"/>
                  </a:lnTo>
                  <a:lnTo>
                    <a:pt x="47737" y="19624"/>
                  </a:lnTo>
                  <a:lnTo>
                    <a:pt x="47737" y="19624"/>
                  </a:lnTo>
                  <a:lnTo>
                    <a:pt x="47737" y="19839"/>
                  </a:lnTo>
                  <a:lnTo>
                    <a:pt x="47701" y="20053"/>
                  </a:lnTo>
                  <a:lnTo>
                    <a:pt x="47701" y="20053"/>
                  </a:lnTo>
                  <a:lnTo>
                    <a:pt x="47701" y="21608"/>
                  </a:lnTo>
                  <a:lnTo>
                    <a:pt x="47683" y="22645"/>
                  </a:lnTo>
                  <a:lnTo>
                    <a:pt x="47683" y="23163"/>
                  </a:lnTo>
                  <a:lnTo>
                    <a:pt x="47683" y="23163"/>
                  </a:lnTo>
                  <a:lnTo>
                    <a:pt x="47611" y="23592"/>
                  </a:lnTo>
                  <a:lnTo>
                    <a:pt x="47576" y="24021"/>
                  </a:lnTo>
                  <a:lnTo>
                    <a:pt x="47576" y="24021"/>
                  </a:lnTo>
                  <a:lnTo>
                    <a:pt x="47540" y="24432"/>
                  </a:lnTo>
                  <a:lnTo>
                    <a:pt x="47540" y="24843"/>
                  </a:lnTo>
                  <a:lnTo>
                    <a:pt x="47540" y="24843"/>
                  </a:lnTo>
                  <a:lnTo>
                    <a:pt x="47522" y="25129"/>
                  </a:lnTo>
                  <a:lnTo>
                    <a:pt x="47468" y="25415"/>
                  </a:lnTo>
                  <a:lnTo>
                    <a:pt x="47415" y="25683"/>
                  </a:lnTo>
                  <a:lnTo>
                    <a:pt x="47325" y="25951"/>
                  </a:lnTo>
                  <a:lnTo>
                    <a:pt x="47325" y="25951"/>
                  </a:lnTo>
                  <a:lnTo>
                    <a:pt x="47290" y="26022"/>
                  </a:lnTo>
                  <a:lnTo>
                    <a:pt x="47236" y="26094"/>
                  </a:lnTo>
                  <a:lnTo>
                    <a:pt x="47165" y="26130"/>
                  </a:lnTo>
                  <a:lnTo>
                    <a:pt x="47075" y="26147"/>
                  </a:lnTo>
                  <a:lnTo>
                    <a:pt x="47075" y="26147"/>
                  </a:lnTo>
                  <a:lnTo>
                    <a:pt x="47004" y="25790"/>
                  </a:lnTo>
                  <a:lnTo>
                    <a:pt x="47004" y="25790"/>
                  </a:lnTo>
                  <a:lnTo>
                    <a:pt x="46950" y="25629"/>
                  </a:lnTo>
                  <a:lnTo>
                    <a:pt x="46879" y="25504"/>
                  </a:lnTo>
                  <a:lnTo>
                    <a:pt x="46771" y="25379"/>
                  </a:lnTo>
                  <a:lnTo>
                    <a:pt x="46646" y="25290"/>
                  </a:lnTo>
                  <a:lnTo>
                    <a:pt x="46646" y="25290"/>
                  </a:lnTo>
                  <a:lnTo>
                    <a:pt x="46611" y="25272"/>
                  </a:lnTo>
                  <a:lnTo>
                    <a:pt x="46557" y="25254"/>
                  </a:lnTo>
                  <a:lnTo>
                    <a:pt x="46450" y="25254"/>
                  </a:lnTo>
                  <a:lnTo>
                    <a:pt x="46360" y="25290"/>
                  </a:lnTo>
                  <a:lnTo>
                    <a:pt x="46271" y="25343"/>
                  </a:lnTo>
                  <a:lnTo>
                    <a:pt x="46271" y="25343"/>
                  </a:lnTo>
                  <a:lnTo>
                    <a:pt x="46217" y="25397"/>
                  </a:lnTo>
                  <a:lnTo>
                    <a:pt x="46182" y="25468"/>
                  </a:lnTo>
                  <a:lnTo>
                    <a:pt x="46146" y="25522"/>
                  </a:lnTo>
                  <a:lnTo>
                    <a:pt x="46146" y="25593"/>
                  </a:lnTo>
                  <a:lnTo>
                    <a:pt x="46128" y="25736"/>
                  </a:lnTo>
                  <a:lnTo>
                    <a:pt x="46146" y="25879"/>
                  </a:lnTo>
                  <a:lnTo>
                    <a:pt x="46146" y="25879"/>
                  </a:lnTo>
                  <a:lnTo>
                    <a:pt x="46182" y="25951"/>
                  </a:lnTo>
                  <a:lnTo>
                    <a:pt x="46217" y="26022"/>
                  </a:lnTo>
                  <a:lnTo>
                    <a:pt x="46253" y="26094"/>
                  </a:lnTo>
                  <a:lnTo>
                    <a:pt x="46325" y="26147"/>
                  </a:lnTo>
                  <a:lnTo>
                    <a:pt x="46325" y="26147"/>
                  </a:lnTo>
                  <a:lnTo>
                    <a:pt x="46414" y="26219"/>
                  </a:lnTo>
                  <a:lnTo>
                    <a:pt x="46521" y="26290"/>
                  </a:lnTo>
                  <a:lnTo>
                    <a:pt x="46611" y="26344"/>
                  </a:lnTo>
                  <a:lnTo>
                    <a:pt x="46736" y="26362"/>
                  </a:lnTo>
                  <a:lnTo>
                    <a:pt x="46736" y="26362"/>
                  </a:lnTo>
                  <a:lnTo>
                    <a:pt x="46736" y="26433"/>
                  </a:lnTo>
                  <a:lnTo>
                    <a:pt x="46718" y="26469"/>
                  </a:lnTo>
                  <a:lnTo>
                    <a:pt x="46700" y="26505"/>
                  </a:lnTo>
                  <a:lnTo>
                    <a:pt x="46664" y="26523"/>
                  </a:lnTo>
                  <a:lnTo>
                    <a:pt x="46664" y="26523"/>
                  </a:lnTo>
                  <a:lnTo>
                    <a:pt x="46450" y="26630"/>
                  </a:lnTo>
                  <a:lnTo>
                    <a:pt x="46235" y="26719"/>
                  </a:lnTo>
                  <a:lnTo>
                    <a:pt x="46021" y="26791"/>
                  </a:lnTo>
                  <a:lnTo>
                    <a:pt x="45914" y="26791"/>
                  </a:lnTo>
                  <a:lnTo>
                    <a:pt x="45788" y="26809"/>
                  </a:lnTo>
                  <a:lnTo>
                    <a:pt x="45788" y="26809"/>
                  </a:lnTo>
                  <a:lnTo>
                    <a:pt x="45377" y="26809"/>
                  </a:lnTo>
                  <a:lnTo>
                    <a:pt x="44948" y="26809"/>
                  </a:lnTo>
                  <a:lnTo>
                    <a:pt x="44948" y="26809"/>
                  </a:lnTo>
                  <a:lnTo>
                    <a:pt x="44698" y="26809"/>
                  </a:lnTo>
                  <a:lnTo>
                    <a:pt x="44430" y="26827"/>
                  </a:lnTo>
                  <a:lnTo>
                    <a:pt x="43894" y="26880"/>
                  </a:lnTo>
                  <a:lnTo>
                    <a:pt x="43894" y="26880"/>
                  </a:lnTo>
                  <a:lnTo>
                    <a:pt x="43733" y="26898"/>
                  </a:lnTo>
                  <a:lnTo>
                    <a:pt x="43554" y="26898"/>
                  </a:lnTo>
                  <a:lnTo>
                    <a:pt x="43554" y="26898"/>
                  </a:lnTo>
                  <a:lnTo>
                    <a:pt x="42339" y="26898"/>
                  </a:lnTo>
                  <a:lnTo>
                    <a:pt x="42339" y="26898"/>
                  </a:lnTo>
                  <a:lnTo>
                    <a:pt x="41892" y="26898"/>
                  </a:lnTo>
                  <a:lnTo>
                    <a:pt x="41446" y="26862"/>
                  </a:lnTo>
                  <a:lnTo>
                    <a:pt x="41446" y="26862"/>
                  </a:lnTo>
                  <a:lnTo>
                    <a:pt x="40695" y="26809"/>
                  </a:lnTo>
                  <a:lnTo>
                    <a:pt x="40320" y="26809"/>
                  </a:lnTo>
                  <a:lnTo>
                    <a:pt x="39962" y="26809"/>
                  </a:lnTo>
                  <a:lnTo>
                    <a:pt x="39962" y="26809"/>
                  </a:lnTo>
                  <a:lnTo>
                    <a:pt x="37871" y="26809"/>
                  </a:lnTo>
                  <a:lnTo>
                    <a:pt x="36513" y="26791"/>
                  </a:lnTo>
                  <a:lnTo>
                    <a:pt x="36030" y="26791"/>
                  </a:lnTo>
                  <a:lnTo>
                    <a:pt x="35798" y="26755"/>
                  </a:lnTo>
                  <a:lnTo>
                    <a:pt x="35798" y="26755"/>
                  </a:lnTo>
                  <a:lnTo>
                    <a:pt x="35673" y="26755"/>
                  </a:lnTo>
                  <a:lnTo>
                    <a:pt x="35566" y="26755"/>
                  </a:lnTo>
                  <a:lnTo>
                    <a:pt x="35566" y="26755"/>
                  </a:lnTo>
                  <a:lnTo>
                    <a:pt x="34404" y="26755"/>
                  </a:lnTo>
                  <a:lnTo>
                    <a:pt x="33653" y="26737"/>
                  </a:lnTo>
                  <a:lnTo>
                    <a:pt x="33385" y="26737"/>
                  </a:lnTo>
                  <a:lnTo>
                    <a:pt x="33242" y="26719"/>
                  </a:lnTo>
                  <a:lnTo>
                    <a:pt x="33242" y="26719"/>
                  </a:lnTo>
                  <a:lnTo>
                    <a:pt x="32813" y="26719"/>
                  </a:lnTo>
                  <a:lnTo>
                    <a:pt x="31920" y="26702"/>
                  </a:lnTo>
                  <a:lnTo>
                    <a:pt x="30597" y="26702"/>
                  </a:lnTo>
                  <a:lnTo>
                    <a:pt x="30597" y="26702"/>
                  </a:lnTo>
                  <a:lnTo>
                    <a:pt x="29042" y="26702"/>
                  </a:lnTo>
                  <a:lnTo>
                    <a:pt x="29042" y="26702"/>
                  </a:lnTo>
                  <a:lnTo>
                    <a:pt x="28935" y="26719"/>
                  </a:lnTo>
                  <a:lnTo>
                    <a:pt x="28810" y="26737"/>
                  </a:lnTo>
                  <a:lnTo>
                    <a:pt x="28810" y="26737"/>
                  </a:lnTo>
                  <a:lnTo>
                    <a:pt x="28774" y="26773"/>
                  </a:lnTo>
                  <a:lnTo>
                    <a:pt x="28739" y="26827"/>
                  </a:lnTo>
                  <a:lnTo>
                    <a:pt x="28739" y="26827"/>
                  </a:lnTo>
                  <a:lnTo>
                    <a:pt x="28739" y="26862"/>
                  </a:lnTo>
                  <a:lnTo>
                    <a:pt x="28756" y="26880"/>
                  </a:lnTo>
                  <a:lnTo>
                    <a:pt x="28792" y="26898"/>
                  </a:lnTo>
                  <a:lnTo>
                    <a:pt x="28810" y="26916"/>
                  </a:lnTo>
                  <a:lnTo>
                    <a:pt x="28810" y="26916"/>
                  </a:lnTo>
                  <a:lnTo>
                    <a:pt x="28971" y="26934"/>
                  </a:lnTo>
                  <a:lnTo>
                    <a:pt x="29150" y="26934"/>
                  </a:lnTo>
                  <a:lnTo>
                    <a:pt x="29150" y="26934"/>
                  </a:lnTo>
                  <a:lnTo>
                    <a:pt x="30454" y="26934"/>
                  </a:lnTo>
                  <a:lnTo>
                    <a:pt x="30454" y="26934"/>
                  </a:lnTo>
                  <a:close/>
                  <a:moveTo>
                    <a:pt x="1269" y="25629"/>
                  </a:moveTo>
                  <a:lnTo>
                    <a:pt x="1269" y="25629"/>
                  </a:lnTo>
                  <a:lnTo>
                    <a:pt x="1377" y="25504"/>
                  </a:lnTo>
                  <a:lnTo>
                    <a:pt x="1377" y="25504"/>
                  </a:lnTo>
                  <a:lnTo>
                    <a:pt x="1448" y="25468"/>
                  </a:lnTo>
                  <a:lnTo>
                    <a:pt x="1502" y="25468"/>
                  </a:lnTo>
                  <a:lnTo>
                    <a:pt x="1555" y="25504"/>
                  </a:lnTo>
                  <a:lnTo>
                    <a:pt x="1591" y="25576"/>
                  </a:lnTo>
                  <a:lnTo>
                    <a:pt x="1591" y="25576"/>
                  </a:lnTo>
                  <a:lnTo>
                    <a:pt x="1609" y="25683"/>
                  </a:lnTo>
                  <a:lnTo>
                    <a:pt x="1609" y="25790"/>
                  </a:lnTo>
                  <a:lnTo>
                    <a:pt x="1609" y="25790"/>
                  </a:lnTo>
                  <a:lnTo>
                    <a:pt x="1591" y="25862"/>
                  </a:lnTo>
                  <a:lnTo>
                    <a:pt x="1555" y="25915"/>
                  </a:lnTo>
                  <a:lnTo>
                    <a:pt x="1502" y="25969"/>
                  </a:lnTo>
                  <a:lnTo>
                    <a:pt x="1448" y="26022"/>
                  </a:lnTo>
                  <a:lnTo>
                    <a:pt x="1394" y="26058"/>
                  </a:lnTo>
                  <a:lnTo>
                    <a:pt x="1323" y="26094"/>
                  </a:lnTo>
                  <a:lnTo>
                    <a:pt x="1251" y="26112"/>
                  </a:lnTo>
                  <a:lnTo>
                    <a:pt x="1162" y="26130"/>
                  </a:lnTo>
                  <a:lnTo>
                    <a:pt x="1162" y="26130"/>
                  </a:lnTo>
                  <a:lnTo>
                    <a:pt x="1162" y="25987"/>
                  </a:lnTo>
                  <a:lnTo>
                    <a:pt x="1180" y="25862"/>
                  </a:lnTo>
                  <a:lnTo>
                    <a:pt x="1216" y="25736"/>
                  </a:lnTo>
                  <a:lnTo>
                    <a:pt x="1269" y="25629"/>
                  </a:lnTo>
                  <a:lnTo>
                    <a:pt x="1269" y="25629"/>
                  </a:lnTo>
                  <a:close/>
                  <a:moveTo>
                    <a:pt x="1609" y="1359"/>
                  </a:moveTo>
                  <a:lnTo>
                    <a:pt x="1609" y="1359"/>
                  </a:lnTo>
                  <a:lnTo>
                    <a:pt x="1609" y="1466"/>
                  </a:lnTo>
                  <a:lnTo>
                    <a:pt x="1591" y="1573"/>
                  </a:lnTo>
                  <a:lnTo>
                    <a:pt x="1591" y="1573"/>
                  </a:lnTo>
                  <a:lnTo>
                    <a:pt x="1555" y="1645"/>
                  </a:lnTo>
                  <a:lnTo>
                    <a:pt x="1502" y="1681"/>
                  </a:lnTo>
                  <a:lnTo>
                    <a:pt x="1448" y="1681"/>
                  </a:lnTo>
                  <a:lnTo>
                    <a:pt x="1377" y="1645"/>
                  </a:lnTo>
                  <a:lnTo>
                    <a:pt x="1377" y="1645"/>
                  </a:lnTo>
                  <a:lnTo>
                    <a:pt x="1269" y="1520"/>
                  </a:lnTo>
                  <a:lnTo>
                    <a:pt x="1269" y="1520"/>
                  </a:lnTo>
                  <a:lnTo>
                    <a:pt x="1216" y="1413"/>
                  </a:lnTo>
                  <a:lnTo>
                    <a:pt x="1180" y="1287"/>
                  </a:lnTo>
                  <a:lnTo>
                    <a:pt x="1162" y="1162"/>
                  </a:lnTo>
                  <a:lnTo>
                    <a:pt x="1162" y="1037"/>
                  </a:lnTo>
                  <a:lnTo>
                    <a:pt x="1162" y="1037"/>
                  </a:lnTo>
                  <a:lnTo>
                    <a:pt x="1251" y="1037"/>
                  </a:lnTo>
                  <a:lnTo>
                    <a:pt x="1323" y="1055"/>
                  </a:lnTo>
                  <a:lnTo>
                    <a:pt x="1394" y="1091"/>
                  </a:lnTo>
                  <a:lnTo>
                    <a:pt x="1448" y="1127"/>
                  </a:lnTo>
                  <a:lnTo>
                    <a:pt x="1502" y="1180"/>
                  </a:lnTo>
                  <a:lnTo>
                    <a:pt x="1555" y="1234"/>
                  </a:lnTo>
                  <a:lnTo>
                    <a:pt x="1591" y="1287"/>
                  </a:lnTo>
                  <a:lnTo>
                    <a:pt x="1609" y="1359"/>
                  </a:lnTo>
                  <a:lnTo>
                    <a:pt x="1609" y="1359"/>
                  </a:lnTo>
                  <a:close/>
                  <a:moveTo>
                    <a:pt x="46682" y="1520"/>
                  </a:moveTo>
                  <a:lnTo>
                    <a:pt x="46682" y="1520"/>
                  </a:lnTo>
                  <a:lnTo>
                    <a:pt x="46593" y="1645"/>
                  </a:lnTo>
                  <a:lnTo>
                    <a:pt x="46593" y="1645"/>
                  </a:lnTo>
                  <a:lnTo>
                    <a:pt x="46521" y="1681"/>
                  </a:lnTo>
                  <a:lnTo>
                    <a:pt x="46450" y="1681"/>
                  </a:lnTo>
                  <a:lnTo>
                    <a:pt x="46396" y="1645"/>
                  </a:lnTo>
                  <a:lnTo>
                    <a:pt x="46360" y="1573"/>
                  </a:lnTo>
                  <a:lnTo>
                    <a:pt x="46360" y="1573"/>
                  </a:lnTo>
                  <a:lnTo>
                    <a:pt x="46342" y="1466"/>
                  </a:lnTo>
                  <a:lnTo>
                    <a:pt x="46360" y="1359"/>
                  </a:lnTo>
                  <a:lnTo>
                    <a:pt x="46360" y="1359"/>
                  </a:lnTo>
                  <a:lnTo>
                    <a:pt x="46378" y="1287"/>
                  </a:lnTo>
                  <a:lnTo>
                    <a:pt x="46414" y="1234"/>
                  </a:lnTo>
                  <a:lnTo>
                    <a:pt x="46450" y="1180"/>
                  </a:lnTo>
                  <a:lnTo>
                    <a:pt x="46503" y="1127"/>
                  </a:lnTo>
                  <a:lnTo>
                    <a:pt x="46575" y="1091"/>
                  </a:lnTo>
                  <a:lnTo>
                    <a:pt x="46646" y="1055"/>
                  </a:lnTo>
                  <a:lnTo>
                    <a:pt x="46718" y="1037"/>
                  </a:lnTo>
                  <a:lnTo>
                    <a:pt x="46807" y="1037"/>
                  </a:lnTo>
                  <a:lnTo>
                    <a:pt x="46807" y="1037"/>
                  </a:lnTo>
                  <a:lnTo>
                    <a:pt x="46807" y="1162"/>
                  </a:lnTo>
                  <a:lnTo>
                    <a:pt x="46789" y="1287"/>
                  </a:lnTo>
                  <a:lnTo>
                    <a:pt x="46754" y="1413"/>
                  </a:lnTo>
                  <a:lnTo>
                    <a:pt x="46682" y="1520"/>
                  </a:lnTo>
                  <a:lnTo>
                    <a:pt x="46682" y="1520"/>
                  </a:lnTo>
                  <a:close/>
                  <a:moveTo>
                    <a:pt x="46360" y="25790"/>
                  </a:moveTo>
                  <a:lnTo>
                    <a:pt x="46360" y="25790"/>
                  </a:lnTo>
                  <a:lnTo>
                    <a:pt x="46342" y="25683"/>
                  </a:lnTo>
                  <a:lnTo>
                    <a:pt x="46360" y="25576"/>
                  </a:lnTo>
                  <a:lnTo>
                    <a:pt x="46360" y="25576"/>
                  </a:lnTo>
                  <a:lnTo>
                    <a:pt x="46396" y="25504"/>
                  </a:lnTo>
                  <a:lnTo>
                    <a:pt x="46450" y="25468"/>
                  </a:lnTo>
                  <a:lnTo>
                    <a:pt x="46521" y="25468"/>
                  </a:lnTo>
                  <a:lnTo>
                    <a:pt x="46593" y="25504"/>
                  </a:lnTo>
                  <a:lnTo>
                    <a:pt x="46593" y="25504"/>
                  </a:lnTo>
                  <a:lnTo>
                    <a:pt x="46682" y="25629"/>
                  </a:lnTo>
                  <a:lnTo>
                    <a:pt x="46682" y="25629"/>
                  </a:lnTo>
                  <a:lnTo>
                    <a:pt x="46754" y="25736"/>
                  </a:lnTo>
                  <a:lnTo>
                    <a:pt x="46789" y="25862"/>
                  </a:lnTo>
                  <a:lnTo>
                    <a:pt x="46807" y="25987"/>
                  </a:lnTo>
                  <a:lnTo>
                    <a:pt x="46807" y="26130"/>
                  </a:lnTo>
                  <a:lnTo>
                    <a:pt x="46807" y="26130"/>
                  </a:lnTo>
                  <a:lnTo>
                    <a:pt x="46718" y="26112"/>
                  </a:lnTo>
                  <a:lnTo>
                    <a:pt x="46646" y="26094"/>
                  </a:lnTo>
                  <a:lnTo>
                    <a:pt x="46575" y="26058"/>
                  </a:lnTo>
                  <a:lnTo>
                    <a:pt x="46503" y="26022"/>
                  </a:lnTo>
                  <a:lnTo>
                    <a:pt x="46450" y="25969"/>
                  </a:lnTo>
                  <a:lnTo>
                    <a:pt x="46414" y="25915"/>
                  </a:lnTo>
                  <a:lnTo>
                    <a:pt x="46378" y="25862"/>
                  </a:lnTo>
                  <a:lnTo>
                    <a:pt x="46360" y="25790"/>
                  </a:lnTo>
                  <a:lnTo>
                    <a:pt x="46360" y="25790"/>
                  </a:lnTo>
                  <a:close/>
                </a:path>
              </a:pathLst>
            </a:custGeom>
            <a:solidFill>
              <a:srgbClr val="D3E6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3" name="Google Shape;563;p31"/>
            <p:cNvSpPr/>
            <p:nvPr/>
          </p:nvSpPr>
          <p:spPr>
            <a:xfrm>
              <a:off x="296736" y="265575"/>
              <a:ext cx="8573304" cy="4610214"/>
            </a:xfrm>
            <a:custGeom>
              <a:avLst/>
              <a:gdLst/>
              <a:ahLst/>
              <a:cxnLst/>
              <a:rect l="l" t="t" r="r" b="b"/>
              <a:pathLst>
                <a:path w="49257" h="28364" extrusionOk="0">
                  <a:moveTo>
                    <a:pt x="49238" y="14531"/>
                  </a:moveTo>
                  <a:lnTo>
                    <a:pt x="49238" y="14531"/>
                  </a:lnTo>
                  <a:lnTo>
                    <a:pt x="49220" y="14191"/>
                  </a:lnTo>
                  <a:lnTo>
                    <a:pt x="49220" y="14191"/>
                  </a:lnTo>
                  <a:lnTo>
                    <a:pt x="49238" y="13834"/>
                  </a:lnTo>
                  <a:lnTo>
                    <a:pt x="49238" y="13834"/>
                  </a:lnTo>
                  <a:lnTo>
                    <a:pt x="49238" y="12797"/>
                  </a:lnTo>
                  <a:lnTo>
                    <a:pt x="49238" y="12797"/>
                  </a:lnTo>
                  <a:lnTo>
                    <a:pt x="49256" y="8580"/>
                  </a:lnTo>
                  <a:lnTo>
                    <a:pt x="49256" y="8580"/>
                  </a:lnTo>
                  <a:lnTo>
                    <a:pt x="49238" y="8311"/>
                  </a:lnTo>
                  <a:lnTo>
                    <a:pt x="49220" y="8043"/>
                  </a:lnTo>
                  <a:lnTo>
                    <a:pt x="49220" y="8043"/>
                  </a:lnTo>
                  <a:lnTo>
                    <a:pt x="49185" y="7811"/>
                  </a:lnTo>
                  <a:lnTo>
                    <a:pt x="49167" y="7579"/>
                  </a:lnTo>
                  <a:lnTo>
                    <a:pt x="49167" y="7579"/>
                  </a:lnTo>
                  <a:lnTo>
                    <a:pt x="49167" y="5917"/>
                  </a:lnTo>
                  <a:lnTo>
                    <a:pt x="49149" y="4844"/>
                  </a:lnTo>
                  <a:lnTo>
                    <a:pt x="49131" y="4451"/>
                  </a:lnTo>
                  <a:lnTo>
                    <a:pt x="49113" y="4255"/>
                  </a:lnTo>
                  <a:lnTo>
                    <a:pt x="49113" y="4255"/>
                  </a:lnTo>
                  <a:lnTo>
                    <a:pt x="49113" y="4201"/>
                  </a:lnTo>
                  <a:lnTo>
                    <a:pt x="49113" y="4129"/>
                  </a:lnTo>
                  <a:lnTo>
                    <a:pt x="49113" y="4129"/>
                  </a:lnTo>
                  <a:lnTo>
                    <a:pt x="49113" y="3826"/>
                  </a:lnTo>
                  <a:lnTo>
                    <a:pt x="49095" y="3504"/>
                  </a:lnTo>
                  <a:lnTo>
                    <a:pt x="49006" y="2878"/>
                  </a:lnTo>
                  <a:lnTo>
                    <a:pt x="49006" y="2878"/>
                  </a:lnTo>
                  <a:lnTo>
                    <a:pt x="48917" y="2360"/>
                  </a:lnTo>
                  <a:lnTo>
                    <a:pt x="48809" y="1824"/>
                  </a:lnTo>
                  <a:lnTo>
                    <a:pt x="48809" y="1824"/>
                  </a:lnTo>
                  <a:lnTo>
                    <a:pt x="48702" y="1466"/>
                  </a:lnTo>
                  <a:lnTo>
                    <a:pt x="48595" y="1127"/>
                  </a:lnTo>
                  <a:lnTo>
                    <a:pt x="48595" y="1127"/>
                  </a:lnTo>
                  <a:lnTo>
                    <a:pt x="48488" y="930"/>
                  </a:lnTo>
                  <a:lnTo>
                    <a:pt x="48398" y="716"/>
                  </a:lnTo>
                  <a:lnTo>
                    <a:pt x="48398" y="716"/>
                  </a:lnTo>
                  <a:lnTo>
                    <a:pt x="48345" y="627"/>
                  </a:lnTo>
                  <a:lnTo>
                    <a:pt x="48273" y="555"/>
                  </a:lnTo>
                  <a:lnTo>
                    <a:pt x="48184" y="484"/>
                  </a:lnTo>
                  <a:lnTo>
                    <a:pt x="48095" y="448"/>
                  </a:lnTo>
                  <a:lnTo>
                    <a:pt x="48095" y="448"/>
                  </a:lnTo>
                  <a:lnTo>
                    <a:pt x="47987" y="412"/>
                  </a:lnTo>
                  <a:lnTo>
                    <a:pt x="47898" y="358"/>
                  </a:lnTo>
                  <a:lnTo>
                    <a:pt x="47898" y="358"/>
                  </a:lnTo>
                  <a:lnTo>
                    <a:pt x="47612" y="269"/>
                  </a:lnTo>
                  <a:lnTo>
                    <a:pt x="47469" y="233"/>
                  </a:lnTo>
                  <a:lnTo>
                    <a:pt x="47326" y="215"/>
                  </a:lnTo>
                  <a:lnTo>
                    <a:pt x="47326" y="215"/>
                  </a:lnTo>
                  <a:lnTo>
                    <a:pt x="47094" y="180"/>
                  </a:lnTo>
                  <a:lnTo>
                    <a:pt x="46879" y="144"/>
                  </a:lnTo>
                  <a:lnTo>
                    <a:pt x="46647" y="108"/>
                  </a:lnTo>
                  <a:lnTo>
                    <a:pt x="46432" y="108"/>
                  </a:lnTo>
                  <a:lnTo>
                    <a:pt x="46432" y="108"/>
                  </a:lnTo>
                  <a:lnTo>
                    <a:pt x="46289" y="72"/>
                  </a:lnTo>
                  <a:lnTo>
                    <a:pt x="46147" y="55"/>
                  </a:lnTo>
                  <a:lnTo>
                    <a:pt x="45843" y="55"/>
                  </a:lnTo>
                  <a:lnTo>
                    <a:pt x="45843" y="55"/>
                  </a:lnTo>
                  <a:lnTo>
                    <a:pt x="45092" y="55"/>
                  </a:lnTo>
                  <a:lnTo>
                    <a:pt x="45092" y="55"/>
                  </a:lnTo>
                  <a:lnTo>
                    <a:pt x="44949" y="55"/>
                  </a:lnTo>
                  <a:lnTo>
                    <a:pt x="44824" y="37"/>
                  </a:lnTo>
                  <a:lnTo>
                    <a:pt x="44824" y="37"/>
                  </a:lnTo>
                  <a:lnTo>
                    <a:pt x="44681" y="19"/>
                  </a:lnTo>
                  <a:lnTo>
                    <a:pt x="44538" y="1"/>
                  </a:lnTo>
                  <a:lnTo>
                    <a:pt x="44395" y="19"/>
                  </a:lnTo>
                  <a:lnTo>
                    <a:pt x="44252" y="37"/>
                  </a:lnTo>
                  <a:lnTo>
                    <a:pt x="44252" y="37"/>
                  </a:lnTo>
                  <a:lnTo>
                    <a:pt x="43948" y="72"/>
                  </a:lnTo>
                  <a:lnTo>
                    <a:pt x="43662" y="108"/>
                  </a:lnTo>
                  <a:lnTo>
                    <a:pt x="43358" y="126"/>
                  </a:lnTo>
                  <a:lnTo>
                    <a:pt x="43073" y="144"/>
                  </a:lnTo>
                  <a:lnTo>
                    <a:pt x="43073" y="144"/>
                  </a:lnTo>
                  <a:lnTo>
                    <a:pt x="38890" y="126"/>
                  </a:lnTo>
                  <a:lnTo>
                    <a:pt x="38890" y="126"/>
                  </a:lnTo>
                  <a:lnTo>
                    <a:pt x="38319" y="126"/>
                  </a:lnTo>
                  <a:lnTo>
                    <a:pt x="37943" y="126"/>
                  </a:lnTo>
                  <a:lnTo>
                    <a:pt x="37747" y="144"/>
                  </a:lnTo>
                  <a:lnTo>
                    <a:pt x="37747" y="144"/>
                  </a:lnTo>
                  <a:lnTo>
                    <a:pt x="37550" y="162"/>
                  </a:lnTo>
                  <a:lnTo>
                    <a:pt x="37139" y="162"/>
                  </a:lnTo>
                  <a:lnTo>
                    <a:pt x="35888" y="180"/>
                  </a:lnTo>
                  <a:lnTo>
                    <a:pt x="34047" y="180"/>
                  </a:lnTo>
                  <a:lnTo>
                    <a:pt x="34047" y="180"/>
                  </a:lnTo>
                  <a:lnTo>
                    <a:pt x="23967" y="180"/>
                  </a:lnTo>
                  <a:lnTo>
                    <a:pt x="23967" y="180"/>
                  </a:lnTo>
                  <a:lnTo>
                    <a:pt x="23860" y="180"/>
                  </a:lnTo>
                  <a:lnTo>
                    <a:pt x="23860" y="180"/>
                  </a:lnTo>
                  <a:lnTo>
                    <a:pt x="23735" y="180"/>
                  </a:lnTo>
                  <a:lnTo>
                    <a:pt x="23735" y="180"/>
                  </a:lnTo>
                  <a:lnTo>
                    <a:pt x="15532" y="180"/>
                  </a:lnTo>
                  <a:lnTo>
                    <a:pt x="15532" y="180"/>
                  </a:lnTo>
                  <a:lnTo>
                    <a:pt x="14406" y="180"/>
                  </a:lnTo>
                  <a:lnTo>
                    <a:pt x="13655" y="162"/>
                  </a:lnTo>
                  <a:lnTo>
                    <a:pt x="13387" y="162"/>
                  </a:lnTo>
                  <a:lnTo>
                    <a:pt x="13262" y="144"/>
                  </a:lnTo>
                  <a:lnTo>
                    <a:pt x="13262" y="144"/>
                  </a:lnTo>
                  <a:lnTo>
                    <a:pt x="13226" y="126"/>
                  </a:lnTo>
                  <a:lnTo>
                    <a:pt x="13173" y="126"/>
                  </a:lnTo>
                  <a:lnTo>
                    <a:pt x="13048" y="126"/>
                  </a:lnTo>
                  <a:lnTo>
                    <a:pt x="13048" y="126"/>
                  </a:lnTo>
                  <a:lnTo>
                    <a:pt x="6185" y="144"/>
                  </a:lnTo>
                  <a:lnTo>
                    <a:pt x="6185" y="144"/>
                  </a:lnTo>
                  <a:lnTo>
                    <a:pt x="5881" y="126"/>
                  </a:lnTo>
                  <a:lnTo>
                    <a:pt x="5595" y="108"/>
                  </a:lnTo>
                  <a:lnTo>
                    <a:pt x="5309" y="72"/>
                  </a:lnTo>
                  <a:lnTo>
                    <a:pt x="5005" y="37"/>
                  </a:lnTo>
                  <a:lnTo>
                    <a:pt x="5005" y="37"/>
                  </a:lnTo>
                  <a:lnTo>
                    <a:pt x="4862" y="19"/>
                  </a:lnTo>
                  <a:lnTo>
                    <a:pt x="4719" y="1"/>
                  </a:lnTo>
                  <a:lnTo>
                    <a:pt x="4576" y="19"/>
                  </a:lnTo>
                  <a:lnTo>
                    <a:pt x="4433" y="37"/>
                  </a:lnTo>
                  <a:lnTo>
                    <a:pt x="4433" y="37"/>
                  </a:lnTo>
                  <a:lnTo>
                    <a:pt x="4290" y="55"/>
                  </a:lnTo>
                  <a:lnTo>
                    <a:pt x="4165" y="55"/>
                  </a:lnTo>
                  <a:lnTo>
                    <a:pt x="4165" y="55"/>
                  </a:lnTo>
                  <a:lnTo>
                    <a:pt x="3397" y="55"/>
                  </a:lnTo>
                  <a:lnTo>
                    <a:pt x="3397" y="55"/>
                  </a:lnTo>
                  <a:lnTo>
                    <a:pt x="3111" y="55"/>
                  </a:lnTo>
                  <a:lnTo>
                    <a:pt x="2968" y="72"/>
                  </a:lnTo>
                  <a:lnTo>
                    <a:pt x="2825" y="108"/>
                  </a:lnTo>
                  <a:lnTo>
                    <a:pt x="2825" y="108"/>
                  </a:lnTo>
                  <a:lnTo>
                    <a:pt x="2610" y="108"/>
                  </a:lnTo>
                  <a:lnTo>
                    <a:pt x="2378" y="144"/>
                  </a:lnTo>
                  <a:lnTo>
                    <a:pt x="2163" y="180"/>
                  </a:lnTo>
                  <a:lnTo>
                    <a:pt x="1931" y="215"/>
                  </a:lnTo>
                  <a:lnTo>
                    <a:pt x="1931" y="215"/>
                  </a:lnTo>
                  <a:lnTo>
                    <a:pt x="1788" y="233"/>
                  </a:lnTo>
                  <a:lnTo>
                    <a:pt x="1645" y="269"/>
                  </a:lnTo>
                  <a:lnTo>
                    <a:pt x="1359" y="358"/>
                  </a:lnTo>
                  <a:lnTo>
                    <a:pt x="1359" y="358"/>
                  </a:lnTo>
                  <a:lnTo>
                    <a:pt x="1252" y="412"/>
                  </a:lnTo>
                  <a:lnTo>
                    <a:pt x="1163" y="448"/>
                  </a:lnTo>
                  <a:lnTo>
                    <a:pt x="1163" y="448"/>
                  </a:lnTo>
                  <a:lnTo>
                    <a:pt x="1073" y="484"/>
                  </a:lnTo>
                  <a:lnTo>
                    <a:pt x="984" y="555"/>
                  </a:lnTo>
                  <a:lnTo>
                    <a:pt x="912" y="627"/>
                  </a:lnTo>
                  <a:lnTo>
                    <a:pt x="859" y="716"/>
                  </a:lnTo>
                  <a:lnTo>
                    <a:pt x="859" y="716"/>
                  </a:lnTo>
                  <a:lnTo>
                    <a:pt x="752" y="930"/>
                  </a:lnTo>
                  <a:lnTo>
                    <a:pt x="662" y="1127"/>
                  </a:lnTo>
                  <a:lnTo>
                    <a:pt x="662" y="1127"/>
                  </a:lnTo>
                  <a:lnTo>
                    <a:pt x="537" y="1466"/>
                  </a:lnTo>
                  <a:lnTo>
                    <a:pt x="448" y="1824"/>
                  </a:lnTo>
                  <a:lnTo>
                    <a:pt x="448" y="1824"/>
                  </a:lnTo>
                  <a:lnTo>
                    <a:pt x="341" y="2360"/>
                  </a:lnTo>
                  <a:lnTo>
                    <a:pt x="251" y="2878"/>
                  </a:lnTo>
                  <a:lnTo>
                    <a:pt x="251" y="2878"/>
                  </a:lnTo>
                  <a:lnTo>
                    <a:pt x="162" y="3504"/>
                  </a:lnTo>
                  <a:lnTo>
                    <a:pt x="126" y="3826"/>
                  </a:lnTo>
                  <a:lnTo>
                    <a:pt x="144" y="4129"/>
                  </a:lnTo>
                  <a:lnTo>
                    <a:pt x="144" y="4129"/>
                  </a:lnTo>
                  <a:lnTo>
                    <a:pt x="144" y="4201"/>
                  </a:lnTo>
                  <a:lnTo>
                    <a:pt x="144" y="4255"/>
                  </a:lnTo>
                  <a:lnTo>
                    <a:pt x="144" y="4255"/>
                  </a:lnTo>
                  <a:lnTo>
                    <a:pt x="108" y="4451"/>
                  </a:lnTo>
                  <a:lnTo>
                    <a:pt x="108" y="4844"/>
                  </a:lnTo>
                  <a:lnTo>
                    <a:pt x="90" y="5917"/>
                  </a:lnTo>
                  <a:lnTo>
                    <a:pt x="90" y="7579"/>
                  </a:lnTo>
                  <a:lnTo>
                    <a:pt x="90" y="7579"/>
                  </a:lnTo>
                  <a:lnTo>
                    <a:pt x="72" y="7811"/>
                  </a:lnTo>
                  <a:lnTo>
                    <a:pt x="37" y="8043"/>
                  </a:lnTo>
                  <a:lnTo>
                    <a:pt x="37" y="8043"/>
                  </a:lnTo>
                  <a:lnTo>
                    <a:pt x="1" y="8311"/>
                  </a:lnTo>
                  <a:lnTo>
                    <a:pt x="1" y="8580"/>
                  </a:lnTo>
                  <a:lnTo>
                    <a:pt x="1" y="8580"/>
                  </a:lnTo>
                  <a:lnTo>
                    <a:pt x="19" y="12797"/>
                  </a:lnTo>
                  <a:lnTo>
                    <a:pt x="19" y="12797"/>
                  </a:lnTo>
                  <a:lnTo>
                    <a:pt x="19" y="13834"/>
                  </a:lnTo>
                  <a:lnTo>
                    <a:pt x="19" y="13834"/>
                  </a:lnTo>
                  <a:lnTo>
                    <a:pt x="37" y="14191"/>
                  </a:lnTo>
                  <a:lnTo>
                    <a:pt x="37" y="14191"/>
                  </a:lnTo>
                  <a:lnTo>
                    <a:pt x="19" y="14531"/>
                  </a:lnTo>
                  <a:lnTo>
                    <a:pt x="19" y="14531"/>
                  </a:lnTo>
                  <a:lnTo>
                    <a:pt x="19" y="15568"/>
                  </a:lnTo>
                  <a:lnTo>
                    <a:pt x="19" y="15568"/>
                  </a:lnTo>
                  <a:lnTo>
                    <a:pt x="1" y="19803"/>
                  </a:lnTo>
                  <a:lnTo>
                    <a:pt x="1" y="19803"/>
                  </a:lnTo>
                  <a:lnTo>
                    <a:pt x="1" y="20053"/>
                  </a:lnTo>
                  <a:lnTo>
                    <a:pt x="37" y="20322"/>
                  </a:lnTo>
                  <a:lnTo>
                    <a:pt x="37" y="20322"/>
                  </a:lnTo>
                  <a:lnTo>
                    <a:pt x="72" y="20554"/>
                  </a:lnTo>
                  <a:lnTo>
                    <a:pt x="90" y="20804"/>
                  </a:lnTo>
                  <a:lnTo>
                    <a:pt x="90" y="20804"/>
                  </a:lnTo>
                  <a:lnTo>
                    <a:pt x="90" y="22448"/>
                  </a:lnTo>
                  <a:lnTo>
                    <a:pt x="108" y="23539"/>
                  </a:lnTo>
                  <a:lnTo>
                    <a:pt x="108" y="23914"/>
                  </a:lnTo>
                  <a:lnTo>
                    <a:pt x="144" y="24110"/>
                  </a:lnTo>
                  <a:lnTo>
                    <a:pt x="144" y="24110"/>
                  </a:lnTo>
                  <a:lnTo>
                    <a:pt x="144" y="24164"/>
                  </a:lnTo>
                  <a:lnTo>
                    <a:pt x="144" y="24236"/>
                  </a:lnTo>
                  <a:lnTo>
                    <a:pt x="144" y="24236"/>
                  </a:lnTo>
                  <a:lnTo>
                    <a:pt x="126" y="24557"/>
                  </a:lnTo>
                  <a:lnTo>
                    <a:pt x="162" y="24861"/>
                  </a:lnTo>
                  <a:lnTo>
                    <a:pt x="251" y="25487"/>
                  </a:lnTo>
                  <a:lnTo>
                    <a:pt x="251" y="25487"/>
                  </a:lnTo>
                  <a:lnTo>
                    <a:pt x="341" y="26023"/>
                  </a:lnTo>
                  <a:lnTo>
                    <a:pt x="448" y="26541"/>
                  </a:lnTo>
                  <a:lnTo>
                    <a:pt x="448" y="26541"/>
                  </a:lnTo>
                  <a:lnTo>
                    <a:pt x="537" y="26898"/>
                  </a:lnTo>
                  <a:lnTo>
                    <a:pt x="662" y="27238"/>
                  </a:lnTo>
                  <a:lnTo>
                    <a:pt x="662" y="27238"/>
                  </a:lnTo>
                  <a:lnTo>
                    <a:pt x="752" y="27435"/>
                  </a:lnTo>
                  <a:lnTo>
                    <a:pt x="859" y="27649"/>
                  </a:lnTo>
                  <a:lnTo>
                    <a:pt x="859" y="27649"/>
                  </a:lnTo>
                  <a:lnTo>
                    <a:pt x="912" y="27738"/>
                  </a:lnTo>
                  <a:lnTo>
                    <a:pt x="984" y="27810"/>
                  </a:lnTo>
                  <a:lnTo>
                    <a:pt x="1073" y="27881"/>
                  </a:lnTo>
                  <a:lnTo>
                    <a:pt x="1163" y="27917"/>
                  </a:lnTo>
                  <a:lnTo>
                    <a:pt x="1163" y="27917"/>
                  </a:lnTo>
                  <a:lnTo>
                    <a:pt x="1252" y="27953"/>
                  </a:lnTo>
                  <a:lnTo>
                    <a:pt x="1359" y="28007"/>
                  </a:lnTo>
                  <a:lnTo>
                    <a:pt x="1359" y="28007"/>
                  </a:lnTo>
                  <a:lnTo>
                    <a:pt x="1645" y="28096"/>
                  </a:lnTo>
                  <a:lnTo>
                    <a:pt x="1788" y="28132"/>
                  </a:lnTo>
                  <a:lnTo>
                    <a:pt x="1931" y="28149"/>
                  </a:lnTo>
                  <a:lnTo>
                    <a:pt x="1931" y="28149"/>
                  </a:lnTo>
                  <a:lnTo>
                    <a:pt x="2163" y="28185"/>
                  </a:lnTo>
                  <a:lnTo>
                    <a:pt x="2378" y="28221"/>
                  </a:lnTo>
                  <a:lnTo>
                    <a:pt x="2610" y="28257"/>
                  </a:lnTo>
                  <a:lnTo>
                    <a:pt x="2825" y="28275"/>
                  </a:lnTo>
                  <a:lnTo>
                    <a:pt x="2825" y="28275"/>
                  </a:lnTo>
                  <a:lnTo>
                    <a:pt x="2968" y="28292"/>
                  </a:lnTo>
                  <a:lnTo>
                    <a:pt x="3111" y="28310"/>
                  </a:lnTo>
                  <a:lnTo>
                    <a:pt x="3397" y="28310"/>
                  </a:lnTo>
                  <a:lnTo>
                    <a:pt x="3397" y="28310"/>
                  </a:lnTo>
                  <a:lnTo>
                    <a:pt x="4165" y="28310"/>
                  </a:lnTo>
                  <a:lnTo>
                    <a:pt x="4165" y="28310"/>
                  </a:lnTo>
                  <a:lnTo>
                    <a:pt x="4290" y="28328"/>
                  </a:lnTo>
                  <a:lnTo>
                    <a:pt x="4433" y="28346"/>
                  </a:lnTo>
                  <a:lnTo>
                    <a:pt x="4433" y="28346"/>
                  </a:lnTo>
                  <a:lnTo>
                    <a:pt x="4576" y="28364"/>
                  </a:lnTo>
                  <a:lnTo>
                    <a:pt x="4719" y="28364"/>
                  </a:lnTo>
                  <a:lnTo>
                    <a:pt x="4862" y="28364"/>
                  </a:lnTo>
                  <a:lnTo>
                    <a:pt x="5005" y="28346"/>
                  </a:lnTo>
                  <a:lnTo>
                    <a:pt x="5005" y="28346"/>
                  </a:lnTo>
                  <a:lnTo>
                    <a:pt x="5309" y="28292"/>
                  </a:lnTo>
                  <a:lnTo>
                    <a:pt x="5595" y="28257"/>
                  </a:lnTo>
                  <a:lnTo>
                    <a:pt x="5881" y="28239"/>
                  </a:lnTo>
                  <a:lnTo>
                    <a:pt x="6185" y="28221"/>
                  </a:lnTo>
                  <a:lnTo>
                    <a:pt x="6185" y="28221"/>
                  </a:lnTo>
                  <a:lnTo>
                    <a:pt x="10367" y="28239"/>
                  </a:lnTo>
                  <a:lnTo>
                    <a:pt x="10367" y="28239"/>
                  </a:lnTo>
                  <a:lnTo>
                    <a:pt x="10474" y="28239"/>
                  </a:lnTo>
                  <a:lnTo>
                    <a:pt x="10528" y="28239"/>
                  </a:lnTo>
                  <a:lnTo>
                    <a:pt x="10581" y="28221"/>
                  </a:lnTo>
                  <a:lnTo>
                    <a:pt x="10581" y="28221"/>
                  </a:lnTo>
                  <a:lnTo>
                    <a:pt x="10706" y="28203"/>
                  </a:lnTo>
                  <a:lnTo>
                    <a:pt x="10957" y="28203"/>
                  </a:lnTo>
                  <a:lnTo>
                    <a:pt x="11707" y="28185"/>
                  </a:lnTo>
                  <a:lnTo>
                    <a:pt x="12833" y="28185"/>
                  </a:lnTo>
                  <a:lnTo>
                    <a:pt x="12833" y="28185"/>
                  </a:lnTo>
                  <a:lnTo>
                    <a:pt x="19392" y="28203"/>
                  </a:lnTo>
                  <a:lnTo>
                    <a:pt x="19392" y="28203"/>
                  </a:lnTo>
                  <a:lnTo>
                    <a:pt x="19624" y="28185"/>
                  </a:lnTo>
                  <a:lnTo>
                    <a:pt x="19624" y="28185"/>
                  </a:lnTo>
                  <a:lnTo>
                    <a:pt x="19660" y="28167"/>
                  </a:lnTo>
                  <a:lnTo>
                    <a:pt x="19678" y="28149"/>
                  </a:lnTo>
                  <a:lnTo>
                    <a:pt x="19714" y="28132"/>
                  </a:lnTo>
                  <a:lnTo>
                    <a:pt x="19714" y="28096"/>
                  </a:lnTo>
                  <a:lnTo>
                    <a:pt x="19714" y="28096"/>
                  </a:lnTo>
                  <a:lnTo>
                    <a:pt x="19714" y="28042"/>
                  </a:lnTo>
                  <a:lnTo>
                    <a:pt x="19678" y="28007"/>
                  </a:lnTo>
                  <a:lnTo>
                    <a:pt x="19642" y="27989"/>
                  </a:lnTo>
                  <a:lnTo>
                    <a:pt x="19607" y="27971"/>
                  </a:lnTo>
                  <a:lnTo>
                    <a:pt x="19607" y="27971"/>
                  </a:lnTo>
                  <a:lnTo>
                    <a:pt x="19428" y="27971"/>
                  </a:lnTo>
                  <a:lnTo>
                    <a:pt x="19428" y="27971"/>
                  </a:lnTo>
                  <a:lnTo>
                    <a:pt x="12815" y="27989"/>
                  </a:lnTo>
                  <a:lnTo>
                    <a:pt x="12815" y="27989"/>
                  </a:lnTo>
                  <a:lnTo>
                    <a:pt x="10402" y="28007"/>
                  </a:lnTo>
                  <a:lnTo>
                    <a:pt x="10402" y="28007"/>
                  </a:lnTo>
                  <a:lnTo>
                    <a:pt x="8454" y="28024"/>
                  </a:lnTo>
                  <a:lnTo>
                    <a:pt x="8454" y="28024"/>
                  </a:lnTo>
                  <a:lnTo>
                    <a:pt x="6363" y="28042"/>
                  </a:lnTo>
                  <a:lnTo>
                    <a:pt x="6363" y="28042"/>
                  </a:lnTo>
                  <a:lnTo>
                    <a:pt x="5827" y="28042"/>
                  </a:lnTo>
                  <a:lnTo>
                    <a:pt x="5577" y="28060"/>
                  </a:lnTo>
                  <a:lnTo>
                    <a:pt x="5309" y="28114"/>
                  </a:lnTo>
                  <a:lnTo>
                    <a:pt x="5309" y="28114"/>
                  </a:lnTo>
                  <a:lnTo>
                    <a:pt x="5255" y="28132"/>
                  </a:lnTo>
                  <a:lnTo>
                    <a:pt x="5184" y="28132"/>
                  </a:lnTo>
                  <a:lnTo>
                    <a:pt x="5184" y="28132"/>
                  </a:lnTo>
                  <a:lnTo>
                    <a:pt x="4987" y="28114"/>
                  </a:lnTo>
                  <a:lnTo>
                    <a:pt x="4791" y="28114"/>
                  </a:lnTo>
                  <a:lnTo>
                    <a:pt x="4576" y="28114"/>
                  </a:lnTo>
                  <a:lnTo>
                    <a:pt x="4380" y="28078"/>
                  </a:lnTo>
                  <a:lnTo>
                    <a:pt x="4380" y="28078"/>
                  </a:lnTo>
                  <a:lnTo>
                    <a:pt x="4326" y="28060"/>
                  </a:lnTo>
                  <a:lnTo>
                    <a:pt x="4255" y="28060"/>
                  </a:lnTo>
                  <a:lnTo>
                    <a:pt x="4255" y="28060"/>
                  </a:lnTo>
                  <a:lnTo>
                    <a:pt x="3897" y="28060"/>
                  </a:lnTo>
                  <a:lnTo>
                    <a:pt x="3522" y="28078"/>
                  </a:lnTo>
                  <a:lnTo>
                    <a:pt x="3164" y="28060"/>
                  </a:lnTo>
                  <a:lnTo>
                    <a:pt x="2986" y="28042"/>
                  </a:lnTo>
                  <a:lnTo>
                    <a:pt x="2807" y="28024"/>
                  </a:lnTo>
                  <a:lnTo>
                    <a:pt x="2807" y="28024"/>
                  </a:lnTo>
                  <a:lnTo>
                    <a:pt x="2664" y="28024"/>
                  </a:lnTo>
                  <a:lnTo>
                    <a:pt x="2521" y="28007"/>
                  </a:lnTo>
                  <a:lnTo>
                    <a:pt x="2253" y="27953"/>
                  </a:lnTo>
                  <a:lnTo>
                    <a:pt x="2253" y="27953"/>
                  </a:lnTo>
                  <a:lnTo>
                    <a:pt x="2163" y="27935"/>
                  </a:lnTo>
                  <a:lnTo>
                    <a:pt x="2056" y="27917"/>
                  </a:lnTo>
                  <a:lnTo>
                    <a:pt x="2056" y="27917"/>
                  </a:lnTo>
                  <a:lnTo>
                    <a:pt x="1842" y="27899"/>
                  </a:lnTo>
                  <a:lnTo>
                    <a:pt x="1627" y="27828"/>
                  </a:lnTo>
                  <a:lnTo>
                    <a:pt x="1431" y="27756"/>
                  </a:lnTo>
                  <a:lnTo>
                    <a:pt x="1216" y="27667"/>
                  </a:lnTo>
                  <a:lnTo>
                    <a:pt x="1216" y="27667"/>
                  </a:lnTo>
                  <a:lnTo>
                    <a:pt x="1181" y="27631"/>
                  </a:lnTo>
                  <a:lnTo>
                    <a:pt x="1127" y="27595"/>
                  </a:lnTo>
                  <a:lnTo>
                    <a:pt x="1073" y="27506"/>
                  </a:lnTo>
                  <a:lnTo>
                    <a:pt x="1073" y="27506"/>
                  </a:lnTo>
                  <a:lnTo>
                    <a:pt x="895" y="27131"/>
                  </a:lnTo>
                  <a:lnTo>
                    <a:pt x="823" y="26934"/>
                  </a:lnTo>
                  <a:lnTo>
                    <a:pt x="752" y="26738"/>
                  </a:lnTo>
                  <a:lnTo>
                    <a:pt x="752" y="26738"/>
                  </a:lnTo>
                  <a:lnTo>
                    <a:pt x="662" y="26380"/>
                  </a:lnTo>
                  <a:lnTo>
                    <a:pt x="573" y="26005"/>
                  </a:lnTo>
                  <a:lnTo>
                    <a:pt x="573" y="26005"/>
                  </a:lnTo>
                  <a:lnTo>
                    <a:pt x="501" y="25504"/>
                  </a:lnTo>
                  <a:lnTo>
                    <a:pt x="430" y="25004"/>
                  </a:lnTo>
                  <a:lnTo>
                    <a:pt x="430" y="25004"/>
                  </a:lnTo>
                  <a:lnTo>
                    <a:pt x="394" y="24718"/>
                  </a:lnTo>
                  <a:lnTo>
                    <a:pt x="376" y="24432"/>
                  </a:lnTo>
                  <a:lnTo>
                    <a:pt x="376" y="24432"/>
                  </a:lnTo>
                  <a:lnTo>
                    <a:pt x="358" y="23717"/>
                  </a:lnTo>
                  <a:lnTo>
                    <a:pt x="341" y="22520"/>
                  </a:lnTo>
                  <a:lnTo>
                    <a:pt x="323" y="21304"/>
                  </a:lnTo>
                  <a:lnTo>
                    <a:pt x="305" y="20590"/>
                  </a:lnTo>
                  <a:lnTo>
                    <a:pt x="305" y="20590"/>
                  </a:lnTo>
                  <a:lnTo>
                    <a:pt x="287" y="20411"/>
                  </a:lnTo>
                  <a:lnTo>
                    <a:pt x="287" y="20411"/>
                  </a:lnTo>
                  <a:lnTo>
                    <a:pt x="233" y="20089"/>
                  </a:lnTo>
                  <a:lnTo>
                    <a:pt x="215" y="19767"/>
                  </a:lnTo>
                  <a:lnTo>
                    <a:pt x="215" y="19767"/>
                  </a:lnTo>
                  <a:lnTo>
                    <a:pt x="180" y="14334"/>
                  </a:lnTo>
                  <a:lnTo>
                    <a:pt x="180" y="14334"/>
                  </a:lnTo>
                  <a:lnTo>
                    <a:pt x="180" y="14174"/>
                  </a:lnTo>
                  <a:lnTo>
                    <a:pt x="180" y="14174"/>
                  </a:lnTo>
                  <a:lnTo>
                    <a:pt x="180" y="14031"/>
                  </a:lnTo>
                  <a:lnTo>
                    <a:pt x="180" y="14031"/>
                  </a:lnTo>
                  <a:lnTo>
                    <a:pt x="215" y="8597"/>
                  </a:lnTo>
                  <a:lnTo>
                    <a:pt x="215" y="8597"/>
                  </a:lnTo>
                  <a:lnTo>
                    <a:pt x="233" y="8276"/>
                  </a:lnTo>
                  <a:lnTo>
                    <a:pt x="287" y="7954"/>
                  </a:lnTo>
                  <a:lnTo>
                    <a:pt x="287" y="7954"/>
                  </a:lnTo>
                  <a:lnTo>
                    <a:pt x="305" y="7775"/>
                  </a:lnTo>
                  <a:lnTo>
                    <a:pt x="305" y="7775"/>
                  </a:lnTo>
                  <a:lnTo>
                    <a:pt x="323" y="7060"/>
                  </a:lnTo>
                  <a:lnTo>
                    <a:pt x="341" y="5845"/>
                  </a:lnTo>
                  <a:lnTo>
                    <a:pt x="358" y="4648"/>
                  </a:lnTo>
                  <a:lnTo>
                    <a:pt x="376" y="3933"/>
                  </a:lnTo>
                  <a:lnTo>
                    <a:pt x="376" y="3933"/>
                  </a:lnTo>
                  <a:lnTo>
                    <a:pt x="394" y="3647"/>
                  </a:lnTo>
                  <a:lnTo>
                    <a:pt x="430" y="3361"/>
                  </a:lnTo>
                  <a:lnTo>
                    <a:pt x="430" y="3361"/>
                  </a:lnTo>
                  <a:lnTo>
                    <a:pt x="501" y="2861"/>
                  </a:lnTo>
                  <a:lnTo>
                    <a:pt x="573" y="2360"/>
                  </a:lnTo>
                  <a:lnTo>
                    <a:pt x="573" y="2360"/>
                  </a:lnTo>
                  <a:lnTo>
                    <a:pt x="662" y="2003"/>
                  </a:lnTo>
                  <a:lnTo>
                    <a:pt x="752" y="1627"/>
                  </a:lnTo>
                  <a:lnTo>
                    <a:pt x="752" y="1627"/>
                  </a:lnTo>
                  <a:lnTo>
                    <a:pt x="823" y="1431"/>
                  </a:lnTo>
                  <a:lnTo>
                    <a:pt x="895" y="1234"/>
                  </a:lnTo>
                  <a:lnTo>
                    <a:pt x="1073" y="859"/>
                  </a:lnTo>
                  <a:lnTo>
                    <a:pt x="1073" y="859"/>
                  </a:lnTo>
                  <a:lnTo>
                    <a:pt x="1127" y="769"/>
                  </a:lnTo>
                  <a:lnTo>
                    <a:pt x="1181" y="734"/>
                  </a:lnTo>
                  <a:lnTo>
                    <a:pt x="1216" y="698"/>
                  </a:lnTo>
                  <a:lnTo>
                    <a:pt x="1216" y="698"/>
                  </a:lnTo>
                  <a:lnTo>
                    <a:pt x="1431" y="609"/>
                  </a:lnTo>
                  <a:lnTo>
                    <a:pt x="1627" y="537"/>
                  </a:lnTo>
                  <a:lnTo>
                    <a:pt x="1842" y="466"/>
                  </a:lnTo>
                  <a:lnTo>
                    <a:pt x="2056" y="448"/>
                  </a:lnTo>
                  <a:lnTo>
                    <a:pt x="2056" y="448"/>
                  </a:lnTo>
                  <a:lnTo>
                    <a:pt x="2163" y="430"/>
                  </a:lnTo>
                  <a:lnTo>
                    <a:pt x="2253" y="412"/>
                  </a:lnTo>
                  <a:lnTo>
                    <a:pt x="2253" y="412"/>
                  </a:lnTo>
                  <a:lnTo>
                    <a:pt x="2521" y="358"/>
                  </a:lnTo>
                  <a:lnTo>
                    <a:pt x="2664" y="341"/>
                  </a:lnTo>
                  <a:lnTo>
                    <a:pt x="2807" y="341"/>
                  </a:lnTo>
                  <a:lnTo>
                    <a:pt x="2807" y="341"/>
                  </a:lnTo>
                  <a:lnTo>
                    <a:pt x="2986" y="323"/>
                  </a:lnTo>
                  <a:lnTo>
                    <a:pt x="3164" y="305"/>
                  </a:lnTo>
                  <a:lnTo>
                    <a:pt x="3522" y="287"/>
                  </a:lnTo>
                  <a:lnTo>
                    <a:pt x="3897" y="305"/>
                  </a:lnTo>
                  <a:lnTo>
                    <a:pt x="4255" y="305"/>
                  </a:lnTo>
                  <a:lnTo>
                    <a:pt x="4255" y="305"/>
                  </a:lnTo>
                  <a:lnTo>
                    <a:pt x="4326" y="305"/>
                  </a:lnTo>
                  <a:lnTo>
                    <a:pt x="4380" y="287"/>
                  </a:lnTo>
                  <a:lnTo>
                    <a:pt x="4380" y="287"/>
                  </a:lnTo>
                  <a:lnTo>
                    <a:pt x="4576" y="251"/>
                  </a:lnTo>
                  <a:lnTo>
                    <a:pt x="4791" y="251"/>
                  </a:lnTo>
                  <a:lnTo>
                    <a:pt x="4987" y="251"/>
                  </a:lnTo>
                  <a:lnTo>
                    <a:pt x="5184" y="251"/>
                  </a:lnTo>
                  <a:lnTo>
                    <a:pt x="5184" y="251"/>
                  </a:lnTo>
                  <a:lnTo>
                    <a:pt x="5255" y="251"/>
                  </a:lnTo>
                  <a:lnTo>
                    <a:pt x="5309" y="251"/>
                  </a:lnTo>
                  <a:lnTo>
                    <a:pt x="5309" y="251"/>
                  </a:lnTo>
                  <a:lnTo>
                    <a:pt x="5577" y="305"/>
                  </a:lnTo>
                  <a:lnTo>
                    <a:pt x="5827" y="323"/>
                  </a:lnTo>
                  <a:lnTo>
                    <a:pt x="6363" y="323"/>
                  </a:lnTo>
                  <a:lnTo>
                    <a:pt x="6363" y="323"/>
                  </a:lnTo>
                  <a:lnTo>
                    <a:pt x="9491" y="341"/>
                  </a:lnTo>
                  <a:lnTo>
                    <a:pt x="9491" y="341"/>
                  </a:lnTo>
                  <a:lnTo>
                    <a:pt x="13101" y="358"/>
                  </a:lnTo>
                  <a:lnTo>
                    <a:pt x="13101" y="358"/>
                  </a:lnTo>
                  <a:lnTo>
                    <a:pt x="15514" y="376"/>
                  </a:lnTo>
                  <a:lnTo>
                    <a:pt x="15514" y="376"/>
                  </a:lnTo>
                  <a:lnTo>
                    <a:pt x="23771" y="394"/>
                  </a:lnTo>
                  <a:lnTo>
                    <a:pt x="23771" y="394"/>
                  </a:lnTo>
                  <a:lnTo>
                    <a:pt x="23860" y="394"/>
                  </a:lnTo>
                  <a:lnTo>
                    <a:pt x="23860" y="394"/>
                  </a:lnTo>
                  <a:lnTo>
                    <a:pt x="23932" y="394"/>
                  </a:lnTo>
                  <a:lnTo>
                    <a:pt x="23932" y="394"/>
                  </a:lnTo>
                  <a:lnTo>
                    <a:pt x="34047" y="376"/>
                  </a:lnTo>
                  <a:lnTo>
                    <a:pt x="34047" y="376"/>
                  </a:lnTo>
                  <a:lnTo>
                    <a:pt x="38837" y="358"/>
                  </a:lnTo>
                  <a:lnTo>
                    <a:pt x="38837" y="358"/>
                  </a:lnTo>
                  <a:lnTo>
                    <a:pt x="40803" y="341"/>
                  </a:lnTo>
                  <a:lnTo>
                    <a:pt x="40803" y="341"/>
                  </a:lnTo>
                  <a:lnTo>
                    <a:pt x="42894" y="323"/>
                  </a:lnTo>
                  <a:lnTo>
                    <a:pt x="42894" y="323"/>
                  </a:lnTo>
                  <a:lnTo>
                    <a:pt x="43412" y="323"/>
                  </a:lnTo>
                  <a:lnTo>
                    <a:pt x="43680" y="305"/>
                  </a:lnTo>
                  <a:lnTo>
                    <a:pt x="43948" y="251"/>
                  </a:lnTo>
                  <a:lnTo>
                    <a:pt x="43948" y="251"/>
                  </a:lnTo>
                  <a:lnTo>
                    <a:pt x="44002" y="251"/>
                  </a:lnTo>
                  <a:lnTo>
                    <a:pt x="44073" y="251"/>
                  </a:lnTo>
                  <a:lnTo>
                    <a:pt x="44073" y="251"/>
                  </a:lnTo>
                  <a:lnTo>
                    <a:pt x="44270" y="251"/>
                  </a:lnTo>
                  <a:lnTo>
                    <a:pt x="44467" y="251"/>
                  </a:lnTo>
                  <a:lnTo>
                    <a:pt x="44663" y="251"/>
                  </a:lnTo>
                  <a:lnTo>
                    <a:pt x="44878" y="287"/>
                  </a:lnTo>
                  <a:lnTo>
                    <a:pt x="44878" y="287"/>
                  </a:lnTo>
                  <a:lnTo>
                    <a:pt x="44931" y="305"/>
                  </a:lnTo>
                  <a:lnTo>
                    <a:pt x="45003" y="305"/>
                  </a:lnTo>
                  <a:lnTo>
                    <a:pt x="45003" y="305"/>
                  </a:lnTo>
                  <a:lnTo>
                    <a:pt x="45360" y="305"/>
                  </a:lnTo>
                  <a:lnTo>
                    <a:pt x="45718" y="287"/>
                  </a:lnTo>
                  <a:lnTo>
                    <a:pt x="46093" y="305"/>
                  </a:lnTo>
                  <a:lnTo>
                    <a:pt x="46272" y="323"/>
                  </a:lnTo>
                  <a:lnTo>
                    <a:pt x="46450" y="341"/>
                  </a:lnTo>
                  <a:lnTo>
                    <a:pt x="46450" y="341"/>
                  </a:lnTo>
                  <a:lnTo>
                    <a:pt x="46593" y="341"/>
                  </a:lnTo>
                  <a:lnTo>
                    <a:pt x="46718" y="358"/>
                  </a:lnTo>
                  <a:lnTo>
                    <a:pt x="47004" y="412"/>
                  </a:lnTo>
                  <a:lnTo>
                    <a:pt x="47004" y="412"/>
                  </a:lnTo>
                  <a:lnTo>
                    <a:pt x="47094" y="430"/>
                  </a:lnTo>
                  <a:lnTo>
                    <a:pt x="47201" y="448"/>
                  </a:lnTo>
                  <a:lnTo>
                    <a:pt x="47201" y="448"/>
                  </a:lnTo>
                  <a:lnTo>
                    <a:pt x="47415" y="466"/>
                  </a:lnTo>
                  <a:lnTo>
                    <a:pt x="47630" y="537"/>
                  </a:lnTo>
                  <a:lnTo>
                    <a:pt x="47826" y="609"/>
                  </a:lnTo>
                  <a:lnTo>
                    <a:pt x="48023" y="698"/>
                  </a:lnTo>
                  <a:lnTo>
                    <a:pt x="48023" y="698"/>
                  </a:lnTo>
                  <a:lnTo>
                    <a:pt x="48077" y="734"/>
                  </a:lnTo>
                  <a:lnTo>
                    <a:pt x="48112" y="769"/>
                  </a:lnTo>
                  <a:lnTo>
                    <a:pt x="48184" y="859"/>
                  </a:lnTo>
                  <a:lnTo>
                    <a:pt x="48184" y="859"/>
                  </a:lnTo>
                  <a:lnTo>
                    <a:pt x="48363" y="1234"/>
                  </a:lnTo>
                  <a:lnTo>
                    <a:pt x="48434" y="1431"/>
                  </a:lnTo>
                  <a:lnTo>
                    <a:pt x="48488" y="1627"/>
                  </a:lnTo>
                  <a:lnTo>
                    <a:pt x="48488" y="1627"/>
                  </a:lnTo>
                  <a:lnTo>
                    <a:pt x="48595" y="2003"/>
                  </a:lnTo>
                  <a:lnTo>
                    <a:pt x="48666" y="2360"/>
                  </a:lnTo>
                  <a:lnTo>
                    <a:pt x="48666" y="2360"/>
                  </a:lnTo>
                  <a:lnTo>
                    <a:pt x="48756" y="2861"/>
                  </a:lnTo>
                  <a:lnTo>
                    <a:pt x="48827" y="3361"/>
                  </a:lnTo>
                  <a:lnTo>
                    <a:pt x="48827" y="3361"/>
                  </a:lnTo>
                  <a:lnTo>
                    <a:pt x="48863" y="3647"/>
                  </a:lnTo>
                  <a:lnTo>
                    <a:pt x="48881" y="3933"/>
                  </a:lnTo>
                  <a:lnTo>
                    <a:pt x="48881" y="3933"/>
                  </a:lnTo>
                  <a:lnTo>
                    <a:pt x="48899" y="4648"/>
                  </a:lnTo>
                  <a:lnTo>
                    <a:pt x="48917" y="5845"/>
                  </a:lnTo>
                  <a:lnTo>
                    <a:pt x="48935" y="7060"/>
                  </a:lnTo>
                  <a:lnTo>
                    <a:pt x="48952" y="7775"/>
                  </a:lnTo>
                  <a:lnTo>
                    <a:pt x="48952" y="7775"/>
                  </a:lnTo>
                  <a:lnTo>
                    <a:pt x="48970" y="7954"/>
                  </a:lnTo>
                  <a:lnTo>
                    <a:pt x="48970" y="7954"/>
                  </a:lnTo>
                  <a:lnTo>
                    <a:pt x="49006" y="8276"/>
                  </a:lnTo>
                  <a:lnTo>
                    <a:pt x="49042" y="8597"/>
                  </a:lnTo>
                  <a:lnTo>
                    <a:pt x="49042" y="8597"/>
                  </a:lnTo>
                  <a:lnTo>
                    <a:pt x="49060" y="14031"/>
                  </a:lnTo>
                  <a:lnTo>
                    <a:pt x="49060" y="14031"/>
                  </a:lnTo>
                  <a:lnTo>
                    <a:pt x="49060" y="14191"/>
                  </a:lnTo>
                  <a:lnTo>
                    <a:pt x="49060" y="14191"/>
                  </a:lnTo>
                  <a:lnTo>
                    <a:pt x="49060" y="14334"/>
                  </a:lnTo>
                  <a:lnTo>
                    <a:pt x="49060" y="14334"/>
                  </a:lnTo>
                  <a:lnTo>
                    <a:pt x="49042" y="19767"/>
                  </a:lnTo>
                  <a:lnTo>
                    <a:pt x="49042" y="19767"/>
                  </a:lnTo>
                  <a:lnTo>
                    <a:pt x="49006" y="20089"/>
                  </a:lnTo>
                  <a:lnTo>
                    <a:pt x="48970" y="20411"/>
                  </a:lnTo>
                  <a:lnTo>
                    <a:pt x="48970" y="20411"/>
                  </a:lnTo>
                  <a:lnTo>
                    <a:pt x="48952" y="20590"/>
                  </a:lnTo>
                  <a:lnTo>
                    <a:pt x="48952" y="20590"/>
                  </a:lnTo>
                  <a:lnTo>
                    <a:pt x="48935" y="21304"/>
                  </a:lnTo>
                  <a:lnTo>
                    <a:pt x="48917" y="22520"/>
                  </a:lnTo>
                  <a:lnTo>
                    <a:pt x="48899" y="23717"/>
                  </a:lnTo>
                  <a:lnTo>
                    <a:pt x="48881" y="24432"/>
                  </a:lnTo>
                  <a:lnTo>
                    <a:pt x="48881" y="24432"/>
                  </a:lnTo>
                  <a:lnTo>
                    <a:pt x="48863" y="24718"/>
                  </a:lnTo>
                  <a:lnTo>
                    <a:pt x="48827" y="25004"/>
                  </a:lnTo>
                  <a:lnTo>
                    <a:pt x="48827" y="25004"/>
                  </a:lnTo>
                  <a:lnTo>
                    <a:pt x="48756" y="25504"/>
                  </a:lnTo>
                  <a:lnTo>
                    <a:pt x="48666" y="26005"/>
                  </a:lnTo>
                  <a:lnTo>
                    <a:pt x="48666" y="26005"/>
                  </a:lnTo>
                  <a:lnTo>
                    <a:pt x="48595" y="26380"/>
                  </a:lnTo>
                  <a:lnTo>
                    <a:pt x="48488" y="26738"/>
                  </a:lnTo>
                  <a:lnTo>
                    <a:pt x="48488" y="26738"/>
                  </a:lnTo>
                  <a:lnTo>
                    <a:pt x="48434" y="26934"/>
                  </a:lnTo>
                  <a:lnTo>
                    <a:pt x="48363" y="27131"/>
                  </a:lnTo>
                  <a:lnTo>
                    <a:pt x="48184" y="27506"/>
                  </a:lnTo>
                  <a:lnTo>
                    <a:pt x="48184" y="27506"/>
                  </a:lnTo>
                  <a:lnTo>
                    <a:pt x="48112" y="27595"/>
                  </a:lnTo>
                  <a:lnTo>
                    <a:pt x="48077" y="27631"/>
                  </a:lnTo>
                  <a:lnTo>
                    <a:pt x="48023" y="27667"/>
                  </a:lnTo>
                  <a:lnTo>
                    <a:pt x="48023" y="27667"/>
                  </a:lnTo>
                  <a:lnTo>
                    <a:pt x="47826" y="27756"/>
                  </a:lnTo>
                  <a:lnTo>
                    <a:pt x="47630" y="27828"/>
                  </a:lnTo>
                  <a:lnTo>
                    <a:pt x="47415" y="27899"/>
                  </a:lnTo>
                  <a:lnTo>
                    <a:pt x="47201" y="27917"/>
                  </a:lnTo>
                  <a:lnTo>
                    <a:pt x="47201" y="27917"/>
                  </a:lnTo>
                  <a:lnTo>
                    <a:pt x="47094" y="27935"/>
                  </a:lnTo>
                  <a:lnTo>
                    <a:pt x="47004" y="27953"/>
                  </a:lnTo>
                  <a:lnTo>
                    <a:pt x="47004" y="27953"/>
                  </a:lnTo>
                  <a:lnTo>
                    <a:pt x="46718" y="28007"/>
                  </a:lnTo>
                  <a:lnTo>
                    <a:pt x="46593" y="28024"/>
                  </a:lnTo>
                  <a:lnTo>
                    <a:pt x="46450" y="28024"/>
                  </a:lnTo>
                  <a:lnTo>
                    <a:pt x="46450" y="28024"/>
                  </a:lnTo>
                  <a:lnTo>
                    <a:pt x="46272" y="28042"/>
                  </a:lnTo>
                  <a:lnTo>
                    <a:pt x="46093" y="28060"/>
                  </a:lnTo>
                  <a:lnTo>
                    <a:pt x="45718" y="28078"/>
                  </a:lnTo>
                  <a:lnTo>
                    <a:pt x="45360" y="28060"/>
                  </a:lnTo>
                  <a:lnTo>
                    <a:pt x="45003" y="28060"/>
                  </a:lnTo>
                  <a:lnTo>
                    <a:pt x="45003" y="28060"/>
                  </a:lnTo>
                  <a:lnTo>
                    <a:pt x="44931" y="28060"/>
                  </a:lnTo>
                  <a:lnTo>
                    <a:pt x="44878" y="28078"/>
                  </a:lnTo>
                  <a:lnTo>
                    <a:pt x="44878" y="28078"/>
                  </a:lnTo>
                  <a:lnTo>
                    <a:pt x="44663" y="28114"/>
                  </a:lnTo>
                  <a:lnTo>
                    <a:pt x="44467" y="28114"/>
                  </a:lnTo>
                  <a:lnTo>
                    <a:pt x="44270" y="28114"/>
                  </a:lnTo>
                  <a:lnTo>
                    <a:pt x="44073" y="28132"/>
                  </a:lnTo>
                  <a:lnTo>
                    <a:pt x="44073" y="28132"/>
                  </a:lnTo>
                  <a:lnTo>
                    <a:pt x="44002" y="28132"/>
                  </a:lnTo>
                  <a:lnTo>
                    <a:pt x="43948" y="28114"/>
                  </a:lnTo>
                  <a:lnTo>
                    <a:pt x="43948" y="28114"/>
                  </a:lnTo>
                  <a:lnTo>
                    <a:pt x="43680" y="28060"/>
                  </a:lnTo>
                  <a:lnTo>
                    <a:pt x="43412" y="28042"/>
                  </a:lnTo>
                  <a:lnTo>
                    <a:pt x="42894" y="28042"/>
                  </a:lnTo>
                  <a:lnTo>
                    <a:pt x="42894" y="28042"/>
                  </a:lnTo>
                  <a:lnTo>
                    <a:pt x="40803" y="28024"/>
                  </a:lnTo>
                  <a:lnTo>
                    <a:pt x="40803" y="28024"/>
                  </a:lnTo>
                  <a:lnTo>
                    <a:pt x="38837" y="28007"/>
                  </a:lnTo>
                  <a:lnTo>
                    <a:pt x="38837" y="28007"/>
                  </a:lnTo>
                  <a:lnTo>
                    <a:pt x="36424" y="27989"/>
                  </a:lnTo>
                  <a:lnTo>
                    <a:pt x="36424" y="27989"/>
                  </a:lnTo>
                  <a:lnTo>
                    <a:pt x="29829" y="27971"/>
                  </a:lnTo>
                  <a:lnTo>
                    <a:pt x="29829" y="27971"/>
                  </a:lnTo>
                  <a:lnTo>
                    <a:pt x="29651" y="27971"/>
                  </a:lnTo>
                  <a:lnTo>
                    <a:pt x="29651" y="27971"/>
                  </a:lnTo>
                  <a:lnTo>
                    <a:pt x="29597" y="27989"/>
                  </a:lnTo>
                  <a:lnTo>
                    <a:pt x="29561" y="28007"/>
                  </a:lnTo>
                  <a:lnTo>
                    <a:pt x="29543" y="28042"/>
                  </a:lnTo>
                  <a:lnTo>
                    <a:pt x="29543" y="28096"/>
                  </a:lnTo>
                  <a:lnTo>
                    <a:pt x="29543" y="28096"/>
                  </a:lnTo>
                  <a:lnTo>
                    <a:pt x="29543" y="28132"/>
                  </a:lnTo>
                  <a:lnTo>
                    <a:pt x="29561" y="28149"/>
                  </a:lnTo>
                  <a:lnTo>
                    <a:pt x="29597" y="28167"/>
                  </a:lnTo>
                  <a:lnTo>
                    <a:pt x="29633" y="28185"/>
                  </a:lnTo>
                  <a:lnTo>
                    <a:pt x="29633" y="28185"/>
                  </a:lnTo>
                  <a:lnTo>
                    <a:pt x="29865" y="28203"/>
                  </a:lnTo>
                  <a:lnTo>
                    <a:pt x="29865" y="28203"/>
                  </a:lnTo>
                  <a:lnTo>
                    <a:pt x="36424" y="28185"/>
                  </a:lnTo>
                  <a:lnTo>
                    <a:pt x="36424" y="28185"/>
                  </a:lnTo>
                  <a:lnTo>
                    <a:pt x="37550" y="28185"/>
                  </a:lnTo>
                  <a:lnTo>
                    <a:pt x="38283" y="28203"/>
                  </a:lnTo>
                  <a:lnTo>
                    <a:pt x="38551" y="28203"/>
                  </a:lnTo>
                  <a:lnTo>
                    <a:pt x="38676" y="28221"/>
                  </a:lnTo>
                  <a:lnTo>
                    <a:pt x="38676" y="28221"/>
                  </a:lnTo>
                  <a:lnTo>
                    <a:pt x="38730" y="28239"/>
                  </a:lnTo>
                  <a:lnTo>
                    <a:pt x="38783" y="28239"/>
                  </a:lnTo>
                  <a:lnTo>
                    <a:pt x="38890" y="28239"/>
                  </a:lnTo>
                  <a:lnTo>
                    <a:pt x="38890" y="28239"/>
                  </a:lnTo>
                  <a:lnTo>
                    <a:pt x="43073" y="28221"/>
                  </a:lnTo>
                  <a:lnTo>
                    <a:pt x="43073" y="28221"/>
                  </a:lnTo>
                  <a:lnTo>
                    <a:pt x="43358" y="28239"/>
                  </a:lnTo>
                  <a:lnTo>
                    <a:pt x="43662" y="28257"/>
                  </a:lnTo>
                  <a:lnTo>
                    <a:pt x="43948" y="28292"/>
                  </a:lnTo>
                  <a:lnTo>
                    <a:pt x="44252" y="28346"/>
                  </a:lnTo>
                  <a:lnTo>
                    <a:pt x="44252" y="28346"/>
                  </a:lnTo>
                  <a:lnTo>
                    <a:pt x="44395" y="28364"/>
                  </a:lnTo>
                  <a:lnTo>
                    <a:pt x="44538" y="28364"/>
                  </a:lnTo>
                  <a:lnTo>
                    <a:pt x="44681" y="28364"/>
                  </a:lnTo>
                  <a:lnTo>
                    <a:pt x="44824" y="28346"/>
                  </a:lnTo>
                  <a:lnTo>
                    <a:pt x="44824" y="28346"/>
                  </a:lnTo>
                  <a:lnTo>
                    <a:pt x="44949" y="28328"/>
                  </a:lnTo>
                  <a:lnTo>
                    <a:pt x="45092" y="28310"/>
                  </a:lnTo>
                  <a:lnTo>
                    <a:pt x="45092" y="28310"/>
                  </a:lnTo>
                  <a:lnTo>
                    <a:pt x="45843" y="28310"/>
                  </a:lnTo>
                  <a:lnTo>
                    <a:pt x="45843" y="28310"/>
                  </a:lnTo>
                  <a:lnTo>
                    <a:pt x="46147" y="28310"/>
                  </a:lnTo>
                  <a:lnTo>
                    <a:pt x="46289" y="28292"/>
                  </a:lnTo>
                  <a:lnTo>
                    <a:pt x="46432" y="28275"/>
                  </a:lnTo>
                  <a:lnTo>
                    <a:pt x="46432" y="28275"/>
                  </a:lnTo>
                  <a:lnTo>
                    <a:pt x="46647" y="28257"/>
                  </a:lnTo>
                  <a:lnTo>
                    <a:pt x="46879" y="28221"/>
                  </a:lnTo>
                  <a:lnTo>
                    <a:pt x="47094" y="28185"/>
                  </a:lnTo>
                  <a:lnTo>
                    <a:pt x="47326" y="28149"/>
                  </a:lnTo>
                  <a:lnTo>
                    <a:pt x="47326" y="28149"/>
                  </a:lnTo>
                  <a:lnTo>
                    <a:pt x="47469" y="28132"/>
                  </a:lnTo>
                  <a:lnTo>
                    <a:pt x="47612" y="28096"/>
                  </a:lnTo>
                  <a:lnTo>
                    <a:pt x="47898" y="28007"/>
                  </a:lnTo>
                  <a:lnTo>
                    <a:pt x="47898" y="28007"/>
                  </a:lnTo>
                  <a:lnTo>
                    <a:pt x="47987" y="27953"/>
                  </a:lnTo>
                  <a:lnTo>
                    <a:pt x="48095" y="27917"/>
                  </a:lnTo>
                  <a:lnTo>
                    <a:pt x="48095" y="27917"/>
                  </a:lnTo>
                  <a:lnTo>
                    <a:pt x="48184" y="27881"/>
                  </a:lnTo>
                  <a:lnTo>
                    <a:pt x="48273" y="27810"/>
                  </a:lnTo>
                  <a:lnTo>
                    <a:pt x="48345" y="27738"/>
                  </a:lnTo>
                  <a:lnTo>
                    <a:pt x="48398" y="27649"/>
                  </a:lnTo>
                  <a:lnTo>
                    <a:pt x="48398" y="27649"/>
                  </a:lnTo>
                  <a:lnTo>
                    <a:pt x="48488" y="27435"/>
                  </a:lnTo>
                  <a:lnTo>
                    <a:pt x="48595" y="27238"/>
                  </a:lnTo>
                  <a:lnTo>
                    <a:pt x="48595" y="27238"/>
                  </a:lnTo>
                  <a:lnTo>
                    <a:pt x="48702" y="26898"/>
                  </a:lnTo>
                  <a:lnTo>
                    <a:pt x="48809" y="26541"/>
                  </a:lnTo>
                  <a:lnTo>
                    <a:pt x="48809" y="26541"/>
                  </a:lnTo>
                  <a:lnTo>
                    <a:pt x="48917" y="26023"/>
                  </a:lnTo>
                  <a:lnTo>
                    <a:pt x="49006" y="25487"/>
                  </a:lnTo>
                  <a:lnTo>
                    <a:pt x="49006" y="25487"/>
                  </a:lnTo>
                  <a:lnTo>
                    <a:pt x="49095" y="24861"/>
                  </a:lnTo>
                  <a:lnTo>
                    <a:pt x="49113" y="24557"/>
                  </a:lnTo>
                  <a:lnTo>
                    <a:pt x="49113" y="24236"/>
                  </a:lnTo>
                  <a:lnTo>
                    <a:pt x="49113" y="24236"/>
                  </a:lnTo>
                  <a:lnTo>
                    <a:pt x="49113" y="24164"/>
                  </a:lnTo>
                  <a:lnTo>
                    <a:pt x="49113" y="24110"/>
                  </a:lnTo>
                  <a:lnTo>
                    <a:pt x="49113" y="24110"/>
                  </a:lnTo>
                  <a:lnTo>
                    <a:pt x="49131" y="23914"/>
                  </a:lnTo>
                  <a:lnTo>
                    <a:pt x="49149" y="23539"/>
                  </a:lnTo>
                  <a:lnTo>
                    <a:pt x="49167" y="22448"/>
                  </a:lnTo>
                  <a:lnTo>
                    <a:pt x="49167" y="20804"/>
                  </a:lnTo>
                  <a:lnTo>
                    <a:pt x="49167" y="20804"/>
                  </a:lnTo>
                  <a:lnTo>
                    <a:pt x="49185" y="20554"/>
                  </a:lnTo>
                  <a:lnTo>
                    <a:pt x="49220" y="20322"/>
                  </a:lnTo>
                  <a:lnTo>
                    <a:pt x="49220" y="20322"/>
                  </a:lnTo>
                  <a:lnTo>
                    <a:pt x="49238" y="20053"/>
                  </a:lnTo>
                  <a:lnTo>
                    <a:pt x="49256" y="19803"/>
                  </a:lnTo>
                  <a:lnTo>
                    <a:pt x="49256" y="19803"/>
                  </a:lnTo>
                  <a:lnTo>
                    <a:pt x="49238" y="15568"/>
                  </a:lnTo>
                  <a:lnTo>
                    <a:pt x="49238" y="15568"/>
                  </a:lnTo>
                  <a:lnTo>
                    <a:pt x="49238" y="14531"/>
                  </a:lnTo>
                  <a:lnTo>
                    <a:pt x="49238" y="14531"/>
                  </a:lnTo>
                  <a:close/>
                </a:path>
              </a:pathLst>
            </a:custGeom>
            <a:solidFill>
              <a:srgbClr val="D3E6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4" name="Google Shape;564;p31"/>
            <p:cNvSpPr/>
            <p:nvPr/>
          </p:nvSpPr>
          <p:spPr>
            <a:xfrm>
              <a:off x="8113931" y="4596876"/>
              <a:ext cx="252028" cy="66965"/>
            </a:xfrm>
            <a:custGeom>
              <a:avLst/>
              <a:gdLst/>
              <a:ahLst/>
              <a:cxnLst/>
              <a:rect l="l" t="t" r="r" b="b"/>
              <a:pathLst>
                <a:path w="1448" h="412" extrusionOk="0">
                  <a:moveTo>
                    <a:pt x="72" y="376"/>
                  </a:moveTo>
                  <a:lnTo>
                    <a:pt x="72" y="376"/>
                  </a:lnTo>
                  <a:lnTo>
                    <a:pt x="143" y="393"/>
                  </a:lnTo>
                  <a:lnTo>
                    <a:pt x="233" y="411"/>
                  </a:lnTo>
                  <a:lnTo>
                    <a:pt x="322" y="411"/>
                  </a:lnTo>
                  <a:lnTo>
                    <a:pt x="411" y="393"/>
                  </a:lnTo>
                  <a:lnTo>
                    <a:pt x="411" y="393"/>
                  </a:lnTo>
                  <a:lnTo>
                    <a:pt x="608" y="340"/>
                  </a:lnTo>
                  <a:lnTo>
                    <a:pt x="822" y="322"/>
                  </a:lnTo>
                  <a:lnTo>
                    <a:pt x="1019" y="286"/>
                  </a:lnTo>
                  <a:lnTo>
                    <a:pt x="1216" y="268"/>
                  </a:lnTo>
                  <a:lnTo>
                    <a:pt x="1216" y="268"/>
                  </a:lnTo>
                  <a:lnTo>
                    <a:pt x="1305" y="250"/>
                  </a:lnTo>
                  <a:lnTo>
                    <a:pt x="1394" y="215"/>
                  </a:lnTo>
                  <a:lnTo>
                    <a:pt x="1394" y="215"/>
                  </a:lnTo>
                  <a:lnTo>
                    <a:pt x="1430" y="179"/>
                  </a:lnTo>
                  <a:lnTo>
                    <a:pt x="1448" y="125"/>
                  </a:lnTo>
                  <a:lnTo>
                    <a:pt x="1448" y="125"/>
                  </a:lnTo>
                  <a:lnTo>
                    <a:pt x="1448" y="90"/>
                  </a:lnTo>
                  <a:lnTo>
                    <a:pt x="1430" y="54"/>
                  </a:lnTo>
                  <a:lnTo>
                    <a:pt x="1412" y="36"/>
                  </a:lnTo>
                  <a:lnTo>
                    <a:pt x="1376" y="18"/>
                  </a:lnTo>
                  <a:lnTo>
                    <a:pt x="1376" y="18"/>
                  </a:lnTo>
                  <a:lnTo>
                    <a:pt x="1216" y="0"/>
                  </a:lnTo>
                  <a:lnTo>
                    <a:pt x="1216" y="0"/>
                  </a:lnTo>
                  <a:lnTo>
                    <a:pt x="1019" y="18"/>
                  </a:lnTo>
                  <a:lnTo>
                    <a:pt x="805" y="36"/>
                  </a:lnTo>
                  <a:lnTo>
                    <a:pt x="608" y="72"/>
                  </a:lnTo>
                  <a:lnTo>
                    <a:pt x="394" y="125"/>
                  </a:lnTo>
                  <a:lnTo>
                    <a:pt x="394" y="125"/>
                  </a:lnTo>
                  <a:lnTo>
                    <a:pt x="251" y="143"/>
                  </a:lnTo>
                  <a:lnTo>
                    <a:pt x="108" y="179"/>
                  </a:lnTo>
                  <a:lnTo>
                    <a:pt x="108" y="179"/>
                  </a:lnTo>
                  <a:lnTo>
                    <a:pt x="54" y="197"/>
                  </a:lnTo>
                  <a:lnTo>
                    <a:pt x="18" y="250"/>
                  </a:lnTo>
                  <a:lnTo>
                    <a:pt x="18" y="250"/>
                  </a:lnTo>
                  <a:lnTo>
                    <a:pt x="0" y="286"/>
                  </a:lnTo>
                  <a:lnTo>
                    <a:pt x="18" y="322"/>
                  </a:lnTo>
                  <a:lnTo>
                    <a:pt x="36" y="358"/>
                  </a:lnTo>
                  <a:lnTo>
                    <a:pt x="72" y="376"/>
                  </a:lnTo>
                  <a:lnTo>
                    <a:pt x="72" y="376"/>
                  </a:lnTo>
                  <a:close/>
                </a:path>
              </a:pathLst>
            </a:custGeom>
            <a:solidFill>
              <a:srgbClr val="D3E6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5" name="Google Shape;565;p31"/>
            <p:cNvSpPr/>
            <p:nvPr/>
          </p:nvSpPr>
          <p:spPr>
            <a:xfrm>
              <a:off x="8558808" y="4198821"/>
              <a:ext cx="65444" cy="232591"/>
            </a:xfrm>
            <a:custGeom>
              <a:avLst/>
              <a:gdLst/>
              <a:ahLst/>
              <a:cxnLst/>
              <a:rect l="l" t="t" r="r" b="b"/>
              <a:pathLst>
                <a:path w="376" h="1431" extrusionOk="0">
                  <a:moveTo>
                    <a:pt x="36" y="591"/>
                  </a:moveTo>
                  <a:lnTo>
                    <a:pt x="36" y="591"/>
                  </a:lnTo>
                  <a:lnTo>
                    <a:pt x="125" y="948"/>
                  </a:lnTo>
                  <a:lnTo>
                    <a:pt x="161" y="1305"/>
                  </a:lnTo>
                  <a:lnTo>
                    <a:pt x="161" y="1305"/>
                  </a:lnTo>
                  <a:lnTo>
                    <a:pt x="179" y="1341"/>
                  </a:lnTo>
                  <a:lnTo>
                    <a:pt x="197" y="1395"/>
                  </a:lnTo>
                  <a:lnTo>
                    <a:pt x="215" y="1413"/>
                  </a:lnTo>
                  <a:lnTo>
                    <a:pt x="268" y="1431"/>
                  </a:lnTo>
                  <a:lnTo>
                    <a:pt x="268" y="1431"/>
                  </a:lnTo>
                  <a:lnTo>
                    <a:pt x="304" y="1431"/>
                  </a:lnTo>
                  <a:lnTo>
                    <a:pt x="340" y="1395"/>
                  </a:lnTo>
                  <a:lnTo>
                    <a:pt x="357" y="1359"/>
                  </a:lnTo>
                  <a:lnTo>
                    <a:pt x="375" y="1288"/>
                  </a:lnTo>
                  <a:lnTo>
                    <a:pt x="375" y="1288"/>
                  </a:lnTo>
                  <a:lnTo>
                    <a:pt x="375" y="1127"/>
                  </a:lnTo>
                  <a:lnTo>
                    <a:pt x="357" y="948"/>
                  </a:lnTo>
                  <a:lnTo>
                    <a:pt x="357" y="948"/>
                  </a:lnTo>
                  <a:lnTo>
                    <a:pt x="268" y="555"/>
                  </a:lnTo>
                  <a:lnTo>
                    <a:pt x="179" y="162"/>
                  </a:lnTo>
                  <a:lnTo>
                    <a:pt x="179" y="162"/>
                  </a:lnTo>
                  <a:lnTo>
                    <a:pt x="143" y="72"/>
                  </a:lnTo>
                  <a:lnTo>
                    <a:pt x="143" y="72"/>
                  </a:lnTo>
                  <a:lnTo>
                    <a:pt x="107" y="19"/>
                  </a:lnTo>
                  <a:lnTo>
                    <a:pt x="89" y="1"/>
                  </a:lnTo>
                  <a:lnTo>
                    <a:pt x="54" y="19"/>
                  </a:lnTo>
                  <a:lnTo>
                    <a:pt x="54" y="19"/>
                  </a:lnTo>
                  <a:lnTo>
                    <a:pt x="18" y="37"/>
                  </a:lnTo>
                  <a:lnTo>
                    <a:pt x="0" y="90"/>
                  </a:lnTo>
                  <a:lnTo>
                    <a:pt x="0" y="90"/>
                  </a:lnTo>
                  <a:lnTo>
                    <a:pt x="0" y="126"/>
                  </a:lnTo>
                  <a:lnTo>
                    <a:pt x="18" y="162"/>
                  </a:lnTo>
                  <a:lnTo>
                    <a:pt x="18" y="162"/>
                  </a:lnTo>
                  <a:lnTo>
                    <a:pt x="18" y="305"/>
                  </a:lnTo>
                  <a:lnTo>
                    <a:pt x="18" y="305"/>
                  </a:lnTo>
                  <a:lnTo>
                    <a:pt x="18" y="305"/>
                  </a:lnTo>
                  <a:lnTo>
                    <a:pt x="18" y="448"/>
                  </a:lnTo>
                  <a:lnTo>
                    <a:pt x="36" y="591"/>
                  </a:lnTo>
                  <a:lnTo>
                    <a:pt x="36" y="591"/>
                  </a:lnTo>
                  <a:close/>
                </a:path>
              </a:pathLst>
            </a:custGeom>
            <a:solidFill>
              <a:srgbClr val="D3E6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6" name="Google Shape;566;p31"/>
            <p:cNvSpPr/>
            <p:nvPr/>
          </p:nvSpPr>
          <p:spPr>
            <a:xfrm>
              <a:off x="8344028" y="4257010"/>
              <a:ext cx="112264" cy="151160"/>
            </a:xfrm>
            <a:custGeom>
              <a:avLst/>
              <a:gdLst/>
              <a:ahLst/>
              <a:cxnLst/>
              <a:rect l="l" t="t" r="r" b="b"/>
              <a:pathLst>
                <a:path w="645" h="930" extrusionOk="0">
                  <a:moveTo>
                    <a:pt x="483" y="912"/>
                  </a:moveTo>
                  <a:lnTo>
                    <a:pt x="483" y="912"/>
                  </a:lnTo>
                  <a:lnTo>
                    <a:pt x="519" y="930"/>
                  </a:lnTo>
                  <a:lnTo>
                    <a:pt x="573" y="930"/>
                  </a:lnTo>
                  <a:lnTo>
                    <a:pt x="573" y="930"/>
                  </a:lnTo>
                  <a:lnTo>
                    <a:pt x="609" y="894"/>
                  </a:lnTo>
                  <a:lnTo>
                    <a:pt x="644" y="840"/>
                  </a:lnTo>
                  <a:lnTo>
                    <a:pt x="644" y="840"/>
                  </a:lnTo>
                  <a:lnTo>
                    <a:pt x="644" y="769"/>
                  </a:lnTo>
                  <a:lnTo>
                    <a:pt x="626" y="679"/>
                  </a:lnTo>
                  <a:lnTo>
                    <a:pt x="626" y="679"/>
                  </a:lnTo>
                  <a:lnTo>
                    <a:pt x="519" y="483"/>
                  </a:lnTo>
                  <a:lnTo>
                    <a:pt x="394" y="304"/>
                  </a:lnTo>
                  <a:lnTo>
                    <a:pt x="251" y="161"/>
                  </a:lnTo>
                  <a:lnTo>
                    <a:pt x="108" y="18"/>
                  </a:lnTo>
                  <a:lnTo>
                    <a:pt x="108" y="18"/>
                  </a:lnTo>
                  <a:lnTo>
                    <a:pt x="72" y="0"/>
                  </a:lnTo>
                  <a:lnTo>
                    <a:pt x="37" y="0"/>
                  </a:lnTo>
                  <a:lnTo>
                    <a:pt x="37" y="0"/>
                  </a:lnTo>
                  <a:lnTo>
                    <a:pt x="1" y="36"/>
                  </a:lnTo>
                  <a:lnTo>
                    <a:pt x="1" y="72"/>
                  </a:lnTo>
                  <a:lnTo>
                    <a:pt x="1" y="72"/>
                  </a:lnTo>
                  <a:lnTo>
                    <a:pt x="37" y="233"/>
                  </a:lnTo>
                  <a:lnTo>
                    <a:pt x="54" y="304"/>
                  </a:lnTo>
                  <a:lnTo>
                    <a:pt x="90" y="358"/>
                  </a:lnTo>
                  <a:lnTo>
                    <a:pt x="90" y="358"/>
                  </a:lnTo>
                  <a:lnTo>
                    <a:pt x="180" y="465"/>
                  </a:lnTo>
                  <a:lnTo>
                    <a:pt x="269" y="572"/>
                  </a:lnTo>
                  <a:lnTo>
                    <a:pt x="412" y="804"/>
                  </a:lnTo>
                  <a:lnTo>
                    <a:pt x="412" y="804"/>
                  </a:lnTo>
                  <a:lnTo>
                    <a:pt x="483" y="912"/>
                  </a:lnTo>
                  <a:lnTo>
                    <a:pt x="483" y="912"/>
                  </a:lnTo>
                  <a:close/>
                </a:path>
              </a:pathLst>
            </a:custGeom>
            <a:solidFill>
              <a:srgbClr val="D3E6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7" name="Google Shape;567;p31"/>
            <p:cNvSpPr/>
            <p:nvPr/>
          </p:nvSpPr>
          <p:spPr>
            <a:xfrm>
              <a:off x="8210356" y="4416784"/>
              <a:ext cx="161869" cy="58188"/>
            </a:xfrm>
            <a:custGeom>
              <a:avLst/>
              <a:gdLst/>
              <a:ahLst/>
              <a:cxnLst/>
              <a:rect l="l" t="t" r="r" b="b"/>
              <a:pathLst>
                <a:path w="930" h="358" extrusionOk="0">
                  <a:moveTo>
                    <a:pt x="429" y="0"/>
                  </a:moveTo>
                  <a:lnTo>
                    <a:pt x="429" y="0"/>
                  </a:lnTo>
                  <a:lnTo>
                    <a:pt x="322" y="0"/>
                  </a:lnTo>
                  <a:lnTo>
                    <a:pt x="215" y="18"/>
                  </a:lnTo>
                  <a:lnTo>
                    <a:pt x="108" y="54"/>
                  </a:lnTo>
                  <a:lnTo>
                    <a:pt x="0" y="107"/>
                  </a:lnTo>
                  <a:lnTo>
                    <a:pt x="0" y="107"/>
                  </a:lnTo>
                  <a:lnTo>
                    <a:pt x="54" y="161"/>
                  </a:lnTo>
                  <a:lnTo>
                    <a:pt x="125" y="197"/>
                  </a:lnTo>
                  <a:lnTo>
                    <a:pt x="251" y="233"/>
                  </a:lnTo>
                  <a:lnTo>
                    <a:pt x="251" y="233"/>
                  </a:lnTo>
                  <a:lnTo>
                    <a:pt x="501" y="268"/>
                  </a:lnTo>
                  <a:lnTo>
                    <a:pt x="608" y="304"/>
                  </a:lnTo>
                  <a:lnTo>
                    <a:pt x="733" y="358"/>
                  </a:lnTo>
                  <a:lnTo>
                    <a:pt x="733" y="358"/>
                  </a:lnTo>
                  <a:lnTo>
                    <a:pt x="787" y="358"/>
                  </a:lnTo>
                  <a:lnTo>
                    <a:pt x="787" y="358"/>
                  </a:lnTo>
                  <a:lnTo>
                    <a:pt x="822" y="358"/>
                  </a:lnTo>
                  <a:lnTo>
                    <a:pt x="858" y="358"/>
                  </a:lnTo>
                  <a:lnTo>
                    <a:pt x="894" y="322"/>
                  </a:lnTo>
                  <a:lnTo>
                    <a:pt x="912" y="286"/>
                  </a:lnTo>
                  <a:lnTo>
                    <a:pt x="912" y="286"/>
                  </a:lnTo>
                  <a:lnTo>
                    <a:pt x="930" y="233"/>
                  </a:lnTo>
                  <a:lnTo>
                    <a:pt x="912" y="197"/>
                  </a:lnTo>
                  <a:lnTo>
                    <a:pt x="894" y="161"/>
                  </a:lnTo>
                  <a:lnTo>
                    <a:pt x="858" y="125"/>
                  </a:lnTo>
                  <a:lnTo>
                    <a:pt x="858" y="125"/>
                  </a:lnTo>
                  <a:lnTo>
                    <a:pt x="662" y="54"/>
                  </a:lnTo>
                  <a:lnTo>
                    <a:pt x="554" y="18"/>
                  </a:lnTo>
                  <a:lnTo>
                    <a:pt x="429" y="0"/>
                  </a:lnTo>
                  <a:lnTo>
                    <a:pt x="429" y="0"/>
                  </a:lnTo>
                  <a:close/>
                </a:path>
              </a:pathLst>
            </a:custGeom>
            <a:solidFill>
              <a:srgbClr val="D3E6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8" name="Google Shape;568;p31"/>
            <p:cNvSpPr/>
            <p:nvPr/>
          </p:nvSpPr>
          <p:spPr>
            <a:xfrm>
              <a:off x="8113931" y="477686"/>
              <a:ext cx="252028" cy="66965"/>
            </a:xfrm>
            <a:custGeom>
              <a:avLst/>
              <a:gdLst/>
              <a:ahLst/>
              <a:cxnLst/>
              <a:rect l="l" t="t" r="r" b="b"/>
              <a:pathLst>
                <a:path w="1448" h="412" extrusionOk="0">
                  <a:moveTo>
                    <a:pt x="1394" y="197"/>
                  </a:moveTo>
                  <a:lnTo>
                    <a:pt x="1394" y="197"/>
                  </a:lnTo>
                  <a:lnTo>
                    <a:pt x="1305" y="161"/>
                  </a:lnTo>
                  <a:lnTo>
                    <a:pt x="1216" y="144"/>
                  </a:lnTo>
                  <a:lnTo>
                    <a:pt x="1216" y="144"/>
                  </a:lnTo>
                  <a:lnTo>
                    <a:pt x="1019" y="126"/>
                  </a:lnTo>
                  <a:lnTo>
                    <a:pt x="822" y="108"/>
                  </a:lnTo>
                  <a:lnTo>
                    <a:pt x="608" y="72"/>
                  </a:lnTo>
                  <a:lnTo>
                    <a:pt x="411" y="19"/>
                  </a:lnTo>
                  <a:lnTo>
                    <a:pt x="411" y="19"/>
                  </a:lnTo>
                  <a:lnTo>
                    <a:pt x="322" y="1"/>
                  </a:lnTo>
                  <a:lnTo>
                    <a:pt x="233" y="1"/>
                  </a:lnTo>
                  <a:lnTo>
                    <a:pt x="143" y="19"/>
                  </a:lnTo>
                  <a:lnTo>
                    <a:pt x="72" y="36"/>
                  </a:lnTo>
                  <a:lnTo>
                    <a:pt x="72" y="36"/>
                  </a:lnTo>
                  <a:lnTo>
                    <a:pt x="36" y="72"/>
                  </a:lnTo>
                  <a:lnTo>
                    <a:pt x="18" y="90"/>
                  </a:lnTo>
                  <a:lnTo>
                    <a:pt x="0" y="126"/>
                  </a:lnTo>
                  <a:lnTo>
                    <a:pt x="18" y="161"/>
                  </a:lnTo>
                  <a:lnTo>
                    <a:pt x="18" y="161"/>
                  </a:lnTo>
                  <a:lnTo>
                    <a:pt x="54" y="215"/>
                  </a:lnTo>
                  <a:lnTo>
                    <a:pt x="108" y="251"/>
                  </a:lnTo>
                  <a:lnTo>
                    <a:pt x="108" y="251"/>
                  </a:lnTo>
                  <a:lnTo>
                    <a:pt x="251" y="269"/>
                  </a:lnTo>
                  <a:lnTo>
                    <a:pt x="394" y="304"/>
                  </a:lnTo>
                  <a:lnTo>
                    <a:pt x="394" y="304"/>
                  </a:lnTo>
                  <a:lnTo>
                    <a:pt x="608" y="340"/>
                  </a:lnTo>
                  <a:lnTo>
                    <a:pt x="805" y="376"/>
                  </a:lnTo>
                  <a:lnTo>
                    <a:pt x="1019" y="394"/>
                  </a:lnTo>
                  <a:lnTo>
                    <a:pt x="1216" y="412"/>
                  </a:lnTo>
                  <a:lnTo>
                    <a:pt x="1216" y="412"/>
                  </a:lnTo>
                  <a:lnTo>
                    <a:pt x="1376" y="394"/>
                  </a:lnTo>
                  <a:lnTo>
                    <a:pt x="1376" y="394"/>
                  </a:lnTo>
                  <a:lnTo>
                    <a:pt x="1412" y="376"/>
                  </a:lnTo>
                  <a:lnTo>
                    <a:pt x="1430" y="358"/>
                  </a:lnTo>
                  <a:lnTo>
                    <a:pt x="1448" y="322"/>
                  </a:lnTo>
                  <a:lnTo>
                    <a:pt x="1448" y="287"/>
                  </a:lnTo>
                  <a:lnTo>
                    <a:pt x="1448" y="287"/>
                  </a:lnTo>
                  <a:lnTo>
                    <a:pt x="1430" y="233"/>
                  </a:lnTo>
                  <a:lnTo>
                    <a:pt x="1394" y="197"/>
                  </a:lnTo>
                  <a:lnTo>
                    <a:pt x="1394" y="197"/>
                  </a:lnTo>
                  <a:close/>
                </a:path>
              </a:pathLst>
            </a:custGeom>
            <a:solidFill>
              <a:srgbClr val="D3E6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9" name="Google Shape;569;p31"/>
            <p:cNvSpPr/>
            <p:nvPr/>
          </p:nvSpPr>
          <p:spPr>
            <a:xfrm>
              <a:off x="8558808" y="710115"/>
              <a:ext cx="65444" cy="232591"/>
            </a:xfrm>
            <a:custGeom>
              <a:avLst/>
              <a:gdLst/>
              <a:ahLst/>
              <a:cxnLst/>
              <a:rect l="l" t="t" r="r" b="b"/>
              <a:pathLst>
                <a:path w="376" h="1431" extrusionOk="0">
                  <a:moveTo>
                    <a:pt x="0" y="1341"/>
                  </a:moveTo>
                  <a:lnTo>
                    <a:pt x="0" y="1341"/>
                  </a:lnTo>
                  <a:lnTo>
                    <a:pt x="18" y="1394"/>
                  </a:lnTo>
                  <a:lnTo>
                    <a:pt x="54" y="1430"/>
                  </a:lnTo>
                  <a:lnTo>
                    <a:pt x="54" y="1430"/>
                  </a:lnTo>
                  <a:lnTo>
                    <a:pt x="89" y="1430"/>
                  </a:lnTo>
                  <a:lnTo>
                    <a:pt x="107" y="1412"/>
                  </a:lnTo>
                  <a:lnTo>
                    <a:pt x="143" y="1359"/>
                  </a:lnTo>
                  <a:lnTo>
                    <a:pt x="143" y="1359"/>
                  </a:lnTo>
                  <a:lnTo>
                    <a:pt x="179" y="1269"/>
                  </a:lnTo>
                  <a:lnTo>
                    <a:pt x="179" y="1269"/>
                  </a:lnTo>
                  <a:lnTo>
                    <a:pt x="268" y="876"/>
                  </a:lnTo>
                  <a:lnTo>
                    <a:pt x="357" y="483"/>
                  </a:lnTo>
                  <a:lnTo>
                    <a:pt x="357" y="483"/>
                  </a:lnTo>
                  <a:lnTo>
                    <a:pt x="375" y="322"/>
                  </a:lnTo>
                  <a:lnTo>
                    <a:pt x="375" y="143"/>
                  </a:lnTo>
                  <a:lnTo>
                    <a:pt x="375" y="143"/>
                  </a:lnTo>
                  <a:lnTo>
                    <a:pt x="357" y="72"/>
                  </a:lnTo>
                  <a:lnTo>
                    <a:pt x="340" y="36"/>
                  </a:lnTo>
                  <a:lnTo>
                    <a:pt x="304" y="0"/>
                  </a:lnTo>
                  <a:lnTo>
                    <a:pt x="268" y="0"/>
                  </a:lnTo>
                  <a:lnTo>
                    <a:pt x="268" y="0"/>
                  </a:lnTo>
                  <a:lnTo>
                    <a:pt x="215" y="18"/>
                  </a:lnTo>
                  <a:lnTo>
                    <a:pt x="197" y="36"/>
                  </a:lnTo>
                  <a:lnTo>
                    <a:pt x="179" y="90"/>
                  </a:lnTo>
                  <a:lnTo>
                    <a:pt x="161" y="126"/>
                  </a:lnTo>
                  <a:lnTo>
                    <a:pt x="161" y="126"/>
                  </a:lnTo>
                  <a:lnTo>
                    <a:pt x="125" y="483"/>
                  </a:lnTo>
                  <a:lnTo>
                    <a:pt x="36" y="840"/>
                  </a:lnTo>
                  <a:lnTo>
                    <a:pt x="36" y="840"/>
                  </a:lnTo>
                  <a:lnTo>
                    <a:pt x="18" y="983"/>
                  </a:lnTo>
                  <a:lnTo>
                    <a:pt x="18" y="1126"/>
                  </a:lnTo>
                  <a:lnTo>
                    <a:pt x="18" y="1126"/>
                  </a:lnTo>
                  <a:lnTo>
                    <a:pt x="18" y="1126"/>
                  </a:lnTo>
                  <a:lnTo>
                    <a:pt x="18" y="1269"/>
                  </a:lnTo>
                  <a:lnTo>
                    <a:pt x="18" y="1269"/>
                  </a:lnTo>
                  <a:lnTo>
                    <a:pt x="0" y="1305"/>
                  </a:lnTo>
                  <a:lnTo>
                    <a:pt x="0" y="1341"/>
                  </a:lnTo>
                  <a:lnTo>
                    <a:pt x="0" y="1341"/>
                  </a:lnTo>
                  <a:close/>
                </a:path>
              </a:pathLst>
            </a:custGeom>
            <a:solidFill>
              <a:srgbClr val="D3E6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0" name="Google Shape;570;p31"/>
            <p:cNvSpPr/>
            <p:nvPr/>
          </p:nvSpPr>
          <p:spPr>
            <a:xfrm>
              <a:off x="8344028" y="733358"/>
              <a:ext cx="112264" cy="151160"/>
            </a:xfrm>
            <a:custGeom>
              <a:avLst/>
              <a:gdLst/>
              <a:ahLst/>
              <a:cxnLst/>
              <a:rect l="l" t="t" r="r" b="b"/>
              <a:pathLst>
                <a:path w="645" h="930" extrusionOk="0">
                  <a:moveTo>
                    <a:pt x="573" y="0"/>
                  </a:moveTo>
                  <a:lnTo>
                    <a:pt x="573" y="0"/>
                  </a:lnTo>
                  <a:lnTo>
                    <a:pt x="519" y="18"/>
                  </a:lnTo>
                  <a:lnTo>
                    <a:pt x="483" y="18"/>
                  </a:lnTo>
                  <a:lnTo>
                    <a:pt x="483" y="18"/>
                  </a:lnTo>
                  <a:lnTo>
                    <a:pt x="412" y="125"/>
                  </a:lnTo>
                  <a:lnTo>
                    <a:pt x="412" y="125"/>
                  </a:lnTo>
                  <a:lnTo>
                    <a:pt x="269" y="358"/>
                  </a:lnTo>
                  <a:lnTo>
                    <a:pt x="180" y="465"/>
                  </a:lnTo>
                  <a:lnTo>
                    <a:pt x="90" y="572"/>
                  </a:lnTo>
                  <a:lnTo>
                    <a:pt x="90" y="572"/>
                  </a:lnTo>
                  <a:lnTo>
                    <a:pt x="54" y="644"/>
                  </a:lnTo>
                  <a:lnTo>
                    <a:pt x="37" y="697"/>
                  </a:lnTo>
                  <a:lnTo>
                    <a:pt x="1" y="858"/>
                  </a:lnTo>
                  <a:lnTo>
                    <a:pt x="1" y="858"/>
                  </a:lnTo>
                  <a:lnTo>
                    <a:pt x="1" y="894"/>
                  </a:lnTo>
                  <a:lnTo>
                    <a:pt x="37" y="930"/>
                  </a:lnTo>
                  <a:lnTo>
                    <a:pt x="37" y="930"/>
                  </a:lnTo>
                  <a:lnTo>
                    <a:pt x="72" y="930"/>
                  </a:lnTo>
                  <a:lnTo>
                    <a:pt x="108" y="912"/>
                  </a:lnTo>
                  <a:lnTo>
                    <a:pt x="108" y="912"/>
                  </a:lnTo>
                  <a:lnTo>
                    <a:pt x="251" y="769"/>
                  </a:lnTo>
                  <a:lnTo>
                    <a:pt x="394" y="626"/>
                  </a:lnTo>
                  <a:lnTo>
                    <a:pt x="519" y="447"/>
                  </a:lnTo>
                  <a:lnTo>
                    <a:pt x="626" y="251"/>
                  </a:lnTo>
                  <a:lnTo>
                    <a:pt x="626" y="251"/>
                  </a:lnTo>
                  <a:lnTo>
                    <a:pt x="644" y="179"/>
                  </a:lnTo>
                  <a:lnTo>
                    <a:pt x="644" y="90"/>
                  </a:lnTo>
                  <a:lnTo>
                    <a:pt x="644" y="90"/>
                  </a:lnTo>
                  <a:lnTo>
                    <a:pt x="609" y="36"/>
                  </a:lnTo>
                  <a:lnTo>
                    <a:pt x="573" y="0"/>
                  </a:lnTo>
                  <a:lnTo>
                    <a:pt x="573" y="0"/>
                  </a:lnTo>
                  <a:close/>
                </a:path>
              </a:pathLst>
            </a:custGeom>
            <a:solidFill>
              <a:srgbClr val="D3E6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1" name="Google Shape;571;p31"/>
            <p:cNvSpPr/>
            <p:nvPr/>
          </p:nvSpPr>
          <p:spPr>
            <a:xfrm>
              <a:off x="8210356" y="666555"/>
              <a:ext cx="161869" cy="58188"/>
            </a:xfrm>
            <a:custGeom>
              <a:avLst/>
              <a:gdLst/>
              <a:ahLst/>
              <a:cxnLst/>
              <a:rect l="l" t="t" r="r" b="b"/>
              <a:pathLst>
                <a:path w="930" h="358" extrusionOk="0">
                  <a:moveTo>
                    <a:pt x="787" y="0"/>
                  </a:moveTo>
                  <a:lnTo>
                    <a:pt x="787" y="0"/>
                  </a:lnTo>
                  <a:lnTo>
                    <a:pt x="733" y="0"/>
                  </a:lnTo>
                  <a:lnTo>
                    <a:pt x="733" y="0"/>
                  </a:lnTo>
                  <a:lnTo>
                    <a:pt x="608" y="54"/>
                  </a:lnTo>
                  <a:lnTo>
                    <a:pt x="501" y="90"/>
                  </a:lnTo>
                  <a:lnTo>
                    <a:pt x="251" y="125"/>
                  </a:lnTo>
                  <a:lnTo>
                    <a:pt x="251" y="125"/>
                  </a:lnTo>
                  <a:lnTo>
                    <a:pt x="125" y="161"/>
                  </a:lnTo>
                  <a:lnTo>
                    <a:pt x="54" y="197"/>
                  </a:lnTo>
                  <a:lnTo>
                    <a:pt x="0" y="251"/>
                  </a:lnTo>
                  <a:lnTo>
                    <a:pt x="0" y="251"/>
                  </a:lnTo>
                  <a:lnTo>
                    <a:pt x="108" y="304"/>
                  </a:lnTo>
                  <a:lnTo>
                    <a:pt x="215" y="340"/>
                  </a:lnTo>
                  <a:lnTo>
                    <a:pt x="322" y="358"/>
                  </a:lnTo>
                  <a:lnTo>
                    <a:pt x="429" y="358"/>
                  </a:lnTo>
                  <a:lnTo>
                    <a:pt x="429" y="358"/>
                  </a:lnTo>
                  <a:lnTo>
                    <a:pt x="554" y="340"/>
                  </a:lnTo>
                  <a:lnTo>
                    <a:pt x="662" y="304"/>
                  </a:lnTo>
                  <a:lnTo>
                    <a:pt x="858" y="233"/>
                  </a:lnTo>
                  <a:lnTo>
                    <a:pt x="858" y="233"/>
                  </a:lnTo>
                  <a:lnTo>
                    <a:pt x="894" y="197"/>
                  </a:lnTo>
                  <a:lnTo>
                    <a:pt x="912" y="161"/>
                  </a:lnTo>
                  <a:lnTo>
                    <a:pt x="930" y="125"/>
                  </a:lnTo>
                  <a:lnTo>
                    <a:pt x="912" y="72"/>
                  </a:lnTo>
                  <a:lnTo>
                    <a:pt x="912" y="72"/>
                  </a:lnTo>
                  <a:lnTo>
                    <a:pt x="894" y="36"/>
                  </a:lnTo>
                  <a:lnTo>
                    <a:pt x="858" y="18"/>
                  </a:lnTo>
                  <a:lnTo>
                    <a:pt x="822" y="0"/>
                  </a:lnTo>
                  <a:lnTo>
                    <a:pt x="787" y="0"/>
                  </a:lnTo>
                  <a:lnTo>
                    <a:pt x="787" y="0"/>
                  </a:lnTo>
                  <a:close/>
                </a:path>
              </a:pathLst>
            </a:custGeom>
            <a:solidFill>
              <a:srgbClr val="D3E6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2" name="Google Shape;572;p31"/>
            <p:cNvSpPr/>
            <p:nvPr/>
          </p:nvSpPr>
          <p:spPr>
            <a:xfrm>
              <a:off x="797658" y="477686"/>
              <a:ext cx="255161" cy="66965"/>
            </a:xfrm>
            <a:custGeom>
              <a:avLst/>
              <a:gdLst/>
              <a:ahLst/>
              <a:cxnLst/>
              <a:rect l="l" t="t" r="r" b="b"/>
              <a:pathLst>
                <a:path w="1466" h="412" extrusionOk="0">
                  <a:moveTo>
                    <a:pt x="90" y="394"/>
                  </a:moveTo>
                  <a:lnTo>
                    <a:pt x="90" y="394"/>
                  </a:lnTo>
                  <a:lnTo>
                    <a:pt x="233" y="412"/>
                  </a:lnTo>
                  <a:lnTo>
                    <a:pt x="233" y="412"/>
                  </a:lnTo>
                  <a:lnTo>
                    <a:pt x="447" y="394"/>
                  </a:lnTo>
                  <a:lnTo>
                    <a:pt x="662" y="376"/>
                  </a:lnTo>
                  <a:lnTo>
                    <a:pt x="858" y="340"/>
                  </a:lnTo>
                  <a:lnTo>
                    <a:pt x="1055" y="304"/>
                  </a:lnTo>
                  <a:lnTo>
                    <a:pt x="1055" y="304"/>
                  </a:lnTo>
                  <a:lnTo>
                    <a:pt x="1198" y="269"/>
                  </a:lnTo>
                  <a:lnTo>
                    <a:pt x="1359" y="251"/>
                  </a:lnTo>
                  <a:lnTo>
                    <a:pt x="1359" y="251"/>
                  </a:lnTo>
                  <a:lnTo>
                    <a:pt x="1412" y="215"/>
                  </a:lnTo>
                  <a:lnTo>
                    <a:pt x="1448" y="161"/>
                  </a:lnTo>
                  <a:lnTo>
                    <a:pt x="1448" y="161"/>
                  </a:lnTo>
                  <a:lnTo>
                    <a:pt x="1466" y="126"/>
                  </a:lnTo>
                  <a:lnTo>
                    <a:pt x="1448" y="90"/>
                  </a:lnTo>
                  <a:lnTo>
                    <a:pt x="1430" y="72"/>
                  </a:lnTo>
                  <a:lnTo>
                    <a:pt x="1394" y="36"/>
                  </a:lnTo>
                  <a:lnTo>
                    <a:pt x="1394" y="36"/>
                  </a:lnTo>
                  <a:lnTo>
                    <a:pt x="1305" y="19"/>
                  </a:lnTo>
                  <a:lnTo>
                    <a:pt x="1234" y="1"/>
                  </a:lnTo>
                  <a:lnTo>
                    <a:pt x="1144" y="1"/>
                  </a:lnTo>
                  <a:lnTo>
                    <a:pt x="1055" y="19"/>
                  </a:lnTo>
                  <a:lnTo>
                    <a:pt x="1055" y="19"/>
                  </a:lnTo>
                  <a:lnTo>
                    <a:pt x="858" y="72"/>
                  </a:lnTo>
                  <a:lnTo>
                    <a:pt x="644" y="108"/>
                  </a:lnTo>
                  <a:lnTo>
                    <a:pt x="447" y="126"/>
                  </a:lnTo>
                  <a:lnTo>
                    <a:pt x="233" y="144"/>
                  </a:lnTo>
                  <a:lnTo>
                    <a:pt x="233" y="144"/>
                  </a:lnTo>
                  <a:lnTo>
                    <a:pt x="161" y="161"/>
                  </a:lnTo>
                  <a:lnTo>
                    <a:pt x="72" y="197"/>
                  </a:lnTo>
                  <a:lnTo>
                    <a:pt x="72" y="197"/>
                  </a:lnTo>
                  <a:lnTo>
                    <a:pt x="36" y="233"/>
                  </a:lnTo>
                  <a:lnTo>
                    <a:pt x="0" y="287"/>
                  </a:lnTo>
                  <a:lnTo>
                    <a:pt x="0" y="287"/>
                  </a:lnTo>
                  <a:lnTo>
                    <a:pt x="18" y="322"/>
                  </a:lnTo>
                  <a:lnTo>
                    <a:pt x="36" y="358"/>
                  </a:lnTo>
                  <a:lnTo>
                    <a:pt x="54" y="376"/>
                  </a:lnTo>
                  <a:lnTo>
                    <a:pt x="90" y="394"/>
                  </a:lnTo>
                  <a:lnTo>
                    <a:pt x="90" y="394"/>
                  </a:lnTo>
                  <a:close/>
                </a:path>
              </a:pathLst>
            </a:custGeom>
            <a:solidFill>
              <a:srgbClr val="D3E6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3" name="Google Shape;573;p31"/>
            <p:cNvSpPr/>
            <p:nvPr/>
          </p:nvSpPr>
          <p:spPr>
            <a:xfrm>
              <a:off x="542498" y="710115"/>
              <a:ext cx="65618" cy="232591"/>
            </a:xfrm>
            <a:custGeom>
              <a:avLst/>
              <a:gdLst/>
              <a:ahLst/>
              <a:cxnLst/>
              <a:rect l="l" t="t" r="r" b="b"/>
              <a:pathLst>
                <a:path w="377" h="1431" extrusionOk="0">
                  <a:moveTo>
                    <a:pt x="323" y="840"/>
                  </a:moveTo>
                  <a:lnTo>
                    <a:pt x="323" y="840"/>
                  </a:lnTo>
                  <a:lnTo>
                    <a:pt x="251" y="483"/>
                  </a:lnTo>
                  <a:lnTo>
                    <a:pt x="197" y="126"/>
                  </a:lnTo>
                  <a:lnTo>
                    <a:pt x="197" y="126"/>
                  </a:lnTo>
                  <a:lnTo>
                    <a:pt x="197" y="90"/>
                  </a:lnTo>
                  <a:lnTo>
                    <a:pt x="180" y="36"/>
                  </a:lnTo>
                  <a:lnTo>
                    <a:pt x="144" y="18"/>
                  </a:lnTo>
                  <a:lnTo>
                    <a:pt x="108" y="0"/>
                  </a:lnTo>
                  <a:lnTo>
                    <a:pt x="108" y="0"/>
                  </a:lnTo>
                  <a:lnTo>
                    <a:pt x="72" y="0"/>
                  </a:lnTo>
                  <a:lnTo>
                    <a:pt x="37" y="36"/>
                  </a:lnTo>
                  <a:lnTo>
                    <a:pt x="19" y="72"/>
                  </a:lnTo>
                  <a:lnTo>
                    <a:pt x="1" y="143"/>
                  </a:lnTo>
                  <a:lnTo>
                    <a:pt x="1" y="143"/>
                  </a:lnTo>
                  <a:lnTo>
                    <a:pt x="1" y="322"/>
                  </a:lnTo>
                  <a:lnTo>
                    <a:pt x="19" y="483"/>
                  </a:lnTo>
                  <a:lnTo>
                    <a:pt x="19" y="483"/>
                  </a:lnTo>
                  <a:lnTo>
                    <a:pt x="90" y="876"/>
                  </a:lnTo>
                  <a:lnTo>
                    <a:pt x="197" y="1269"/>
                  </a:lnTo>
                  <a:lnTo>
                    <a:pt x="197" y="1269"/>
                  </a:lnTo>
                  <a:lnTo>
                    <a:pt x="215" y="1359"/>
                  </a:lnTo>
                  <a:lnTo>
                    <a:pt x="215" y="1359"/>
                  </a:lnTo>
                  <a:lnTo>
                    <a:pt x="251" y="1412"/>
                  </a:lnTo>
                  <a:lnTo>
                    <a:pt x="287" y="1430"/>
                  </a:lnTo>
                  <a:lnTo>
                    <a:pt x="323" y="1430"/>
                  </a:lnTo>
                  <a:lnTo>
                    <a:pt x="323" y="1430"/>
                  </a:lnTo>
                  <a:lnTo>
                    <a:pt x="340" y="1394"/>
                  </a:lnTo>
                  <a:lnTo>
                    <a:pt x="376" y="1341"/>
                  </a:lnTo>
                  <a:lnTo>
                    <a:pt x="376" y="1341"/>
                  </a:lnTo>
                  <a:lnTo>
                    <a:pt x="376" y="1305"/>
                  </a:lnTo>
                  <a:lnTo>
                    <a:pt x="358" y="1269"/>
                  </a:lnTo>
                  <a:lnTo>
                    <a:pt x="358" y="1269"/>
                  </a:lnTo>
                  <a:lnTo>
                    <a:pt x="340" y="1126"/>
                  </a:lnTo>
                  <a:lnTo>
                    <a:pt x="358" y="1126"/>
                  </a:lnTo>
                  <a:lnTo>
                    <a:pt x="358" y="1126"/>
                  </a:lnTo>
                  <a:lnTo>
                    <a:pt x="340" y="983"/>
                  </a:lnTo>
                  <a:lnTo>
                    <a:pt x="323" y="840"/>
                  </a:lnTo>
                  <a:lnTo>
                    <a:pt x="323" y="840"/>
                  </a:lnTo>
                  <a:close/>
                </a:path>
              </a:pathLst>
            </a:custGeom>
            <a:solidFill>
              <a:srgbClr val="D3E6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4" name="Google Shape;574;p31"/>
            <p:cNvSpPr/>
            <p:nvPr/>
          </p:nvSpPr>
          <p:spPr>
            <a:xfrm>
              <a:off x="710458" y="733358"/>
              <a:ext cx="112264" cy="151160"/>
            </a:xfrm>
            <a:custGeom>
              <a:avLst/>
              <a:gdLst/>
              <a:ahLst/>
              <a:cxnLst/>
              <a:rect l="l" t="t" r="r" b="b"/>
              <a:pathLst>
                <a:path w="645" h="930" extrusionOk="0">
                  <a:moveTo>
                    <a:pt x="144" y="18"/>
                  </a:moveTo>
                  <a:lnTo>
                    <a:pt x="144" y="18"/>
                  </a:lnTo>
                  <a:lnTo>
                    <a:pt x="126" y="18"/>
                  </a:lnTo>
                  <a:lnTo>
                    <a:pt x="72" y="0"/>
                  </a:lnTo>
                  <a:lnTo>
                    <a:pt x="72" y="0"/>
                  </a:lnTo>
                  <a:lnTo>
                    <a:pt x="19" y="36"/>
                  </a:lnTo>
                  <a:lnTo>
                    <a:pt x="1" y="90"/>
                  </a:lnTo>
                  <a:lnTo>
                    <a:pt x="1" y="90"/>
                  </a:lnTo>
                  <a:lnTo>
                    <a:pt x="1" y="179"/>
                  </a:lnTo>
                  <a:lnTo>
                    <a:pt x="19" y="251"/>
                  </a:lnTo>
                  <a:lnTo>
                    <a:pt x="19" y="251"/>
                  </a:lnTo>
                  <a:lnTo>
                    <a:pt x="126" y="447"/>
                  </a:lnTo>
                  <a:lnTo>
                    <a:pt x="233" y="626"/>
                  </a:lnTo>
                  <a:lnTo>
                    <a:pt x="376" y="769"/>
                  </a:lnTo>
                  <a:lnTo>
                    <a:pt x="537" y="912"/>
                  </a:lnTo>
                  <a:lnTo>
                    <a:pt x="537" y="912"/>
                  </a:lnTo>
                  <a:lnTo>
                    <a:pt x="573" y="930"/>
                  </a:lnTo>
                  <a:lnTo>
                    <a:pt x="609" y="930"/>
                  </a:lnTo>
                  <a:lnTo>
                    <a:pt x="609" y="930"/>
                  </a:lnTo>
                  <a:lnTo>
                    <a:pt x="644" y="894"/>
                  </a:lnTo>
                  <a:lnTo>
                    <a:pt x="644" y="858"/>
                  </a:lnTo>
                  <a:lnTo>
                    <a:pt x="644" y="858"/>
                  </a:lnTo>
                  <a:lnTo>
                    <a:pt x="609" y="697"/>
                  </a:lnTo>
                  <a:lnTo>
                    <a:pt x="591" y="644"/>
                  </a:lnTo>
                  <a:lnTo>
                    <a:pt x="537" y="572"/>
                  </a:lnTo>
                  <a:lnTo>
                    <a:pt x="537" y="572"/>
                  </a:lnTo>
                  <a:lnTo>
                    <a:pt x="448" y="465"/>
                  </a:lnTo>
                  <a:lnTo>
                    <a:pt x="376" y="358"/>
                  </a:lnTo>
                  <a:lnTo>
                    <a:pt x="233" y="125"/>
                  </a:lnTo>
                  <a:lnTo>
                    <a:pt x="233" y="125"/>
                  </a:lnTo>
                  <a:lnTo>
                    <a:pt x="144" y="18"/>
                  </a:lnTo>
                  <a:lnTo>
                    <a:pt x="144" y="18"/>
                  </a:lnTo>
                  <a:close/>
                </a:path>
              </a:pathLst>
            </a:custGeom>
            <a:solidFill>
              <a:srgbClr val="D3E6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5" name="Google Shape;575;p31"/>
            <p:cNvSpPr/>
            <p:nvPr/>
          </p:nvSpPr>
          <p:spPr>
            <a:xfrm>
              <a:off x="794525" y="666555"/>
              <a:ext cx="161869" cy="58188"/>
            </a:xfrm>
            <a:custGeom>
              <a:avLst/>
              <a:gdLst/>
              <a:ahLst/>
              <a:cxnLst/>
              <a:rect l="l" t="t" r="r" b="b"/>
              <a:pathLst>
                <a:path w="930" h="358" extrusionOk="0">
                  <a:moveTo>
                    <a:pt x="72" y="233"/>
                  </a:moveTo>
                  <a:lnTo>
                    <a:pt x="72" y="233"/>
                  </a:lnTo>
                  <a:lnTo>
                    <a:pt x="269" y="304"/>
                  </a:lnTo>
                  <a:lnTo>
                    <a:pt x="376" y="340"/>
                  </a:lnTo>
                  <a:lnTo>
                    <a:pt x="501" y="358"/>
                  </a:lnTo>
                  <a:lnTo>
                    <a:pt x="501" y="358"/>
                  </a:lnTo>
                  <a:lnTo>
                    <a:pt x="608" y="358"/>
                  </a:lnTo>
                  <a:lnTo>
                    <a:pt x="715" y="340"/>
                  </a:lnTo>
                  <a:lnTo>
                    <a:pt x="823" y="304"/>
                  </a:lnTo>
                  <a:lnTo>
                    <a:pt x="930" y="251"/>
                  </a:lnTo>
                  <a:lnTo>
                    <a:pt x="930" y="251"/>
                  </a:lnTo>
                  <a:lnTo>
                    <a:pt x="876" y="197"/>
                  </a:lnTo>
                  <a:lnTo>
                    <a:pt x="805" y="161"/>
                  </a:lnTo>
                  <a:lnTo>
                    <a:pt x="680" y="125"/>
                  </a:lnTo>
                  <a:lnTo>
                    <a:pt x="680" y="125"/>
                  </a:lnTo>
                  <a:lnTo>
                    <a:pt x="429" y="90"/>
                  </a:lnTo>
                  <a:lnTo>
                    <a:pt x="304" y="54"/>
                  </a:lnTo>
                  <a:lnTo>
                    <a:pt x="197" y="0"/>
                  </a:lnTo>
                  <a:lnTo>
                    <a:pt x="197" y="0"/>
                  </a:lnTo>
                  <a:lnTo>
                    <a:pt x="143" y="0"/>
                  </a:lnTo>
                  <a:lnTo>
                    <a:pt x="143" y="0"/>
                  </a:lnTo>
                  <a:lnTo>
                    <a:pt x="108" y="0"/>
                  </a:lnTo>
                  <a:lnTo>
                    <a:pt x="54" y="18"/>
                  </a:lnTo>
                  <a:lnTo>
                    <a:pt x="36" y="36"/>
                  </a:lnTo>
                  <a:lnTo>
                    <a:pt x="18" y="72"/>
                  </a:lnTo>
                  <a:lnTo>
                    <a:pt x="18" y="72"/>
                  </a:lnTo>
                  <a:lnTo>
                    <a:pt x="1" y="125"/>
                  </a:lnTo>
                  <a:lnTo>
                    <a:pt x="18" y="161"/>
                  </a:lnTo>
                  <a:lnTo>
                    <a:pt x="36" y="197"/>
                  </a:lnTo>
                  <a:lnTo>
                    <a:pt x="72" y="233"/>
                  </a:lnTo>
                  <a:lnTo>
                    <a:pt x="72" y="233"/>
                  </a:lnTo>
                  <a:close/>
                </a:path>
              </a:pathLst>
            </a:custGeom>
            <a:solidFill>
              <a:srgbClr val="D3E6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576" name="Google Shape;576;p31"/>
          <p:cNvSpPr/>
          <p:nvPr/>
        </p:nvSpPr>
        <p:spPr>
          <a:xfrm>
            <a:off x="4735618" y="1290733"/>
            <a:ext cx="2720767" cy="89395"/>
          </a:xfrm>
          <a:custGeom>
            <a:avLst/>
            <a:gdLst/>
            <a:ahLst/>
            <a:cxnLst/>
            <a:rect l="l" t="t" r="r" b="b"/>
            <a:pathLst>
              <a:path w="81623" h="7078" extrusionOk="0">
                <a:moveTo>
                  <a:pt x="31634" y="0"/>
                </a:moveTo>
                <a:lnTo>
                  <a:pt x="29668" y="18"/>
                </a:lnTo>
                <a:lnTo>
                  <a:pt x="27685" y="36"/>
                </a:lnTo>
                <a:lnTo>
                  <a:pt x="25719" y="90"/>
                </a:lnTo>
                <a:lnTo>
                  <a:pt x="23735" y="161"/>
                </a:lnTo>
                <a:lnTo>
                  <a:pt x="21769" y="250"/>
                </a:lnTo>
                <a:lnTo>
                  <a:pt x="19803" y="340"/>
                </a:lnTo>
                <a:lnTo>
                  <a:pt x="17837" y="483"/>
                </a:lnTo>
                <a:lnTo>
                  <a:pt x="16729" y="554"/>
                </a:lnTo>
                <a:lnTo>
                  <a:pt x="15639" y="661"/>
                </a:lnTo>
                <a:lnTo>
                  <a:pt x="14549" y="769"/>
                </a:lnTo>
                <a:lnTo>
                  <a:pt x="13459" y="876"/>
                </a:lnTo>
                <a:lnTo>
                  <a:pt x="12386" y="1019"/>
                </a:lnTo>
                <a:lnTo>
                  <a:pt x="11296" y="1162"/>
                </a:lnTo>
                <a:lnTo>
                  <a:pt x="10224" y="1341"/>
                </a:lnTo>
                <a:lnTo>
                  <a:pt x="9151" y="1519"/>
                </a:lnTo>
                <a:lnTo>
                  <a:pt x="8079" y="1716"/>
                </a:lnTo>
                <a:lnTo>
                  <a:pt x="7007" y="1930"/>
                </a:lnTo>
                <a:lnTo>
                  <a:pt x="5934" y="2163"/>
                </a:lnTo>
                <a:lnTo>
                  <a:pt x="4880" y="2413"/>
                </a:lnTo>
                <a:lnTo>
                  <a:pt x="3826" y="2681"/>
                </a:lnTo>
                <a:lnTo>
                  <a:pt x="2771" y="2985"/>
                </a:lnTo>
                <a:lnTo>
                  <a:pt x="1717" y="3289"/>
                </a:lnTo>
                <a:lnTo>
                  <a:pt x="662" y="3628"/>
                </a:lnTo>
                <a:lnTo>
                  <a:pt x="573" y="3664"/>
                </a:lnTo>
                <a:lnTo>
                  <a:pt x="501" y="3718"/>
                </a:lnTo>
                <a:lnTo>
                  <a:pt x="412" y="3789"/>
                </a:lnTo>
                <a:lnTo>
                  <a:pt x="340" y="3878"/>
                </a:lnTo>
                <a:lnTo>
                  <a:pt x="287" y="3968"/>
                </a:lnTo>
                <a:lnTo>
                  <a:pt x="233" y="4075"/>
                </a:lnTo>
                <a:lnTo>
                  <a:pt x="144" y="4307"/>
                </a:lnTo>
                <a:lnTo>
                  <a:pt x="72" y="4575"/>
                </a:lnTo>
                <a:lnTo>
                  <a:pt x="37" y="4861"/>
                </a:lnTo>
                <a:lnTo>
                  <a:pt x="1" y="5165"/>
                </a:lnTo>
                <a:lnTo>
                  <a:pt x="19" y="5469"/>
                </a:lnTo>
                <a:lnTo>
                  <a:pt x="37" y="5755"/>
                </a:lnTo>
                <a:lnTo>
                  <a:pt x="90" y="6041"/>
                </a:lnTo>
                <a:lnTo>
                  <a:pt x="162" y="6291"/>
                </a:lnTo>
                <a:lnTo>
                  <a:pt x="233" y="6523"/>
                </a:lnTo>
                <a:lnTo>
                  <a:pt x="340" y="6684"/>
                </a:lnTo>
                <a:lnTo>
                  <a:pt x="394" y="6756"/>
                </a:lnTo>
                <a:lnTo>
                  <a:pt x="466" y="6827"/>
                </a:lnTo>
                <a:lnTo>
                  <a:pt x="519" y="6863"/>
                </a:lnTo>
                <a:lnTo>
                  <a:pt x="591" y="6881"/>
                </a:lnTo>
                <a:lnTo>
                  <a:pt x="680" y="6899"/>
                </a:lnTo>
                <a:lnTo>
                  <a:pt x="752" y="6881"/>
                </a:lnTo>
                <a:lnTo>
                  <a:pt x="1681" y="6631"/>
                </a:lnTo>
                <a:lnTo>
                  <a:pt x="2610" y="6416"/>
                </a:lnTo>
                <a:lnTo>
                  <a:pt x="3540" y="6202"/>
                </a:lnTo>
                <a:lnTo>
                  <a:pt x="4487" y="5987"/>
                </a:lnTo>
                <a:lnTo>
                  <a:pt x="5416" y="5809"/>
                </a:lnTo>
                <a:lnTo>
                  <a:pt x="6363" y="5630"/>
                </a:lnTo>
                <a:lnTo>
                  <a:pt x="7311" y="5469"/>
                </a:lnTo>
                <a:lnTo>
                  <a:pt x="8258" y="5326"/>
                </a:lnTo>
                <a:lnTo>
                  <a:pt x="9205" y="5183"/>
                </a:lnTo>
                <a:lnTo>
                  <a:pt x="10134" y="5058"/>
                </a:lnTo>
                <a:lnTo>
                  <a:pt x="12047" y="4826"/>
                </a:lnTo>
                <a:lnTo>
                  <a:pt x="13941" y="4629"/>
                </a:lnTo>
                <a:lnTo>
                  <a:pt x="15853" y="4486"/>
                </a:lnTo>
                <a:lnTo>
                  <a:pt x="17766" y="4361"/>
                </a:lnTo>
                <a:lnTo>
                  <a:pt x="19660" y="4272"/>
                </a:lnTo>
                <a:lnTo>
                  <a:pt x="21590" y="4200"/>
                </a:lnTo>
                <a:lnTo>
                  <a:pt x="23503" y="4164"/>
                </a:lnTo>
                <a:lnTo>
                  <a:pt x="25415" y="4129"/>
                </a:lnTo>
                <a:lnTo>
                  <a:pt x="27327" y="4111"/>
                </a:lnTo>
                <a:lnTo>
                  <a:pt x="31152" y="4111"/>
                </a:lnTo>
                <a:lnTo>
                  <a:pt x="33136" y="4129"/>
                </a:lnTo>
                <a:lnTo>
                  <a:pt x="35119" y="4146"/>
                </a:lnTo>
                <a:lnTo>
                  <a:pt x="37103" y="4182"/>
                </a:lnTo>
                <a:lnTo>
                  <a:pt x="39087" y="4218"/>
                </a:lnTo>
                <a:lnTo>
                  <a:pt x="41071" y="4272"/>
                </a:lnTo>
                <a:lnTo>
                  <a:pt x="43055" y="4343"/>
                </a:lnTo>
                <a:lnTo>
                  <a:pt x="45038" y="4415"/>
                </a:lnTo>
                <a:lnTo>
                  <a:pt x="47022" y="4504"/>
                </a:lnTo>
                <a:lnTo>
                  <a:pt x="49006" y="4593"/>
                </a:lnTo>
                <a:lnTo>
                  <a:pt x="50972" y="4701"/>
                </a:lnTo>
                <a:lnTo>
                  <a:pt x="52956" y="4826"/>
                </a:lnTo>
                <a:lnTo>
                  <a:pt x="54939" y="4951"/>
                </a:lnTo>
                <a:lnTo>
                  <a:pt x="56905" y="5094"/>
                </a:lnTo>
                <a:lnTo>
                  <a:pt x="58889" y="5255"/>
                </a:lnTo>
                <a:lnTo>
                  <a:pt x="60873" y="5415"/>
                </a:lnTo>
                <a:lnTo>
                  <a:pt x="62839" y="5594"/>
                </a:lnTo>
                <a:lnTo>
                  <a:pt x="67325" y="6005"/>
                </a:lnTo>
                <a:lnTo>
                  <a:pt x="69577" y="6220"/>
                </a:lnTo>
                <a:lnTo>
                  <a:pt x="71811" y="6452"/>
                </a:lnTo>
                <a:lnTo>
                  <a:pt x="72954" y="6577"/>
                </a:lnTo>
                <a:lnTo>
                  <a:pt x="74098" y="6720"/>
                </a:lnTo>
                <a:lnTo>
                  <a:pt x="75260" y="6863"/>
                </a:lnTo>
                <a:lnTo>
                  <a:pt x="76439" y="6970"/>
                </a:lnTo>
                <a:lnTo>
                  <a:pt x="77029" y="7024"/>
                </a:lnTo>
                <a:lnTo>
                  <a:pt x="77601" y="7042"/>
                </a:lnTo>
                <a:lnTo>
                  <a:pt x="78191" y="7078"/>
                </a:lnTo>
                <a:lnTo>
                  <a:pt x="78781" y="7078"/>
                </a:lnTo>
                <a:lnTo>
                  <a:pt x="79353" y="7060"/>
                </a:lnTo>
                <a:lnTo>
                  <a:pt x="79925" y="7024"/>
                </a:lnTo>
                <a:lnTo>
                  <a:pt x="80496" y="6970"/>
                </a:lnTo>
                <a:lnTo>
                  <a:pt x="81050" y="6881"/>
                </a:lnTo>
                <a:lnTo>
                  <a:pt x="81122" y="6863"/>
                </a:lnTo>
                <a:lnTo>
                  <a:pt x="81193" y="6827"/>
                </a:lnTo>
                <a:lnTo>
                  <a:pt x="81247" y="6792"/>
                </a:lnTo>
                <a:lnTo>
                  <a:pt x="81301" y="6738"/>
                </a:lnTo>
                <a:lnTo>
                  <a:pt x="81408" y="6613"/>
                </a:lnTo>
                <a:lnTo>
                  <a:pt x="81479" y="6470"/>
                </a:lnTo>
                <a:lnTo>
                  <a:pt x="81551" y="6291"/>
                </a:lnTo>
                <a:lnTo>
                  <a:pt x="81587" y="6095"/>
                </a:lnTo>
                <a:lnTo>
                  <a:pt x="81622" y="5880"/>
                </a:lnTo>
                <a:lnTo>
                  <a:pt x="81622" y="5666"/>
                </a:lnTo>
                <a:lnTo>
                  <a:pt x="81622" y="5433"/>
                </a:lnTo>
                <a:lnTo>
                  <a:pt x="81604" y="5219"/>
                </a:lnTo>
                <a:lnTo>
                  <a:pt x="81551" y="5004"/>
                </a:lnTo>
                <a:lnTo>
                  <a:pt x="81497" y="4826"/>
                </a:lnTo>
                <a:lnTo>
                  <a:pt x="81444" y="4647"/>
                </a:lnTo>
                <a:lnTo>
                  <a:pt x="81354" y="4504"/>
                </a:lnTo>
                <a:lnTo>
                  <a:pt x="81247" y="4397"/>
                </a:lnTo>
                <a:lnTo>
                  <a:pt x="81140" y="4325"/>
                </a:lnTo>
                <a:lnTo>
                  <a:pt x="80693" y="4129"/>
                </a:lnTo>
                <a:lnTo>
                  <a:pt x="80246" y="3950"/>
                </a:lnTo>
                <a:lnTo>
                  <a:pt x="79782" y="3789"/>
                </a:lnTo>
                <a:lnTo>
                  <a:pt x="79317" y="3646"/>
                </a:lnTo>
                <a:lnTo>
                  <a:pt x="78852" y="3521"/>
                </a:lnTo>
                <a:lnTo>
                  <a:pt x="78388" y="3414"/>
                </a:lnTo>
                <a:lnTo>
                  <a:pt x="77422" y="3199"/>
                </a:lnTo>
                <a:lnTo>
                  <a:pt x="76457" y="3021"/>
                </a:lnTo>
                <a:lnTo>
                  <a:pt x="75492" y="2878"/>
                </a:lnTo>
                <a:lnTo>
                  <a:pt x="73562" y="2609"/>
                </a:lnTo>
                <a:lnTo>
                  <a:pt x="71560" y="2324"/>
                </a:lnTo>
                <a:lnTo>
                  <a:pt x="69559" y="2073"/>
                </a:lnTo>
                <a:lnTo>
                  <a:pt x="67539" y="1841"/>
                </a:lnTo>
                <a:lnTo>
                  <a:pt x="65520" y="1644"/>
                </a:lnTo>
                <a:lnTo>
                  <a:pt x="63518" y="1448"/>
                </a:lnTo>
                <a:lnTo>
                  <a:pt x="61498" y="1269"/>
                </a:lnTo>
                <a:lnTo>
                  <a:pt x="59479" y="1108"/>
                </a:lnTo>
                <a:lnTo>
                  <a:pt x="57477" y="965"/>
                </a:lnTo>
                <a:lnTo>
                  <a:pt x="55458" y="822"/>
                </a:lnTo>
                <a:lnTo>
                  <a:pt x="53438" y="697"/>
                </a:lnTo>
                <a:lnTo>
                  <a:pt x="49399" y="483"/>
                </a:lnTo>
                <a:lnTo>
                  <a:pt x="45467" y="304"/>
                </a:lnTo>
                <a:lnTo>
                  <a:pt x="41518" y="161"/>
                </a:lnTo>
                <a:lnTo>
                  <a:pt x="39534" y="107"/>
                </a:lnTo>
                <a:lnTo>
                  <a:pt x="37568" y="54"/>
                </a:lnTo>
                <a:lnTo>
                  <a:pt x="35584" y="18"/>
                </a:lnTo>
                <a:lnTo>
                  <a:pt x="33618" y="0"/>
                </a:lnTo>
                <a:close/>
              </a:path>
            </a:pathLst>
          </a:custGeom>
          <a:solidFill>
            <a:srgbClr val="D3E6F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970257199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169227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2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6C987831-B8EE-46D2-A00E-AC621F6F85F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00" b="11002"/>
          <a:stretch/>
        </p:blipFill>
        <p:spPr>
          <a:xfrm>
            <a:off x="-1" y="-1"/>
            <a:ext cx="12192001" cy="685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83012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>
            <a:extLst>
              <a:ext uri="{FF2B5EF4-FFF2-40B4-BE49-F238E27FC236}">
                <a16:creationId xmlns:a16="http://schemas.microsoft.com/office/drawing/2014/main" id="{E4B5BF06-479B-498E-9CDC-A79BB02BC99A}"/>
              </a:ext>
            </a:extLst>
          </p:cNvPr>
          <p:cNvGrpSpPr/>
          <p:nvPr userDrawn="1"/>
        </p:nvGrpSpPr>
        <p:grpSpPr>
          <a:xfrm>
            <a:off x="0" y="-2"/>
            <a:ext cx="12192000" cy="6858003"/>
            <a:chOff x="190500" y="-2"/>
            <a:chExt cx="11468100" cy="6858003"/>
          </a:xfrm>
        </p:grpSpPr>
        <p:pic>
          <p:nvPicPr>
            <p:cNvPr id="13" name="图片 12">
              <a:extLst>
                <a:ext uri="{FF2B5EF4-FFF2-40B4-BE49-F238E27FC236}">
                  <a16:creationId xmlns:a16="http://schemas.microsoft.com/office/drawing/2014/main" id="{E5DE58DE-651D-45DE-8290-B8F3DA11466C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8837" r="-1" b="11002"/>
            <a:stretch/>
          </p:blipFill>
          <p:spPr>
            <a:xfrm>
              <a:off x="190500" y="0"/>
              <a:ext cx="3695700" cy="6858001"/>
            </a:xfrm>
            <a:prstGeom prst="rect">
              <a:avLst/>
            </a:prstGeom>
          </p:spPr>
        </p:pic>
        <p:pic>
          <p:nvPicPr>
            <p:cNvPr id="15" name="图片 14">
              <a:extLst>
                <a:ext uri="{FF2B5EF4-FFF2-40B4-BE49-F238E27FC236}">
                  <a16:creationId xmlns:a16="http://schemas.microsoft.com/office/drawing/2014/main" id="{1ACDE7DB-72B4-4A1E-A8CE-1EE9DBA546A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7230" b="11002"/>
            <a:stretch/>
          </p:blipFill>
          <p:spPr>
            <a:xfrm>
              <a:off x="3886200" y="-1"/>
              <a:ext cx="3886200" cy="6858001"/>
            </a:xfrm>
            <a:prstGeom prst="rect">
              <a:avLst/>
            </a:prstGeom>
          </p:spPr>
        </p:pic>
        <p:pic>
          <p:nvPicPr>
            <p:cNvPr id="16" name="图片 15">
              <a:extLst>
                <a:ext uri="{FF2B5EF4-FFF2-40B4-BE49-F238E27FC236}">
                  <a16:creationId xmlns:a16="http://schemas.microsoft.com/office/drawing/2014/main" id="{B49F1E61-995F-4387-A053-41672D732CC7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7230" b="11002"/>
            <a:stretch/>
          </p:blipFill>
          <p:spPr>
            <a:xfrm>
              <a:off x="7772400" y="-2"/>
              <a:ext cx="3886200" cy="6858001"/>
            </a:xfrm>
            <a:prstGeom prst="rect">
              <a:avLst/>
            </a:prstGeom>
          </p:spPr>
        </p:pic>
      </p:grpSp>
      <p:sp>
        <p:nvSpPr>
          <p:cNvPr id="14" name="标题 9">
            <a:extLst>
              <a:ext uri="{FF2B5EF4-FFF2-40B4-BE49-F238E27FC236}">
                <a16:creationId xmlns:a16="http://schemas.microsoft.com/office/drawing/2014/main" id="{18B2922A-4CAE-42B2-AEB9-B51BDF0E3D8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886822" y="1123736"/>
            <a:ext cx="1354217" cy="4514056"/>
          </a:xfrm>
          <a:noFill/>
        </p:spPr>
        <p:txBody>
          <a:bodyPr vert="eaVert" wrap="none" lIns="0" tIns="0" rIns="0" bIns="0" rtlCol="0">
            <a:spAutoFit/>
          </a:bodyPr>
          <a:lstStyle>
            <a:lvl1pPr>
              <a:lnSpc>
                <a:spcPct val="100000"/>
              </a:lnSpc>
              <a:defRPr lang="zh-CN" altLang="en-US" sz="8800">
                <a:solidFill>
                  <a:schemeClr val="accent2"/>
                </a:solidFill>
                <a:latin typeface="字魂73号-江南手书" panose="00000500000000000000" pitchFamily="2" charset="-122"/>
                <a:ea typeface="字魂80号-萌趣小鱼体" panose="00000500000000000000" pitchFamily="2" charset="-122"/>
                <a:cs typeface="+mn-cs"/>
              </a:defRPr>
            </a:lvl1pPr>
          </a:lstStyle>
          <a:p>
            <a:pPr marL="0" lvl="0" algn="ctr"/>
            <a:r>
              <a:rPr lang="zh-CN" altLang="en-US" dirty="0"/>
              <a:t>编辑标题</a:t>
            </a:r>
          </a:p>
        </p:txBody>
      </p:sp>
      <p:sp>
        <p:nvSpPr>
          <p:cNvPr id="21" name="文本占位符 20">
            <a:extLst>
              <a:ext uri="{FF2B5EF4-FFF2-40B4-BE49-F238E27FC236}">
                <a16:creationId xmlns:a16="http://schemas.microsoft.com/office/drawing/2014/main" id="{381B52A8-16E7-40E6-837E-98A6E856BAF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302846" y="971336"/>
            <a:ext cx="626325" cy="2257028"/>
          </a:xfrm>
          <a:noFill/>
        </p:spPr>
        <p:txBody>
          <a:bodyPr vert="eaVert" wrap="none" lIns="0" tIns="0" rIns="0" bIns="0" rtlCol="0" anchor="ctr" anchorCtr="0">
            <a:spAutoFit/>
          </a:bodyPr>
          <a:lstStyle>
            <a:lvl1pPr marL="0" indent="0">
              <a:buNone/>
              <a:defRPr lang="zh-CN" altLang="en-US" sz="4400" dirty="0" smtClean="0">
                <a:solidFill>
                  <a:schemeClr val="accent2"/>
                </a:solidFill>
                <a:latin typeface="字魂73号-江南手书" panose="00000500000000000000" pitchFamily="2" charset="-122"/>
                <a:ea typeface="字魂80号-萌趣小鱼体" panose="00000500000000000000" pitchFamily="2" charset="-122"/>
              </a:defRPr>
            </a:lvl1pPr>
            <a:lvl2pPr marL="228600" indent="0">
              <a:buNone/>
              <a:defRPr lang="zh-CN" altLang="en-US" sz="1800" dirty="0" smtClean="0"/>
            </a:lvl2pPr>
            <a:lvl3pPr marL="685800" indent="0">
              <a:buNone/>
              <a:defRPr lang="zh-CN" altLang="en-US" sz="1800" dirty="0" smtClean="0"/>
            </a:lvl3pPr>
            <a:lvl4pPr marL="1143000" indent="0">
              <a:buNone/>
              <a:defRPr lang="zh-CN" altLang="en-US" dirty="0" smtClean="0"/>
            </a:lvl4pPr>
            <a:lvl5pPr marL="1600200" indent="0">
              <a:buNone/>
              <a:defRPr lang="zh-CN" altLang="en-US" dirty="0"/>
            </a:lvl5pPr>
          </a:lstStyle>
          <a:p>
            <a:pPr marL="0" lvl="0" algn="ctr"/>
            <a:r>
              <a:rPr lang="zh-CN" altLang="en-US" dirty="0"/>
              <a:t>编辑文本</a:t>
            </a:r>
          </a:p>
        </p:txBody>
      </p:sp>
      <p:pic>
        <p:nvPicPr>
          <p:cNvPr id="19" name="图片 18">
            <a:extLst>
              <a:ext uri="{FF2B5EF4-FFF2-40B4-BE49-F238E27FC236}">
                <a16:creationId xmlns:a16="http://schemas.microsoft.com/office/drawing/2014/main" id="{8664DB24-60C3-41C7-A8FA-5D43D81051D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45"/>
          <a:stretch/>
        </p:blipFill>
        <p:spPr>
          <a:xfrm flipH="1">
            <a:off x="496132" y="-2"/>
            <a:ext cx="4591989" cy="3753235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3C66DCCA-791F-42AC-BEC0-370F02493311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5696" y="1389428"/>
            <a:ext cx="1174403" cy="2019298"/>
          </a:xfrm>
          <a:prstGeom prst="rect">
            <a:avLst/>
          </a:prstGeom>
        </p:spPr>
      </p:pic>
      <p:pic>
        <p:nvPicPr>
          <p:cNvPr id="22" name="图片 21">
            <a:extLst>
              <a:ext uri="{FF2B5EF4-FFF2-40B4-BE49-F238E27FC236}">
                <a16:creationId xmlns:a16="http://schemas.microsoft.com/office/drawing/2014/main" id="{1C731C2C-4816-4F62-AD73-090F46835DC6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2512" y="2323489"/>
            <a:ext cx="571500" cy="1057275"/>
          </a:xfrm>
          <a:prstGeom prst="rect">
            <a:avLst/>
          </a:prstGeom>
        </p:spPr>
      </p:pic>
      <p:grpSp>
        <p:nvGrpSpPr>
          <p:cNvPr id="29" name="组合 28">
            <a:extLst>
              <a:ext uri="{FF2B5EF4-FFF2-40B4-BE49-F238E27FC236}">
                <a16:creationId xmlns:a16="http://schemas.microsoft.com/office/drawing/2014/main" id="{91C836DA-19C3-4403-9761-3CAC2FB65FAB}"/>
              </a:ext>
            </a:extLst>
          </p:cNvPr>
          <p:cNvGrpSpPr/>
          <p:nvPr userDrawn="1"/>
        </p:nvGrpSpPr>
        <p:grpSpPr>
          <a:xfrm>
            <a:off x="7630360" y="1462817"/>
            <a:ext cx="4255476" cy="5066568"/>
            <a:chOff x="7630360" y="1462817"/>
            <a:chExt cx="4255476" cy="5066568"/>
          </a:xfrm>
        </p:grpSpPr>
        <p:pic>
          <p:nvPicPr>
            <p:cNvPr id="28" name="图片 27">
              <a:extLst>
                <a:ext uri="{FF2B5EF4-FFF2-40B4-BE49-F238E27FC236}">
                  <a16:creationId xmlns:a16="http://schemas.microsoft.com/office/drawing/2014/main" id="{F950AFE2-729E-41FA-A501-28B0F5F9D77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630360" y="3123588"/>
              <a:ext cx="4255476" cy="3405797"/>
            </a:xfrm>
            <a:custGeom>
              <a:avLst/>
              <a:gdLst>
                <a:gd name="connsiteX0" fmla="*/ 0 w 4255476"/>
                <a:gd name="connsiteY0" fmla="*/ 0 h 3405797"/>
                <a:gd name="connsiteX1" fmla="*/ 1796886 w 4255476"/>
                <a:gd name="connsiteY1" fmla="*/ 0 h 3405797"/>
                <a:gd name="connsiteX2" fmla="*/ 1799390 w 4255476"/>
                <a:gd name="connsiteY2" fmla="*/ 12518 h 3405797"/>
                <a:gd name="connsiteX3" fmla="*/ 1806534 w 4255476"/>
                <a:gd name="connsiteY3" fmla="*/ 55381 h 3405797"/>
                <a:gd name="connsiteX4" fmla="*/ 1820821 w 4255476"/>
                <a:gd name="connsiteY4" fmla="*/ 98243 h 3405797"/>
                <a:gd name="connsiteX5" fmla="*/ 1835109 w 4255476"/>
                <a:gd name="connsiteY5" fmla="*/ 155393 h 3405797"/>
                <a:gd name="connsiteX6" fmla="*/ 1849396 w 4255476"/>
                <a:gd name="connsiteY6" fmla="*/ 183968 h 3405797"/>
                <a:gd name="connsiteX7" fmla="*/ 1863684 w 4255476"/>
                <a:gd name="connsiteY7" fmla="*/ 226831 h 3405797"/>
                <a:gd name="connsiteX8" fmla="*/ 1877971 w 4255476"/>
                <a:gd name="connsiteY8" fmla="*/ 248262 h 3405797"/>
                <a:gd name="connsiteX9" fmla="*/ 1885115 w 4255476"/>
                <a:gd name="connsiteY9" fmla="*/ 269693 h 3405797"/>
                <a:gd name="connsiteX10" fmla="*/ 1913690 w 4255476"/>
                <a:gd name="connsiteY10" fmla="*/ 312556 h 3405797"/>
                <a:gd name="connsiteX11" fmla="*/ 1920834 w 4255476"/>
                <a:gd name="connsiteY11" fmla="*/ 333987 h 3405797"/>
                <a:gd name="connsiteX12" fmla="*/ 1963696 w 4255476"/>
                <a:gd name="connsiteY12" fmla="*/ 362562 h 3405797"/>
                <a:gd name="connsiteX13" fmla="*/ 2006559 w 4255476"/>
                <a:gd name="connsiteY13" fmla="*/ 383993 h 3405797"/>
                <a:gd name="connsiteX14" fmla="*/ 2027990 w 4255476"/>
                <a:gd name="connsiteY14" fmla="*/ 398281 h 3405797"/>
                <a:gd name="connsiteX15" fmla="*/ 2056565 w 4255476"/>
                <a:gd name="connsiteY15" fmla="*/ 441143 h 3405797"/>
                <a:gd name="connsiteX16" fmla="*/ 2070853 w 4255476"/>
                <a:gd name="connsiteY16" fmla="*/ 462575 h 3405797"/>
                <a:gd name="connsiteX17" fmla="*/ 2120859 w 4255476"/>
                <a:gd name="connsiteY17" fmla="*/ 526868 h 3405797"/>
                <a:gd name="connsiteX18" fmla="*/ 2135146 w 4255476"/>
                <a:gd name="connsiteY18" fmla="*/ 548300 h 3405797"/>
                <a:gd name="connsiteX19" fmla="*/ 2142290 w 4255476"/>
                <a:gd name="connsiteY19" fmla="*/ 569731 h 3405797"/>
                <a:gd name="connsiteX20" fmla="*/ 2163721 w 4255476"/>
                <a:gd name="connsiteY20" fmla="*/ 584018 h 3405797"/>
                <a:gd name="connsiteX21" fmla="*/ 2208965 w 4255476"/>
                <a:gd name="connsiteY21" fmla="*/ 597592 h 3405797"/>
                <a:gd name="connsiteX22" fmla="*/ 2208965 w 4255476"/>
                <a:gd name="connsiteY22" fmla="*/ 753087 h 3405797"/>
                <a:gd name="connsiteX23" fmla="*/ 4255476 w 4255476"/>
                <a:gd name="connsiteY23" fmla="*/ 753087 h 3405797"/>
                <a:gd name="connsiteX24" fmla="*/ 4255476 w 4255476"/>
                <a:gd name="connsiteY24" fmla="*/ 3405797 h 3405797"/>
                <a:gd name="connsiteX25" fmla="*/ 0 w 4255476"/>
                <a:gd name="connsiteY25" fmla="*/ 3405797 h 34057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4255476" h="3405797">
                  <a:moveTo>
                    <a:pt x="0" y="0"/>
                  </a:moveTo>
                  <a:lnTo>
                    <a:pt x="1796886" y="0"/>
                  </a:lnTo>
                  <a:lnTo>
                    <a:pt x="1799390" y="12518"/>
                  </a:lnTo>
                  <a:cubicBezTo>
                    <a:pt x="1801981" y="26769"/>
                    <a:pt x="1803021" y="41329"/>
                    <a:pt x="1806534" y="55381"/>
                  </a:cubicBezTo>
                  <a:cubicBezTo>
                    <a:pt x="1810187" y="69991"/>
                    <a:pt x="1817168" y="83633"/>
                    <a:pt x="1820821" y="98243"/>
                  </a:cubicBezTo>
                  <a:cubicBezTo>
                    <a:pt x="1825584" y="117293"/>
                    <a:pt x="1826328" y="137830"/>
                    <a:pt x="1835109" y="155393"/>
                  </a:cubicBezTo>
                  <a:cubicBezTo>
                    <a:pt x="1839871" y="164918"/>
                    <a:pt x="1845441" y="174080"/>
                    <a:pt x="1849396" y="183968"/>
                  </a:cubicBezTo>
                  <a:cubicBezTo>
                    <a:pt x="1854989" y="197951"/>
                    <a:pt x="1855330" y="214300"/>
                    <a:pt x="1863684" y="226831"/>
                  </a:cubicBezTo>
                  <a:cubicBezTo>
                    <a:pt x="1868446" y="233975"/>
                    <a:pt x="1874131" y="240583"/>
                    <a:pt x="1877971" y="248262"/>
                  </a:cubicBezTo>
                  <a:cubicBezTo>
                    <a:pt x="1881339" y="254997"/>
                    <a:pt x="1881458" y="263110"/>
                    <a:pt x="1885115" y="269693"/>
                  </a:cubicBezTo>
                  <a:cubicBezTo>
                    <a:pt x="1893454" y="284704"/>
                    <a:pt x="1908260" y="296266"/>
                    <a:pt x="1913690" y="312556"/>
                  </a:cubicBezTo>
                  <a:cubicBezTo>
                    <a:pt x="1916071" y="319700"/>
                    <a:pt x="1915509" y="328662"/>
                    <a:pt x="1920834" y="333987"/>
                  </a:cubicBezTo>
                  <a:cubicBezTo>
                    <a:pt x="1932976" y="346129"/>
                    <a:pt x="1949409" y="353037"/>
                    <a:pt x="1963696" y="362562"/>
                  </a:cubicBezTo>
                  <a:cubicBezTo>
                    <a:pt x="1991393" y="381027"/>
                    <a:pt x="1976983" y="374135"/>
                    <a:pt x="2006559" y="383993"/>
                  </a:cubicBezTo>
                  <a:cubicBezTo>
                    <a:pt x="2013703" y="388756"/>
                    <a:pt x="2022336" y="391820"/>
                    <a:pt x="2027990" y="398281"/>
                  </a:cubicBezTo>
                  <a:cubicBezTo>
                    <a:pt x="2039297" y="411204"/>
                    <a:pt x="2047040" y="426856"/>
                    <a:pt x="2056565" y="441143"/>
                  </a:cubicBezTo>
                  <a:cubicBezTo>
                    <a:pt x="2061328" y="448287"/>
                    <a:pt x="2064782" y="456504"/>
                    <a:pt x="2070853" y="462575"/>
                  </a:cubicBezTo>
                  <a:cubicBezTo>
                    <a:pt x="2104424" y="496146"/>
                    <a:pt x="2086683" y="475603"/>
                    <a:pt x="2120859" y="526868"/>
                  </a:cubicBezTo>
                  <a:cubicBezTo>
                    <a:pt x="2125622" y="534012"/>
                    <a:pt x="2132431" y="540155"/>
                    <a:pt x="2135146" y="548300"/>
                  </a:cubicBezTo>
                  <a:cubicBezTo>
                    <a:pt x="2137527" y="555444"/>
                    <a:pt x="2137586" y="563851"/>
                    <a:pt x="2142290" y="569731"/>
                  </a:cubicBezTo>
                  <a:cubicBezTo>
                    <a:pt x="2147653" y="576435"/>
                    <a:pt x="2155875" y="580531"/>
                    <a:pt x="2163721" y="584018"/>
                  </a:cubicBezTo>
                  <a:lnTo>
                    <a:pt x="2208965" y="597592"/>
                  </a:lnTo>
                  <a:lnTo>
                    <a:pt x="2208965" y="753087"/>
                  </a:lnTo>
                  <a:lnTo>
                    <a:pt x="4255476" y="753087"/>
                  </a:lnTo>
                  <a:lnTo>
                    <a:pt x="4255476" y="3405797"/>
                  </a:lnTo>
                  <a:lnTo>
                    <a:pt x="0" y="3405797"/>
                  </a:lnTo>
                  <a:close/>
                </a:path>
              </a:pathLst>
            </a:custGeom>
          </p:spPr>
        </p:pic>
        <p:pic>
          <p:nvPicPr>
            <p:cNvPr id="24" name="图片 23">
              <a:extLst>
                <a:ext uri="{FF2B5EF4-FFF2-40B4-BE49-F238E27FC236}">
                  <a16:creationId xmlns:a16="http://schemas.microsoft.com/office/drawing/2014/main" id="{3488973E-2932-49C0-9A8E-282D65D9CFF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24842" y="1462817"/>
              <a:ext cx="1873570" cy="2569062"/>
            </a:xfrm>
            <a:prstGeom prst="rect">
              <a:avLst/>
            </a:prstGeom>
          </p:spPr>
        </p:pic>
      </p:grpSp>
      <p:pic>
        <p:nvPicPr>
          <p:cNvPr id="33" name="图片 32">
            <a:extLst>
              <a:ext uri="{FF2B5EF4-FFF2-40B4-BE49-F238E27FC236}">
                <a16:creationId xmlns:a16="http://schemas.microsoft.com/office/drawing/2014/main" id="{F6604BBC-7EB7-4759-8D5E-E5D1F2F2F910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66307" y="5222133"/>
            <a:ext cx="2513437" cy="1386724"/>
          </a:xfrm>
          <a:prstGeom prst="rect">
            <a:avLst/>
          </a:prstGeom>
        </p:spPr>
      </p:pic>
      <p:pic>
        <p:nvPicPr>
          <p:cNvPr id="37" name="图片 36">
            <a:extLst>
              <a:ext uri="{FF2B5EF4-FFF2-40B4-BE49-F238E27FC236}">
                <a16:creationId xmlns:a16="http://schemas.microsoft.com/office/drawing/2014/main" id="{2EDA4BF6-36ED-47C1-BBC4-CAF6276ACCA4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148863" y="6317365"/>
            <a:ext cx="520080" cy="4160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57903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2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2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250"/>
                            </p:stCondLst>
                            <p:childTnLst>
                              <p:par>
                                <p:cTn id="24" presetID="14" presetClass="entr" presetSubtype="5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26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4" presetClass="entr" presetSubtype="5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2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5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5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21" grpId="0">
        <p:tmplLst>
          <p:tmpl>
            <p:tnLst>
              <p:par>
                <p:cTn presetID="55" presetClass="entr" presetSubtype="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1000" fill="hold"/>
                        <p:tgtEl>
                          <p:spTgt spid="21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strVal val="#ppt_w*0.7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21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1000"/>
                        <p:tgtEl>
                          <p:spTgt spid="21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>
            <a:extLst>
              <a:ext uri="{FF2B5EF4-FFF2-40B4-BE49-F238E27FC236}">
                <a16:creationId xmlns:a16="http://schemas.microsoft.com/office/drawing/2014/main" id="{BFAE5318-BEA6-4ACD-A8A1-B316DEA141C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90694"/>
          <a:stretch/>
        </p:blipFill>
        <p:spPr>
          <a:xfrm>
            <a:off x="0" y="6219825"/>
            <a:ext cx="12192000" cy="638174"/>
          </a:xfrm>
          <a:prstGeom prst="rect">
            <a:avLst/>
          </a:prstGeom>
        </p:spPr>
      </p:pic>
      <p:pic>
        <p:nvPicPr>
          <p:cNvPr id="23" name="图片 22">
            <a:extLst>
              <a:ext uri="{FF2B5EF4-FFF2-40B4-BE49-F238E27FC236}">
                <a16:creationId xmlns:a16="http://schemas.microsoft.com/office/drawing/2014/main" id="{B380EA93-2AD5-430D-9982-E0EC09848C5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085182" cy="1182727"/>
          </a:xfrm>
          <a:prstGeom prst="rect">
            <a:avLst/>
          </a:prstGeom>
        </p:spPr>
      </p:pic>
      <p:sp>
        <p:nvSpPr>
          <p:cNvPr id="2" name="标题 1">
            <a:extLst>
              <a:ext uri="{FF2B5EF4-FFF2-40B4-BE49-F238E27FC236}">
                <a16:creationId xmlns:a16="http://schemas.microsoft.com/office/drawing/2014/main" id="{181D9823-9087-4703-9A44-A3AAC1D332C5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542591" y="88146"/>
            <a:ext cx="11197947" cy="729430"/>
          </a:xfrm>
        </p:spPr>
        <p:txBody>
          <a:bodyPr vert="horz" wrap="square">
            <a:spAutoFit/>
          </a:bodyPr>
          <a:lstStyle>
            <a:lvl1pPr algn="l">
              <a:defRPr sz="4600">
                <a:solidFill>
                  <a:schemeClr val="accent2"/>
                </a:solidFill>
                <a:latin typeface="字魂73号-江南手书" panose="00000500000000000000" pitchFamily="2" charset="-122"/>
                <a:ea typeface="字魂80号-萌趣小鱼体" panose="00000500000000000000" pitchFamily="2" charset="-122"/>
              </a:defRPr>
            </a:lvl1pPr>
          </a:lstStyle>
          <a:p>
            <a:r>
              <a:rPr lang="zh-CN" altLang="en-US" dirty="0"/>
              <a:t>编辑标题</a:t>
            </a:r>
          </a:p>
        </p:txBody>
      </p:sp>
    </p:spTree>
    <p:extLst>
      <p:ext uri="{BB962C8B-B14F-4D97-AF65-F5344CB8AC3E}">
        <p14:creationId xmlns:p14="http://schemas.microsoft.com/office/powerpoint/2010/main" val="19314486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>
            <a:extLst>
              <a:ext uri="{FF2B5EF4-FFF2-40B4-BE49-F238E27FC236}">
                <a16:creationId xmlns:a16="http://schemas.microsoft.com/office/drawing/2014/main" id="{BFAE5318-BEA6-4ACD-A8A1-B316DEA141C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90694"/>
          <a:stretch/>
        </p:blipFill>
        <p:spPr>
          <a:xfrm>
            <a:off x="0" y="6219825"/>
            <a:ext cx="12192000" cy="638174"/>
          </a:xfrm>
          <a:prstGeom prst="rect">
            <a:avLst/>
          </a:prstGeom>
        </p:spPr>
      </p:pic>
      <p:pic>
        <p:nvPicPr>
          <p:cNvPr id="23" name="图片 22">
            <a:extLst>
              <a:ext uri="{FF2B5EF4-FFF2-40B4-BE49-F238E27FC236}">
                <a16:creationId xmlns:a16="http://schemas.microsoft.com/office/drawing/2014/main" id="{B380EA93-2AD5-430D-9982-E0EC09848C5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085182" cy="1182727"/>
          </a:xfrm>
          <a:prstGeom prst="rect">
            <a:avLst/>
          </a:prstGeom>
        </p:spPr>
      </p:pic>
      <p:sp>
        <p:nvSpPr>
          <p:cNvPr id="2" name="标题 1">
            <a:extLst>
              <a:ext uri="{FF2B5EF4-FFF2-40B4-BE49-F238E27FC236}">
                <a16:creationId xmlns:a16="http://schemas.microsoft.com/office/drawing/2014/main" id="{181D9823-9087-4703-9A44-A3AAC1D332C5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542591" y="88146"/>
            <a:ext cx="11197947" cy="729430"/>
          </a:xfrm>
        </p:spPr>
        <p:txBody>
          <a:bodyPr vert="horz" wrap="square">
            <a:spAutoFit/>
          </a:bodyPr>
          <a:lstStyle>
            <a:lvl1pPr algn="l">
              <a:defRPr sz="4600">
                <a:solidFill>
                  <a:schemeClr val="accent2"/>
                </a:solidFill>
                <a:latin typeface="字魂73号-江南手书" panose="00000500000000000000" pitchFamily="2" charset="-122"/>
                <a:ea typeface="字魂80号-萌趣小鱼体" panose="00000500000000000000" pitchFamily="2" charset="-122"/>
              </a:defRPr>
            </a:lvl1pPr>
          </a:lstStyle>
          <a:p>
            <a:r>
              <a:rPr lang="zh-CN" altLang="en-US" dirty="0"/>
              <a:t>编辑标题</a:t>
            </a: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8435619E-B42F-4886-934A-B8DB3BDCAF9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8333"/>
          <a:stretch/>
        </p:blipFill>
        <p:spPr>
          <a:xfrm flipH="1">
            <a:off x="4824032" y="1511679"/>
            <a:ext cx="2543937" cy="206738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8D48B1CD-3B39-4BCF-8C66-44F32B7AE898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3940" y="885504"/>
            <a:ext cx="447722" cy="692628"/>
          </a:xfrm>
          <a:prstGeom prst="rect">
            <a:avLst/>
          </a:prstGeom>
        </p:spPr>
      </p:pic>
      <p:sp>
        <p:nvSpPr>
          <p:cNvPr id="9" name="文本占位符 8">
            <a:extLst>
              <a:ext uri="{FF2B5EF4-FFF2-40B4-BE49-F238E27FC236}">
                <a16:creationId xmlns:a16="http://schemas.microsoft.com/office/drawing/2014/main" id="{FA04D365-15E0-4489-AE55-3DBDE82AC5A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412755" y="1070571"/>
            <a:ext cx="1769715" cy="498598"/>
          </a:xfrm>
        </p:spPr>
        <p:txBody>
          <a:bodyPr wrap="none" lIns="0" tIns="0" rIns="0" bIns="0" anchor="ctr" anchorCtr="0">
            <a:spAutoFit/>
          </a:bodyPr>
          <a:lstStyle>
            <a:lvl1pPr marL="0" indent="0" algn="ctr">
              <a:buNone/>
              <a:defRPr sz="3600" b="0" spc="-15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zh-CN" altLang="en-US" dirty="0"/>
              <a:t>编辑文本</a:t>
            </a:r>
          </a:p>
        </p:txBody>
      </p:sp>
    </p:spTree>
    <p:extLst>
      <p:ext uri="{BB962C8B-B14F-4D97-AF65-F5344CB8AC3E}">
        <p14:creationId xmlns:p14="http://schemas.microsoft.com/office/powerpoint/2010/main" val="3976530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9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19755D9-F9D4-4631-8104-32AB817286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BC8F950A-D067-4AA2-A53B-13281809D8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4EFE7BF6-A279-4669-8C9B-C6A0BD5F1AE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B82FAE40-2755-46AF-ABAB-AE816A820A7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86014EC6-AF80-408B-9D7B-E15D8E60C04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40CFD20E-E713-45F6-9AA8-AA1E249D33B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45203DE-B06D-4659-B930-F0687A95ED6B}" type="datetimeFigureOut">
              <a:rPr lang="zh-CN" altLang="en-US" smtClean="0"/>
              <a:t>2023/1/18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5F854320-81AE-4166-AFF4-419C2FCC29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AC310C7A-DC1A-4664-9217-D33FE76E64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32AA361-7FE5-48F9-97A1-E5BCFCD7DD2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623158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C4BDDE1-8715-4823-916F-2F4265FCC7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CB2930A3-4E2C-4CCE-B19A-E18AAD5B9E5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45203DE-B06D-4659-B930-F0687A95ED6B}" type="datetimeFigureOut">
              <a:rPr lang="zh-CN" altLang="en-US" smtClean="0"/>
              <a:t>2023/1/18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393EB2E7-B596-470B-BEEB-4F4E0DBD4A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09FE9351-C4A2-4807-B6B8-32509790E9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32AA361-7FE5-48F9-97A1-E5BCFCD7DD2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762324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4F1A0447-5DB2-48CC-8B86-4E435BC9B09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45203DE-B06D-4659-B930-F0687A95ED6B}" type="datetimeFigureOut">
              <a:rPr lang="zh-CN" altLang="en-US" smtClean="0"/>
              <a:t>2023/1/18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8A001F66-D856-4104-8461-08931836CE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AB245293-BDF8-4D6F-9017-74016F9325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32AA361-7FE5-48F9-97A1-E5BCFCD7DD2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727099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D6C2581-F2D1-4068-8DF1-E35C9F0299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7F6AA5F3-89E5-4EE7-A8A5-734A0E6DAF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9B63C860-7D83-4933-B177-FCBFD636D7B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BBAC1A5F-013D-42B6-AD10-4A6AD3DE75C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45203DE-B06D-4659-B930-F0687A95ED6B}" type="datetimeFigureOut">
              <a:rPr lang="zh-CN" altLang="en-US" smtClean="0"/>
              <a:t>2023/1/18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033F0DCD-1F8F-4924-9FB7-331B2571DA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562D4C9E-CC17-4108-836D-D338B006B6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32AA361-7FE5-48F9-97A1-E5BCFCD7DD2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856406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E5B4650-2292-46AB-940B-8010D8E53D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24E080AD-65A9-44A2-85CA-02FC68AE840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B3723CE9-9C9C-483B-A9C7-68750E4E493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496BA83F-09AC-4687-A159-3F6D32AA7EB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45203DE-B06D-4659-B930-F0687A95ED6B}" type="datetimeFigureOut">
              <a:rPr lang="zh-CN" altLang="en-US" smtClean="0"/>
              <a:t>2023/1/18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462A4F98-CBFC-4428-A94A-D866A0AB62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400E1878-CECC-465D-9996-03649A7D56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32AA361-7FE5-48F9-97A1-E5BCFCD7DD2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071884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13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12" Type="http://schemas.openxmlformats.org/officeDocument/2006/relationships/slideLayout" Target="../slideLayouts/slideLayout29.xml"/><Relationship Id="rId2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5" Type="http://schemas.openxmlformats.org/officeDocument/2006/relationships/image" Target="../media/image2.jpeg"/><Relationship Id="rId10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8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33.xml"/><Relationship Id="rId7" Type="http://schemas.openxmlformats.org/officeDocument/2006/relationships/slideLayout" Target="../slideLayouts/slideLayout37.xml"/><Relationship Id="rId12" Type="http://schemas.openxmlformats.org/officeDocument/2006/relationships/slideLayout" Target="../slideLayouts/slideLayout42.xml"/><Relationship Id="rId2" Type="http://schemas.openxmlformats.org/officeDocument/2006/relationships/slideLayout" Target="../slideLayouts/slideLayout32.xml"/><Relationship Id="rId1" Type="http://schemas.openxmlformats.org/officeDocument/2006/relationships/slideLayout" Target="../slideLayouts/slideLayout31.xml"/><Relationship Id="rId6" Type="http://schemas.openxmlformats.org/officeDocument/2006/relationships/slideLayout" Target="../slideLayouts/slideLayout36.xml"/><Relationship Id="rId11" Type="http://schemas.openxmlformats.org/officeDocument/2006/relationships/slideLayout" Target="../slideLayouts/slideLayout41.xml"/><Relationship Id="rId5" Type="http://schemas.openxmlformats.org/officeDocument/2006/relationships/slideLayout" Target="../slideLayouts/slideLayout35.xml"/><Relationship Id="rId10" Type="http://schemas.openxmlformats.org/officeDocument/2006/relationships/slideLayout" Target="../slideLayouts/slideLayout40.xml"/><Relationship Id="rId4" Type="http://schemas.openxmlformats.org/officeDocument/2006/relationships/slideLayout" Target="../slideLayouts/slideLayout34.xml"/><Relationship Id="rId9" Type="http://schemas.openxmlformats.org/officeDocument/2006/relationships/slideLayout" Target="../slideLayouts/slideLayout39.xml"/><Relationship Id="rId14" Type="http://schemas.openxmlformats.org/officeDocument/2006/relationships/image" Target="../media/image3.png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5.xml"/><Relationship Id="rId7" Type="http://schemas.openxmlformats.org/officeDocument/2006/relationships/image" Target="../media/image4.png"/><Relationship Id="rId2" Type="http://schemas.openxmlformats.org/officeDocument/2006/relationships/slideLayout" Target="../slideLayouts/slideLayout44.xml"/><Relationship Id="rId1" Type="http://schemas.openxmlformats.org/officeDocument/2006/relationships/slideLayout" Target="../slideLayouts/slideLayout43.xml"/><Relationship Id="rId6" Type="http://schemas.openxmlformats.org/officeDocument/2006/relationships/theme" Target="../theme/theme4.xml"/><Relationship Id="rId5" Type="http://schemas.openxmlformats.org/officeDocument/2006/relationships/slideLayout" Target="../slideLayouts/slideLayout47.xml"/><Relationship Id="rId4" Type="http://schemas.openxmlformats.org/officeDocument/2006/relationships/slideLayout" Target="../slideLayouts/slideLayout4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569654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Calibri" panose="020F050202020403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Calibri" panose="020F0502020204030204" pitchFamily="34" charset="0"/>
          <a:ea typeface="微软雅黑" panose="020B0503020204020204" pitchFamily="34" charset="-122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Calibri" panose="020F0502020204030204" pitchFamily="34" charset="0"/>
          <a:ea typeface="微软雅黑" panose="020B0503020204020204" pitchFamily="34" charset="-122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Calibri" panose="020F0502020204030204" pitchFamily="34" charset="0"/>
          <a:ea typeface="微软雅黑" panose="020B0503020204020204" pitchFamily="34" charset="-122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Calibri" panose="020F0502020204030204" pitchFamily="34" charset="0"/>
          <a:ea typeface="微软雅黑" panose="020B0503020204020204" pitchFamily="34" charset="-122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Calibri" panose="020F0502020204030204" pitchFamily="34" charset="0"/>
          <a:ea typeface="微软雅黑" panose="020B0503020204020204" pitchFamily="34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9Slide.vn - 2019">
            <a:extLst>
              <a:ext uri="{FF2B5EF4-FFF2-40B4-BE49-F238E27FC236}">
                <a16:creationId xmlns:a16="http://schemas.microsoft.com/office/drawing/2014/main" id="{E5284375-BB5F-42B8-9615-E5A9A929DA6F}"/>
              </a:ext>
            </a:extLst>
          </p:cNvPr>
          <p:cNvSpPr txBox="1"/>
          <p:nvPr userDrawn="1"/>
        </p:nvSpPr>
        <p:spPr>
          <a:xfrm>
            <a:off x="0" y="-1604665"/>
            <a:ext cx="121920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2400">
                <a:solidFill>
                  <a:srgbClr val="CFCFCF"/>
                </a:solidFill>
              </a:rPr>
              <a:t>www.9slide.vn</a:t>
            </a:r>
          </a:p>
        </p:txBody>
      </p:sp>
    </p:spTree>
    <p:extLst>
      <p:ext uri="{BB962C8B-B14F-4D97-AF65-F5344CB8AC3E}">
        <p14:creationId xmlns:p14="http://schemas.microsoft.com/office/powerpoint/2010/main" val="4311344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</p:sldLayoutIdLst>
  <mc:AlternateContent xmlns:mc="http://schemas.openxmlformats.org/markup-compatibility/2006" xmlns:p14="http://schemas.microsoft.com/office/powerpoint/2010/main">
    <mc:Choice Requires="p14">
      <p:transition spd="slow" p14:dur="2000">
        <p:random/>
      </p:transition>
    </mc:Choice>
    <mc:Fallback xmlns=""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0" i="0" kern="1200">
          <a:solidFill>
            <a:schemeClr val="tx1"/>
          </a:solidFill>
          <a:latin typeface="inpin heiti" charset="-122"/>
          <a:ea typeface="inpin heiti" charset="-122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i="0" kern="1200">
          <a:solidFill>
            <a:schemeClr val="tx1"/>
          </a:solidFill>
          <a:latin typeface="inpin heiti" charset="-122"/>
          <a:ea typeface="inpin heiti" charset="-122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chemeClr val="tx1"/>
          </a:solidFill>
          <a:latin typeface="inpin heiti" charset="-122"/>
          <a:ea typeface="inpin heiti" charset="-122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inpin heiti" charset="-122"/>
          <a:ea typeface="inpin heiti" charset="-122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inpin heiti" charset="-122"/>
          <a:ea typeface="inpin heiti" charset="-122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inpin heiti" charset="-122"/>
          <a:ea typeface="inpin heiti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rotWithShape="0">
          <a:blip r:embed="rId1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9Slide.vn - 2019">
            <a:extLst>
              <a:ext uri="{FF2B5EF4-FFF2-40B4-BE49-F238E27FC236}">
                <a16:creationId xmlns:a16="http://schemas.microsoft.com/office/drawing/2014/main" id="{D62387DD-A7AF-46C2-816F-D24B9FAF735E}"/>
              </a:ext>
            </a:extLst>
          </p:cNvPr>
          <p:cNvSpPr txBox="1"/>
          <p:nvPr userDrawn="1"/>
        </p:nvSpPr>
        <p:spPr>
          <a:xfrm>
            <a:off x="0" y="-1604665"/>
            <a:ext cx="121920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2400">
                <a:solidFill>
                  <a:srgbClr val="CFCFCF"/>
                </a:solidFill>
              </a:rPr>
              <a:t>www.9slide.vn</a:t>
            </a:r>
          </a:p>
        </p:txBody>
      </p:sp>
    </p:spTree>
    <p:extLst>
      <p:ext uri="{BB962C8B-B14F-4D97-AF65-F5344CB8AC3E}">
        <p14:creationId xmlns:p14="http://schemas.microsoft.com/office/powerpoint/2010/main" val="1647226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3" r:id="rId1"/>
    <p:sldLayoutId id="2147483694" r:id="rId2"/>
    <p:sldLayoutId id="2147483695" r:id="rId3"/>
    <p:sldLayoutId id="2147483696" r:id="rId4"/>
    <p:sldLayoutId id="2147483697" r:id="rId5"/>
    <p:sldLayoutId id="2147483698" r:id="rId6"/>
    <p:sldLayoutId id="2147483699" r:id="rId7"/>
    <p:sldLayoutId id="2147483700" r:id="rId8"/>
    <p:sldLayoutId id="2147483701" r:id="rId9"/>
    <p:sldLayoutId id="2147483702" r:id="rId10"/>
    <p:sldLayoutId id="2147483703" r:id="rId11"/>
    <p:sldLayoutId id="2147483704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思源黑体 CN Medium" pitchFamily="34" charset="-122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思源黑体 CN Medium" pitchFamily="34" charset="-122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思源黑体 CN Medium" pitchFamily="34" charset="-122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思源黑体 CN Medium" pitchFamily="34" charset="-122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思源黑体 CN Medium" pitchFamily="34" charset="-122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思源黑体 CN Medium" pitchFamily="34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E9D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2EDF7F50-9DDC-429D-A844-AD51A1F5FD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E12E0433-87B9-4779-86C5-57874C3D41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18FD3B07-D806-4BE0-B72B-DB0275B7B09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8137CA-D131-4EF6-9B14-D9F7E276C745}" type="datetimeFigureOut">
              <a:rPr lang="zh-CN" altLang="en-US" smtClean="0"/>
              <a:t>2023/1/18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0C1F2046-F07B-4D3E-A33F-27E4276A78E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4095F106-1773-47AA-88ED-9215FDFC77C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755A1B-FC52-483B-B683-58CCB7978464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8" name="Picture 7" descr="Logo&#10;&#10;Description automatically generated">
            <a:extLst>
              <a:ext uri="{FF2B5EF4-FFF2-40B4-BE49-F238E27FC236}">
                <a16:creationId xmlns:a16="http://schemas.microsoft.com/office/drawing/2014/main" id="{0AF78168-A7D9-B352-59D2-74D87204A3A5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81628" y="-156003"/>
            <a:ext cx="1981628" cy="1981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040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6" r:id="rId1"/>
    <p:sldLayoutId id="2147483707" r:id="rId2"/>
    <p:sldLayoutId id="2147483708" r:id="rId3"/>
    <p:sldLayoutId id="2147483709" r:id="rId4"/>
    <p:sldLayoutId id="2147483710" r:id="rId5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notesSlide" Target="../notesSlides/notesSlide1.xml"/><Relationship Id="rId7" Type="http://schemas.openxmlformats.org/officeDocument/2006/relationships/image" Target="../media/image20.png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1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10" Type="http://schemas.openxmlformats.org/officeDocument/2006/relationships/image" Target="../media/image23.png"/><Relationship Id="rId4" Type="http://schemas.openxmlformats.org/officeDocument/2006/relationships/image" Target="../media/image17.png"/><Relationship Id="rId9" Type="http://schemas.openxmlformats.org/officeDocument/2006/relationships/image" Target="../media/image2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3" Type="http://schemas.openxmlformats.org/officeDocument/2006/relationships/image" Target="../media/image27.png"/><Relationship Id="rId7" Type="http://schemas.openxmlformats.org/officeDocument/2006/relationships/image" Target="../media/image2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7" Type="http://schemas.openxmlformats.org/officeDocument/2006/relationships/image" Target="../media/image50.png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2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7" Type="http://schemas.openxmlformats.org/officeDocument/2006/relationships/image" Target="../media/image29.png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3.xml"/><Relationship Id="rId6" Type="http://schemas.openxmlformats.org/officeDocument/2006/relationships/image" Target="../media/image28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5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26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27.png"/><Relationship Id="rId7" Type="http://schemas.openxmlformats.org/officeDocument/2006/relationships/image" Target="../media/image2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6.xml"/><Relationship Id="rId4" Type="http://schemas.openxmlformats.org/officeDocument/2006/relationships/image" Target="../media/image3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6.xml"/><Relationship Id="rId4" Type="http://schemas.openxmlformats.org/officeDocument/2006/relationships/image" Target="../media/image3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7" Type="http://schemas.openxmlformats.org/officeDocument/2006/relationships/image" Target="../media/image2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7" Type="http://schemas.openxmlformats.org/officeDocument/2006/relationships/image" Target="../media/image3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13" Type="http://schemas.openxmlformats.org/officeDocument/2006/relationships/image" Target="../media/image47.svg"/><Relationship Id="rId3" Type="http://schemas.openxmlformats.org/officeDocument/2006/relationships/image" Target="../media/image37.jpeg"/><Relationship Id="rId7" Type="http://schemas.openxmlformats.org/officeDocument/2006/relationships/image" Target="../media/image41.svg"/><Relationship Id="rId12" Type="http://schemas.openxmlformats.org/officeDocument/2006/relationships/image" Target="../media/image4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png"/><Relationship Id="rId11" Type="http://schemas.openxmlformats.org/officeDocument/2006/relationships/image" Target="../media/image45.svg"/><Relationship Id="rId5" Type="http://schemas.openxmlformats.org/officeDocument/2006/relationships/image" Target="../media/image39.svg"/><Relationship Id="rId10" Type="http://schemas.openxmlformats.org/officeDocument/2006/relationships/image" Target="../media/image44.png"/><Relationship Id="rId4" Type="http://schemas.openxmlformats.org/officeDocument/2006/relationships/image" Target="../media/image38.png"/><Relationship Id="rId9" Type="http://schemas.openxmlformats.org/officeDocument/2006/relationships/image" Target="../media/image43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7" Type="http://schemas.microsoft.com/office/2007/relationships/hdphoto" Target="../media/hdphoto1.wdp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8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>
            <a:extLst>
              <a:ext uri="{FF2B5EF4-FFF2-40B4-BE49-F238E27FC236}">
                <a16:creationId xmlns:a16="http://schemas.microsoft.com/office/drawing/2014/main" id="{096141A5-C33E-4A01-8A55-32E5969BB5A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30994" y="3085174"/>
            <a:ext cx="6212362" cy="3773751"/>
          </a:xfrm>
          <a:prstGeom prst="rect">
            <a:avLst/>
          </a:prstGeom>
        </p:spPr>
      </p:pic>
      <p:pic>
        <p:nvPicPr>
          <p:cNvPr id="33" name="图片 32">
            <a:extLst>
              <a:ext uri="{FF2B5EF4-FFF2-40B4-BE49-F238E27FC236}">
                <a16:creationId xmlns:a16="http://schemas.microsoft.com/office/drawing/2014/main" id="{A889C2C7-9DB5-4489-AC74-1FBAA450F8B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35097" y="3924771"/>
            <a:ext cx="5694158" cy="2883658"/>
          </a:xfrm>
          <a:prstGeom prst="rect">
            <a:avLst/>
          </a:prstGeom>
        </p:spPr>
      </p:pic>
      <p:sp>
        <p:nvSpPr>
          <p:cNvPr id="13" name="矩形 12">
            <a:extLst>
              <a:ext uri="{FF2B5EF4-FFF2-40B4-BE49-F238E27FC236}">
                <a16:creationId xmlns:a16="http://schemas.microsoft.com/office/drawing/2014/main" id="{ACE41319-109A-453D-B04F-D9F2FF6258C0}"/>
              </a:ext>
            </a:extLst>
          </p:cNvPr>
          <p:cNvSpPr/>
          <p:nvPr/>
        </p:nvSpPr>
        <p:spPr>
          <a:xfrm>
            <a:off x="924151" y="1359204"/>
            <a:ext cx="10350499" cy="4212926"/>
          </a:xfrm>
          <a:prstGeom prst="rect">
            <a:avLst/>
          </a:prstGeom>
          <a:solidFill>
            <a:schemeClr val="bg1"/>
          </a:solidFill>
          <a:ln w="57150" cmpd="thickThin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 pitchFamily="34" charset="0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16BBC3D2-D966-4C27-B700-9B921C49FC87}"/>
              </a:ext>
            </a:extLst>
          </p:cNvPr>
          <p:cNvSpPr/>
          <p:nvPr/>
        </p:nvSpPr>
        <p:spPr>
          <a:xfrm>
            <a:off x="82550" y="96726"/>
            <a:ext cx="12026900" cy="6664549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 pitchFamily="34" charset="0"/>
              <a:ea typeface="微软雅黑" panose="020B0503020204020204" pitchFamily="34" charset="-122"/>
              <a:cs typeface="+mn-cs"/>
            </a:endParaRPr>
          </a:p>
        </p:txBody>
      </p:sp>
      <p:pic>
        <p:nvPicPr>
          <p:cNvPr id="34" name="图片 33">
            <a:extLst>
              <a:ext uri="{FF2B5EF4-FFF2-40B4-BE49-F238E27FC236}">
                <a16:creationId xmlns:a16="http://schemas.microsoft.com/office/drawing/2014/main" id="{6DF6B549-C14B-44AC-BB73-51871A55E71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52932" y="-115708"/>
            <a:ext cx="6145301" cy="1877731"/>
          </a:xfrm>
          <a:prstGeom prst="rect">
            <a:avLst/>
          </a:prstGeom>
        </p:spPr>
      </p:pic>
      <p:pic>
        <p:nvPicPr>
          <p:cNvPr id="35" name="图片 34">
            <a:extLst>
              <a:ext uri="{FF2B5EF4-FFF2-40B4-BE49-F238E27FC236}">
                <a16:creationId xmlns:a16="http://schemas.microsoft.com/office/drawing/2014/main" id="{B4D28FEF-1A67-49C6-9BE7-CFA015FFD7A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91519" y="-115708"/>
            <a:ext cx="6145301" cy="1877731"/>
          </a:xfrm>
          <a:prstGeom prst="rect">
            <a:avLst/>
          </a:prstGeom>
        </p:spPr>
      </p:pic>
      <p:pic>
        <p:nvPicPr>
          <p:cNvPr id="41" name="图片 40">
            <a:extLst>
              <a:ext uri="{FF2B5EF4-FFF2-40B4-BE49-F238E27FC236}">
                <a16:creationId xmlns:a16="http://schemas.microsoft.com/office/drawing/2014/main" id="{5B3F5C6B-6641-4DFB-B2DF-E7FC40443DF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500740" y="5138454"/>
            <a:ext cx="630544" cy="463849"/>
          </a:xfrm>
          <a:prstGeom prst="rect">
            <a:avLst/>
          </a:prstGeom>
        </p:spPr>
      </p:pic>
      <p:pic>
        <p:nvPicPr>
          <p:cNvPr id="42" name="图片 41">
            <a:extLst>
              <a:ext uri="{FF2B5EF4-FFF2-40B4-BE49-F238E27FC236}">
                <a16:creationId xmlns:a16="http://schemas.microsoft.com/office/drawing/2014/main" id="{3977735C-DD56-4F08-8109-21050BE0604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199025" y="5131858"/>
            <a:ext cx="630544" cy="463849"/>
          </a:xfrm>
          <a:prstGeom prst="rect">
            <a:avLst/>
          </a:prstGeom>
        </p:spPr>
      </p:pic>
      <p:sp>
        <p:nvSpPr>
          <p:cNvPr id="15" name="文本框 83">
            <a:extLst>
              <a:ext uri="{FF2B5EF4-FFF2-40B4-BE49-F238E27FC236}">
                <a16:creationId xmlns:a16="http://schemas.microsoft.com/office/drawing/2014/main" id="{B2709B52-6BE5-45F6-B168-664F3BC0E4F5}"/>
              </a:ext>
            </a:extLst>
          </p:cNvPr>
          <p:cNvSpPr txBox="1"/>
          <p:nvPr/>
        </p:nvSpPr>
        <p:spPr>
          <a:xfrm>
            <a:off x="2536895" y="1369976"/>
            <a:ext cx="726032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394A73"/>
                </a:solidFill>
                <a:effectLst/>
                <a:uLnTx/>
                <a:uFillTx/>
                <a:latin typeface="Times New Roman" panose="02020603050405020304" pitchFamily="18" charset="0"/>
                <a:ea typeface="字魂35号-经典雅黑" panose="02000000000000000000" pitchFamily="2" charset="-122"/>
                <a:cs typeface="Times New Roman" panose="02020603050405020304" pitchFamily="18" charset="0"/>
              </a:rPr>
              <a:t>Thứ</a:t>
            </a:r>
            <a:r>
              <a:rPr kumimoji="0" lang="en-US" altLang="zh-CN" sz="4400" b="0" i="0" u="none" strike="noStrike" kern="1200" cap="none" spc="0" normalizeH="0" baseline="0" noProof="0" dirty="0">
                <a:ln>
                  <a:noFill/>
                </a:ln>
                <a:solidFill>
                  <a:srgbClr val="394A73"/>
                </a:solidFill>
                <a:effectLst/>
                <a:uLnTx/>
                <a:uFillTx/>
                <a:latin typeface="Times New Roman" panose="02020603050405020304" pitchFamily="18" charset="0"/>
                <a:ea typeface="字魂35号-经典雅黑" panose="02000000000000000000" pitchFamily="2" charset="-122"/>
                <a:cs typeface="Times New Roman" panose="02020603050405020304" pitchFamily="18" charset="0"/>
              </a:rPr>
              <a:t> ..., </a:t>
            </a:r>
            <a:r>
              <a:rPr kumimoji="0" lang="en-US" altLang="zh-CN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394A73"/>
                </a:solidFill>
                <a:effectLst/>
                <a:uLnTx/>
                <a:uFillTx/>
                <a:latin typeface="Times New Roman" panose="02020603050405020304" pitchFamily="18" charset="0"/>
                <a:ea typeface="字魂35号-经典雅黑" panose="02000000000000000000" pitchFamily="2" charset="-122"/>
                <a:cs typeface="Times New Roman" panose="02020603050405020304" pitchFamily="18" charset="0"/>
              </a:rPr>
              <a:t>ngày</a:t>
            </a:r>
            <a:r>
              <a:rPr kumimoji="0" lang="en-US" altLang="zh-CN" sz="4400" b="0" i="0" u="none" strike="noStrike" kern="1200" cap="none" spc="0" normalizeH="0" baseline="0" noProof="0" dirty="0">
                <a:ln>
                  <a:noFill/>
                </a:ln>
                <a:solidFill>
                  <a:srgbClr val="394A73"/>
                </a:solidFill>
                <a:effectLst/>
                <a:uLnTx/>
                <a:uFillTx/>
                <a:latin typeface="Times New Roman" panose="02020603050405020304" pitchFamily="18" charset="0"/>
                <a:ea typeface="字魂35号-经典雅黑" panose="02000000000000000000" pitchFamily="2" charset="-122"/>
                <a:cs typeface="Times New Roman" panose="02020603050405020304" pitchFamily="18" charset="0"/>
              </a:rPr>
              <a:t> ... </a:t>
            </a:r>
            <a:r>
              <a:rPr kumimoji="0" lang="en-US" altLang="zh-CN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394A73"/>
                </a:solidFill>
                <a:effectLst/>
                <a:uLnTx/>
                <a:uFillTx/>
                <a:latin typeface="Times New Roman" panose="02020603050405020304" pitchFamily="18" charset="0"/>
                <a:ea typeface="字魂35号-经典雅黑" panose="02000000000000000000" pitchFamily="2" charset="-122"/>
                <a:cs typeface="Times New Roman" panose="02020603050405020304" pitchFamily="18" charset="0"/>
              </a:rPr>
              <a:t>tháng</a:t>
            </a:r>
            <a:r>
              <a:rPr kumimoji="0" lang="en-US" altLang="zh-CN" sz="4400" b="0" i="0" u="none" strike="noStrike" kern="1200" cap="none" spc="0" normalizeH="0" baseline="0" noProof="0" dirty="0">
                <a:ln>
                  <a:noFill/>
                </a:ln>
                <a:solidFill>
                  <a:srgbClr val="394A73"/>
                </a:solidFill>
                <a:effectLst/>
                <a:uLnTx/>
                <a:uFillTx/>
                <a:latin typeface="Times New Roman" panose="02020603050405020304" pitchFamily="18" charset="0"/>
                <a:ea typeface="字魂35号-经典雅黑" panose="02000000000000000000" pitchFamily="2" charset="-122"/>
                <a:cs typeface="Times New Roman" panose="02020603050405020304" pitchFamily="18" charset="0"/>
              </a:rPr>
              <a:t> ... </a:t>
            </a:r>
            <a:r>
              <a:rPr kumimoji="0" lang="en-US" altLang="zh-CN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394A73"/>
                </a:solidFill>
                <a:effectLst/>
                <a:uLnTx/>
                <a:uFillTx/>
                <a:latin typeface="Times New Roman" panose="02020603050405020304" pitchFamily="18" charset="0"/>
                <a:ea typeface="字魂35号-经典雅黑" panose="02000000000000000000" pitchFamily="2" charset="-122"/>
                <a:cs typeface="Times New Roman" panose="02020603050405020304" pitchFamily="18" charset="0"/>
              </a:rPr>
              <a:t>năm</a:t>
            </a:r>
            <a:r>
              <a:rPr kumimoji="0" lang="en-US" altLang="zh-CN" sz="4400" b="0" i="0" u="none" strike="noStrike" kern="1200" cap="none" spc="0" normalizeH="0" baseline="0" noProof="0" dirty="0">
                <a:ln>
                  <a:noFill/>
                </a:ln>
                <a:solidFill>
                  <a:srgbClr val="394A73"/>
                </a:solidFill>
                <a:effectLst/>
                <a:uLnTx/>
                <a:uFillTx/>
                <a:latin typeface="Times New Roman" panose="02020603050405020304" pitchFamily="18" charset="0"/>
                <a:ea typeface="字魂35号-经典雅黑" panose="02000000000000000000" pitchFamily="2" charset="-122"/>
                <a:cs typeface="Times New Roman" panose="02020603050405020304" pitchFamily="18" charset="0"/>
              </a:rPr>
              <a:t> ...</a:t>
            </a:r>
            <a:endParaRPr kumimoji="0" lang="zh-CN" altLang="en-US" sz="4400" b="0" i="0" u="none" strike="noStrike" kern="1200" cap="none" spc="0" normalizeH="0" baseline="0" noProof="0" dirty="0">
              <a:ln>
                <a:noFill/>
              </a:ln>
              <a:solidFill>
                <a:srgbClr val="394A73"/>
              </a:solidFill>
              <a:effectLst/>
              <a:uLnTx/>
              <a:uFillTx/>
              <a:latin typeface="Times New Roman" panose="02020603050405020304" pitchFamily="18" charset="0"/>
              <a:ea typeface="字魂35号-经典雅黑" panose="02000000000000000000" pitchFamily="2" charset="-122"/>
              <a:cs typeface="Times New Roman" panose="02020603050405020304" pitchFamily="18" charset="0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02D66D4F-F55A-4FC8-91EC-0B65BB2C4C8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536895" y="2071671"/>
            <a:ext cx="6858594" cy="1286367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9C07666A-93B7-49B0-BC5B-EC8FBC1F0ADC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658107" y="2707662"/>
            <a:ext cx="8894835" cy="2235813"/>
          </a:xfrm>
          <a:prstGeom prst="rect">
            <a:avLst/>
          </a:prstGeom>
        </p:spPr>
      </p:pic>
      <p:sp>
        <p:nvSpPr>
          <p:cNvPr id="19" name="矩形 1">
            <a:extLst>
              <a:ext uri="{FF2B5EF4-FFF2-40B4-BE49-F238E27FC236}">
                <a16:creationId xmlns:a16="http://schemas.microsoft.com/office/drawing/2014/main" id="{911A5FDC-6AA4-4B55-BD96-68D679E7A113}"/>
              </a:ext>
            </a:extLst>
          </p:cNvPr>
          <p:cNvSpPr/>
          <p:nvPr/>
        </p:nvSpPr>
        <p:spPr>
          <a:xfrm>
            <a:off x="4674303" y="4157779"/>
            <a:ext cx="315828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1B6AA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印品黑体" panose="00000500000000000000" pitchFamily="2" charset="-122"/>
                <a:cs typeface="Arial" panose="020B0604020202020204" pitchFamily="34" charset="0"/>
              </a:rPr>
              <a:t>Tiết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1B6AA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印品黑体" panose="00000500000000000000" pitchFamily="2" charset="-122"/>
                <a:cs typeface="Arial" panose="020B0604020202020204" pitchFamily="34" charset="0"/>
              </a:rPr>
              <a:t> 4</a:t>
            </a:r>
            <a:endParaRPr kumimoji="0" lang="zh-CN" altLang="en-US" sz="3200" b="0" i="0" u="none" strike="noStrike" kern="1200" cap="none" spc="0" normalizeH="0" baseline="0" noProof="0" dirty="0">
              <a:ln>
                <a:noFill/>
              </a:ln>
              <a:solidFill>
                <a:srgbClr val="1B6AA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印品黑体" panose="00000500000000000000" pitchFamily="2" charset="-122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0858229"/>
      </p:ext>
    </p:extLst>
  </p:cSld>
  <p:clrMapOvr>
    <a:masterClrMapping/>
  </p:clrMapOvr>
  <p:transition spd="slow" advTm="7500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28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750"/>
                            </p:stCondLst>
                            <p:childTnLst>
                              <p:par>
                                <p:cTn id="14" presetID="47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7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000"/>
                            </p:stCondLst>
                            <p:childTnLst>
                              <p:par>
                                <p:cTn id="35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17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1" dur="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500" tmFilter="0,0; .5, 1; 1, 1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4" grpId="0" animBg="1"/>
      <p:bldP spid="15" grpId="0"/>
      <p:bldP spid="19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8CA007D1-A9DE-4930-9CD4-ABBF44C0A46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75598" y="1301007"/>
            <a:ext cx="6879903" cy="3435201"/>
          </a:xfrm>
          <a:prstGeom prst="rect">
            <a:avLst/>
          </a:prstGeom>
        </p:spPr>
      </p:pic>
      <p:sp>
        <p:nvSpPr>
          <p:cNvPr id="18" name="矩形 17">
            <a:extLst>
              <a:ext uri="{FF2B5EF4-FFF2-40B4-BE49-F238E27FC236}">
                <a16:creationId xmlns:a16="http://schemas.microsoft.com/office/drawing/2014/main" id="{4C404FF6-17EB-41BB-AF73-84220874AFC6}"/>
              </a:ext>
            </a:extLst>
          </p:cNvPr>
          <p:cNvSpPr/>
          <p:nvPr/>
        </p:nvSpPr>
        <p:spPr>
          <a:xfrm>
            <a:off x="82550" y="96726"/>
            <a:ext cx="12026900" cy="6664549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 pitchFamily="34" charset="0"/>
              <a:ea typeface="微软雅黑" panose="020B0503020204020204" pitchFamily="34" charset="-122"/>
              <a:cs typeface="+mn-cs"/>
            </a:endParaRP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8DDF4DE7-AD7F-4017-8429-88AB165BD3F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15377" y="4763385"/>
            <a:ext cx="1060796" cy="780356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2E1354AA-9D65-4996-90BC-3829E7ECFDC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76173" y="4736208"/>
            <a:ext cx="1060796" cy="780356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9F085460-D709-448F-9047-C97E89523A1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261816" y="-399"/>
            <a:ext cx="2048434" cy="6706181"/>
          </a:xfrm>
          <a:prstGeom prst="rect">
            <a:avLst/>
          </a:prstGeom>
        </p:spPr>
      </p:pic>
      <p:pic>
        <p:nvPicPr>
          <p:cNvPr id="27" name="图片 26">
            <a:extLst>
              <a:ext uri="{FF2B5EF4-FFF2-40B4-BE49-F238E27FC236}">
                <a16:creationId xmlns:a16="http://schemas.microsoft.com/office/drawing/2014/main" id="{3A760FF9-8E3F-4328-B0F7-9C109353BAF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115709" y="-890"/>
            <a:ext cx="2017951" cy="662083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7B4500EE-66C1-4CA7-A0DE-D4B2AB0678E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817235" y="2357932"/>
            <a:ext cx="6005080" cy="1780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71772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800">
        <p:random/>
      </p:transition>
    </mc:Choice>
    <mc:Fallback xmlns="">
      <p:transition spd="slow" advTm="380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16BBC3D2-D966-4C27-B700-9B921C49FC87}"/>
              </a:ext>
            </a:extLst>
          </p:cNvPr>
          <p:cNvSpPr/>
          <p:nvPr/>
        </p:nvSpPr>
        <p:spPr>
          <a:xfrm>
            <a:off x="82550" y="96726"/>
            <a:ext cx="12026900" cy="6664549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 pitchFamily="34" charset="0"/>
              <a:ea typeface="微软雅黑" panose="020B0503020204020204" pitchFamily="34" charset="-122"/>
              <a:cs typeface="+mn-cs"/>
            </a:endParaRPr>
          </a:p>
        </p:txBody>
      </p:sp>
      <p:pic>
        <p:nvPicPr>
          <p:cNvPr id="58" name="图片 57">
            <a:extLst>
              <a:ext uri="{FF2B5EF4-FFF2-40B4-BE49-F238E27FC236}">
                <a16:creationId xmlns:a16="http://schemas.microsoft.com/office/drawing/2014/main" id="{C8BC64E0-104E-49A6-91D0-911E1008DBA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550" y="96725"/>
            <a:ext cx="725105" cy="536494"/>
          </a:xfrm>
          <a:prstGeom prst="rect">
            <a:avLst/>
          </a:prstGeom>
        </p:spPr>
      </p:pic>
      <p:pic>
        <p:nvPicPr>
          <p:cNvPr id="63" name="图片 62">
            <a:extLst>
              <a:ext uri="{FF2B5EF4-FFF2-40B4-BE49-F238E27FC236}">
                <a16:creationId xmlns:a16="http://schemas.microsoft.com/office/drawing/2014/main" id="{7C0C3184-C12C-4A0E-8B3D-1E2FC704E93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370794" y="96725"/>
            <a:ext cx="780356" cy="536494"/>
          </a:xfrm>
          <a:prstGeom prst="rect">
            <a:avLst/>
          </a:prstGeom>
        </p:spPr>
      </p:pic>
      <p:pic>
        <p:nvPicPr>
          <p:cNvPr id="64" name="图片 63">
            <a:extLst>
              <a:ext uri="{FF2B5EF4-FFF2-40B4-BE49-F238E27FC236}">
                <a16:creationId xmlns:a16="http://schemas.microsoft.com/office/drawing/2014/main" id="{E3BCF068-D648-4BD1-BDA7-3F073B51623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49302" y="5825890"/>
            <a:ext cx="12290601" cy="1877731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C8D61B1E-A1BF-E76A-1793-6CBE42EFA991}"/>
              </a:ext>
            </a:extLst>
          </p:cNvPr>
          <p:cNvSpPr txBox="1"/>
          <p:nvPr/>
        </p:nvSpPr>
        <p:spPr>
          <a:xfrm>
            <a:off x="981075" y="236799"/>
            <a:ext cx="10439400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仿宋"/>
                <a:cs typeface="+mn-cs"/>
              </a:rPr>
              <a:t>Em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仿宋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仿宋"/>
                <a:cs typeface="+mn-cs"/>
              </a:rPr>
              <a:t>hãy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仿宋"/>
                <a:cs typeface="+mn-cs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仿宋"/>
                <a:cs typeface="+mn-cs"/>
              </a:rPr>
              <a:t>cùng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仿宋"/>
                <a:cs typeface="+mn-cs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仿宋"/>
                <a:cs typeface="+mn-cs"/>
              </a:rPr>
              <a:t>bạn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仿宋"/>
                <a:cs typeface="+mn-cs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仿宋"/>
                <a:cs typeface="+mn-cs"/>
              </a:rPr>
              <a:t>lập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仿宋"/>
                <a:cs typeface="+mn-cs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仿宋"/>
                <a:cs typeface="+mn-cs"/>
              </a:rPr>
              <a:t>bảng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仿宋"/>
                <a:cs typeface="+mn-cs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仿宋"/>
                <a:cs typeface="+mn-cs"/>
              </a:rPr>
              <a:t>tính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仿宋"/>
                <a:cs typeface="+mn-cs"/>
              </a:rPr>
              <a:t> chi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仿宋"/>
                <a:cs typeface="+mn-cs"/>
              </a:rPr>
              <a:t>phí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仿宋"/>
                <a:cs typeface="+mn-cs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仿宋"/>
                <a:cs typeface="+mn-cs"/>
              </a:rPr>
              <a:t>làm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仿宋"/>
                <a:cs typeface="+mn-cs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仿宋"/>
                <a:cs typeface="+mn-cs"/>
              </a:rPr>
              <a:t>xe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仿宋"/>
                <a:cs typeface="+mn-cs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仿宋"/>
                <a:cs typeface="+mn-cs"/>
              </a:rPr>
              <a:t>đồ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仿宋"/>
                <a:cs typeface="+mn-cs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仿宋"/>
                <a:cs typeface="+mn-cs"/>
              </a:rPr>
              <a:t>chơi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仿宋"/>
                <a:cs typeface="+mn-cs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仿宋"/>
                <a:cs typeface="+mn-cs"/>
              </a:rPr>
              <a:t>theo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仿宋"/>
                <a:cs typeface="+mn-cs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仿宋"/>
                <a:cs typeface="+mn-cs"/>
              </a:rPr>
              <a:t>gợi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仿宋"/>
                <a:cs typeface="+mn-cs"/>
              </a:rPr>
              <a:t> ý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仿宋"/>
                <a:cs typeface="+mn-cs"/>
              </a:rPr>
              <a:t>trong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仿宋"/>
                <a:cs typeface="+mn-cs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仿宋"/>
                <a:cs typeface="+mn-cs"/>
              </a:rPr>
              <a:t>Hình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仿宋"/>
                <a:cs typeface="+mn-cs"/>
              </a:rPr>
              <a:t> 11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/>
              <a:ea typeface="仿宋"/>
              <a:cs typeface="+mn-c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AEC5C08-DAAA-4B52-B521-777B368B34E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500312" y="1614487"/>
            <a:ext cx="8314830" cy="4271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86732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0">
        <p:random/>
      </p:transition>
    </mc:Choice>
    <mc:Fallback xmlns="">
      <p:transition spd="slow" advTm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3000">
              <a:schemeClr val="accent5">
                <a:lumMod val="75000"/>
              </a:schemeClr>
            </a:gs>
            <a:gs pos="46000">
              <a:schemeClr val="accent5">
                <a:lumMod val="45000"/>
                <a:lumOff val="55000"/>
              </a:schemeClr>
            </a:gs>
            <a:gs pos="83000">
              <a:schemeClr val="accent5">
                <a:lumMod val="45000"/>
                <a:lumOff val="55000"/>
              </a:schemeClr>
            </a:gs>
            <a:gs pos="100000">
              <a:schemeClr val="accent5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Hình ảnh 8">
            <a:extLst>
              <a:ext uri="{FF2B5EF4-FFF2-40B4-BE49-F238E27FC236}">
                <a16:creationId xmlns:a16="http://schemas.microsoft.com/office/drawing/2014/main" id="{1386C586-4BDB-4ECB-B41F-12176C3AE3A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27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BE3FE019-F7FA-4BA5-87FB-3E8D4BEB12B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8438" b="100000" l="15313" r="58750">
                        <a14:foregroundMark x1="21250" y1="46406" x2="24375" y2="51563"/>
                        <a14:foregroundMark x1="49219" y1="58750" x2="50313" y2="58906"/>
                        <a14:foregroundMark x1="50313" y1="59062" x2="50156" y2="60469"/>
                        <a14:foregroundMark x1="16719" y1="38438" x2="16719" y2="38438"/>
                        <a14:foregroundMark x1="17344" y1="39063" x2="18281" y2="41719"/>
                        <a14:foregroundMark x1="20938" y1="46875" x2="21719" y2="49219"/>
                        <a14:foregroundMark x1="22656" y1="50156" x2="24375" y2="51719"/>
                        <a14:backgroundMark x1="19531" y1="11875" x2="11719" y2="25781"/>
                        <a14:backgroundMark x1="42813" y1="12031" x2="55313" y2="14063"/>
                        <a14:backgroundMark x1="21094" y1="58750" x2="22500" y2="65938"/>
                        <a14:backgroundMark x1="55937" y1="59531" x2="54219" y2="68750"/>
                        <a14:backgroundMark x1="49063" y1="62813" x2="50313" y2="60781"/>
                        <a14:backgroundMark x1="47500" y1="62813" x2="51250" y2="59688"/>
                      </a14:backgroundRemoval>
                    </a14:imgEffect>
                  </a14:imgLayer>
                </a14:imgProps>
              </a:ext>
            </a:extLst>
          </a:blip>
          <a:srcRect r="47461"/>
          <a:stretch/>
        </p:blipFill>
        <p:spPr>
          <a:xfrm>
            <a:off x="-845343" y="2137026"/>
            <a:ext cx="2808179" cy="534496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58D15336-9B78-4790-AB02-6DABDC4D4620}"/>
              </a:ext>
            </a:extLst>
          </p:cNvPr>
          <p:cNvSpPr txBox="1"/>
          <p:nvPr/>
        </p:nvSpPr>
        <p:spPr>
          <a:xfrm>
            <a:off x="1304925" y="971550"/>
            <a:ext cx="97345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nl-NL" sz="3200" b="1" dirty="0">
                <a:solidFill>
                  <a:srgbClr val="FFFF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Em đã có sẵn dụng cụ nào để làm xe đồ chơi?</a:t>
            </a:r>
            <a:endParaRPr lang="en-US" sz="3200" b="1" dirty="0">
              <a:solidFill>
                <a:srgbClr val="FFFF00"/>
              </a:solidFill>
              <a:effectLst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A44CCE2-0D53-4245-8F49-1B9172F1E3C3}"/>
              </a:ext>
            </a:extLst>
          </p:cNvPr>
          <p:cNvSpPr txBox="1"/>
          <p:nvPr/>
        </p:nvSpPr>
        <p:spPr>
          <a:xfrm>
            <a:off x="1362075" y="1647825"/>
            <a:ext cx="97345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vi-VN" sz="3200" b="1" dirty="0">
                <a:solidFill>
                  <a:srgbClr val="FFFF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Em cần mua những vật liệu gì để làm xe đồ chơi?</a:t>
            </a:r>
            <a:endParaRPr lang="en-US" sz="3200" b="1" dirty="0">
              <a:solidFill>
                <a:srgbClr val="FFFF00"/>
              </a:solidFill>
              <a:effectLst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E671292-470E-4FA4-B2AA-20E32D189774}"/>
              </a:ext>
            </a:extLst>
          </p:cNvPr>
          <p:cNvSpPr txBox="1"/>
          <p:nvPr/>
        </p:nvSpPr>
        <p:spPr>
          <a:xfrm>
            <a:off x="1419225" y="2381250"/>
            <a:ext cx="973455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vi-VN" sz="3200" b="1" dirty="0">
                <a:solidFill>
                  <a:srgbClr val="FFFF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Mỗi loại vật liệu đó em cần mua số lượng bao nhiêu?</a:t>
            </a:r>
            <a:endParaRPr lang="en-US" sz="3200" b="1" dirty="0">
              <a:solidFill>
                <a:srgbClr val="FFFF00"/>
              </a:solidFill>
              <a:effectLst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508791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/>
      <p:bldP spid="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矩形 17">
            <a:extLst>
              <a:ext uri="{FF2B5EF4-FFF2-40B4-BE49-F238E27FC236}">
                <a16:creationId xmlns:a16="http://schemas.microsoft.com/office/drawing/2014/main" id="{4C404FF6-17EB-41BB-AF73-84220874AFC6}"/>
              </a:ext>
            </a:extLst>
          </p:cNvPr>
          <p:cNvSpPr/>
          <p:nvPr/>
        </p:nvSpPr>
        <p:spPr>
          <a:xfrm>
            <a:off x="82550" y="96726"/>
            <a:ext cx="12026900" cy="6664549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 pitchFamily="34" charset="0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21" name="文本框 20">
            <a:extLst>
              <a:ext uri="{FF2B5EF4-FFF2-40B4-BE49-F238E27FC236}">
                <a16:creationId xmlns:a16="http://schemas.microsoft.com/office/drawing/2014/main" id="{3B826F29-07E7-405C-9A09-532915B5EBBA}"/>
              </a:ext>
            </a:extLst>
          </p:cNvPr>
          <p:cNvSpPr txBox="1"/>
          <p:nvPr/>
        </p:nvSpPr>
        <p:spPr>
          <a:xfrm>
            <a:off x="5150522" y="1588263"/>
            <a:ext cx="195480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8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ritannic Bold" panose="020B0903060703020204" pitchFamily="34" charset="0"/>
                <a:ea typeface="DFGothic-EB" panose="02010609010101010101" pitchFamily="1" charset="-128"/>
                <a:cs typeface="+mn-cs"/>
              </a:rPr>
              <a:t>01</a:t>
            </a:r>
            <a:endParaRPr kumimoji="0" lang="zh-CN" altLang="en-US" sz="80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Britannic Bold" panose="020B0903060703020204" pitchFamily="34" charset="0"/>
              <a:ea typeface="DFGothic-EB" panose="02010609010101010101" pitchFamily="1" charset="-128"/>
              <a:cs typeface="+mn-cs"/>
            </a:endParaRP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8DDF4DE7-AD7F-4017-8429-88AB165BD3F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70103" y="401883"/>
            <a:ext cx="1060796" cy="780356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2E1354AA-9D65-4996-90BC-3829E7ECFDC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731418" y="438432"/>
            <a:ext cx="1060796" cy="780356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9F085460-D709-448F-9047-C97E89523A1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261816" y="-399"/>
            <a:ext cx="2048434" cy="6706181"/>
          </a:xfrm>
          <a:prstGeom prst="rect">
            <a:avLst/>
          </a:prstGeom>
        </p:spPr>
      </p:pic>
      <p:pic>
        <p:nvPicPr>
          <p:cNvPr id="27" name="图片 26">
            <a:extLst>
              <a:ext uri="{FF2B5EF4-FFF2-40B4-BE49-F238E27FC236}">
                <a16:creationId xmlns:a16="http://schemas.microsoft.com/office/drawing/2014/main" id="{3A760FF9-8E3F-4328-B0F7-9C109353BAF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115709" y="-890"/>
            <a:ext cx="2017951" cy="662083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EB1EE32-988B-73EE-2F04-A6C013078DDC}"/>
              </a:ext>
            </a:extLst>
          </p:cNvPr>
          <p:cNvSpPr txBox="1"/>
          <p:nvPr/>
        </p:nvSpPr>
        <p:spPr>
          <a:xfrm>
            <a:off x="1674878" y="1310523"/>
            <a:ext cx="9317301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vi-VN" sz="4000" dirty="0">
                <a:solidFill>
                  <a:srgbClr val="C00000"/>
                </a:solidFill>
              </a:rPr>
              <a:t>Làm thế nào tính được số tiền mua tất cả vật liệu và dụng cụ đã liệt kê?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Arial"/>
              <a:ea typeface="仿宋"/>
              <a:cs typeface="+mn-cs"/>
            </a:endParaRP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C901194E-7726-48CE-A626-76E35FE48F6B}"/>
              </a:ext>
            </a:extLst>
          </p:cNvPr>
          <p:cNvSpPr/>
          <p:nvPr/>
        </p:nvSpPr>
        <p:spPr>
          <a:xfrm>
            <a:off x="2657475" y="2971800"/>
            <a:ext cx="7524750" cy="1304925"/>
          </a:xfrm>
          <a:prstGeom prst="roundRect">
            <a:avLst/>
          </a:prstGeom>
          <a:solidFill>
            <a:srgbClr val="FFFF00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6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Tính tổng số tiền đã mua mỗi loại vật liệu, dụng cụ.</a:t>
            </a:r>
            <a:endParaRPr lang="en-US" sz="3600" b="1" dirty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98492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800">
        <p:random/>
      </p:transition>
    </mc:Choice>
    <mc:Fallback xmlns="">
      <p:transition spd="slow" advTm="380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0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text&#10;&#10;Description automatically generated">
            <a:extLst>
              <a:ext uri="{FF2B5EF4-FFF2-40B4-BE49-F238E27FC236}">
                <a16:creationId xmlns:a16="http://schemas.microsoft.com/office/drawing/2014/main" id="{AC4DE9EA-3F45-481F-B450-248B5D15F93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6675" y="3590925"/>
            <a:ext cx="3390900" cy="3390900"/>
          </a:xfrm>
          <a:prstGeom prst="rect">
            <a:avLst/>
          </a:prstGeom>
        </p:spPr>
      </p:pic>
      <p:pic>
        <p:nvPicPr>
          <p:cNvPr id="6" name="图片 2">
            <a:extLst>
              <a:ext uri="{FF2B5EF4-FFF2-40B4-BE49-F238E27FC236}">
                <a16:creationId xmlns:a16="http://schemas.microsoft.com/office/drawing/2014/main" id="{180D35D6-E676-4718-8A70-63B938AE16E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73159" y="3165987"/>
            <a:ext cx="1912160" cy="369201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385842D-9681-4F35-947C-DEA88BA8C59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84201" y="2066794"/>
            <a:ext cx="12003447" cy="199085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6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3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822" tmFilter="0,0; 0.14,0.31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0.2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78">
                                          <p:stCondLst>
                                            <p:cond delay="182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.0,0.0;0.25,0.07;0.50,0.2;0.75,0.467;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26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52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78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103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151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96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236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70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97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317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29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3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111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37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123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62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64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066165" y="-146050"/>
            <a:ext cx="1799590" cy="1750695"/>
          </a:xfrm>
          <a:prstGeom prst="rect">
            <a:avLst/>
          </a:prstGeom>
        </p:spPr>
      </p:pic>
      <p:sp>
        <p:nvSpPr>
          <p:cNvPr id="12" name="任意多边形 28">
            <a:extLst>
              <a:ext uri="{FF2B5EF4-FFF2-40B4-BE49-F238E27FC236}">
                <a16:creationId xmlns:a16="http://schemas.microsoft.com/office/drawing/2014/main" id="{C57AB04C-1237-4409-B62A-26E1FA84C281}"/>
              </a:ext>
            </a:extLst>
          </p:cNvPr>
          <p:cNvSpPr/>
          <p:nvPr/>
        </p:nvSpPr>
        <p:spPr>
          <a:xfrm>
            <a:off x="2286000" y="2127251"/>
            <a:ext cx="8345087" cy="1435100"/>
          </a:xfrm>
          <a:custGeom>
            <a:avLst/>
            <a:gdLst>
              <a:gd name="connisteX0" fmla="*/ 4025774 w 8652536"/>
              <a:gd name="connsiteY0" fmla="*/ 3336089 h 3461669"/>
              <a:gd name="connisteX1" fmla="*/ 1125094 w 8652536"/>
              <a:gd name="connsiteY1" fmla="*/ 3384349 h 3461669"/>
              <a:gd name="connisteX2" fmla="*/ 129414 w 8652536"/>
              <a:gd name="connsiteY2" fmla="*/ 2359459 h 3461669"/>
              <a:gd name="connisteX3" fmla="*/ 255144 w 8652536"/>
              <a:gd name="connsiteY3" fmla="*/ 464619 h 3461669"/>
              <a:gd name="connisteX4" fmla="*/ 1802004 w 8652536"/>
              <a:gd name="connsiteY4" fmla="*/ 434 h 3461669"/>
              <a:gd name="connisteX5" fmla="*/ 4199764 w 8652536"/>
              <a:gd name="connsiteY5" fmla="*/ 387149 h 3461669"/>
              <a:gd name="connisteX6" fmla="*/ 6974714 w 8652536"/>
              <a:gd name="connsiteY6" fmla="*/ 58219 h 3461669"/>
              <a:gd name="connisteX7" fmla="*/ 8308849 w 8652536"/>
              <a:gd name="connsiteY7" fmla="*/ 570664 h 3461669"/>
              <a:gd name="connisteX8" fmla="*/ 8599044 w 8652536"/>
              <a:gd name="connsiteY8" fmla="*/ 2194994 h 3461669"/>
              <a:gd name="connisteX9" fmla="*/ 7690359 w 8652536"/>
              <a:gd name="connsiteY9" fmla="*/ 3297354 h 3461669"/>
              <a:gd name="connisteX10" fmla="*/ 5746624 w 8652536"/>
              <a:gd name="connsiteY10" fmla="*/ 3345614 h 3461669"/>
              <a:gd name="connisteX11" fmla="*/ 4025774 w 8652536"/>
              <a:gd name="connsiteY11" fmla="*/ 3336089 h 3461669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  <a:cxn ang="0">
                <a:pos x="connisteX9" y="connsiteY9"/>
              </a:cxn>
              <a:cxn ang="0">
                <a:pos x="connisteX10" y="connsiteY10"/>
              </a:cxn>
              <a:cxn ang="0">
                <a:pos x="connisteX11" y="connsiteY11"/>
              </a:cxn>
            </a:cxnLst>
            <a:rect l="l" t="t" r="r" b="b"/>
            <a:pathLst>
              <a:path w="8652536" h="3461669">
                <a:moveTo>
                  <a:pt x="4025774" y="3336090"/>
                </a:moveTo>
                <a:cubicBezTo>
                  <a:pt x="3101214" y="3343710"/>
                  <a:pt x="1904239" y="3579930"/>
                  <a:pt x="1125094" y="3384350"/>
                </a:cubicBezTo>
                <a:cubicBezTo>
                  <a:pt x="345949" y="3188770"/>
                  <a:pt x="303404" y="2943660"/>
                  <a:pt x="129414" y="2359460"/>
                </a:cubicBezTo>
                <a:cubicBezTo>
                  <a:pt x="-44576" y="1775260"/>
                  <a:pt x="-79501" y="936425"/>
                  <a:pt x="255144" y="464620"/>
                </a:cubicBezTo>
                <a:cubicBezTo>
                  <a:pt x="589789" y="-7185"/>
                  <a:pt x="1013334" y="15675"/>
                  <a:pt x="1802004" y="435"/>
                </a:cubicBezTo>
                <a:cubicBezTo>
                  <a:pt x="2590674" y="-14805"/>
                  <a:pt x="3165349" y="375720"/>
                  <a:pt x="4199764" y="387150"/>
                </a:cubicBezTo>
                <a:cubicBezTo>
                  <a:pt x="5234179" y="398580"/>
                  <a:pt x="6153024" y="21390"/>
                  <a:pt x="6974714" y="58220"/>
                </a:cubicBezTo>
                <a:cubicBezTo>
                  <a:pt x="7796404" y="95050"/>
                  <a:pt x="7983729" y="143310"/>
                  <a:pt x="8308849" y="570665"/>
                </a:cubicBezTo>
                <a:cubicBezTo>
                  <a:pt x="8633969" y="998020"/>
                  <a:pt x="8722869" y="1649530"/>
                  <a:pt x="8599044" y="2194995"/>
                </a:cubicBezTo>
                <a:cubicBezTo>
                  <a:pt x="8475219" y="2740460"/>
                  <a:pt x="8260589" y="3067485"/>
                  <a:pt x="7690359" y="3297355"/>
                </a:cubicBezTo>
                <a:cubicBezTo>
                  <a:pt x="7120129" y="3527225"/>
                  <a:pt x="6479414" y="3337995"/>
                  <a:pt x="5746624" y="3345615"/>
                </a:cubicBezTo>
                <a:cubicBezTo>
                  <a:pt x="5013834" y="3353235"/>
                  <a:pt x="4950334" y="3328470"/>
                  <a:pt x="4025774" y="3336090"/>
                </a:cubicBezTo>
                <a:close/>
              </a:path>
            </a:pathLst>
          </a:custGeom>
          <a:solidFill>
            <a:schemeClr val="bg1"/>
          </a:solidFill>
          <a:ln w="19050">
            <a:solidFill>
              <a:schemeClr val="accent4">
                <a:lumMod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vi-VN" sz="4000" b="1">
                <a:solidFill>
                  <a:srgbClr val="002060"/>
                </a:solidFill>
                <a:latin typeface="Calibri"/>
              </a:rPr>
              <a:t>Biết được các bước tính chi phí để làm xe đồ chơi.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3" name="图片 27">
            <a:extLst>
              <a:ext uri="{FF2B5EF4-FFF2-40B4-BE49-F238E27FC236}">
                <a16:creationId xmlns:a16="http://schemas.microsoft.com/office/drawing/2014/main" id="{54DB57D2-A8D8-4E02-8506-BCAFB8785C4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9162880" y="3085872"/>
            <a:ext cx="2705876" cy="3169422"/>
          </a:xfrm>
          <a:prstGeom prst="rect">
            <a:avLst/>
          </a:prstGeom>
        </p:spPr>
      </p:pic>
      <p:sp>
        <p:nvSpPr>
          <p:cNvPr id="14" name="任意多边形 28">
            <a:extLst>
              <a:ext uri="{FF2B5EF4-FFF2-40B4-BE49-F238E27FC236}">
                <a16:creationId xmlns:a16="http://schemas.microsoft.com/office/drawing/2014/main" id="{5E52C1E1-E3F9-43D4-986C-3BCF0DEFB274}"/>
              </a:ext>
            </a:extLst>
          </p:cNvPr>
          <p:cNvSpPr/>
          <p:nvPr/>
        </p:nvSpPr>
        <p:spPr>
          <a:xfrm>
            <a:off x="1333500" y="3765551"/>
            <a:ext cx="8345087" cy="1435100"/>
          </a:xfrm>
          <a:custGeom>
            <a:avLst/>
            <a:gdLst>
              <a:gd name="connisteX0" fmla="*/ 4025774 w 8652536"/>
              <a:gd name="connsiteY0" fmla="*/ 3336089 h 3461669"/>
              <a:gd name="connisteX1" fmla="*/ 1125094 w 8652536"/>
              <a:gd name="connsiteY1" fmla="*/ 3384349 h 3461669"/>
              <a:gd name="connisteX2" fmla="*/ 129414 w 8652536"/>
              <a:gd name="connsiteY2" fmla="*/ 2359459 h 3461669"/>
              <a:gd name="connisteX3" fmla="*/ 255144 w 8652536"/>
              <a:gd name="connsiteY3" fmla="*/ 464619 h 3461669"/>
              <a:gd name="connisteX4" fmla="*/ 1802004 w 8652536"/>
              <a:gd name="connsiteY4" fmla="*/ 434 h 3461669"/>
              <a:gd name="connisteX5" fmla="*/ 4199764 w 8652536"/>
              <a:gd name="connsiteY5" fmla="*/ 387149 h 3461669"/>
              <a:gd name="connisteX6" fmla="*/ 6974714 w 8652536"/>
              <a:gd name="connsiteY6" fmla="*/ 58219 h 3461669"/>
              <a:gd name="connisteX7" fmla="*/ 8308849 w 8652536"/>
              <a:gd name="connsiteY7" fmla="*/ 570664 h 3461669"/>
              <a:gd name="connisteX8" fmla="*/ 8599044 w 8652536"/>
              <a:gd name="connsiteY8" fmla="*/ 2194994 h 3461669"/>
              <a:gd name="connisteX9" fmla="*/ 7690359 w 8652536"/>
              <a:gd name="connsiteY9" fmla="*/ 3297354 h 3461669"/>
              <a:gd name="connisteX10" fmla="*/ 5746624 w 8652536"/>
              <a:gd name="connsiteY10" fmla="*/ 3345614 h 3461669"/>
              <a:gd name="connisteX11" fmla="*/ 4025774 w 8652536"/>
              <a:gd name="connsiteY11" fmla="*/ 3336089 h 3461669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  <a:cxn ang="0">
                <a:pos x="connisteX9" y="connsiteY9"/>
              </a:cxn>
              <a:cxn ang="0">
                <a:pos x="connisteX10" y="connsiteY10"/>
              </a:cxn>
              <a:cxn ang="0">
                <a:pos x="connisteX11" y="connsiteY11"/>
              </a:cxn>
            </a:cxnLst>
            <a:rect l="l" t="t" r="r" b="b"/>
            <a:pathLst>
              <a:path w="8652536" h="3461669">
                <a:moveTo>
                  <a:pt x="4025774" y="3336090"/>
                </a:moveTo>
                <a:cubicBezTo>
                  <a:pt x="3101214" y="3343710"/>
                  <a:pt x="1904239" y="3579930"/>
                  <a:pt x="1125094" y="3384350"/>
                </a:cubicBezTo>
                <a:cubicBezTo>
                  <a:pt x="345949" y="3188770"/>
                  <a:pt x="303404" y="2943660"/>
                  <a:pt x="129414" y="2359460"/>
                </a:cubicBezTo>
                <a:cubicBezTo>
                  <a:pt x="-44576" y="1775260"/>
                  <a:pt x="-79501" y="936425"/>
                  <a:pt x="255144" y="464620"/>
                </a:cubicBezTo>
                <a:cubicBezTo>
                  <a:pt x="589789" y="-7185"/>
                  <a:pt x="1013334" y="15675"/>
                  <a:pt x="1802004" y="435"/>
                </a:cubicBezTo>
                <a:cubicBezTo>
                  <a:pt x="2590674" y="-14805"/>
                  <a:pt x="3165349" y="375720"/>
                  <a:pt x="4199764" y="387150"/>
                </a:cubicBezTo>
                <a:cubicBezTo>
                  <a:pt x="5234179" y="398580"/>
                  <a:pt x="6153024" y="21390"/>
                  <a:pt x="6974714" y="58220"/>
                </a:cubicBezTo>
                <a:cubicBezTo>
                  <a:pt x="7796404" y="95050"/>
                  <a:pt x="7983729" y="143310"/>
                  <a:pt x="8308849" y="570665"/>
                </a:cubicBezTo>
                <a:cubicBezTo>
                  <a:pt x="8633969" y="998020"/>
                  <a:pt x="8722869" y="1649530"/>
                  <a:pt x="8599044" y="2194995"/>
                </a:cubicBezTo>
                <a:cubicBezTo>
                  <a:pt x="8475219" y="2740460"/>
                  <a:pt x="8260589" y="3067485"/>
                  <a:pt x="7690359" y="3297355"/>
                </a:cubicBezTo>
                <a:cubicBezTo>
                  <a:pt x="7120129" y="3527225"/>
                  <a:pt x="6479414" y="3337995"/>
                  <a:pt x="5746624" y="3345615"/>
                </a:cubicBezTo>
                <a:cubicBezTo>
                  <a:pt x="5013834" y="3353235"/>
                  <a:pt x="4950334" y="3328470"/>
                  <a:pt x="4025774" y="3336090"/>
                </a:cubicBezTo>
                <a:close/>
              </a:path>
            </a:pathLst>
          </a:custGeom>
          <a:solidFill>
            <a:schemeClr val="bg1"/>
          </a:solidFill>
          <a:ln w="19050">
            <a:solidFill>
              <a:schemeClr val="accent4">
                <a:lumMod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vi-VN" sz="4000" b="1" dirty="0">
                <a:solidFill>
                  <a:srgbClr val="002060"/>
                </a:solidFill>
                <a:latin typeface="Calibri"/>
              </a:rPr>
              <a:t>Lập được bảng tính chi phí làm xe đồ chơi.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AE0B38E-DCEE-4881-B675-D92EE59D290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48420" y="538283"/>
            <a:ext cx="6742760" cy="1609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23904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8CA007D1-A9DE-4930-9CD4-ABBF44C0A46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75598" y="1301007"/>
            <a:ext cx="6879903" cy="3435201"/>
          </a:xfrm>
          <a:prstGeom prst="rect">
            <a:avLst/>
          </a:prstGeom>
        </p:spPr>
      </p:pic>
      <p:sp>
        <p:nvSpPr>
          <p:cNvPr id="18" name="矩形 17">
            <a:extLst>
              <a:ext uri="{FF2B5EF4-FFF2-40B4-BE49-F238E27FC236}">
                <a16:creationId xmlns:a16="http://schemas.microsoft.com/office/drawing/2014/main" id="{4C404FF6-17EB-41BB-AF73-84220874AFC6}"/>
              </a:ext>
            </a:extLst>
          </p:cNvPr>
          <p:cNvSpPr/>
          <p:nvPr/>
        </p:nvSpPr>
        <p:spPr>
          <a:xfrm>
            <a:off x="82550" y="96726"/>
            <a:ext cx="12026900" cy="6664549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 pitchFamily="34" charset="0"/>
              <a:ea typeface="微软雅黑" panose="020B0503020204020204" pitchFamily="34" charset="-122"/>
              <a:cs typeface="+mn-cs"/>
            </a:endParaRP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8DDF4DE7-AD7F-4017-8429-88AB165BD3F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15377" y="4763385"/>
            <a:ext cx="1060796" cy="780356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2E1354AA-9D65-4996-90BC-3829E7ECFDC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76173" y="4736208"/>
            <a:ext cx="1060796" cy="780356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9F085460-D709-448F-9047-C97E89523A1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261816" y="-399"/>
            <a:ext cx="2048434" cy="6706181"/>
          </a:xfrm>
          <a:prstGeom prst="rect">
            <a:avLst/>
          </a:prstGeom>
        </p:spPr>
      </p:pic>
      <p:pic>
        <p:nvPicPr>
          <p:cNvPr id="27" name="图片 26">
            <a:extLst>
              <a:ext uri="{FF2B5EF4-FFF2-40B4-BE49-F238E27FC236}">
                <a16:creationId xmlns:a16="http://schemas.microsoft.com/office/drawing/2014/main" id="{3A760FF9-8E3F-4328-B0F7-9C109353BAF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115709" y="-890"/>
            <a:ext cx="2017951" cy="662083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99002BEF-7FF0-4A9C-B9C0-52C89D54A64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058034" y="1930434"/>
            <a:ext cx="5828281" cy="21398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70457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800">
        <p:random/>
      </p:transition>
    </mc:Choice>
    <mc:Fallback xmlns="">
      <p:transition spd="slow" advTm="380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7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250"/>
                            </p:stCondLst>
                            <p:childTnLst>
                              <p:par>
                                <p:cTn id="20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750"/>
                            </p:stCondLst>
                            <p:childTnLst>
                              <p:par>
                                <p:cTn id="27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17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help-web-button_18436">
            <a:extLst>
              <a:ext uri="{FF2B5EF4-FFF2-40B4-BE49-F238E27FC236}">
                <a16:creationId xmlns:a16="http://schemas.microsoft.com/office/drawing/2014/main" id="{D1E935F0-8281-41C5-A8D5-6A0B248D7A92}"/>
              </a:ext>
            </a:extLst>
          </p:cNvPr>
          <p:cNvSpPr>
            <a:spLocks noChangeAspect="1"/>
          </p:cNvSpPr>
          <p:nvPr/>
        </p:nvSpPr>
        <p:spPr bwMode="auto">
          <a:xfrm>
            <a:off x="553594" y="746743"/>
            <a:ext cx="1269289" cy="1267378"/>
          </a:xfrm>
          <a:custGeom>
            <a:avLst/>
            <a:gdLst>
              <a:gd name="T0" fmla="*/ 2879 w 5758"/>
              <a:gd name="T1" fmla="*/ 0 h 5758"/>
              <a:gd name="T2" fmla="*/ 0 w 5758"/>
              <a:gd name="T3" fmla="*/ 2878 h 5758"/>
              <a:gd name="T4" fmla="*/ 2879 w 5758"/>
              <a:gd name="T5" fmla="*/ 5758 h 5758"/>
              <a:gd name="T6" fmla="*/ 5758 w 5758"/>
              <a:gd name="T7" fmla="*/ 2878 h 5758"/>
              <a:gd name="T8" fmla="*/ 2879 w 5758"/>
              <a:gd name="T9" fmla="*/ 0 h 5758"/>
              <a:gd name="T10" fmla="*/ 3084 w 5758"/>
              <a:gd name="T11" fmla="*/ 4479 h 5758"/>
              <a:gd name="T12" fmla="*/ 2852 w 5758"/>
              <a:gd name="T13" fmla="*/ 4569 h 5758"/>
              <a:gd name="T14" fmla="*/ 2614 w 5758"/>
              <a:gd name="T15" fmla="*/ 4481 h 5758"/>
              <a:gd name="T16" fmla="*/ 2513 w 5758"/>
              <a:gd name="T17" fmla="*/ 4234 h 5758"/>
              <a:gd name="T18" fmla="*/ 2611 w 5758"/>
              <a:gd name="T19" fmla="*/ 3997 h 5758"/>
              <a:gd name="T20" fmla="*/ 2852 w 5758"/>
              <a:gd name="T21" fmla="*/ 3901 h 5758"/>
              <a:gd name="T22" fmla="*/ 3089 w 5758"/>
              <a:gd name="T23" fmla="*/ 3997 h 5758"/>
              <a:gd name="T24" fmla="*/ 3185 w 5758"/>
              <a:gd name="T25" fmla="*/ 4234 h 5758"/>
              <a:gd name="T26" fmla="*/ 3084 w 5758"/>
              <a:gd name="T27" fmla="*/ 4479 h 5758"/>
              <a:gd name="T28" fmla="*/ 3918 w 5758"/>
              <a:gd name="T29" fmla="*/ 2412 h 5758"/>
              <a:gd name="T30" fmla="*/ 3735 w 5758"/>
              <a:gd name="T31" fmla="*/ 2659 h 5758"/>
              <a:gd name="T32" fmla="*/ 3354 w 5758"/>
              <a:gd name="T33" fmla="*/ 3008 h 5758"/>
              <a:gd name="T34" fmla="*/ 3233 w 5758"/>
              <a:gd name="T35" fmla="*/ 3130 h 5758"/>
              <a:gd name="T36" fmla="*/ 3165 w 5758"/>
              <a:gd name="T37" fmla="*/ 3226 h 5758"/>
              <a:gd name="T38" fmla="*/ 3130 w 5758"/>
              <a:gd name="T39" fmla="*/ 3313 h 5758"/>
              <a:gd name="T40" fmla="*/ 3093 w 5758"/>
              <a:gd name="T41" fmla="*/ 3466 h 5758"/>
              <a:gd name="T42" fmla="*/ 2828 w 5758"/>
              <a:gd name="T43" fmla="*/ 3698 h 5758"/>
              <a:gd name="T44" fmla="*/ 2632 w 5758"/>
              <a:gd name="T45" fmla="*/ 3622 h 5758"/>
              <a:gd name="T46" fmla="*/ 2553 w 5758"/>
              <a:gd name="T47" fmla="*/ 3397 h 5758"/>
              <a:gd name="T48" fmla="*/ 2611 w 5758"/>
              <a:gd name="T49" fmla="*/ 3072 h 5758"/>
              <a:gd name="T50" fmla="*/ 2765 w 5758"/>
              <a:gd name="T51" fmla="*/ 2831 h 5758"/>
              <a:gd name="T52" fmla="*/ 3024 w 5758"/>
              <a:gd name="T53" fmla="*/ 2584 h 5758"/>
              <a:gd name="T54" fmla="*/ 3231 w 5758"/>
              <a:gd name="T55" fmla="*/ 2396 h 5758"/>
              <a:gd name="T56" fmla="*/ 3338 w 5758"/>
              <a:gd name="T57" fmla="*/ 2254 h 5758"/>
              <a:gd name="T58" fmla="*/ 3381 w 5758"/>
              <a:gd name="T59" fmla="*/ 2084 h 5758"/>
              <a:gd name="T60" fmla="*/ 3248 w 5758"/>
              <a:gd name="T61" fmla="*/ 1783 h 5758"/>
              <a:gd name="T62" fmla="*/ 2906 w 5758"/>
              <a:gd name="T63" fmla="*/ 1660 h 5758"/>
              <a:gd name="T64" fmla="*/ 2544 w 5758"/>
              <a:gd name="T65" fmla="*/ 1784 h 5758"/>
              <a:gd name="T66" fmla="*/ 2348 w 5758"/>
              <a:gd name="T67" fmla="*/ 2149 h 5758"/>
              <a:gd name="T68" fmla="*/ 2060 w 5758"/>
              <a:gd name="T69" fmla="*/ 2401 h 5758"/>
              <a:gd name="T70" fmla="*/ 1849 w 5758"/>
              <a:gd name="T71" fmla="*/ 2313 h 5758"/>
              <a:gd name="T72" fmla="*/ 1763 w 5758"/>
              <a:gd name="T73" fmla="*/ 2122 h 5758"/>
              <a:gd name="T74" fmla="*/ 1899 w 5758"/>
              <a:gd name="T75" fmla="*/ 1693 h 5758"/>
              <a:gd name="T76" fmla="*/ 2296 w 5758"/>
              <a:gd name="T77" fmla="*/ 1332 h 5758"/>
              <a:gd name="T78" fmla="*/ 2906 w 5758"/>
              <a:gd name="T79" fmla="*/ 1189 h 5758"/>
              <a:gd name="T80" fmla="*/ 3477 w 5758"/>
              <a:gd name="T81" fmla="*/ 1309 h 5758"/>
              <a:gd name="T82" fmla="*/ 3860 w 5758"/>
              <a:gd name="T83" fmla="*/ 1634 h 5758"/>
              <a:gd name="T84" fmla="*/ 3995 w 5758"/>
              <a:gd name="T85" fmla="*/ 2080 h 5758"/>
              <a:gd name="T86" fmla="*/ 3918 w 5758"/>
              <a:gd name="T87" fmla="*/ 2412 h 57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5758" h="5758">
                <a:moveTo>
                  <a:pt x="2879" y="0"/>
                </a:moveTo>
                <a:cubicBezTo>
                  <a:pt x="1290" y="0"/>
                  <a:pt x="0" y="1288"/>
                  <a:pt x="0" y="2878"/>
                </a:cubicBezTo>
                <a:cubicBezTo>
                  <a:pt x="0" y="4469"/>
                  <a:pt x="1290" y="5758"/>
                  <a:pt x="2879" y="5758"/>
                </a:cubicBezTo>
                <a:cubicBezTo>
                  <a:pt x="4470" y="5758"/>
                  <a:pt x="5758" y="4469"/>
                  <a:pt x="5758" y="2878"/>
                </a:cubicBezTo>
                <a:cubicBezTo>
                  <a:pt x="5758" y="1288"/>
                  <a:pt x="4470" y="0"/>
                  <a:pt x="2879" y="0"/>
                </a:cubicBezTo>
                <a:close/>
                <a:moveTo>
                  <a:pt x="3084" y="4479"/>
                </a:moveTo>
                <a:cubicBezTo>
                  <a:pt x="3017" y="4539"/>
                  <a:pt x="2940" y="4569"/>
                  <a:pt x="2852" y="4569"/>
                </a:cubicBezTo>
                <a:cubicBezTo>
                  <a:pt x="2761" y="4569"/>
                  <a:pt x="2682" y="4540"/>
                  <a:pt x="2614" y="4481"/>
                </a:cubicBezTo>
                <a:cubicBezTo>
                  <a:pt x="2547" y="4422"/>
                  <a:pt x="2513" y="4340"/>
                  <a:pt x="2513" y="4234"/>
                </a:cubicBezTo>
                <a:cubicBezTo>
                  <a:pt x="2513" y="4140"/>
                  <a:pt x="2546" y="4061"/>
                  <a:pt x="2611" y="3997"/>
                </a:cubicBezTo>
                <a:cubicBezTo>
                  <a:pt x="2677" y="3933"/>
                  <a:pt x="2757" y="3901"/>
                  <a:pt x="2852" y="3901"/>
                </a:cubicBezTo>
                <a:cubicBezTo>
                  <a:pt x="2946" y="3901"/>
                  <a:pt x="3025" y="3933"/>
                  <a:pt x="3089" y="3997"/>
                </a:cubicBezTo>
                <a:cubicBezTo>
                  <a:pt x="3153" y="4061"/>
                  <a:pt x="3185" y="4140"/>
                  <a:pt x="3185" y="4234"/>
                </a:cubicBezTo>
                <a:cubicBezTo>
                  <a:pt x="3185" y="4338"/>
                  <a:pt x="3151" y="4420"/>
                  <a:pt x="3084" y="4479"/>
                </a:cubicBezTo>
                <a:close/>
                <a:moveTo>
                  <a:pt x="3918" y="2412"/>
                </a:moveTo>
                <a:cubicBezTo>
                  <a:pt x="3867" y="2508"/>
                  <a:pt x="3806" y="2590"/>
                  <a:pt x="3735" y="2659"/>
                </a:cubicBezTo>
                <a:cubicBezTo>
                  <a:pt x="3664" y="2728"/>
                  <a:pt x="3537" y="2845"/>
                  <a:pt x="3354" y="3008"/>
                </a:cubicBezTo>
                <a:cubicBezTo>
                  <a:pt x="3304" y="3055"/>
                  <a:pt x="3263" y="3095"/>
                  <a:pt x="3233" y="3130"/>
                </a:cubicBezTo>
                <a:cubicBezTo>
                  <a:pt x="3202" y="3165"/>
                  <a:pt x="3179" y="3197"/>
                  <a:pt x="3165" y="3226"/>
                </a:cubicBezTo>
                <a:cubicBezTo>
                  <a:pt x="3150" y="3255"/>
                  <a:pt x="3138" y="3284"/>
                  <a:pt x="3130" y="3313"/>
                </a:cubicBezTo>
                <a:cubicBezTo>
                  <a:pt x="3122" y="3342"/>
                  <a:pt x="3110" y="3393"/>
                  <a:pt x="3093" y="3466"/>
                </a:cubicBezTo>
                <a:cubicBezTo>
                  <a:pt x="3065" y="3621"/>
                  <a:pt x="2976" y="3698"/>
                  <a:pt x="2828" y="3698"/>
                </a:cubicBezTo>
                <a:cubicBezTo>
                  <a:pt x="2750" y="3698"/>
                  <a:pt x="2685" y="3673"/>
                  <a:pt x="2632" y="3622"/>
                </a:cubicBezTo>
                <a:cubicBezTo>
                  <a:pt x="2579" y="3572"/>
                  <a:pt x="2553" y="3497"/>
                  <a:pt x="2553" y="3397"/>
                </a:cubicBezTo>
                <a:cubicBezTo>
                  <a:pt x="2553" y="3272"/>
                  <a:pt x="2572" y="3164"/>
                  <a:pt x="2611" y="3072"/>
                </a:cubicBezTo>
                <a:cubicBezTo>
                  <a:pt x="2650" y="2981"/>
                  <a:pt x="2701" y="2900"/>
                  <a:pt x="2765" y="2831"/>
                </a:cubicBezTo>
                <a:cubicBezTo>
                  <a:pt x="2829" y="2762"/>
                  <a:pt x="2915" y="2680"/>
                  <a:pt x="3024" y="2584"/>
                </a:cubicBezTo>
                <a:cubicBezTo>
                  <a:pt x="3119" y="2501"/>
                  <a:pt x="3188" y="2438"/>
                  <a:pt x="3231" y="2396"/>
                </a:cubicBezTo>
                <a:cubicBezTo>
                  <a:pt x="3273" y="2353"/>
                  <a:pt x="3309" y="2306"/>
                  <a:pt x="3338" y="2254"/>
                </a:cubicBezTo>
                <a:cubicBezTo>
                  <a:pt x="3367" y="2202"/>
                  <a:pt x="3381" y="2145"/>
                  <a:pt x="3381" y="2084"/>
                </a:cubicBezTo>
                <a:cubicBezTo>
                  <a:pt x="3381" y="1965"/>
                  <a:pt x="3337" y="1865"/>
                  <a:pt x="3248" y="1783"/>
                </a:cubicBezTo>
                <a:cubicBezTo>
                  <a:pt x="3160" y="1701"/>
                  <a:pt x="3046" y="1660"/>
                  <a:pt x="2906" y="1660"/>
                </a:cubicBezTo>
                <a:cubicBezTo>
                  <a:pt x="2742" y="1660"/>
                  <a:pt x="2621" y="1702"/>
                  <a:pt x="2544" y="1784"/>
                </a:cubicBezTo>
                <a:cubicBezTo>
                  <a:pt x="2467" y="1867"/>
                  <a:pt x="2401" y="1988"/>
                  <a:pt x="2348" y="2149"/>
                </a:cubicBezTo>
                <a:cubicBezTo>
                  <a:pt x="2297" y="2317"/>
                  <a:pt x="2201" y="2401"/>
                  <a:pt x="2060" y="2401"/>
                </a:cubicBezTo>
                <a:cubicBezTo>
                  <a:pt x="1976" y="2401"/>
                  <a:pt x="1906" y="2372"/>
                  <a:pt x="1849" y="2313"/>
                </a:cubicBezTo>
                <a:cubicBezTo>
                  <a:pt x="1791" y="2255"/>
                  <a:pt x="1763" y="2191"/>
                  <a:pt x="1763" y="2122"/>
                </a:cubicBezTo>
                <a:cubicBezTo>
                  <a:pt x="1763" y="1981"/>
                  <a:pt x="1808" y="1838"/>
                  <a:pt x="1899" y="1693"/>
                </a:cubicBezTo>
                <a:cubicBezTo>
                  <a:pt x="1990" y="1548"/>
                  <a:pt x="2122" y="1427"/>
                  <a:pt x="2296" y="1332"/>
                </a:cubicBezTo>
                <a:cubicBezTo>
                  <a:pt x="2470" y="1237"/>
                  <a:pt x="2674" y="1189"/>
                  <a:pt x="2906" y="1189"/>
                </a:cubicBezTo>
                <a:cubicBezTo>
                  <a:pt x="3121" y="1189"/>
                  <a:pt x="3312" y="1229"/>
                  <a:pt x="3477" y="1309"/>
                </a:cubicBezTo>
                <a:cubicBezTo>
                  <a:pt x="3642" y="1388"/>
                  <a:pt x="3770" y="1497"/>
                  <a:pt x="3860" y="1634"/>
                </a:cubicBezTo>
                <a:cubicBezTo>
                  <a:pt x="3950" y="1770"/>
                  <a:pt x="3995" y="1919"/>
                  <a:pt x="3995" y="2080"/>
                </a:cubicBezTo>
                <a:cubicBezTo>
                  <a:pt x="3995" y="2206"/>
                  <a:pt x="3969" y="2317"/>
                  <a:pt x="3918" y="2412"/>
                </a:cubicBezTo>
                <a:close/>
              </a:path>
            </a:pathLst>
          </a:custGeom>
          <a:solidFill>
            <a:schemeClr val="accent2">
              <a:alpha val="58000"/>
            </a:schemeClr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7" name="文本框 26">
            <a:extLst>
              <a:ext uri="{FF2B5EF4-FFF2-40B4-BE49-F238E27FC236}">
                <a16:creationId xmlns:a16="http://schemas.microsoft.com/office/drawing/2014/main" id="{AE62A790-43B0-4476-9C0B-DBD2FF758DDE}"/>
              </a:ext>
            </a:extLst>
          </p:cNvPr>
          <p:cNvSpPr txBox="1"/>
          <p:nvPr/>
        </p:nvSpPr>
        <p:spPr>
          <a:xfrm>
            <a:off x="1989086" y="595602"/>
            <a:ext cx="951422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vi-VN" altLang="zh-CN" sz="4400" b="1" i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Để làm xe đồ chơi, cần phải có mấy bước? Đó là những bước nào?</a:t>
            </a:r>
            <a:endParaRPr kumimoji="0" lang="zh-CN" altLang="en-US" sz="4400" b="1" i="1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D76C6AE0-EABA-4E90-8E4D-64DDB5D22E8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73702" y="4701629"/>
            <a:ext cx="1444417" cy="1980602"/>
          </a:xfrm>
          <a:prstGeom prst="rect">
            <a:avLst/>
          </a:prstGeom>
        </p:spPr>
      </p:pic>
      <p:pic>
        <p:nvPicPr>
          <p:cNvPr id="3074" name="Picture 2" descr="Kid Thinking Images | Free Vectors, Stock Photos &amp; PSD">
            <a:extLst>
              <a:ext uri="{FF2B5EF4-FFF2-40B4-BE49-F238E27FC236}">
                <a16:creationId xmlns:a16="http://schemas.microsoft.com/office/drawing/2014/main" id="{7444FDF8-2DAA-A9A0-738E-21131A1BD11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8542"/>
          <a:stretch/>
        </p:blipFill>
        <p:spPr bwMode="auto">
          <a:xfrm>
            <a:off x="2902390" y="3537266"/>
            <a:ext cx="2002985" cy="36668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Kid Thinking Images | Free Vectors, Stock Photos &amp; PSD">
            <a:extLst>
              <a:ext uri="{FF2B5EF4-FFF2-40B4-BE49-F238E27FC236}">
                <a16:creationId xmlns:a16="http://schemas.microsoft.com/office/drawing/2014/main" id="{0EE820B5-2729-5774-7A51-4FB8B33E0CA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739" r="5587"/>
          <a:stretch/>
        </p:blipFill>
        <p:spPr bwMode="auto">
          <a:xfrm>
            <a:off x="8124825" y="3809307"/>
            <a:ext cx="2265998" cy="3393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AB69C78F-6337-DC77-EFDF-B93F677EC4F0}"/>
              </a:ext>
            </a:extLst>
          </p:cNvPr>
          <p:cNvSpPr/>
          <p:nvPr/>
        </p:nvSpPr>
        <p:spPr>
          <a:xfrm>
            <a:off x="1219200" y="2362200"/>
            <a:ext cx="10629900" cy="1190625"/>
          </a:xfrm>
          <a:prstGeom prst="roundRect">
            <a:avLst/>
          </a:prstGeom>
          <a:solidFill>
            <a:srgbClr val="00B0F0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vi-VN" sz="4000" b="1" dirty="0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Cần phải thực hiện theo 3 bước: Làm trục bánh xe, làm thân xe và hoàn thiện.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04838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help-web-button_18436">
            <a:extLst>
              <a:ext uri="{FF2B5EF4-FFF2-40B4-BE49-F238E27FC236}">
                <a16:creationId xmlns:a16="http://schemas.microsoft.com/office/drawing/2014/main" id="{D1E935F0-8281-41C5-A8D5-6A0B248D7A92}"/>
              </a:ext>
            </a:extLst>
          </p:cNvPr>
          <p:cNvSpPr>
            <a:spLocks noChangeAspect="1"/>
          </p:cNvSpPr>
          <p:nvPr/>
        </p:nvSpPr>
        <p:spPr bwMode="auto">
          <a:xfrm>
            <a:off x="553594" y="746743"/>
            <a:ext cx="1269289" cy="1267378"/>
          </a:xfrm>
          <a:custGeom>
            <a:avLst/>
            <a:gdLst>
              <a:gd name="T0" fmla="*/ 2879 w 5758"/>
              <a:gd name="T1" fmla="*/ 0 h 5758"/>
              <a:gd name="T2" fmla="*/ 0 w 5758"/>
              <a:gd name="T3" fmla="*/ 2878 h 5758"/>
              <a:gd name="T4" fmla="*/ 2879 w 5758"/>
              <a:gd name="T5" fmla="*/ 5758 h 5758"/>
              <a:gd name="T6" fmla="*/ 5758 w 5758"/>
              <a:gd name="T7" fmla="*/ 2878 h 5758"/>
              <a:gd name="T8" fmla="*/ 2879 w 5758"/>
              <a:gd name="T9" fmla="*/ 0 h 5758"/>
              <a:gd name="T10" fmla="*/ 3084 w 5758"/>
              <a:gd name="T11" fmla="*/ 4479 h 5758"/>
              <a:gd name="T12" fmla="*/ 2852 w 5758"/>
              <a:gd name="T13" fmla="*/ 4569 h 5758"/>
              <a:gd name="T14" fmla="*/ 2614 w 5758"/>
              <a:gd name="T15" fmla="*/ 4481 h 5758"/>
              <a:gd name="T16" fmla="*/ 2513 w 5758"/>
              <a:gd name="T17" fmla="*/ 4234 h 5758"/>
              <a:gd name="T18" fmla="*/ 2611 w 5758"/>
              <a:gd name="T19" fmla="*/ 3997 h 5758"/>
              <a:gd name="T20" fmla="*/ 2852 w 5758"/>
              <a:gd name="T21" fmla="*/ 3901 h 5758"/>
              <a:gd name="T22" fmla="*/ 3089 w 5758"/>
              <a:gd name="T23" fmla="*/ 3997 h 5758"/>
              <a:gd name="T24" fmla="*/ 3185 w 5758"/>
              <a:gd name="T25" fmla="*/ 4234 h 5758"/>
              <a:gd name="T26" fmla="*/ 3084 w 5758"/>
              <a:gd name="T27" fmla="*/ 4479 h 5758"/>
              <a:gd name="T28" fmla="*/ 3918 w 5758"/>
              <a:gd name="T29" fmla="*/ 2412 h 5758"/>
              <a:gd name="T30" fmla="*/ 3735 w 5758"/>
              <a:gd name="T31" fmla="*/ 2659 h 5758"/>
              <a:gd name="T32" fmla="*/ 3354 w 5758"/>
              <a:gd name="T33" fmla="*/ 3008 h 5758"/>
              <a:gd name="T34" fmla="*/ 3233 w 5758"/>
              <a:gd name="T35" fmla="*/ 3130 h 5758"/>
              <a:gd name="T36" fmla="*/ 3165 w 5758"/>
              <a:gd name="T37" fmla="*/ 3226 h 5758"/>
              <a:gd name="T38" fmla="*/ 3130 w 5758"/>
              <a:gd name="T39" fmla="*/ 3313 h 5758"/>
              <a:gd name="T40" fmla="*/ 3093 w 5758"/>
              <a:gd name="T41" fmla="*/ 3466 h 5758"/>
              <a:gd name="T42" fmla="*/ 2828 w 5758"/>
              <a:gd name="T43" fmla="*/ 3698 h 5758"/>
              <a:gd name="T44" fmla="*/ 2632 w 5758"/>
              <a:gd name="T45" fmla="*/ 3622 h 5758"/>
              <a:gd name="T46" fmla="*/ 2553 w 5758"/>
              <a:gd name="T47" fmla="*/ 3397 h 5758"/>
              <a:gd name="T48" fmla="*/ 2611 w 5758"/>
              <a:gd name="T49" fmla="*/ 3072 h 5758"/>
              <a:gd name="T50" fmla="*/ 2765 w 5758"/>
              <a:gd name="T51" fmla="*/ 2831 h 5758"/>
              <a:gd name="T52" fmla="*/ 3024 w 5758"/>
              <a:gd name="T53" fmla="*/ 2584 h 5758"/>
              <a:gd name="T54" fmla="*/ 3231 w 5758"/>
              <a:gd name="T55" fmla="*/ 2396 h 5758"/>
              <a:gd name="T56" fmla="*/ 3338 w 5758"/>
              <a:gd name="T57" fmla="*/ 2254 h 5758"/>
              <a:gd name="T58" fmla="*/ 3381 w 5758"/>
              <a:gd name="T59" fmla="*/ 2084 h 5758"/>
              <a:gd name="T60" fmla="*/ 3248 w 5758"/>
              <a:gd name="T61" fmla="*/ 1783 h 5758"/>
              <a:gd name="T62" fmla="*/ 2906 w 5758"/>
              <a:gd name="T63" fmla="*/ 1660 h 5758"/>
              <a:gd name="T64" fmla="*/ 2544 w 5758"/>
              <a:gd name="T65" fmla="*/ 1784 h 5758"/>
              <a:gd name="T66" fmla="*/ 2348 w 5758"/>
              <a:gd name="T67" fmla="*/ 2149 h 5758"/>
              <a:gd name="T68" fmla="*/ 2060 w 5758"/>
              <a:gd name="T69" fmla="*/ 2401 h 5758"/>
              <a:gd name="T70" fmla="*/ 1849 w 5758"/>
              <a:gd name="T71" fmla="*/ 2313 h 5758"/>
              <a:gd name="T72" fmla="*/ 1763 w 5758"/>
              <a:gd name="T73" fmla="*/ 2122 h 5758"/>
              <a:gd name="T74" fmla="*/ 1899 w 5758"/>
              <a:gd name="T75" fmla="*/ 1693 h 5758"/>
              <a:gd name="T76" fmla="*/ 2296 w 5758"/>
              <a:gd name="T77" fmla="*/ 1332 h 5758"/>
              <a:gd name="T78" fmla="*/ 2906 w 5758"/>
              <a:gd name="T79" fmla="*/ 1189 h 5758"/>
              <a:gd name="T80" fmla="*/ 3477 w 5758"/>
              <a:gd name="T81" fmla="*/ 1309 h 5758"/>
              <a:gd name="T82" fmla="*/ 3860 w 5758"/>
              <a:gd name="T83" fmla="*/ 1634 h 5758"/>
              <a:gd name="T84" fmla="*/ 3995 w 5758"/>
              <a:gd name="T85" fmla="*/ 2080 h 5758"/>
              <a:gd name="T86" fmla="*/ 3918 w 5758"/>
              <a:gd name="T87" fmla="*/ 2412 h 57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5758" h="5758">
                <a:moveTo>
                  <a:pt x="2879" y="0"/>
                </a:moveTo>
                <a:cubicBezTo>
                  <a:pt x="1290" y="0"/>
                  <a:pt x="0" y="1288"/>
                  <a:pt x="0" y="2878"/>
                </a:cubicBezTo>
                <a:cubicBezTo>
                  <a:pt x="0" y="4469"/>
                  <a:pt x="1290" y="5758"/>
                  <a:pt x="2879" y="5758"/>
                </a:cubicBezTo>
                <a:cubicBezTo>
                  <a:pt x="4470" y="5758"/>
                  <a:pt x="5758" y="4469"/>
                  <a:pt x="5758" y="2878"/>
                </a:cubicBezTo>
                <a:cubicBezTo>
                  <a:pt x="5758" y="1288"/>
                  <a:pt x="4470" y="0"/>
                  <a:pt x="2879" y="0"/>
                </a:cubicBezTo>
                <a:close/>
                <a:moveTo>
                  <a:pt x="3084" y="4479"/>
                </a:moveTo>
                <a:cubicBezTo>
                  <a:pt x="3017" y="4539"/>
                  <a:pt x="2940" y="4569"/>
                  <a:pt x="2852" y="4569"/>
                </a:cubicBezTo>
                <a:cubicBezTo>
                  <a:pt x="2761" y="4569"/>
                  <a:pt x="2682" y="4540"/>
                  <a:pt x="2614" y="4481"/>
                </a:cubicBezTo>
                <a:cubicBezTo>
                  <a:pt x="2547" y="4422"/>
                  <a:pt x="2513" y="4340"/>
                  <a:pt x="2513" y="4234"/>
                </a:cubicBezTo>
                <a:cubicBezTo>
                  <a:pt x="2513" y="4140"/>
                  <a:pt x="2546" y="4061"/>
                  <a:pt x="2611" y="3997"/>
                </a:cubicBezTo>
                <a:cubicBezTo>
                  <a:pt x="2677" y="3933"/>
                  <a:pt x="2757" y="3901"/>
                  <a:pt x="2852" y="3901"/>
                </a:cubicBezTo>
                <a:cubicBezTo>
                  <a:pt x="2946" y="3901"/>
                  <a:pt x="3025" y="3933"/>
                  <a:pt x="3089" y="3997"/>
                </a:cubicBezTo>
                <a:cubicBezTo>
                  <a:pt x="3153" y="4061"/>
                  <a:pt x="3185" y="4140"/>
                  <a:pt x="3185" y="4234"/>
                </a:cubicBezTo>
                <a:cubicBezTo>
                  <a:pt x="3185" y="4338"/>
                  <a:pt x="3151" y="4420"/>
                  <a:pt x="3084" y="4479"/>
                </a:cubicBezTo>
                <a:close/>
                <a:moveTo>
                  <a:pt x="3918" y="2412"/>
                </a:moveTo>
                <a:cubicBezTo>
                  <a:pt x="3867" y="2508"/>
                  <a:pt x="3806" y="2590"/>
                  <a:pt x="3735" y="2659"/>
                </a:cubicBezTo>
                <a:cubicBezTo>
                  <a:pt x="3664" y="2728"/>
                  <a:pt x="3537" y="2845"/>
                  <a:pt x="3354" y="3008"/>
                </a:cubicBezTo>
                <a:cubicBezTo>
                  <a:pt x="3304" y="3055"/>
                  <a:pt x="3263" y="3095"/>
                  <a:pt x="3233" y="3130"/>
                </a:cubicBezTo>
                <a:cubicBezTo>
                  <a:pt x="3202" y="3165"/>
                  <a:pt x="3179" y="3197"/>
                  <a:pt x="3165" y="3226"/>
                </a:cubicBezTo>
                <a:cubicBezTo>
                  <a:pt x="3150" y="3255"/>
                  <a:pt x="3138" y="3284"/>
                  <a:pt x="3130" y="3313"/>
                </a:cubicBezTo>
                <a:cubicBezTo>
                  <a:pt x="3122" y="3342"/>
                  <a:pt x="3110" y="3393"/>
                  <a:pt x="3093" y="3466"/>
                </a:cubicBezTo>
                <a:cubicBezTo>
                  <a:pt x="3065" y="3621"/>
                  <a:pt x="2976" y="3698"/>
                  <a:pt x="2828" y="3698"/>
                </a:cubicBezTo>
                <a:cubicBezTo>
                  <a:pt x="2750" y="3698"/>
                  <a:pt x="2685" y="3673"/>
                  <a:pt x="2632" y="3622"/>
                </a:cubicBezTo>
                <a:cubicBezTo>
                  <a:pt x="2579" y="3572"/>
                  <a:pt x="2553" y="3497"/>
                  <a:pt x="2553" y="3397"/>
                </a:cubicBezTo>
                <a:cubicBezTo>
                  <a:pt x="2553" y="3272"/>
                  <a:pt x="2572" y="3164"/>
                  <a:pt x="2611" y="3072"/>
                </a:cubicBezTo>
                <a:cubicBezTo>
                  <a:pt x="2650" y="2981"/>
                  <a:pt x="2701" y="2900"/>
                  <a:pt x="2765" y="2831"/>
                </a:cubicBezTo>
                <a:cubicBezTo>
                  <a:pt x="2829" y="2762"/>
                  <a:pt x="2915" y="2680"/>
                  <a:pt x="3024" y="2584"/>
                </a:cubicBezTo>
                <a:cubicBezTo>
                  <a:pt x="3119" y="2501"/>
                  <a:pt x="3188" y="2438"/>
                  <a:pt x="3231" y="2396"/>
                </a:cubicBezTo>
                <a:cubicBezTo>
                  <a:pt x="3273" y="2353"/>
                  <a:pt x="3309" y="2306"/>
                  <a:pt x="3338" y="2254"/>
                </a:cubicBezTo>
                <a:cubicBezTo>
                  <a:pt x="3367" y="2202"/>
                  <a:pt x="3381" y="2145"/>
                  <a:pt x="3381" y="2084"/>
                </a:cubicBezTo>
                <a:cubicBezTo>
                  <a:pt x="3381" y="1965"/>
                  <a:pt x="3337" y="1865"/>
                  <a:pt x="3248" y="1783"/>
                </a:cubicBezTo>
                <a:cubicBezTo>
                  <a:pt x="3160" y="1701"/>
                  <a:pt x="3046" y="1660"/>
                  <a:pt x="2906" y="1660"/>
                </a:cubicBezTo>
                <a:cubicBezTo>
                  <a:pt x="2742" y="1660"/>
                  <a:pt x="2621" y="1702"/>
                  <a:pt x="2544" y="1784"/>
                </a:cubicBezTo>
                <a:cubicBezTo>
                  <a:pt x="2467" y="1867"/>
                  <a:pt x="2401" y="1988"/>
                  <a:pt x="2348" y="2149"/>
                </a:cubicBezTo>
                <a:cubicBezTo>
                  <a:pt x="2297" y="2317"/>
                  <a:pt x="2201" y="2401"/>
                  <a:pt x="2060" y="2401"/>
                </a:cubicBezTo>
                <a:cubicBezTo>
                  <a:pt x="1976" y="2401"/>
                  <a:pt x="1906" y="2372"/>
                  <a:pt x="1849" y="2313"/>
                </a:cubicBezTo>
                <a:cubicBezTo>
                  <a:pt x="1791" y="2255"/>
                  <a:pt x="1763" y="2191"/>
                  <a:pt x="1763" y="2122"/>
                </a:cubicBezTo>
                <a:cubicBezTo>
                  <a:pt x="1763" y="1981"/>
                  <a:pt x="1808" y="1838"/>
                  <a:pt x="1899" y="1693"/>
                </a:cubicBezTo>
                <a:cubicBezTo>
                  <a:pt x="1990" y="1548"/>
                  <a:pt x="2122" y="1427"/>
                  <a:pt x="2296" y="1332"/>
                </a:cubicBezTo>
                <a:cubicBezTo>
                  <a:pt x="2470" y="1237"/>
                  <a:pt x="2674" y="1189"/>
                  <a:pt x="2906" y="1189"/>
                </a:cubicBezTo>
                <a:cubicBezTo>
                  <a:pt x="3121" y="1189"/>
                  <a:pt x="3312" y="1229"/>
                  <a:pt x="3477" y="1309"/>
                </a:cubicBezTo>
                <a:cubicBezTo>
                  <a:pt x="3642" y="1388"/>
                  <a:pt x="3770" y="1497"/>
                  <a:pt x="3860" y="1634"/>
                </a:cubicBezTo>
                <a:cubicBezTo>
                  <a:pt x="3950" y="1770"/>
                  <a:pt x="3995" y="1919"/>
                  <a:pt x="3995" y="2080"/>
                </a:cubicBezTo>
                <a:cubicBezTo>
                  <a:pt x="3995" y="2206"/>
                  <a:pt x="3969" y="2317"/>
                  <a:pt x="3918" y="2412"/>
                </a:cubicBezTo>
                <a:close/>
              </a:path>
            </a:pathLst>
          </a:custGeom>
          <a:solidFill>
            <a:schemeClr val="accent2">
              <a:alpha val="58000"/>
            </a:schemeClr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7" name="文本框 26">
            <a:extLst>
              <a:ext uri="{FF2B5EF4-FFF2-40B4-BE49-F238E27FC236}">
                <a16:creationId xmlns:a16="http://schemas.microsoft.com/office/drawing/2014/main" id="{AE62A790-43B0-4476-9C0B-DBD2FF758DDE}"/>
              </a:ext>
            </a:extLst>
          </p:cNvPr>
          <p:cNvSpPr txBox="1"/>
          <p:nvPr/>
        </p:nvSpPr>
        <p:spPr>
          <a:xfrm>
            <a:off x="1989086" y="595602"/>
            <a:ext cx="951422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vi-VN" altLang="zh-CN" sz="4400" b="1" i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Đề gắn trục bánh vào phàn thân ta phải dùng dụng cụ gì?</a:t>
            </a:r>
            <a:endParaRPr kumimoji="0" lang="zh-CN" altLang="en-US" sz="4400" b="1" i="1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D76C6AE0-EABA-4E90-8E4D-64DDB5D22E8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73702" y="4701629"/>
            <a:ext cx="1444417" cy="1980602"/>
          </a:xfrm>
          <a:prstGeom prst="rect">
            <a:avLst/>
          </a:prstGeom>
        </p:spPr>
      </p:pic>
      <p:pic>
        <p:nvPicPr>
          <p:cNvPr id="3074" name="Picture 2" descr="Kid Thinking Images | Free Vectors, Stock Photos &amp; PSD">
            <a:extLst>
              <a:ext uri="{FF2B5EF4-FFF2-40B4-BE49-F238E27FC236}">
                <a16:creationId xmlns:a16="http://schemas.microsoft.com/office/drawing/2014/main" id="{7444FDF8-2DAA-A9A0-738E-21131A1BD11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8542"/>
          <a:stretch/>
        </p:blipFill>
        <p:spPr bwMode="auto">
          <a:xfrm>
            <a:off x="2902390" y="3537266"/>
            <a:ext cx="2002985" cy="36668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Kid Thinking Images | Free Vectors, Stock Photos &amp; PSD">
            <a:extLst>
              <a:ext uri="{FF2B5EF4-FFF2-40B4-BE49-F238E27FC236}">
                <a16:creationId xmlns:a16="http://schemas.microsoft.com/office/drawing/2014/main" id="{0EE820B5-2729-5774-7A51-4FB8B33E0CA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739" r="5587"/>
          <a:stretch/>
        </p:blipFill>
        <p:spPr bwMode="auto">
          <a:xfrm>
            <a:off x="8124825" y="3809307"/>
            <a:ext cx="2265998" cy="3393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AB69C78F-6337-DC77-EFDF-B93F677EC4F0}"/>
              </a:ext>
            </a:extLst>
          </p:cNvPr>
          <p:cNvSpPr/>
          <p:nvPr/>
        </p:nvSpPr>
        <p:spPr>
          <a:xfrm>
            <a:off x="1219200" y="2362200"/>
            <a:ext cx="10629900" cy="1190625"/>
          </a:xfrm>
          <a:prstGeom prst="roundRect">
            <a:avLst/>
          </a:prstGeom>
          <a:solidFill>
            <a:srgbClr val="00B0F0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vi-VN" sz="4000" b="1" dirty="0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Ta dùng băng dính để gắn trục bánh xe với phần thân xe.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02277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8CA007D1-A9DE-4930-9CD4-ABBF44C0A46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75598" y="1301007"/>
            <a:ext cx="6879903" cy="3435201"/>
          </a:xfrm>
          <a:prstGeom prst="rect">
            <a:avLst/>
          </a:prstGeom>
        </p:spPr>
      </p:pic>
      <p:sp>
        <p:nvSpPr>
          <p:cNvPr id="18" name="矩形 17">
            <a:extLst>
              <a:ext uri="{FF2B5EF4-FFF2-40B4-BE49-F238E27FC236}">
                <a16:creationId xmlns:a16="http://schemas.microsoft.com/office/drawing/2014/main" id="{4C404FF6-17EB-41BB-AF73-84220874AFC6}"/>
              </a:ext>
            </a:extLst>
          </p:cNvPr>
          <p:cNvSpPr/>
          <p:nvPr/>
        </p:nvSpPr>
        <p:spPr>
          <a:xfrm>
            <a:off x="82550" y="96726"/>
            <a:ext cx="12026900" cy="6664549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 pitchFamily="34" charset="0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21" name="文本框 20">
            <a:extLst>
              <a:ext uri="{FF2B5EF4-FFF2-40B4-BE49-F238E27FC236}">
                <a16:creationId xmlns:a16="http://schemas.microsoft.com/office/drawing/2014/main" id="{3B826F29-07E7-405C-9A09-532915B5EBBA}"/>
              </a:ext>
            </a:extLst>
          </p:cNvPr>
          <p:cNvSpPr txBox="1"/>
          <p:nvPr/>
        </p:nvSpPr>
        <p:spPr>
          <a:xfrm>
            <a:off x="3204998" y="2356889"/>
            <a:ext cx="546780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80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ritannic Bold" panose="020B0903060703020204" pitchFamily="34" charset="0"/>
                <a:ea typeface="DFGothic-EB" panose="02010609010101010101" pitchFamily="1" charset="-128"/>
                <a:cs typeface="+mn-cs"/>
              </a:rPr>
              <a:t>Khám</a:t>
            </a:r>
            <a:r>
              <a:rPr kumimoji="0" lang="en-US" altLang="zh-CN" sz="8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ritannic Bold" panose="020B0903060703020204" pitchFamily="34" charset="0"/>
                <a:ea typeface="DFGothic-EB" panose="02010609010101010101" pitchFamily="1" charset="-128"/>
                <a:cs typeface="+mn-cs"/>
              </a:rPr>
              <a:t> </a:t>
            </a:r>
            <a:r>
              <a:rPr kumimoji="0" lang="en-US" altLang="zh-CN" sz="80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ritannic Bold" panose="020B0903060703020204" pitchFamily="34" charset="0"/>
                <a:ea typeface="DFGothic-EB" panose="02010609010101010101" pitchFamily="1" charset="-128"/>
                <a:cs typeface="+mn-cs"/>
              </a:rPr>
              <a:t>phá</a:t>
            </a:r>
            <a:endParaRPr kumimoji="0" lang="zh-CN" altLang="en-US" sz="80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Britannic Bold" panose="020B0903060703020204" pitchFamily="34" charset="0"/>
              <a:ea typeface="DFGothic-EB" panose="02010609010101010101" pitchFamily="1" charset="-128"/>
              <a:cs typeface="+mn-cs"/>
            </a:endParaRP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8DDF4DE7-AD7F-4017-8429-88AB165BD3F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15377" y="4763385"/>
            <a:ext cx="1060796" cy="780356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2E1354AA-9D65-4996-90BC-3829E7ECFDC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76173" y="4736208"/>
            <a:ext cx="1060796" cy="780356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9F085460-D709-448F-9047-C97E89523A1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261816" y="-399"/>
            <a:ext cx="2048434" cy="6706181"/>
          </a:xfrm>
          <a:prstGeom prst="rect">
            <a:avLst/>
          </a:prstGeom>
        </p:spPr>
      </p:pic>
      <p:pic>
        <p:nvPicPr>
          <p:cNvPr id="27" name="图片 26">
            <a:extLst>
              <a:ext uri="{FF2B5EF4-FFF2-40B4-BE49-F238E27FC236}">
                <a16:creationId xmlns:a16="http://schemas.microsoft.com/office/drawing/2014/main" id="{3A760FF9-8E3F-4328-B0F7-9C109353BAF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115709" y="-890"/>
            <a:ext cx="2017951" cy="6620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33705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800">
        <p:random/>
      </p:transition>
    </mc:Choice>
    <mc:Fallback xmlns="">
      <p:transition spd="slow" advTm="380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7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250"/>
                            </p:stCondLst>
                            <p:childTnLst>
                              <p:par>
                                <p:cTn id="20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750"/>
                            </p:stCondLst>
                            <p:childTnLst>
                              <p:par>
                                <p:cTn id="27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17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矩形 37">
            <a:extLst>
              <a:ext uri="{FF2B5EF4-FFF2-40B4-BE49-F238E27FC236}">
                <a16:creationId xmlns:a16="http://schemas.microsoft.com/office/drawing/2014/main" id="{1D6B711C-8FA3-474C-BE69-E4E35EA02AAD}"/>
              </a:ext>
            </a:extLst>
          </p:cNvPr>
          <p:cNvSpPr/>
          <p:nvPr/>
        </p:nvSpPr>
        <p:spPr>
          <a:xfrm>
            <a:off x="82550" y="96726"/>
            <a:ext cx="12026900" cy="6664549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 pitchFamily="34" charset="0"/>
              <a:ea typeface="微软雅黑" panose="020B0503020204020204" pitchFamily="34" charset="-122"/>
              <a:cs typeface="+mn-cs"/>
            </a:endParaRPr>
          </a:p>
        </p:txBody>
      </p:sp>
      <p:pic>
        <p:nvPicPr>
          <p:cNvPr id="45" name="图片 44">
            <a:extLst>
              <a:ext uri="{FF2B5EF4-FFF2-40B4-BE49-F238E27FC236}">
                <a16:creationId xmlns:a16="http://schemas.microsoft.com/office/drawing/2014/main" id="{A98EB6C9-4713-4B24-82DB-06164298B9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19652" y="322983"/>
            <a:ext cx="780356" cy="536494"/>
          </a:xfrm>
          <a:prstGeom prst="rect">
            <a:avLst/>
          </a:prstGeom>
        </p:spPr>
      </p:pic>
      <p:pic>
        <p:nvPicPr>
          <p:cNvPr id="46" name="图片 45">
            <a:extLst>
              <a:ext uri="{FF2B5EF4-FFF2-40B4-BE49-F238E27FC236}">
                <a16:creationId xmlns:a16="http://schemas.microsoft.com/office/drawing/2014/main" id="{4F8871F6-9BF1-4A6B-AB1B-DABBFC8E124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81151" y="5638068"/>
            <a:ext cx="12290601" cy="1877731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3DFAE20-10D7-0808-9BE2-3FF5922F27FE}"/>
              </a:ext>
            </a:extLst>
          </p:cNvPr>
          <p:cNvSpPr txBox="1"/>
          <p:nvPr/>
        </p:nvSpPr>
        <p:spPr>
          <a:xfrm>
            <a:off x="1209675" y="377976"/>
            <a:ext cx="10690332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Arial"/>
                <a:ea typeface="仿宋"/>
                <a:cs typeface="+mn-cs"/>
              </a:rPr>
              <a:t>Em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Arial"/>
                <a:ea typeface="仿宋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Arial"/>
                <a:ea typeface="仿宋"/>
                <a:cs typeface="+mn-cs"/>
              </a:rPr>
              <a:t>hãy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Arial"/>
                <a:ea typeface="仿宋"/>
                <a:cs typeface="+mn-cs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Arial"/>
                <a:ea typeface="仿宋"/>
                <a:cs typeface="+mn-cs"/>
              </a:rPr>
              <a:t>đánh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Arial"/>
                <a:ea typeface="仿宋"/>
                <a:cs typeface="+mn-cs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Arial"/>
                <a:ea typeface="仿宋"/>
                <a:cs typeface="+mn-cs"/>
              </a:rPr>
              <a:t>số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Arial"/>
                <a:ea typeface="仿宋"/>
                <a:cs typeface="+mn-cs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Arial"/>
                <a:ea typeface="仿宋"/>
                <a:cs typeface="+mn-cs"/>
              </a:rPr>
              <a:t>thứ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Arial"/>
                <a:ea typeface="仿宋"/>
                <a:cs typeface="+mn-cs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Arial"/>
                <a:ea typeface="仿宋"/>
                <a:cs typeface="+mn-cs"/>
              </a:rPr>
              <a:t>tự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Arial"/>
                <a:ea typeface="仿宋"/>
                <a:cs typeface="+mn-cs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Arial"/>
                <a:ea typeface="仿宋"/>
                <a:cs typeface="+mn-cs"/>
              </a:rPr>
              <a:t>các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Arial"/>
                <a:ea typeface="仿宋"/>
                <a:cs typeface="+mn-cs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Arial"/>
                <a:ea typeface="仿宋"/>
                <a:cs typeface="+mn-cs"/>
              </a:rPr>
              <a:t>bước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Arial"/>
                <a:ea typeface="仿宋"/>
                <a:cs typeface="+mn-cs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Arial"/>
                <a:ea typeface="仿宋"/>
                <a:cs typeface="+mn-cs"/>
              </a:rPr>
              <a:t>thực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Arial"/>
                <a:ea typeface="仿宋"/>
                <a:cs typeface="+mn-cs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Arial"/>
                <a:ea typeface="仿宋"/>
                <a:cs typeface="+mn-cs"/>
              </a:rPr>
              <a:t>hiện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Arial"/>
                <a:ea typeface="仿宋"/>
                <a:cs typeface="+mn-cs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Arial"/>
                <a:ea typeface="仿宋"/>
                <a:cs typeface="+mn-cs"/>
              </a:rPr>
              <a:t>tính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Arial"/>
                <a:ea typeface="仿宋"/>
                <a:cs typeface="+mn-cs"/>
              </a:rPr>
              <a:t> chi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Arial"/>
                <a:ea typeface="仿宋"/>
                <a:cs typeface="+mn-cs"/>
              </a:rPr>
              <a:t>phí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Arial"/>
                <a:ea typeface="仿宋"/>
                <a:cs typeface="+mn-cs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Arial"/>
                <a:ea typeface="仿宋"/>
                <a:cs typeface="+mn-cs"/>
              </a:rPr>
              <a:t>làm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Arial"/>
                <a:ea typeface="仿宋"/>
                <a:cs typeface="+mn-cs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Arial"/>
                <a:ea typeface="仿宋"/>
                <a:cs typeface="+mn-cs"/>
              </a:rPr>
              <a:t>xe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Arial"/>
                <a:ea typeface="仿宋"/>
                <a:cs typeface="+mn-cs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Arial"/>
                <a:ea typeface="仿宋"/>
                <a:cs typeface="+mn-cs"/>
              </a:rPr>
              <a:t>đồ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Arial"/>
                <a:ea typeface="仿宋"/>
                <a:cs typeface="+mn-cs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Arial"/>
                <a:ea typeface="仿宋"/>
                <a:cs typeface="+mn-cs"/>
              </a:rPr>
              <a:t>chơi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Arial"/>
                <a:ea typeface="仿宋"/>
                <a:cs typeface="+mn-cs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Arial"/>
                <a:ea typeface="仿宋"/>
                <a:cs typeface="+mn-cs"/>
              </a:rPr>
              <a:t>dưới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Arial"/>
                <a:ea typeface="仿宋"/>
                <a:cs typeface="+mn-cs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Arial"/>
                <a:ea typeface="仿宋"/>
                <a:cs typeface="+mn-cs"/>
              </a:rPr>
              <a:t>đây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Arial"/>
                <a:ea typeface="仿宋"/>
                <a:cs typeface="+mn-cs"/>
              </a:rPr>
              <a:t>.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Arial"/>
                <a:ea typeface="仿宋"/>
                <a:cs typeface="+mn-cs"/>
              </a:rPr>
              <a:t> 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仿宋"/>
              <a:cs typeface="+mn-cs"/>
            </a:endParaRPr>
          </a:p>
        </p:txBody>
      </p:sp>
      <p:pic>
        <p:nvPicPr>
          <p:cNvPr id="8" name="图片 57">
            <a:extLst>
              <a:ext uri="{FF2B5EF4-FFF2-40B4-BE49-F238E27FC236}">
                <a16:creationId xmlns:a16="http://schemas.microsoft.com/office/drawing/2014/main" id="{13FE5757-CAF4-BFBC-8594-DBAE34A6971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550" y="96725"/>
            <a:ext cx="1054699" cy="780356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5FAE6031-03D0-474E-AFB3-D41E2C28339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895599" y="1614487"/>
            <a:ext cx="6869015" cy="4205288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820D3359-F244-435F-8964-C86FB8048B8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36758" y="3249322"/>
            <a:ext cx="3797067" cy="36086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15223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0">
        <p:random/>
      </p:transition>
    </mc:Choice>
    <mc:Fallback xmlns="">
      <p:transition spd="slow" advTm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8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 animBg="1"/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1" name="Picture 540" descr="Graphical user interface&#10;&#10;Description automatically generated">
            <a:extLst>
              <a:ext uri="{FF2B5EF4-FFF2-40B4-BE49-F238E27FC236}">
                <a16:creationId xmlns:a16="http://schemas.microsoft.com/office/drawing/2014/main" id="{16219389-EB68-4EB6-B66F-147FA6A8E90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"/>
            <a:ext cx="12207092" cy="6866489"/>
          </a:xfrm>
          <a:prstGeom prst="rect">
            <a:avLst/>
          </a:prstGeom>
        </p:spPr>
      </p:pic>
      <p:pic>
        <p:nvPicPr>
          <p:cNvPr id="543" name="Graphic 542">
            <a:extLst>
              <a:ext uri="{FF2B5EF4-FFF2-40B4-BE49-F238E27FC236}">
                <a16:creationId xmlns:a16="http://schemas.microsoft.com/office/drawing/2014/main" id="{DA540977-529D-4EB5-8230-7134F98606C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717722" y="4280108"/>
            <a:ext cx="2474279" cy="2548136"/>
          </a:xfrm>
          <a:prstGeom prst="rect">
            <a:avLst/>
          </a:prstGeom>
        </p:spPr>
      </p:pic>
      <p:pic>
        <p:nvPicPr>
          <p:cNvPr id="544" name="Graphic 543">
            <a:extLst>
              <a:ext uri="{FF2B5EF4-FFF2-40B4-BE49-F238E27FC236}">
                <a16:creationId xmlns:a16="http://schemas.microsoft.com/office/drawing/2014/main" id="{74B01ED8-9554-42B4-BD56-CC268442D26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509372" y="4027175"/>
            <a:ext cx="2474277" cy="2801069"/>
          </a:xfrm>
          <a:prstGeom prst="rect">
            <a:avLst/>
          </a:prstGeom>
        </p:spPr>
      </p:pic>
      <p:pic>
        <p:nvPicPr>
          <p:cNvPr id="545" name="Graphic 544">
            <a:extLst>
              <a:ext uri="{FF2B5EF4-FFF2-40B4-BE49-F238E27FC236}">
                <a16:creationId xmlns:a16="http://schemas.microsoft.com/office/drawing/2014/main" id="{FCA5AD51-C407-48CC-A3EC-9719F9DFBD6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flipH="1">
            <a:off x="1672775" y="2103789"/>
            <a:ext cx="1881080" cy="3829168"/>
          </a:xfrm>
          <a:prstGeom prst="rect">
            <a:avLst/>
          </a:prstGeom>
        </p:spPr>
      </p:pic>
      <p:pic>
        <p:nvPicPr>
          <p:cNvPr id="546" name="Graphic 545">
            <a:extLst>
              <a:ext uri="{FF2B5EF4-FFF2-40B4-BE49-F238E27FC236}">
                <a16:creationId xmlns:a16="http://schemas.microsoft.com/office/drawing/2014/main" id="{64418B11-F315-490C-9C87-085355A68899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0" y="4158380"/>
            <a:ext cx="2479419" cy="2704821"/>
          </a:xfrm>
          <a:prstGeom prst="rect">
            <a:avLst/>
          </a:prstGeom>
        </p:spPr>
      </p:pic>
      <p:pic>
        <p:nvPicPr>
          <p:cNvPr id="547" name="Graphic 546">
            <a:extLst>
              <a:ext uri="{FF2B5EF4-FFF2-40B4-BE49-F238E27FC236}">
                <a16:creationId xmlns:a16="http://schemas.microsoft.com/office/drawing/2014/main" id="{14BA8C53-9437-4654-AE0C-0FA3109568BF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 flipH="1">
            <a:off x="3208351" y="4076021"/>
            <a:ext cx="2474279" cy="2703377"/>
          </a:xfrm>
          <a:prstGeom prst="rect">
            <a:avLst/>
          </a:prstGeom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AD08DA11-34E8-D57D-6CBF-939EE8A9617E}"/>
              </a:ext>
            </a:extLst>
          </p:cNvPr>
          <p:cNvSpPr/>
          <p:nvPr/>
        </p:nvSpPr>
        <p:spPr>
          <a:xfrm>
            <a:off x="2500959" y="1814151"/>
            <a:ext cx="7110972" cy="733503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 w="22225">
                  <a:noFill/>
                  <a:prstDash val="solid"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Baloo 2" panose="03080502040302020200" pitchFamily="66" charset="0"/>
                <a:ea typeface="仿宋"/>
                <a:cs typeface="Baloo 2" panose="03080502040302020200" pitchFamily="66" charset="0"/>
              </a:rPr>
              <a:t>CHIA SẺ TRƯỚC LỚP</a:t>
            </a:r>
          </a:p>
        </p:txBody>
      </p:sp>
    </p:spTree>
    <p:extLst>
      <p:ext uri="{BB962C8B-B14F-4D97-AF65-F5344CB8AC3E}">
        <p14:creationId xmlns:p14="http://schemas.microsoft.com/office/powerpoint/2010/main" val="3933504667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矩形 37">
            <a:extLst>
              <a:ext uri="{FF2B5EF4-FFF2-40B4-BE49-F238E27FC236}">
                <a16:creationId xmlns:a16="http://schemas.microsoft.com/office/drawing/2014/main" id="{1D6B711C-8FA3-474C-BE69-E4E35EA02AAD}"/>
              </a:ext>
            </a:extLst>
          </p:cNvPr>
          <p:cNvSpPr/>
          <p:nvPr/>
        </p:nvSpPr>
        <p:spPr>
          <a:xfrm>
            <a:off x="82550" y="96726"/>
            <a:ext cx="12026900" cy="6664549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 pitchFamily="34" charset="0"/>
              <a:ea typeface="微软雅黑" panose="020B0503020204020204" pitchFamily="34" charset="-122"/>
              <a:cs typeface="+mn-cs"/>
            </a:endParaRPr>
          </a:p>
        </p:txBody>
      </p:sp>
      <p:pic>
        <p:nvPicPr>
          <p:cNvPr id="45" name="图片 44">
            <a:extLst>
              <a:ext uri="{FF2B5EF4-FFF2-40B4-BE49-F238E27FC236}">
                <a16:creationId xmlns:a16="http://schemas.microsoft.com/office/drawing/2014/main" id="{A98EB6C9-4713-4B24-82DB-06164298B9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19652" y="322983"/>
            <a:ext cx="780356" cy="536494"/>
          </a:xfrm>
          <a:prstGeom prst="rect">
            <a:avLst/>
          </a:prstGeom>
        </p:spPr>
      </p:pic>
      <p:pic>
        <p:nvPicPr>
          <p:cNvPr id="46" name="图片 45">
            <a:extLst>
              <a:ext uri="{FF2B5EF4-FFF2-40B4-BE49-F238E27FC236}">
                <a16:creationId xmlns:a16="http://schemas.microsoft.com/office/drawing/2014/main" id="{4F8871F6-9BF1-4A6B-AB1B-DABBFC8E124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81151" y="5638068"/>
            <a:ext cx="12290601" cy="1877731"/>
          </a:xfrm>
          <a:prstGeom prst="rect">
            <a:avLst/>
          </a:prstGeom>
        </p:spPr>
      </p:pic>
      <p:pic>
        <p:nvPicPr>
          <p:cNvPr id="8" name="图片 57">
            <a:extLst>
              <a:ext uri="{FF2B5EF4-FFF2-40B4-BE49-F238E27FC236}">
                <a16:creationId xmlns:a16="http://schemas.microsoft.com/office/drawing/2014/main" id="{13FE5757-CAF4-BFBC-8594-DBAE34A6971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550" y="96725"/>
            <a:ext cx="1054699" cy="78035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B7E854D-AB7C-4DF7-A123-F7A4556E5069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8438" b="100000" l="15313" r="58750">
                        <a14:foregroundMark x1="21250" y1="46406" x2="24375" y2="51563"/>
                        <a14:foregroundMark x1="49219" y1="58750" x2="50313" y2="58906"/>
                        <a14:foregroundMark x1="50313" y1="59062" x2="50156" y2="60469"/>
                        <a14:foregroundMark x1="16719" y1="38438" x2="16719" y2="38438"/>
                        <a14:foregroundMark x1="17344" y1="39063" x2="18281" y2="41719"/>
                        <a14:foregroundMark x1="20938" y1="46875" x2="21719" y2="49219"/>
                        <a14:foregroundMark x1="22656" y1="50156" x2="24375" y2="51719"/>
                        <a14:backgroundMark x1="19531" y1="11875" x2="11719" y2="25781"/>
                        <a14:backgroundMark x1="42813" y1="12031" x2="55313" y2="14063"/>
                        <a14:backgroundMark x1="21094" y1="58750" x2="22500" y2="65938"/>
                        <a14:backgroundMark x1="55937" y1="59531" x2="54219" y2="68750"/>
                        <a14:backgroundMark x1="49063" y1="62813" x2="50313" y2="60781"/>
                        <a14:backgroundMark x1="47500" y1="62813" x2="51250" y2="59688"/>
                      </a14:backgroundRemoval>
                    </a14:imgEffect>
                  </a14:imgLayer>
                </a14:imgProps>
              </a:ext>
            </a:extLst>
          </a:blip>
          <a:srcRect r="47461"/>
          <a:stretch/>
        </p:blipFill>
        <p:spPr>
          <a:xfrm>
            <a:off x="-845343" y="3189841"/>
            <a:ext cx="2255043" cy="4292150"/>
          </a:xfrm>
          <a:prstGeom prst="rect">
            <a:avLst/>
          </a:prstGeom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37235054-80D7-43E4-A91A-0D0DA92DA728}"/>
              </a:ext>
            </a:extLst>
          </p:cNvPr>
          <p:cNvSpPr/>
          <p:nvPr/>
        </p:nvSpPr>
        <p:spPr>
          <a:xfrm>
            <a:off x="1581150" y="1400175"/>
            <a:ext cx="10344150" cy="790575"/>
          </a:xfrm>
          <a:prstGeom prst="roundRect">
            <a:avLst/>
          </a:prstGeom>
          <a:solidFill>
            <a:srgbClr val="FFFF00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vi-VN" sz="28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Bước 1: Liệt kê tên và số lượng các vật liệu, dụng cụ cần mua.</a:t>
            </a:r>
            <a:endParaRPr lang="en-US" sz="2800" b="1" dirty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D01CCE8-97FA-4D11-9D66-C4A96220B528}"/>
              </a:ext>
            </a:extLst>
          </p:cNvPr>
          <p:cNvSpPr txBox="1"/>
          <p:nvPr/>
        </p:nvSpPr>
        <p:spPr>
          <a:xfrm>
            <a:off x="2219325" y="152400"/>
            <a:ext cx="816292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32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</a:t>
            </a:r>
            <a:r>
              <a:rPr lang="nl-NL" sz="3200" b="1" dirty="0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ác bước tính chi phí làm xe đồ chơi và tổng hợp lên bảng để cả lớp cùng quan sát:</a:t>
            </a:r>
            <a:endParaRPr lang="en-US" sz="3200" b="1" dirty="0">
              <a:solidFill>
                <a:srgbClr val="FF0000"/>
              </a:solidFill>
              <a:effectLst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FBF26AB1-158D-48E9-891F-55A9696E65D4}"/>
              </a:ext>
            </a:extLst>
          </p:cNvPr>
          <p:cNvSpPr/>
          <p:nvPr/>
        </p:nvSpPr>
        <p:spPr>
          <a:xfrm>
            <a:off x="1562100" y="2428875"/>
            <a:ext cx="10344150" cy="790575"/>
          </a:xfrm>
          <a:prstGeom prst="roundRect">
            <a:avLst/>
          </a:prstGeom>
          <a:solidFill>
            <a:srgbClr val="FFFF00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vi-VN" sz="28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Bước 2: Tìm giá tiền của từng vật liệu, dụng cụ.</a:t>
            </a:r>
            <a:endParaRPr lang="en-US" sz="2800" b="1" dirty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C49308A2-182E-48B1-878B-2F643DDA1F6C}"/>
              </a:ext>
            </a:extLst>
          </p:cNvPr>
          <p:cNvSpPr/>
          <p:nvPr/>
        </p:nvSpPr>
        <p:spPr>
          <a:xfrm>
            <a:off x="1562100" y="3448050"/>
            <a:ext cx="10344150" cy="914400"/>
          </a:xfrm>
          <a:prstGeom prst="roundRect">
            <a:avLst/>
          </a:prstGeom>
          <a:solidFill>
            <a:srgbClr val="FFFF00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vi-VN" sz="28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Bước 3: Tính số tiền để mua một loại vật liệu, dụng cụ theo số lượng đã liệt kê.</a:t>
            </a:r>
            <a:endParaRPr lang="en-US" sz="2800" b="1" dirty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0361093E-EE4E-470C-B889-0F29E7A6B76F}"/>
              </a:ext>
            </a:extLst>
          </p:cNvPr>
          <p:cNvSpPr/>
          <p:nvPr/>
        </p:nvSpPr>
        <p:spPr>
          <a:xfrm>
            <a:off x="1571625" y="4619625"/>
            <a:ext cx="10344150" cy="914400"/>
          </a:xfrm>
          <a:prstGeom prst="roundRect">
            <a:avLst/>
          </a:prstGeom>
          <a:solidFill>
            <a:srgbClr val="FFFF00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vi-VN" sz="28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Bước 4: Tính tổng số tiền để mua tất cả các loại vật liệu, dụng cụ theo số lượng đã liệt kê.</a:t>
            </a:r>
            <a:endParaRPr lang="en-US" sz="2800" b="1" dirty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52279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0">
        <p:random/>
      </p:transition>
    </mc:Choice>
    <mc:Fallback xmlns="">
      <p:transition spd="slow" advTm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17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 animBg="1"/>
      <p:bldP spid="2" grpId="0" animBg="1"/>
      <p:bldP spid="13" grpId="0" animBg="1"/>
      <p:bldP spid="14" grpId="0" animBg="1"/>
      <p:bldP spid="15" grpId="0" animBg="1"/>
    </p:bldLst>
  </p:timing>
</p:sld>
</file>

<file path=ppt/theme/theme1.xml><?xml version="1.0" encoding="utf-8"?>
<a:theme xmlns:a="http://schemas.openxmlformats.org/drawingml/2006/main" name="Office 主题​​">
  <a:themeElements>
    <a:clrScheme name="Office">
      <a:dk1>
        <a:srgbClr val="000000"/>
      </a:dk1>
      <a:lt1>
        <a:srgbClr val="FFFFFF"/>
      </a:lt1>
      <a:dk2>
        <a:srgbClr val="778495"/>
      </a:dk2>
      <a:lt2>
        <a:srgbClr val="F0F0F0"/>
      </a:lt2>
      <a:accent1>
        <a:srgbClr val="84CBC5"/>
      </a:accent1>
      <a:accent2>
        <a:srgbClr val="1B6AA3"/>
      </a:accent2>
      <a:accent3>
        <a:srgbClr val="F47264"/>
      </a:accent3>
      <a:accent4>
        <a:srgbClr val="F8D35C"/>
      </a:accent4>
      <a:accent5>
        <a:srgbClr val="6DAA2D"/>
      </a:accent5>
      <a:accent6>
        <a:srgbClr val="B091E7"/>
      </a:accent6>
      <a:hlink>
        <a:srgbClr val="84CBC5"/>
      </a:hlink>
      <a:folHlink>
        <a:srgbClr val="BFBFBF"/>
      </a:folHlink>
    </a:clrScheme>
    <a:fontScheme name="自定义 8">
      <a:majorFont>
        <a:latin typeface="Arial"/>
        <a:ea typeface="方正少儿简体"/>
        <a:cs typeface=""/>
      </a:majorFont>
      <a:minorFont>
        <a:latin typeface="Arial"/>
        <a:ea typeface="仿宋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Office 主题">
  <a:themeElements>
    <a:clrScheme name="自定义 214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4pkxh1w2">
      <a:majorFont>
        <a:latin typeface="字魂59号-创粗黑"/>
        <a:ea typeface="字魂59号-创粗黑"/>
        <a:cs typeface=""/>
      </a:majorFont>
      <a:minorFont>
        <a:latin typeface="字魂59号-创粗黑"/>
        <a:ea typeface="字魂59号-创粗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Office 主题​​">
  <a:themeElements>
    <a:clrScheme name="自定义 252">
      <a:dk1>
        <a:srgbClr val="757070"/>
      </a:dk1>
      <a:lt1>
        <a:sysClr val="window" lastClr="FFFFFF"/>
      </a:lt1>
      <a:dk2>
        <a:srgbClr val="44546A"/>
      </a:dk2>
      <a:lt2>
        <a:srgbClr val="E7E6E6"/>
      </a:lt2>
      <a:accent1>
        <a:srgbClr val="FFFFFF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定义 10">
      <a:majorFont>
        <a:latin typeface="Times New Roman"/>
        <a:ea typeface="字魂47号-三分行楷"/>
        <a:cs typeface=""/>
      </a:majorFont>
      <a:minorFont>
        <a:latin typeface="Times New Roman"/>
        <a:ea typeface="字魂47号-三分行楷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1">
            <a:alpha val="75000"/>
          </a:schemeClr>
        </a:solidFill>
        <a:ln>
          <a:noFill/>
        </a:ln>
      </a:spPr>
      <a:bodyPr rtlCol="0" anchor="ctr"/>
      <a:lstStyle>
        <a:defPPr algn="ctr">
          <a:defRPr sz="3200" dirty="0" smtClean="0">
            <a:solidFill>
              <a:srgbClr val="4CB9D0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778495"/>
    </a:dk2>
    <a:lt2>
      <a:srgbClr val="F0F0F0"/>
    </a:lt2>
    <a:accent1>
      <a:srgbClr val="84CBC5"/>
    </a:accent1>
    <a:accent2>
      <a:srgbClr val="1B6AA3"/>
    </a:accent2>
    <a:accent3>
      <a:srgbClr val="F47264"/>
    </a:accent3>
    <a:accent4>
      <a:srgbClr val="F8D35C"/>
    </a:accent4>
    <a:accent5>
      <a:srgbClr val="6DAA2D"/>
    </a:accent5>
    <a:accent6>
      <a:srgbClr val="B091E7"/>
    </a:accent6>
    <a:hlink>
      <a:srgbClr val="84CBC5"/>
    </a:hlink>
    <a:folHlink>
      <a:srgbClr val="BFBFBF"/>
    </a:folHlink>
  </a:clrScheme>
</a:themeOverride>
</file>

<file path=ppt/theme/themeOverride2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778495"/>
    </a:dk2>
    <a:lt2>
      <a:srgbClr val="F0F0F0"/>
    </a:lt2>
    <a:accent1>
      <a:srgbClr val="84CBC5"/>
    </a:accent1>
    <a:accent2>
      <a:srgbClr val="1B6AA3"/>
    </a:accent2>
    <a:accent3>
      <a:srgbClr val="F47264"/>
    </a:accent3>
    <a:accent4>
      <a:srgbClr val="F8D35C"/>
    </a:accent4>
    <a:accent5>
      <a:srgbClr val="6DAA2D"/>
    </a:accent5>
    <a:accent6>
      <a:srgbClr val="B091E7"/>
    </a:accent6>
    <a:hlink>
      <a:srgbClr val="84CBC5"/>
    </a:hlink>
    <a:folHlink>
      <a:srgbClr val="BFBFBF"/>
    </a:folHlink>
  </a:clrScheme>
</a:themeOverride>
</file>

<file path=ppt/theme/themeOverride3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778495"/>
    </a:dk2>
    <a:lt2>
      <a:srgbClr val="F0F0F0"/>
    </a:lt2>
    <a:accent1>
      <a:srgbClr val="84CBC5"/>
    </a:accent1>
    <a:accent2>
      <a:srgbClr val="1B6AA3"/>
    </a:accent2>
    <a:accent3>
      <a:srgbClr val="F47264"/>
    </a:accent3>
    <a:accent4>
      <a:srgbClr val="F8D35C"/>
    </a:accent4>
    <a:accent5>
      <a:srgbClr val="6DAA2D"/>
    </a:accent5>
    <a:accent6>
      <a:srgbClr val="B091E7"/>
    </a:accent6>
    <a:hlink>
      <a:srgbClr val="84CBC5"/>
    </a:hlink>
    <a:folHlink>
      <a:srgbClr val="BFBFBF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49</TotalTime>
  <Words>328</Words>
  <Application>Microsoft Office PowerPoint</Application>
  <PresentationFormat>Widescreen</PresentationFormat>
  <Paragraphs>33</Paragraphs>
  <Slides>14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14</vt:i4>
      </vt:variant>
    </vt:vector>
  </HeadingPairs>
  <TitlesOfParts>
    <vt:vector size="28" baseType="lpstr">
      <vt:lpstr>等线</vt:lpstr>
      <vt:lpstr>inpin heiti</vt:lpstr>
      <vt:lpstr>字魂59号-创粗黑</vt:lpstr>
      <vt:lpstr>字魂73号-江南手书</vt:lpstr>
      <vt:lpstr>Arial</vt:lpstr>
      <vt:lpstr>Baloo 2</vt:lpstr>
      <vt:lpstr>Britannic Bold</vt:lpstr>
      <vt:lpstr>Calibri</vt:lpstr>
      <vt:lpstr>Cambria</vt:lpstr>
      <vt:lpstr>Times New Roman</vt:lpstr>
      <vt:lpstr>Office 主题​​</vt:lpstr>
      <vt:lpstr>Office 主题</vt:lpstr>
      <vt:lpstr>1_Office 主题</vt:lpstr>
      <vt:lpstr>1_Office 主题​​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Thao Tran</cp:lastModifiedBy>
  <cp:revision>18</cp:revision>
  <dcterms:created xsi:type="dcterms:W3CDTF">2023-01-18T08:46:55Z</dcterms:created>
  <dcterms:modified xsi:type="dcterms:W3CDTF">2023-01-18T09:36:54Z</dcterms:modified>
</cp:coreProperties>
</file>