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notesMasterIdLst>
    <p:notesMasterId r:id="rId19"/>
  </p:notesMasterIdLst>
  <p:sldIdLst>
    <p:sldId id="373" r:id="rId3"/>
    <p:sldId id="267" r:id="rId4"/>
    <p:sldId id="1180" r:id="rId5"/>
    <p:sldId id="375" r:id="rId6"/>
    <p:sldId id="268" r:id="rId7"/>
    <p:sldId id="1181" r:id="rId8"/>
    <p:sldId id="365" r:id="rId9"/>
    <p:sldId id="1190" r:id="rId10"/>
    <p:sldId id="1184" r:id="rId11"/>
    <p:sldId id="1191" r:id="rId12"/>
    <p:sldId id="1188" r:id="rId13"/>
    <p:sldId id="1187" r:id="rId14"/>
    <p:sldId id="1192" r:id="rId15"/>
    <p:sldId id="1193" r:id="rId16"/>
    <p:sldId id="4410" r:id="rId17"/>
    <p:sldId id="118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E26A9-D399-404C-93D4-A822170C411A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9C4EE-B677-4F18-85D3-67033CA1E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66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2/14/2024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261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78" indent="0">
              <a:buNone/>
              <a:defRPr sz="3799"/>
            </a:lvl2pPr>
            <a:lvl3pPr marL="1218956" indent="0">
              <a:buNone/>
              <a:defRPr sz="3199"/>
            </a:lvl3pPr>
            <a:lvl4pPr marL="1828434" indent="0">
              <a:buNone/>
              <a:defRPr sz="2699"/>
            </a:lvl4pPr>
            <a:lvl5pPr marL="2437912" indent="0">
              <a:buNone/>
              <a:defRPr sz="2699"/>
            </a:lvl5pPr>
            <a:lvl6pPr marL="3047390" indent="0">
              <a:buNone/>
              <a:defRPr sz="2699"/>
            </a:lvl6pPr>
            <a:lvl7pPr marL="3656868" indent="0">
              <a:buNone/>
              <a:defRPr sz="2699"/>
            </a:lvl7pPr>
            <a:lvl8pPr marL="4266347" indent="0">
              <a:buNone/>
              <a:defRPr sz="2699"/>
            </a:lvl8pPr>
            <a:lvl9pPr marL="4875825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78" indent="0">
              <a:buNone/>
              <a:defRPr sz="1600"/>
            </a:lvl2pPr>
            <a:lvl3pPr marL="1218956" indent="0">
              <a:buNone/>
              <a:defRPr sz="1400"/>
            </a:lvl3pPr>
            <a:lvl4pPr marL="1828434" indent="0">
              <a:buNone/>
              <a:defRPr sz="1200"/>
            </a:lvl4pPr>
            <a:lvl5pPr marL="2437912" indent="0">
              <a:buNone/>
              <a:defRPr sz="1200"/>
            </a:lvl5pPr>
            <a:lvl6pPr marL="3047390" indent="0">
              <a:buNone/>
              <a:defRPr sz="1200"/>
            </a:lvl6pPr>
            <a:lvl7pPr marL="3656868" indent="0">
              <a:buNone/>
              <a:defRPr sz="1200"/>
            </a:lvl7pPr>
            <a:lvl8pPr marL="4266347" indent="0">
              <a:buNone/>
              <a:defRPr sz="1200"/>
            </a:lvl8pPr>
            <a:lvl9pPr marL="487582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2/14/2024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023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2/14/2024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84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2/14/2024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829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520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4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47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842CFDD8-7A76-4E73-9270-16B782C2DF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52F9EB49-3E9A-4065-92D7-24E7BF0B6F8D}"/>
              </a:ext>
            </a:extLst>
          </p:cNvPr>
          <p:cNvGrpSpPr/>
          <p:nvPr userDrawn="1"/>
        </p:nvGrpSpPr>
        <p:grpSpPr>
          <a:xfrm>
            <a:off x="0" y="52877"/>
            <a:ext cx="12192001" cy="6805123"/>
            <a:chOff x="0" y="52877"/>
            <a:chExt cx="12192001" cy="6805123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D99DB93-DD5E-45A9-8E4C-35F16F550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24502" y="246879"/>
              <a:ext cx="856730" cy="1000037"/>
            </a:xfrm>
            <a:prstGeom prst="rect">
              <a:avLst/>
            </a:prstGeom>
          </p:spPr>
        </p:pic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346D93C6-1773-4609-9712-CAF27B8502BF}"/>
                </a:ext>
              </a:extLst>
            </p:cNvPr>
            <p:cNvGrpSpPr/>
            <p:nvPr/>
          </p:nvGrpSpPr>
          <p:grpSpPr>
            <a:xfrm>
              <a:off x="0" y="531447"/>
              <a:ext cx="12192001" cy="6326553"/>
              <a:chOff x="0" y="531447"/>
              <a:chExt cx="12192001" cy="6326553"/>
            </a:xfrm>
          </p:grpSpPr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34C3EF4A-6C6A-4ACA-8260-0B9A65EFB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78" t="-1284" r="1478" b="11635"/>
              <a:stretch/>
            </p:blipFill>
            <p:spPr>
              <a:xfrm>
                <a:off x="0" y="531447"/>
                <a:ext cx="12192000" cy="1533524"/>
              </a:xfrm>
              <a:prstGeom prst="rect">
                <a:avLst/>
              </a:prstGeom>
            </p:spPr>
          </p:pic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B8AA45D8-73E6-4A27-ACD0-DA1056F2169E}"/>
                  </a:ext>
                </a:extLst>
              </p:cNvPr>
              <p:cNvSpPr/>
              <p:nvPr/>
            </p:nvSpPr>
            <p:spPr>
              <a:xfrm>
                <a:off x="1" y="1977292"/>
                <a:ext cx="12192000" cy="48807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54A5DFA-C092-4A78-BCD6-57DFD1E78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220" y="114250"/>
              <a:ext cx="888760" cy="54982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8484A9F-EC57-44E6-B567-2E84F8271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5437" y="1077967"/>
              <a:ext cx="1031656" cy="68387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FE537C3-168F-4F29-BACE-37745D143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8852" y="912433"/>
              <a:ext cx="1142379" cy="683873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EEF304F-C6D5-4C2F-89BF-8E55AAB44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96009">
              <a:off x="1587655" y="52877"/>
              <a:ext cx="1132869" cy="790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7717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6CCC2A3-0718-46C4-AB31-EC78C70E3A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652" y="2240365"/>
            <a:ext cx="4183912" cy="27018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1204610-4039-4724-B741-81724C74D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13652" y="4250627"/>
            <a:ext cx="2919178" cy="16706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68F7749-2F03-4196-9E2C-8C1295B6B7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770" y="1122761"/>
            <a:ext cx="1601367" cy="91649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DDAC6E8-F5E9-405B-8137-3AC8165144B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76669" y="230104"/>
            <a:ext cx="2668625" cy="27018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EA663AE-B02B-44DD-9555-42B589681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5" b="43450"/>
          <a:stretch/>
        </p:blipFill>
        <p:spPr>
          <a:xfrm>
            <a:off x="1069165" y="0"/>
            <a:ext cx="10053669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1927A7E-25A7-49EE-B9C6-659246EC81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753" y="2806481"/>
            <a:ext cx="637247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16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58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94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2/14/2024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357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338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084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793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26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63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364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882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202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068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7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5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43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9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8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3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8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2/14/2024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7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2/14/2024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417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78" indent="0">
              <a:buNone/>
              <a:defRPr sz="2699" b="1"/>
            </a:lvl2pPr>
            <a:lvl3pPr marL="1218956" indent="0">
              <a:buNone/>
              <a:defRPr sz="2400" b="1"/>
            </a:lvl3pPr>
            <a:lvl4pPr marL="1828434" indent="0">
              <a:buNone/>
              <a:defRPr sz="2200" b="1"/>
            </a:lvl4pPr>
            <a:lvl5pPr marL="2437912" indent="0">
              <a:buNone/>
              <a:defRPr sz="2200" b="1"/>
            </a:lvl5pPr>
            <a:lvl6pPr marL="3047390" indent="0">
              <a:buNone/>
              <a:defRPr sz="2200" b="1"/>
            </a:lvl6pPr>
            <a:lvl7pPr marL="3656868" indent="0">
              <a:buNone/>
              <a:defRPr sz="2200" b="1"/>
            </a:lvl7pPr>
            <a:lvl8pPr marL="4266347" indent="0">
              <a:buNone/>
              <a:defRPr sz="2200" b="1"/>
            </a:lvl8pPr>
            <a:lvl9pPr marL="4875825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78" indent="0">
              <a:buNone/>
              <a:defRPr sz="2699" b="1"/>
            </a:lvl2pPr>
            <a:lvl3pPr marL="1218956" indent="0">
              <a:buNone/>
              <a:defRPr sz="2400" b="1"/>
            </a:lvl3pPr>
            <a:lvl4pPr marL="1828434" indent="0">
              <a:buNone/>
              <a:defRPr sz="2200" b="1"/>
            </a:lvl4pPr>
            <a:lvl5pPr marL="2437912" indent="0">
              <a:buNone/>
              <a:defRPr sz="2200" b="1"/>
            </a:lvl5pPr>
            <a:lvl6pPr marL="3047390" indent="0">
              <a:buNone/>
              <a:defRPr sz="2200" b="1"/>
            </a:lvl6pPr>
            <a:lvl7pPr marL="3656868" indent="0">
              <a:buNone/>
              <a:defRPr sz="2200" b="1"/>
            </a:lvl7pPr>
            <a:lvl8pPr marL="4266347" indent="0">
              <a:buNone/>
              <a:defRPr sz="2200" b="1"/>
            </a:lvl8pPr>
            <a:lvl9pPr marL="4875825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2/14/2024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704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2/14/2024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29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2/14/2024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940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38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78" indent="0">
              <a:buNone/>
              <a:defRPr sz="1600"/>
            </a:lvl2pPr>
            <a:lvl3pPr marL="1218956" indent="0">
              <a:buNone/>
              <a:defRPr sz="1400"/>
            </a:lvl3pPr>
            <a:lvl4pPr marL="1828434" indent="0">
              <a:buNone/>
              <a:defRPr sz="1200"/>
            </a:lvl4pPr>
            <a:lvl5pPr marL="2437912" indent="0">
              <a:buNone/>
              <a:defRPr sz="1200"/>
            </a:lvl5pPr>
            <a:lvl6pPr marL="3047390" indent="0">
              <a:buNone/>
              <a:defRPr sz="1200"/>
            </a:lvl6pPr>
            <a:lvl7pPr marL="3656868" indent="0">
              <a:buNone/>
              <a:defRPr sz="1200"/>
            </a:lvl7pPr>
            <a:lvl8pPr marL="4266347" indent="0">
              <a:buNone/>
              <a:defRPr sz="1200"/>
            </a:lvl8pPr>
            <a:lvl9pPr marL="487582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2/14/2024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200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F9566EC-3395-5496-5C88-F848E1E9B5B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423" y="303032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43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ctr" defTabSz="1218321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09" indent="-45710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402" indent="-380924" algn="l" defTabSz="1218321" rtl="0" eaLnBrk="1" latinLnBrk="0" hangingPunct="1">
        <a:spcBef>
          <a:spcPct val="20000"/>
        </a:spcBef>
        <a:buFont typeface="Arial" panose="020B0604020202020204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95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73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651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129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608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1086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564" indent="-304739" algn="l" defTabSz="121832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78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56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34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12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90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868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347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825" algn="l" defTabSz="121832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50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3.png"/><Relationship Id="rId7" Type="http://schemas.openxmlformats.org/officeDocument/2006/relationships/image" Target="../media/image5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55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2.wdp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3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0.png"/><Relationship Id="rId11" Type="http://schemas.openxmlformats.org/officeDocument/2006/relationships/image" Target="../media/image35.png"/><Relationship Id="rId5" Type="http://schemas.openxmlformats.org/officeDocument/2006/relationships/image" Target="../media/image25.png"/><Relationship Id="rId10" Type="http://schemas.openxmlformats.org/officeDocument/2006/relationships/image" Target="../media/image34.png"/><Relationship Id="rId4" Type="http://schemas.openxmlformats.org/officeDocument/2006/relationships/image" Target="../media/image24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3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25.png"/><Relationship Id="rId10" Type="http://schemas.openxmlformats.org/officeDocument/2006/relationships/image" Target="../media/image41.png"/><Relationship Id="rId4" Type="http://schemas.openxmlformats.org/officeDocument/2006/relationships/image" Target="../media/image24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0AF8EA36-3B14-42B7-8F27-DB2267A9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513" y="4065913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CFDF0CE6-F843-4E75-A749-0930B6BD08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5D745AC2-E562-4839-A49C-A2F043D42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16" name="图片 23">
            <a:extLst>
              <a:ext uri="{FF2B5EF4-FFF2-40B4-BE49-F238E27FC236}">
                <a16:creationId xmlns:a16="http://schemas.microsoft.com/office/drawing/2014/main" id="{D61A2E0B-784F-4D8B-8058-55E88EE2B2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05" y="604144"/>
            <a:ext cx="1606073" cy="1174401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DFA3892-E653-4948-9402-9E615FE0FC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3750" y="0"/>
            <a:ext cx="3275325" cy="18049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80AAD09-E7DF-92BA-AFCD-C6E13DDE56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9887" y="1362789"/>
            <a:ext cx="3993226" cy="11034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BE173B-3174-5230-877D-D435B58C54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39617" y="2103798"/>
            <a:ext cx="9455716" cy="1926503"/>
          </a:xfrm>
          <a:prstGeom prst="rect">
            <a:avLst/>
          </a:prstGeom>
        </p:spPr>
      </p:pic>
      <p:pic>
        <p:nvPicPr>
          <p:cNvPr id="6" name="Picture 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CE56B93-E916-9638-A1EA-B6B95FA04E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423" y="303032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5315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8EB4B0-8121-4EA8-BCDE-CE5A48434A3C}"/>
              </a:ext>
            </a:extLst>
          </p:cNvPr>
          <p:cNvSpPr/>
          <p:nvPr/>
        </p:nvSpPr>
        <p:spPr>
          <a:xfrm>
            <a:off x="514350" y="209550"/>
            <a:ext cx="11163300" cy="6210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34F0DEE-92A3-4ECA-9104-66C0B7102461}"/>
              </a:ext>
            </a:extLst>
          </p:cNvPr>
          <p:cNvSpPr/>
          <p:nvPr/>
        </p:nvSpPr>
        <p:spPr>
          <a:xfrm>
            <a:off x="1480840" y="247419"/>
            <a:ext cx="681335" cy="6860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C7C51D-7FDC-47DD-B027-41BBA8A191AC}"/>
              </a:ext>
            </a:extLst>
          </p:cNvPr>
          <p:cNvSpPr txBox="1"/>
          <p:nvPr/>
        </p:nvSpPr>
        <p:spPr>
          <a:xfrm>
            <a:off x="2167474" y="295416"/>
            <a:ext cx="878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Tìm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phân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thích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hợp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theo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mẫu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DC0113A-50FA-6394-62E2-EDDEE1855439}"/>
              </a:ext>
            </a:extLst>
          </p:cNvPr>
          <p:cNvGrpSpPr/>
          <p:nvPr/>
        </p:nvGrpSpPr>
        <p:grpSpPr>
          <a:xfrm>
            <a:off x="990600" y="1352550"/>
            <a:ext cx="4314825" cy="1074956"/>
            <a:chOff x="990600" y="1352550"/>
            <a:chExt cx="4314825" cy="107495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0A83BD1-05ED-3E5D-9ACE-1FFAD72A64C7}"/>
                </a:ext>
              </a:extLst>
            </p:cNvPr>
            <p:cNvSpPr txBox="1"/>
            <p:nvPr/>
          </p:nvSpPr>
          <p:spPr>
            <a:xfrm>
              <a:off x="990600" y="1352550"/>
              <a:ext cx="16383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a)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0F411F-2FD4-F49D-551C-2179979D9FAE}"/>
                </a:ext>
              </a:extLst>
            </p:cNvPr>
            <p:cNvCxnSpPr>
              <a:cxnSpLocks/>
            </p:cNvCxnSpPr>
            <p:nvPr/>
          </p:nvCxnSpPr>
          <p:spPr>
            <a:xfrm>
              <a:off x="1695450" y="1476375"/>
              <a:ext cx="0" cy="323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3B0C9BD-47BC-EF83-422F-C500C1FB660E}"/>
                </a:ext>
              </a:extLst>
            </p:cNvPr>
            <p:cNvCxnSpPr>
              <a:cxnSpLocks/>
            </p:cNvCxnSpPr>
            <p:nvPr/>
          </p:nvCxnSpPr>
          <p:spPr>
            <a:xfrm>
              <a:off x="5095875" y="1466850"/>
              <a:ext cx="0" cy="323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D205F75-79E2-9ED9-0CE4-2E00C50BE868}"/>
                </a:ext>
              </a:extLst>
            </p:cNvPr>
            <p:cNvCxnSpPr>
              <a:cxnSpLocks/>
            </p:cNvCxnSpPr>
            <p:nvPr/>
          </p:nvCxnSpPr>
          <p:spPr>
            <a:xfrm>
              <a:off x="1676400" y="1647825"/>
              <a:ext cx="3409950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FAA50B0-8D1B-0F27-19EF-DD9F8402A96B}"/>
                </a:ext>
              </a:extLst>
            </p:cNvPr>
            <p:cNvCxnSpPr>
              <a:cxnSpLocks/>
            </p:cNvCxnSpPr>
            <p:nvPr/>
          </p:nvCxnSpPr>
          <p:spPr>
            <a:xfrm>
              <a:off x="2543175" y="1485900"/>
              <a:ext cx="0" cy="323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50219E-DDC0-7D64-9B5B-1B50FA81D622}"/>
                </a:ext>
              </a:extLst>
            </p:cNvPr>
            <p:cNvCxnSpPr>
              <a:cxnSpLocks/>
            </p:cNvCxnSpPr>
            <p:nvPr/>
          </p:nvCxnSpPr>
          <p:spPr>
            <a:xfrm>
              <a:off x="3400425" y="1466850"/>
              <a:ext cx="0" cy="323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832EDA6-8407-24D8-00F4-FF1B62D26635}"/>
                </a:ext>
              </a:extLst>
            </p:cNvPr>
            <p:cNvCxnSpPr>
              <a:cxnSpLocks/>
            </p:cNvCxnSpPr>
            <p:nvPr/>
          </p:nvCxnSpPr>
          <p:spPr>
            <a:xfrm>
              <a:off x="4257675" y="1466850"/>
              <a:ext cx="0" cy="323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C0A50B-6AC8-5787-B42F-7D25183EC067}"/>
                </a:ext>
              </a:extLst>
            </p:cNvPr>
            <p:cNvSpPr txBox="1"/>
            <p:nvPr/>
          </p:nvSpPr>
          <p:spPr>
            <a:xfrm>
              <a:off x="1504950" y="1781175"/>
              <a:ext cx="4095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A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ACADE6-4384-C216-34E2-59AA87D22926}"/>
                </a:ext>
              </a:extLst>
            </p:cNvPr>
            <p:cNvSpPr txBox="1"/>
            <p:nvPr/>
          </p:nvSpPr>
          <p:spPr>
            <a:xfrm>
              <a:off x="2286000" y="1762125"/>
              <a:ext cx="4095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B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AFA54F-9D13-B3DE-AE7A-76D61DCCC7AA}"/>
                </a:ext>
              </a:extLst>
            </p:cNvPr>
            <p:cNvSpPr txBox="1"/>
            <p:nvPr/>
          </p:nvSpPr>
          <p:spPr>
            <a:xfrm>
              <a:off x="4895850" y="1743075"/>
              <a:ext cx="4095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C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BAD2307-A0FA-B7FC-45A9-271739A9F94C}"/>
                  </a:ext>
                </a:extLst>
              </p:cNvPr>
              <p:cNvSpPr txBox="1"/>
              <p:nvPr/>
            </p:nvSpPr>
            <p:spPr>
              <a:xfrm>
                <a:off x="1457325" y="2466975"/>
                <a:ext cx="4714875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solidFill>
                      <a:srgbClr val="002060"/>
                    </a:solidFill>
                  </a:rPr>
                  <a:t>AB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AC; BC =         AC</a:t>
                </a:r>
                <a:endParaRPr lang="en-US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BAD2307-A0FA-B7FC-45A9-271739A9F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25" y="2466975"/>
                <a:ext cx="4714875" cy="892552"/>
              </a:xfrm>
              <a:prstGeom prst="rect">
                <a:avLst/>
              </a:prstGeom>
              <a:blipFill>
                <a:blip r:embed="rId3"/>
                <a:stretch>
                  <a:fillRect l="-3876" b="-130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96" name="Group 4095">
            <a:extLst>
              <a:ext uri="{FF2B5EF4-FFF2-40B4-BE49-F238E27FC236}">
                <a16:creationId xmlns:a16="http://schemas.microsoft.com/office/drawing/2014/main" id="{C8FC8936-12EB-D5D3-8165-68FE6A48D46C}"/>
              </a:ext>
            </a:extLst>
          </p:cNvPr>
          <p:cNvGrpSpPr/>
          <p:nvPr/>
        </p:nvGrpSpPr>
        <p:grpSpPr>
          <a:xfrm>
            <a:off x="1000125" y="3743325"/>
            <a:ext cx="5067300" cy="1074956"/>
            <a:chOff x="990600" y="1352550"/>
            <a:chExt cx="5067300" cy="1074956"/>
          </a:xfrm>
        </p:grpSpPr>
        <p:sp>
          <p:nvSpPr>
            <p:cNvPr id="4097" name="TextBox 4096">
              <a:extLst>
                <a:ext uri="{FF2B5EF4-FFF2-40B4-BE49-F238E27FC236}">
                  <a16:creationId xmlns:a16="http://schemas.microsoft.com/office/drawing/2014/main" id="{530C9C08-26E5-E4D1-9DAC-BDB5D6E32330}"/>
                </a:ext>
              </a:extLst>
            </p:cNvPr>
            <p:cNvSpPr txBox="1"/>
            <p:nvPr/>
          </p:nvSpPr>
          <p:spPr>
            <a:xfrm>
              <a:off x="990600" y="1352550"/>
              <a:ext cx="16383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B)</a:t>
              </a:r>
            </a:p>
          </p:txBody>
        </p:sp>
        <p:cxnSp>
          <p:nvCxnSpPr>
            <p:cNvPr id="4099" name="Straight Connector 4098">
              <a:extLst>
                <a:ext uri="{FF2B5EF4-FFF2-40B4-BE49-F238E27FC236}">
                  <a16:creationId xmlns:a16="http://schemas.microsoft.com/office/drawing/2014/main" id="{93B4DF67-299F-B639-6ED6-D5991FD5E053}"/>
                </a:ext>
              </a:extLst>
            </p:cNvPr>
            <p:cNvCxnSpPr>
              <a:cxnSpLocks/>
            </p:cNvCxnSpPr>
            <p:nvPr/>
          </p:nvCxnSpPr>
          <p:spPr>
            <a:xfrm>
              <a:off x="1695450" y="1476375"/>
              <a:ext cx="0" cy="323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0" name="Straight Connector 4099">
              <a:extLst>
                <a:ext uri="{FF2B5EF4-FFF2-40B4-BE49-F238E27FC236}">
                  <a16:creationId xmlns:a16="http://schemas.microsoft.com/office/drawing/2014/main" id="{F7E994D9-A4D4-D6AA-B1CF-53B880B83DFA}"/>
                </a:ext>
              </a:extLst>
            </p:cNvPr>
            <p:cNvCxnSpPr>
              <a:cxnSpLocks/>
            </p:cNvCxnSpPr>
            <p:nvPr/>
          </p:nvCxnSpPr>
          <p:spPr>
            <a:xfrm>
              <a:off x="5095875" y="1466850"/>
              <a:ext cx="0" cy="323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1" name="Straight Connector 4100">
              <a:extLst>
                <a:ext uri="{FF2B5EF4-FFF2-40B4-BE49-F238E27FC236}">
                  <a16:creationId xmlns:a16="http://schemas.microsoft.com/office/drawing/2014/main" id="{A32A1677-55D8-26FE-8EBE-DE79D5718CD4}"/>
                </a:ext>
              </a:extLst>
            </p:cNvPr>
            <p:cNvCxnSpPr>
              <a:cxnSpLocks/>
            </p:cNvCxnSpPr>
            <p:nvPr/>
          </p:nvCxnSpPr>
          <p:spPr>
            <a:xfrm>
              <a:off x="1676400" y="1647825"/>
              <a:ext cx="4171950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2" name="Straight Connector 4101">
              <a:extLst>
                <a:ext uri="{FF2B5EF4-FFF2-40B4-BE49-F238E27FC236}">
                  <a16:creationId xmlns:a16="http://schemas.microsoft.com/office/drawing/2014/main" id="{EA9AB42C-3280-C50D-65A7-BA50A2893CEC}"/>
                </a:ext>
              </a:extLst>
            </p:cNvPr>
            <p:cNvCxnSpPr>
              <a:cxnSpLocks/>
            </p:cNvCxnSpPr>
            <p:nvPr/>
          </p:nvCxnSpPr>
          <p:spPr>
            <a:xfrm>
              <a:off x="2543175" y="1485900"/>
              <a:ext cx="0" cy="323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3" name="Straight Connector 4102">
              <a:extLst>
                <a:ext uri="{FF2B5EF4-FFF2-40B4-BE49-F238E27FC236}">
                  <a16:creationId xmlns:a16="http://schemas.microsoft.com/office/drawing/2014/main" id="{A5809A17-022C-FF4A-6157-FEE6CCFD6F21}"/>
                </a:ext>
              </a:extLst>
            </p:cNvPr>
            <p:cNvCxnSpPr>
              <a:cxnSpLocks/>
            </p:cNvCxnSpPr>
            <p:nvPr/>
          </p:nvCxnSpPr>
          <p:spPr>
            <a:xfrm>
              <a:off x="3400425" y="1466850"/>
              <a:ext cx="0" cy="323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4" name="Straight Connector 4103">
              <a:extLst>
                <a:ext uri="{FF2B5EF4-FFF2-40B4-BE49-F238E27FC236}">
                  <a16:creationId xmlns:a16="http://schemas.microsoft.com/office/drawing/2014/main" id="{BE771CEB-72D5-925A-569F-29BFEE64A494}"/>
                </a:ext>
              </a:extLst>
            </p:cNvPr>
            <p:cNvCxnSpPr>
              <a:cxnSpLocks/>
            </p:cNvCxnSpPr>
            <p:nvPr/>
          </p:nvCxnSpPr>
          <p:spPr>
            <a:xfrm>
              <a:off x="4257675" y="1466850"/>
              <a:ext cx="0" cy="323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05" name="TextBox 4104">
              <a:extLst>
                <a:ext uri="{FF2B5EF4-FFF2-40B4-BE49-F238E27FC236}">
                  <a16:creationId xmlns:a16="http://schemas.microsoft.com/office/drawing/2014/main" id="{BB90216F-BC78-8239-8DA1-207C6DD2FAEF}"/>
                </a:ext>
              </a:extLst>
            </p:cNvPr>
            <p:cNvSpPr txBox="1"/>
            <p:nvPr/>
          </p:nvSpPr>
          <p:spPr>
            <a:xfrm>
              <a:off x="1504950" y="1781175"/>
              <a:ext cx="4095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H</a:t>
              </a:r>
            </a:p>
          </p:txBody>
        </p:sp>
        <p:sp>
          <p:nvSpPr>
            <p:cNvPr id="4106" name="TextBox 4105">
              <a:extLst>
                <a:ext uri="{FF2B5EF4-FFF2-40B4-BE49-F238E27FC236}">
                  <a16:creationId xmlns:a16="http://schemas.microsoft.com/office/drawing/2014/main" id="{5DA91FEB-DFA8-30B0-5E54-11AA17549D65}"/>
                </a:ext>
              </a:extLst>
            </p:cNvPr>
            <p:cNvSpPr txBox="1"/>
            <p:nvPr/>
          </p:nvSpPr>
          <p:spPr>
            <a:xfrm>
              <a:off x="3209925" y="1752600"/>
              <a:ext cx="4095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I</a:t>
              </a:r>
            </a:p>
          </p:txBody>
        </p:sp>
        <p:sp>
          <p:nvSpPr>
            <p:cNvPr id="4107" name="TextBox 4106">
              <a:extLst>
                <a:ext uri="{FF2B5EF4-FFF2-40B4-BE49-F238E27FC236}">
                  <a16:creationId xmlns:a16="http://schemas.microsoft.com/office/drawing/2014/main" id="{722C9587-2758-BC92-73BE-3D4B821F7197}"/>
                </a:ext>
              </a:extLst>
            </p:cNvPr>
            <p:cNvSpPr txBox="1"/>
            <p:nvPr/>
          </p:nvSpPr>
          <p:spPr>
            <a:xfrm>
              <a:off x="5648325" y="1685925"/>
              <a:ext cx="4095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K</a:t>
              </a:r>
            </a:p>
          </p:txBody>
        </p:sp>
        <p:cxnSp>
          <p:nvCxnSpPr>
            <p:cNvPr id="4110" name="Straight Connector 4109">
              <a:extLst>
                <a:ext uri="{FF2B5EF4-FFF2-40B4-BE49-F238E27FC236}">
                  <a16:creationId xmlns:a16="http://schemas.microsoft.com/office/drawing/2014/main" id="{A4DA07F6-3C94-48D9-BD25-03DA24F32CA4}"/>
                </a:ext>
              </a:extLst>
            </p:cNvPr>
            <p:cNvCxnSpPr>
              <a:cxnSpLocks/>
            </p:cNvCxnSpPr>
            <p:nvPr/>
          </p:nvCxnSpPr>
          <p:spPr>
            <a:xfrm>
              <a:off x="5848350" y="1466850"/>
              <a:ext cx="0" cy="32385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11" name="TextBox 4110">
                <a:extLst>
                  <a:ext uri="{FF2B5EF4-FFF2-40B4-BE49-F238E27FC236}">
                    <a16:creationId xmlns:a16="http://schemas.microsoft.com/office/drawing/2014/main" id="{E6FFC84A-BE2D-CDCF-C5DA-E5D8D5F7F151}"/>
                  </a:ext>
                </a:extLst>
              </p:cNvPr>
              <p:cNvSpPr txBox="1"/>
              <p:nvPr/>
            </p:nvSpPr>
            <p:spPr>
              <a:xfrm>
                <a:off x="1323975" y="4857750"/>
                <a:ext cx="64103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solidFill>
                      <a:srgbClr val="002060"/>
                    </a:solidFill>
                  </a:rPr>
                  <a:t>HI =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HK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; IK =         HK</a:t>
                </a:r>
                <a:endParaRPr lang="en-US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111" name="TextBox 4110">
                <a:extLst>
                  <a:ext uri="{FF2B5EF4-FFF2-40B4-BE49-F238E27FC236}">
                    <a16:creationId xmlns:a16="http://schemas.microsoft.com/office/drawing/2014/main" id="{E6FFC84A-BE2D-CDCF-C5DA-E5D8D5F7F1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975" y="4857750"/>
                <a:ext cx="6410325" cy="646331"/>
              </a:xfrm>
              <a:prstGeom prst="rect">
                <a:avLst/>
              </a:prstGeom>
              <a:blipFill>
                <a:blip r:embed="rId4"/>
                <a:stretch>
                  <a:fillRect l="-2852" t="-16981" b="-35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12" name="Rectangle: Rounded Corners 4111">
            <a:extLst>
              <a:ext uri="{FF2B5EF4-FFF2-40B4-BE49-F238E27FC236}">
                <a16:creationId xmlns:a16="http://schemas.microsoft.com/office/drawing/2014/main" id="{DE008A75-F6F7-C7E3-B4F8-7796260ADDBF}"/>
              </a:ext>
            </a:extLst>
          </p:cNvPr>
          <p:cNvSpPr/>
          <p:nvPr/>
        </p:nvSpPr>
        <p:spPr>
          <a:xfrm>
            <a:off x="4524375" y="2628900"/>
            <a:ext cx="676275" cy="571500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?</a:t>
            </a:r>
          </a:p>
        </p:txBody>
      </p:sp>
      <p:sp>
        <p:nvSpPr>
          <p:cNvPr id="4113" name="Rectangle: Rounded Corners 4112">
            <a:extLst>
              <a:ext uri="{FF2B5EF4-FFF2-40B4-BE49-F238E27FC236}">
                <a16:creationId xmlns:a16="http://schemas.microsoft.com/office/drawing/2014/main" id="{59B5AC6D-7798-6CF1-C513-E36716A96C04}"/>
              </a:ext>
            </a:extLst>
          </p:cNvPr>
          <p:cNvSpPr/>
          <p:nvPr/>
        </p:nvSpPr>
        <p:spPr>
          <a:xfrm>
            <a:off x="2228850" y="4848225"/>
            <a:ext cx="657225" cy="571500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?</a:t>
            </a:r>
          </a:p>
        </p:txBody>
      </p:sp>
      <p:sp>
        <p:nvSpPr>
          <p:cNvPr id="4114" name="Rectangle: Rounded Corners 4113">
            <a:extLst>
              <a:ext uri="{FF2B5EF4-FFF2-40B4-BE49-F238E27FC236}">
                <a16:creationId xmlns:a16="http://schemas.microsoft.com/office/drawing/2014/main" id="{2372EDD6-201A-D25B-DC94-ADD855894E8E}"/>
              </a:ext>
            </a:extLst>
          </p:cNvPr>
          <p:cNvSpPr/>
          <p:nvPr/>
        </p:nvSpPr>
        <p:spPr>
          <a:xfrm>
            <a:off x="4629150" y="4876800"/>
            <a:ext cx="657225" cy="571500"/>
          </a:xfrm>
          <a:prstGeom prst="round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15" name="Rectangle: Rounded Corners 4114">
                <a:extLst>
                  <a:ext uri="{FF2B5EF4-FFF2-40B4-BE49-F238E27FC236}">
                    <a16:creationId xmlns:a16="http://schemas.microsoft.com/office/drawing/2014/main" id="{AAFCBA3E-0895-0F05-BAE1-8BBDF91A6B3C}"/>
                  </a:ext>
                </a:extLst>
              </p:cNvPr>
              <p:cNvSpPr/>
              <p:nvPr/>
            </p:nvSpPr>
            <p:spPr>
              <a:xfrm>
                <a:off x="4524375" y="2466976"/>
                <a:ext cx="676275" cy="904874"/>
              </a:xfrm>
              <a:prstGeom prst="roundRect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115" name="Rectangle: Rounded Corners 4114">
                <a:extLst>
                  <a:ext uri="{FF2B5EF4-FFF2-40B4-BE49-F238E27FC236}">
                    <a16:creationId xmlns:a16="http://schemas.microsoft.com/office/drawing/2014/main" id="{AAFCBA3E-0895-0F05-BAE1-8BBDF91A6B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75" y="2466976"/>
                <a:ext cx="676275" cy="90487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16" name="Rectangle: Rounded Corners 4115">
                <a:extLst>
                  <a:ext uri="{FF2B5EF4-FFF2-40B4-BE49-F238E27FC236}">
                    <a16:creationId xmlns:a16="http://schemas.microsoft.com/office/drawing/2014/main" id="{313CF5F1-690E-7248-E6A3-BCEB822948E5}"/>
                  </a:ext>
                </a:extLst>
              </p:cNvPr>
              <p:cNvSpPr/>
              <p:nvPr/>
            </p:nvSpPr>
            <p:spPr>
              <a:xfrm>
                <a:off x="2200275" y="4676776"/>
                <a:ext cx="676275" cy="904874"/>
              </a:xfrm>
              <a:prstGeom prst="roundRect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116" name="Rectangle: Rounded Corners 4115">
                <a:extLst>
                  <a:ext uri="{FF2B5EF4-FFF2-40B4-BE49-F238E27FC236}">
                    <a16:creationId xmlns:a16="http://schemas.microsoft.com/office/drawing/2014/main" id="{313CF5F1-690E-7248-E6A3-BCEB822948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275" y="4676776"/>
                <a:ext cx="676275" cy="90487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17" name="Rectangle: Rounded Corners 4116">
                <a:extLst>
                  <a:ext uri="{FF2B5EF4-FFF2-40B4-BE49-F238E27FC236}">
                    <a16:creationId xmlns:a16="http://schemas.microsoft.com/office/drawing/2014/main" id="{8E1B5B24-BECC-8D8E-7885-CE04EA6CA363}"/>
                  </a:ext>
                </a:extLst>
              </p:cNvPr>
              <p:cNvSpPr/>
              <p:nvPr/>
            </p:nvSpPr>
            <p:spPr>
              <a:xfrm>
                <a:off x="4619625" y="4686301"/>
                <a:ext cx="676275" cy="904874"/>
              </a:xfrm>
              <a:prstGeom prst="roundRect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117" name="Rectangle: Rounded Corners 4116">
                <a:extLst>
                  <a:ext uri="{FF2B5EF4-FFF2-40B4-BE49-F238E27FC236}">
                    <a16:creationId xmlns:a16="http://schemas.microsoft.com/office/drawing/2014/main" id="{8E1B5B24-BECC-8D8E-7885-CE04EA6CA3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625" y="4686301"/>
                <a:ext cx="676275" cy="904874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52634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31" grpId="0"/>
      <p:bldP spid="4111" grpId="0"/>
      <p:bldP spid="4112" grpId="0" animBg="1"/>
      <p:bldP spid="4113" grpId="0" animBg="1"/>
      <p:bldP spid="4114" grpId="0" animBg="1"/>
      <p:bldP spid="4115" grpId="0" animBg="1"/>
      <p:bldP spid="4116" grpId="0" animBg="1"/>
      <p:bldP spid="41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0">
            <a:extLst>
              <a:ext uri="{FF2B5EF4-FFF2-40B4-BE49-F238E27FC236}">
                <a16:creationId xmlns:a16="http://schemas.microsoft.com/office/drawing/2014/main" id="{6C52FC6A-E8F6-472C-A636-EC0796E6B996}"/>
              </a:ext>
            </a:extLst>
          </p:cNvPr>
          <p:cNvGrpSpPr/>
          <p:nvPr/>
        </p:nvGrpSpPr>
        <p:grpSpPr>
          <a:xfrm flipH="1">
            <a:off x="2562227" y="629124"/>
            <a:ext cx="7205669" cy="3689556"/>
            <a:chOff x="731883" y="1025738"/>
            <a:chExt cx="7205669" cy="4403171"/>
          </a:xfrm>
        </p:grpSpPr>
        <p:sp>
          <p:nvSpPr>
            <p:cNvPr id="13" name="矩形 1">
              <a:extLst>
                <a:ext uri="{FF2B5EF4-FFF2-40B4-BE49-F238E27FC236}">
                  <a16:creationId xmlns:a16="http://schemas.microsoft.com/office/drawing/2014/main" id="{4998D6AF-2C6D-4849-AEE3-C7EFE3010D6F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矩形 1">
              <a:extLst>
                <a:ext uri="{FF2B5EF4-FFF2-40B4-BE49-F238E27FC236}">
                  <a16:creationId xmlns:a16="http://schemas.microsoft.com/office/drawing/2014/main" id="{E6E31011-F4AE-45CD-9D96-5AAEAAA63494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" name="Cloud Callout 5"/>
          <p:cNvSpPr/>
          <p:nvPr/>
        </p:nvSpPr>
        <p:spPr>
          <a:xfrm>
            <a:off x="1886876" y="493061"/>
            <a:ext cx="9677401" cy="4495800"/>
          </a:xfrm>
          <a:prstGeom prst="cloudCallout">
            <a:avLst>
              <a:gd name="adj1" fmla="val -19593"/>
              <a:gd name="adj2" fmla="val 58008"/>
            </a:avLst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prstClr val="black"/>
                </a:solidFill>
                <a:latin typeface="Calibri"/>
              </a:rPr>
              <a:t>Hãy</a:t>
            </a:r>
            <a:r>
              <a:rPr lang="en-US" sz="4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giúp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ngựa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vằn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giải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bài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tập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4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nhé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!</a:t>
            </a:r>
          </a:p>
        </p:txBody>
      </p:sp>
      <p:pic>
        <p:nvPicPr>
          <p:cNvPr id="8" name="图片 20">
            <a:extLst>
              <a:ext uri="{FF2B5EF4-FFF2-40B4-BE49-F238E27FC236}">
                <a16:creationId xmlns:a16="http://schemas.microsoft.com/office/drawing/2014/main" id="{6F2F817C-B322-42BA-8FCB-9FD8F22D30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3A5F257-AF0B-4B5F-AEDC-F0B198E541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BE297043-AA15-41F0-9154-D8DD31D5DC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9BC9B5-CBB1-4D50-B287-D43FD12BA0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1667" l="10000" r="90000">
                        <a14:foregroundMark x1="76071" y1="11111" x2="78571" y2="13889"/>
                        <a14:foregroundMark x1="50714" y1="88639" x2="50714" y2="91111"/>
                        <a14:foregroundMark x1="60263" y1="87897" x2="60357" y2="88333"/>
                        <a14:foregroundMark x1="56871" y1="76111" x2="56843" y2="77024"/>
                        <a14:foregroundMark x1="56990" y1="72222" x2="56922" y2="74444"/>
                        <a14:foregroundMark x1="57143" y1="67222" x2="56990" y2="72222"/>
                        <a14:foregroundMark x1="51071" y1="76111" x2="50714" y2="77222"/>
                        <a14:foregroundMark x1="52143" y1="72778" x2="51607" y2="74444"/>
                        <a14:foregroundMark x1="27013" y1="76667" x2="28171" y2="78997"/>
                        <a14:foregroundMark x1="25357" y1="73333" x2="27013" y2="76667"/>
                        <a14:foregroundMark x1="22419" y1="90750" x2="22500" y2="91667"/>
                        <a14:foregroundMark x1="21269" y1="77778" x2="21528" y2="80704"/>
                        <a14:foregroundMark x1="21170" y1="76667" x2="21269" y2="77778"/>
                        <a14:foregroundMark x1="21071" y1="75556" x2="21170" y2="76667"/>
                        <a14:foregroundMark x1="30239" y1="88741" x2="30714" y2="88889"/>
                        <a14:foregroundMark x1="31786" y1="91111" x2="31786" y2="91111"/>
                        <a14:foregroundMark x1="26071" y1="59444" x2="27500" y2="66111"/>
                        <a14:foregroundMark x1="30714" y1="53889" x2="30357" y2="65000"/>
                        <a14:backgroundMark x1="26429" y1="79444" x2="27500" y2="89444"/>
                        <a14:backgroundMark x1="23571" y1="53333" x2="23571" y2="53333"/>
                        <a14:backgroundMark x1="26786" y1="76667" x2="26786" y2="76667"/>
                        <a14:backgroundMark x1="20357" y1="77778" x2="20357" y2="77778"/>
                        <a14:backgroundMark x1="54286" y1="77222" x2="54643" y2="88333"/>
                        <a14:backgroundMark x1="55357" y1="74444" x2="55357" y2="76111"/>
                        <a14:backgroundMark x1="57500" y1="72222" x2="57500" y2="72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76199" y="4264634"/>
            <a:ext cx="4239601" cy="2725458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C84A52A0-AF2B-75A2-9F88-0BEE471CDC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423" y="303032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1312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0AF8EA36-3B14-42B7-8F27-DB2267A9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049714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CFDF0CE6-F843-4E75-A749-0930B6BD08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5D745AC2-E562-4839-A49C-A2F043D42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8EB4B0-8121-4EA8-BCDE-CE5A48434A3C}"/>
              </a:ext>
            </a:extLst>
          </p:cNvPr>
          <p:cNvSpPr/>
          <p:nvPr/>
        </p:nvSpPr>
        <p:spPr>
          <a:xfrm>
            <a:off x="514350" y="209550"/>
            <a:ext cx="11163300" cy="6210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34F0DEE-92A3-4ECA-9104-66C0B7102461}"/>
              </a:ext>
            </a:extLst>
          </p:cNvPr>
          <p:cNvSpPr/>
          <p:nvPr/>
        </p:nvSpPr>
        <p:spPr>
          <a:xfrm>
            <a:off x="85721" y="228600"/>
            <a:ext cx="942979" cy="94297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C7C51D-7FDC-47DD-B027-41BBA8A191AC}"/>
                  </a:ext>
                </a:extLst>
              </p:cNvPr>
              <p:cNvSpPr txBox="1"/>
              <p:nvPr/>
            </p:nvSpPr>
            <p:spPr>
              <a:xfrm>
                <a:off x="942974" y="320382"/>
                <a:ext cx="10658475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Viết 2 ;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;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6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thành</a:t>
                </a:r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ba</a:t>
                </a:r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đều</a:t>
                </a:r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12.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C7C51D-7FDC-47DD-B027-41BBA8A191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974" y="320382"/>
                <a:ext cx="10658475" cy="892552"/>
              </a:xfrm>
              <a:prstGeom prst="rect">
                <a:avLst/>
              </a:prstGeom>
              <a:blipFill>
                <a:blip r:embed="rId6"/>
                <a:stretch>
                  <a:fillRect l="-1773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A74B16-1E93-F4B2-9638-D5B7746164AC}"/>
                  </a:ext>
                </a:extLst>
              </p:cNvPr>
              <p:cNvSpPr txBox="1"/>
              <p:nvPr/>
            </p:nvSpPr>
            <p:spPr>
              <a:xfrm>
                <a:off x="1409699" y="1568157"/>
                <a:ext cx="2057401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4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2 </a:t>
                </a:r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4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A74B16-1E93-F4B2-9638-D5B774616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699" y="1568157"/>
                <a:ext cx="2057401" cy="1155766"/>
              </a:xfrm>
              <a:prstGeom prst="rect">
                <a:avLst/>
              </a:prstGeom>
              <a:blipFill>
                <a:blip r:embed="rId7"/>
                <a:stretch>
                  <a:fillRect l="-13314" r="-3254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86252B-4B72-90E2-6450-C34429F66166}"/>
                  </a:ext>
                </a:extLst>
              </p:cNvPr>
              <p:cNvSpPr txBox="1"/>
              <p:nvPr/>
            </p:nvSpPr>
            <p:spPr>
              <a:xfrm>
                <a:off x="4438649" y="1520532"/>
                <a:ext cx="2057401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86252B-4B72-90E2-6450-C34429F66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649" y="1520532"/>
                <a:ext cx="2057401" cy="1202252"/>
              </a:xfrm>
              <a:prstGeom prst="rect">
                <a:avLst/>
              </a:prstGeom>
              <a:blipFill>
                <a:blip r:embed="rId8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AC00DE-EF65-4A2B-71A1-C7BB8D70B25A}"/>
                  </a:ext>
                </a:extLst>
              </p:cNvPr>
              <p:cNvSpPr txBox="1"/>
              <p:nvPr/>
            </p:nvSpPr>
            <p:spPr>
              <a:xfrm>
                <a:off x="7724774" y="1434807"/>
                <a:ext cx="2057401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AC00DE-EF65-4A2B-71A1-C7BB8D70B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4774" y="1434807"/>
                <a:ext cx="2057401" cy="1155766"/>
              </a:xfrm>
              <a:prstGeom prst="rect">
                <a:avLst/>
              </a:prstGeom>
              <a:blipFill>
                <a:blip r:embed="rId9"/>
                <a:stretch>
                  <a:fillRect l="-296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38488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4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0">
            <a:extLst>
              <a:ext uri="{FF2B5EF4-FFF2-40B4-BE49-F238E27FC236}">
                <a16:creationId xmlns:a16="http://schemas.microsoft.com/office/drawing/2014/main" id="{6C52FC6A-E8F6-472C-A636-EC0796E6B996}"/>
              </a:ext>
            </a:extLst>
          </p:cNvPr>
          <p:cNvGrpSpPr/>
          <p:nvPr/>
        </p:nvGrpSpPr>
        <p:grpSpPr>
          <a:xfrm flipH="1">
            <a:off x="2562227" y="629124"/>
            <a:ext cx="7205669" cy="3689556"/>
            <a:chOff x="731883" y="1025738"/>
            <a:chExt cx="7205669" cy="4403171"/>
          </a:xfrm>
        </p:grpSpPr>
        <p:sp>
          <p:nvSpPr>
            <p:cNvPr id="13" name="矩形 1">
              <a:extLst>
                <a:ext uri="{FF2B5EF4-FFF2-40B4-BE49-F238E27FC236}">
                  <a16:creationId xmlns:a16="http://schemas.microsoft.com/office/drawing/2014/main" id="{4998D6AF-2C6D-4849-AEE3-C7EFE3010D6F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矩形 1">
              <a:extLst>
                <a:ext uri="{FF2B5EF4-FFF2-40B4-BE49-F238E27FC236}">
                  <a16:creationId xmlns:a16="http://schemas.microsoft.com/office/drawing/2014/main" id="{E6E31011-F4AE-45CD-9D96-5AAEAAA63494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" name="Cloud Callout 5"/>
          <p:cNvSpPr/>
          <p:nvPr/>
        </p:nvSpPr>
        <p:spPr>
          <a:xfrm>
            <a:off x="1886876" y="493061"/>
            <a:ext cx="9677401" cy="4495800"/>
          </a:xfrm>
          <a:prstGeom prst="cloudCallout">
            <a:avLst>
              <a:gd name="adj1" fmla="val -19593"/>
              <a:gd name="adj2" fmla="val 58008"/>
            </a:avLst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err="1">
                <a:solidFill>
                  <a:prstClr val="black"/>
                </a:solidFill>
              </a:rPr>
              <a:t>Cuối</a:t>
            </a:r>
            <a:r>
              <a:rPr lang="en-US" sz="4800" b="1" dirty="0">
                <a:solidFill>
                  <a:prstClr val="black"/>
                </a:solidFill>
              </a:rPr>
              <a:t> </a:t>
            </a:r>
            <a:r>
              <a:rPr lang="en-US" sz="4800" b="1" dirty="0" err="1">
                <a:solidFill>
                  <a:prstClr val="black"/>
                </a:solidFill>
              </a:rPr>
              <a:t>cùng</a:t>
            </a:r>
            <a:r>
              <a:rPr lang="en-US" sz="4800" b="1" dirty="0">
                <a:solidFill>
                  <a:prstClr val="black"/>
                </a:solidFill>
              </a:rPr>
              <a:t> </a:t>
            </a:r>
            <a:r>
              <a:rPr lang="en-US" sz="4800" b="1" dirty="0" err="1">
                <a:solidFill>
                  <a:prstClr val="black"/>
                </a:solidFill>
              </a:rPr>
              <a:t>giúp</a:t>
            </a:r>
            <a:r>
              <a:rPr lang="en-US" sz="4800" b="1" dirty="0">
                <a:solidFill>
                  <a:prstClr val="black"/>
                </a:solidFill>
              </a:rPr>
              <a:t> </a:t>
            </a:r>
            <a:r>
              <a:rPr lang="en-US" sz="4800" b="1" dirty="0" err="1">
                <a:solidFill>
                  <a:prstClr val="black"/>
                </a:solidFill>
              </a:rPr>
              <a:t>Thỏ</a:t>
            </a:r>
            <a:r>
              <a:rPr lang="en-US" sz="4800" b="1" dirty="0">
                <a:solidFill>
                  <a:prstClr val="black"/>
                </a:solidFill>
              </a:rPr>
              <a:t> </a:t>
            </a:r>
            <a:r>
              <a:rPr lang="en-US" sz="4800" b="1" dirty="0" err="1">
                <a:solidFill>
                  <a:prstClr val="black"/>
                </a:solidFill>
              </a:rPr>
              <a:t>giải</a:t>
            </a:r>
            <a:r>
              <a:rPr lang="en-US" sz="4800" b="1" dirty="0">
                <a:solidFill>
                  <a:prstClr val="black"/>
                </a:solidFill>
              </a:rPr>
              <a:t> </a:t>
            </a:r>
            <a:r>
              <a:rPr lang="en-US" sz="4800" b="1" dirty="0" err="1">
                <a:solidFill>
                  <a:prstClr val="black"/>
                </a:solidFill>
              </a:rPr>
              <a:t>bài</a:t>
            </a:r>
            <a:r>
              <a:rPr lang="en-US" sz="4800" b="1" dirty="0">
                <a:solidFill>
                  <a:prstClr val="black"/>
                </a:solidFill>
              </a:rPr>
              <a:t> </a:t>
            </a:r>
            <a:r>
              <a:rPr lang="en-US" sz="4800" b="1" dirty="0" err="1">
                <a:solidFill>
                  <a:prstClr val="black"/>
                </a:solidFill>
              </a:rPr>
              <a:t>tập</a:t>
            </a:r>
            <a:r>
              <a:rPr lang="en-US" sz="4800" b="1" dirty="0">
                <a:solidFill>
                  <a:prstClr val="black"/>
                </a:solidFill>
              </a:rPr>
              <a:t> 5 </a:t>
            </a:r>
            <a:r>
              <a:rPr lang="en-US" sz="4800" b="1" dirty="0" err="1">
                <a:solidFill>
                  <a:prstClr val="black"/>
                </a:solidFill>
              </a:rPr>
              <a:t>để</a:t>
            </a:r>
            <a:r>
              <a:rPr lang="en-US" sz="4800" b="1" dirty="0">
                <a:solidFill>
                  <a:prstClr val="black"/>
                </a:solidFill>
              </a:rPr>
              <a:t> </a:t>
            </a:r>
            <a:r>
              <a:rPr lang="en-US" sz="4800" b="1" dirty="0" err="1">
                <a:solidFill>
                  <a:prstClr val="black"/>
                </a:solidFill>
              </a:rPr>
              <a:t>đến</a:t>
            </a:r>
            <a:r>
              <a:rPr lang="en-US" sz="4800" b="1" dirty="0">
                <a:solidFill>
                  <a:prstClr val="black"/>
                </a:solidFill>
              </a:rPr>
              <a:t> </a:t>
            </a:r>
            <a:r>
              <a:rPr lang="en-US" sz="4800" b="1" dirty="0" err="1">
                <a:solidFill>
                  <a:prstClr val="black"/>
                </a:solidFill>
              </a:rPr>
              <a:t>thăm</a:t>
            </a:r>
            <a:r>
              <a:rPr lang="en-US" sz="4800" b="1" dirty="0">
                <a:solidFill>
                  <a:prstClr val="black"/>
                </a:solidFill>
              </a:rPr>
              <a:t> </a:t>
            </a:r>
            <a:r>
              <a:rPr lang="en-US" sz="4800" b="1" dirty="0" err="1">
                <a:solidFill>
                  <a:prstClr val="black"/>
                </a:solidFill>
              </a:rPr>
              <a:t>nhà</a:t>
            </a:r>
            <a:r>
              <a:rPr lang="en-US" sz="4800" b="1" dirty="0">
                <a:solidFill>
                  <a:prstClr val="black"/>
                </a:solidFill>
              </a:rPr>
              <a:t> </a:t>
            </a:r>
            <a:r>
              <a:rPr lang="en-US" sz="4800" b="1" dirty="0" err="1">
                <a:solidFill>
                  <a:prstClr val="black"/>
                </a:solidFill>
              </a:rPr>
              <a:t>Thỏ</a:t>
            </a:r>
            <a:r>
              <a:rPr lang="en-US" sz="4800" b="1" dirty="0">
                <a:solidFill>
                  <a:prstClr val="black"/>
                </a:solidFill>
              </a:rPr>
              <a:t> </a:t>
            </a:r>
            <a:r>
              <a:rPr lang="en-US" sz="4800" b="1" dirty="0" err="1">
                <a:solidFill>
                  <a:prstClr val="black"/>
                </a:solidFill>
              </a:rPr>
              <a:t>nhé</a:t>
            </a:r>
            <a:r>
              <a:rPr lang="en-US" sz="4800" b="1" dirty="0">
                <a:solidFill>
                  <a:prstClr val="black"/>
                </a:solidFill>
              </a:rPr>
              <a:t>!</a:t>
            </a:r>
          </a:p>
        </p:txBody>
      </p:sp>
      <p:pic>
        <p:nvPicPr>
          <p:cNvPr id="8" name="图片 20">
            <a:extLst>
              <a:ext uri="{FF2B5EF4-FFF2-40B4-BE49-F238E27FC236}">
                <a16:creationId xmlns:a16="http://schemas.microsoft.com/office/drawing/2014/main" id="{6F2F817C-B322-42BA-8FCB-9FD8F22D30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3A5F257-AF0B-4B5F-AEDC-F0B198E541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BE297043-AA15-41F0-9154-D8DD31D5DC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C781DD-0725-B63D-EBA6-17F07628AF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89974">
                        <a14:foregroundMark x1="19141" y1="36342" x2="25391" y2="43247"/>
                        <a14:foregroundMark x1="73438" y1="40157" x2="70833" y2="53725"/>
                        <a14:foregroundMark x1="80078" y1="54694" x2="86068" y2="62871"/>
                        <a14:foregroundMark x1="43945" y1="55058" x2="48242" y2="58571"/>
                        <a14:foregroundMark x1="54622" y1="47002" x2="53451" y2="51726"/>
                        <a14:foregroundMark x1="44661" y1="35009" x2="49284" y2="38764"/>
                        <a14:foregroundMark x1="58984" y1="36099" x2="65039" y2="41066"/>
                        <a14:foregroundMark x1="30924" y1="32586" x2="29883" y2="49667"/>
                        <a14:foregroundMark x1="20443" y1="43368" x2="18034" y2="48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226" y="3810914"/>
            <a:ext cx="2835399" cy="30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496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0AF8EA36-3B14-42B7-8F27-DB2267A9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049714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CFDF0CE6-F843-4E75-A749-0930B6BD08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5D745AC2-E562-4839-A49C-A2F043D42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8EB4B0-8121-4EA8-BCDE-CE5A48434A3C}"/>
              </a:ext>
            </a:extLst>
          </p:cNvPr>
          <p:cNvSpPr/>
          <p:nvPr/>
        </p:nvSpPr>
        <p:spPr>
          <a:xfrm>
            <a:off x="514350" y="209550"/>
            <a:ext cx="11163300" cy="6210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34F0DEE-92A3-4ECA-9104-66C0B7102461}"/>
              </a:ext>
            </a:extLst>
          </p:cNvPr>
          <p:cNvSpPr/>
          <p:nvPr/>
        </p:nvSpPr>
        <p:spPr>
          <a:xfrm>
            <a:off x="1009646" y="304800"/>
            <a:ext cx="733429" cy="7143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C7C51D-7FDC-47DD-B027-41BBA8A191AC}"/>
              </a:ext>
            </a:extLst>
          </p:cNvPr>
          <p:cNvSpPr txBox="1"/>
          <p:nvPr/>
        </p:nvSpPr>
        <p:spPr>
          <a:xfrm>
            <a:off x="1819274" y="282282"/>
            <a:ext cx="10658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968D8D-654F-2C3A-5A62-8DF83AE52A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8550" y="442912"/>
            <a:ext cx="7086600" cy="36099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572ECC-6171-608F-6C20-2F00F8C77241}"/>
              </a:ext>
            </a:extLst>
          </p:cNvPr>
          <p:cNvSpPr txBox="1"/>
          <p:nvPr/>
        </p:nvSpPr>
        <p:spPr>
          <a:xfrm>
            <a:off x="2228849" y="4339932"/>
            <a:ext cx="9163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Mai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giúp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Nam.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48E082-C0FE-7E20-ACB5-55526029FF46}"/>
              </a:ext>
            </a:extLst>
          </p:cNvPr>
          <p:cNvSpPr txBox="1"/>
          <p:nvPr/>
        </p:nvSpPr>
        <p:spPr>
          <a:xfrm>
            <a:off x="1390650" y="5153025"/>
            <a:ext cx="9544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=&gt;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Gập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đoạn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dây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chia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đều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đoạn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dây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4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lấy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5" name="Picture 14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2947745-E4A1-7319-E400-5D2399AC38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423" y="303032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863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8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1658AB-91F1-4D4E-B5DD-178ED23ABE4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6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16">
            <a:extLst>
              <a:ext uri="{FF2B5EF4-FFF2-40B4-BE49-F238E27FC236}">
                <a16:creationId xmlns:a16="http://schemas.microsoft.com/office/drawing/2014/main" id="{179B78CA-A538-4A84-B9D4-16E591D84A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69F541-21C6-411A-8D7A-1712C703E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0538" y="2038991"/>
            <a:ext cx="7510923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136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4E442E79-47D3-4693-8A02-F24EC3A3F8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43" b="86707" l="4500" r="93900">
                        <a14:foregroundMark x1="11600" y1="59162" x2="5400" y2="85749"/>
                        <a14:foregroundMark x1="93900" y1="58922" x2="93300" y2="86826"/>
                        <a14:foregroundMark x1="38100" y1="23593" x2="44200" y2="26946"/>
                        <a14:foregroundMark x1="4700" y1="72335" x2="4500" y2="803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768"/>
          <a:stretch/>
        </p:blipFill>
        <p:spPr>
          <a:xfrm>
            <a:off x="1548581" y="251502"/>
            <a:ext cx="8662219" cy="6454098"/>
          </a:xfrm>
        </p:spPr>
      </p:pic>
      <p:pic>
        <p:nvPicPr>
          <p:cNvPr id="7" name="Picture 2" descr="C:\Users\Administrator\Pictures\24541133.jpg">
            <a:extLst>
              <a:ext uri="{FF2B5EF4-FFF2-40B4-BE49-F238E27FC236}">
                <a16:creationId xmlns:a16="http://schemas.microsoft.com/office/drawing/2014/main" id="{7F52242F-BA6C-4901-88D2-BCCCB754C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1759" l="0" r="100000">
                        <a14:foregroundMark x1="34499" y1="25741" x2="53197" y2="33426"/>
                        <a14:foregroundMark x1="33172" y1="33704" x2="35585" y2="25926"/>
                        <a14:foregroundMark x1="34017" y1="38611" x2="41255" y2="4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418"/>
          <a:stretch/>
        </p:blipFill>
        <p:spPr bwMode="auto">
          <a:xfrm flipH="1">
            <a:off x="3962400" y="3886201"/>
            <a:ext cx="1219200" cy="147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loud Callout 5">
            <a:extLst>
              <a:ext uri="{FF2B5EF4-FFF2-40B4-BE49-F238E27FC236}">
                <a16:creationId xmlns:a16="http://schemas.microsoft.com/office/drawing/2014/main" id="{EB5FF5E1-30D8-4E46-A9B3-033AE81A2A3E}"/>
              </a:ext>
            </a:extLst>
          </p:cNvPr>
          <p:cNvSpPr/>
          <p:nvPr/>
        </p:nvSpPr>
        <p:spPr>
          <a:xfrm>
            <a:off x="914400" y="7373"/>
            <a:ext cx="5181600" cy="2964425"/>
          </a:xfrm>
          <a:prstGeom prst="cloudCallout">
            <a:avLst>
              <a:gd name="adj1" fmla="val 45107"/>
              <a:gd name="adj2" fmla="val 37589"/>
            </a:avLst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Chào mừng các bạn đến với khu rừng tri thức!</a:t>
            </a:r>
          </a:p>
        </p:txBody>
      </p:sp>
      <p:pic>
        <p:nvPicPr>
          <p:cNvPr id="9" name="图片 20">
            <a:extLst>
              <a:ext uri="{FF2B5EF4-FFF2-40B4-BE49-F238E27FC236}">
                <a16:creationId xmlns:a16="http://schemas.microsoft.com/office/drawing/2014/main" id="{DE2631C5-2FBF-42A8-9C7E-5ACB0419DA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D073643-4D1B-48A1-89AE-5D27BBE5B6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0AF8EA36-3B14-42B7-8F27-DB2267A9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049714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7">
            <a:extLst>
              <a:ext uri="{FF2B5EF4-FFF2-40B4-BE49-F238E27FC236}">
                <a16:creationId xmlns:a16="http://schemas.microsoft.com/office/drawing/2014/main" id="{33F19CD4-36B7-4D31-BC21-683EB82F1DBD}"/>
              </a:ext>
            </a:extLst>
          </p:cNvPr>
          <p:cNvGrpSpPr/>
          <p:nvPr/>
        </p:nvGrpSpPr>
        <p:grpSpPr>
          <a:xfrm flipH="1">
            <a:off x="4038600" y="841829"/>
            <a:ext cx="6888522" cy="4050994"/>
            <a:chOff x="2206754" y="916448"/>
            <a:chExt cx="4695813" cy="3901755"/>
          </a:xfrm>
        </p:grpSpPr>
        <p:sp>
          <p:nvSpPr>
            <p:cNvPr id="5" name="对话气泡: 椭圆形 13">
              <a:extLst>
                <a:ext uri="{FF2B5EF4-FFF2-40B4-BE49-F238E27FC236}">
                  <a16:creationId xmlns:a16="http://schemas.microsoft.com/office/drawing/2014/main" id="{FB81DB4E-2FCB-4707-B231-6C05E6154519}"/>
                </a:ext>
              </a:extLst>
            </p:cNvPr>
            <p:cNvSpPr/>
            <p:nvPr/>
          </p:nvSpPr>
          <p:spPr>
            <a:xfrm>
              <a:off x="2206754" y="916448"/>
              <a:ext cx="4695813" cy="3901755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对话气泡: 椭圆形 13">
              <a:extLst>
                <a:ext uri="{FF2B5EF4-FFF2-40B4-BE49-F238E27FC236}">
                  <a16:creationId xmlns:a16="http://schemas.microsoft.com/office/drawing/2014/main" id="{90C87BD2-3B81-41C5-B791-D48D3EA6F30B}"/>
                </a:ext>
              </a:extLst>
            </p:cNvPr>
            <p:cNvSpPr/>
            <p:nvPr/>
          </p:nvSpPr>
          <p:spPr>
            <a:xfrm>
              <a:off x="2369895" y="1044434"/>
              <a:ext cx="4475657" cy="3718827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30718CF-F481-4D2D-B961-23AF3DCDB3AB}"/>
              </a:ext>
            </a:extLst>
          </p:cNvPr>
          <p:cNvSpPr txBox="1"/>
          <p:nvPr/>
        </p:nvSpPr>
        <p:spPr>
          <a:xfrm>
            <a:off x="4711462" y="205740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Hãy cùng tới thăm lãnh thổ của từng loài vật nhé</a:t>
            </a:r>
          </a:p>
        </p:txBody>
      </p:sp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CFDF0CE6-F843-4E75-A749-0930B6BD08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5D745AC2-E562-4839-A49C-A2F043D42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423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1658AB-91F1-4D4E-B5DD-178ED23ABE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68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72523514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B01C8368-5D7B-4F3F-B5A6-7B91D7DB3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049714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组合 4">
            <a:extLst>
              <a:ext uri="{FF2B5EF4-FFF2-40B4-BE49-F238E27FC236}">
                <a16:creationId xmlns:a16="http://schemas.microsoft.com/office/drawing/2014/main" id="{785B470F-54A8-4848-A613-79A8D2BC7B30}"/>
              </a:ext>
            </a:extLst>
          </p:cNvPr>
          <p:cNvGrpSpPr/>
          <p:nvPr/>
        </p:nvGrpSpPr>
        <p:grpSpPr>
          <a:xfrm>
            <a:off x="3489686" y="465407"/>
            <a:ext cx="6547251" cy="3613740"/>
            <a:chOff x="564316" y="378816"/>
            <a:chExt cx="5393413" cy="3946751"/>
          </a:xfrm>
        </p:grpSpPr>
        <p:grpSp>
          <p:nvGrpSpPr>
            <p:cNvPr id="9" name="组合 5">
              <a:extLst>
                <a:ext uri="{FF2B5EF4-FFF2-40B4-BE49-F238E27FC236}">
                  <a16:creationId xmlns:a16="http://schemas.microsoft.com/office/drawing/2014/main" id="{F8A71231-05D2-4177-8E30-9B5F5D84866D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765904"/>
              <a:chOff x="3057189" y="3555370"/>
              <a:chExt cx="5046217" cy="3765904"/>
            </a:xfrm>
          </p:grpSpPr>
          <p:sp>
            <p:nvSpPr>
              <p:cNvPr id="20" name="任意多边形: 形状 16">
                <a:extLst>
                  <a:ext uri="{FF2B5EF4-FFF2-40B4-BE49-F238E27FC236}">
                    <a16:creationId xmlns:a16="http://schemas.microsoft.com/office/drawing/2014/main" id="{E00E621E-8A0B-481D-BD51-6A517D91123D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任意多边形: 形状 17">
                <a:extLst>
                  <a:ext uri="{FF2B5EF4-FFF2-40B4-BE49-F238E27FC236}">
                    <a16:creationId xmlns:a16="http://schemas.microsoft.com/office/drawing/2014/main" id="{4646FCC3-3A57-4C4D-89E2-1BB6F5DA0D1D}"/>
                  </a:ext>
                </a:extLst>
              </p:cNvPr>
              <p:cNvSpPr/>
              <p:nvPr/>
            </p:nvSpPr>
            <p:spPr>
              <a:xfrm>
                <a:off x="3398638" y="3777575"/>
                <a:ext cx="4180335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Mời các bạn thăm lãnh thổ của loài Sư tử mình nhé! Đầu tiên hãy giúp mình giải bài toán số 1</a:t>
                </a: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0" name="组合 6">
              <a:extLst>
                <a:ext uri="{FF2B5EF4-FFF2-40B4-BE49-F238E27FC236}">
                  <a16:creationId xmlns:a16="http://schemas.microsoft.com/office/drawing/2014/main" id="{1772D866-2FFC-4CBD-8057-5067C437ED93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2" name="任意多边形: 形状 8">
                <a:extLst>
                  <a:ext uri="{FF2B5EF4-FFF2-40B4-BE49-F238E27FC236}">
                    <a16:creationId xmlns:a16="http://schemas.microsoft.com/office/drawing/2014/main" id="{E05ACD9F-6E59-4EED-A905-10E496DD6802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任意多边形: 形状 9">
                <a:extLst>
                  <a:ext uri="{FF2B5EF4-FFF2-40B4-BE49-F238E27FC236}">
                    <a16:creationId xmlns:a16="http://schemas.microsoft.com/office/drawing/2014/main" id="{5CAF5BDE-947C-4211-BFB9-5A70845FD319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任意多边形: 形状 10">
                <a:extLst>
                  <a:ext uri="{FF2B5EF4-FFF2-40B4-BE49-F238E27FC236}">
                    <a16:creationId xmlns:a16="http://schemas.microsoft.com/office/drawing/2014/main" id="{6D6FCF68-199A-4C88-9ACE-C1E5BB5DE3D2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任意多边形: 形状 11">
                <a:extLst>
                  <a:ext uri="{FF2B5EF4-FFF2-40B4-BE49-F238E27FC236}">
                    <a16:creationId xmlns:a16="http://schemas.microsoft.com/office/drawing/2014/main" id="{54F25821-C9F4-4AA0-92DE-14BE971DC1A8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任意多边形: 形状 12">
                <a:extLst>
                  <a:ext uri="{FF2B5EF4-FFF2-40B4-BE49-F238E27FC236}">
                    <a16:creationId xmlns:a16="http://schemas.microsoft.com/office/drawing/2014/main" id="{D1C62404-CD2E-46A8-8225-72DF216FCFC7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任意多边形: 形状 13">
                <a:extLst>
                  <a:ext uri="{FF2B5EF4-FFF2-40B4-BE49-F238E27FC236}">
                    <a16:creationId xmlns:a16="http://schemas.microsoft.com/office/drawing/2014/main" id="{AD10515B-7431-4BDA-B4CE-4B89912212A5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任意多边形: 形状 14">
                <a:extLst>
                  <a:ext uri="{FF2B5EF4-FFF2-40B4-BE49-F238E27FC236}">
                    <a16:creationId xmlns:a16="http://schemas.microsoft.com/office/drawing/2014/main" id="{875133F9-31F8-4D77-ACD2-245409D79072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任意多边形: 形状 15">
                <a:extLst>
                  <a:ext uri="{FF2B5EF4-FFF2-40B4-BE49-F238E27FC236}">
                    <a16:creationId xmlns:a16="http://schemas.microsoft.com/office/drawing/2014/main" id="{D6BD71DC-845B-4111-8715-566F99FE53A0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1" name="任意多边形: 形状 7">
              <a:extLst>
                <a:ext uri="{FF2B5EF4-FFF2-40B4-BE49-F238E27FC236}">
                  <a16:creationId xmlns:a16="http://schemas.microsoft.com/office/drawing/2014/main" id="{0E88D1C6-8FE2-482D-A0A1-07B746E9818A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36" name="图片 20">
            <a:extLst>
              <a:ext uri="{FF2B5EF4-FFF2-40B4-BE49-F238E27FC236}">
                <a16:creationId xmlns:a16="http://schemas.microsoft.com/office/drawing/2014/main" id="{C30B8D61-C7EF-49EF-88A9-A279A3A8C2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37" name="图片 9">
            <a:extLst>
              <a:ext uri="{FF2B5EF4-FFF2-40B4-BE49-F238E27FC236}">
                <a16:creationId xmlns:a16="http://schemas.microsoft.com/office/drawing/2014/main" id="{4A3BD531-4969-4336-8C74-7B075C1D33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0AF8EA36-3B14-42B7-8F27-DB2267A9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049714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CFDF0CE6-F843-4E75-A749-0930B6BD08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5D745AC2-E562-4839-A49C-A2F043D42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8EB4B0-8121-4EA8-BCDE-CE5A48434A3C}"/>
              </a:ext>
            </a:extLst>
          </p:cNvPr>
          <p:cNvSpPr/>
          <p:nvPr/>
        </p:nvSpPr>
        <p:spPr>
          <a:xfrm>
            <a:off x="514350" y="209550"/>
            <a:ext cx="11163300" cy="6210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34F0DEE-92A3-4ECA-9104-66C0B7102461}"/>
              </a:ext>
            </a:extLst>
          </p:cNvPr>
          <p:cNvSpPr/>
          <p:nvPr/>
        </p:nvSpPr>
        <p:spPr>
          <a:xfrm>
            <a:off x="1480840" y="247419"/>
            <a:ext cx="681335" cy="6860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C7C51D-7FDC-47DD-B027-41BBA8A191AC}"/>
              </a:ext>
            </a:extLst>
          </p:cNvPr>
          <p:cNvSpPr txBox="1"/>
          <p:nvPr/>
        </p:nvSpPr>
        <p:spPr>
          <a:xfrm>
            <a:off x="2167474" y="295416"/>
            <a:ext cx="878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Quy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mẫu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2C72B9-0329-8D41-6DED-79FC456ADB42}"/>
                  </a:ext>
                </a:extLst>
              </p:cNvPr>
              <p:cNvSpPr txBox="1"/>
              <p:nvPr/>
            </p:nvSpPr>
            <p:spPr>
              <a:xfrm>
                <a:off x="638175" y="1562100"/>
                <a:ext cx="444817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2C72B9-0329-8D41-6DED-79FC456AD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75" y="1562100"/>
                <a:ext cx="4448175" cy="1112997"/>
              </a:xfrm>
              <a:prstGeom prst="rect">
                <a:avLst/>
              </a:prstGeom>
              <a:blipFill>
                <a:blip r:embed="rId6"/>
                <a:stretch>
                  <a:fillRect l="-5624" b="-7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32F303-78A5-85FE-3032-0ED463E616BF}"/>
                  </a:ext>
                </a:extLst>
              </p:cNvPr>
              <p:cNvSpPr txBox="1"/>
              <p:nvPr/>
            </p:nvSpPr>
            <p:spPr>
              <a:xfrm>
                <a:off x="4324350" y="1495425"/>
                <a:ext cx="4448175" cy="10685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32F303-78A5-85FE-3032-0ED463E61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350" y="1495425"/>
                <a:ext cx="4448175" cy="1068562"/>
              </a:xfrm>
              <a:prstGeom prst="rect">
                <a:avLst/>
              </a:prstGeom>
              <a:blipFill>
                <a:blip r:embed="rId7"/>
                <a:stretch>
                  <a:fillRect l="-5479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C6B6CD-54C3-324C-0811-12F43867851C}"/>
                  </a:ext>
                </a:extLst>
              </p:cNvPr>
              <p:cNvSpPr txBox="1"/>
              <p:nvPr/>
            </p:nvSpPr>
            <p:spPr>
              <a:xfrm>
                <a:off x="8096250" y="1495425"/>
                <a:ext cx="3667125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C6B6CD-54C3-324C-0811-12F438678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250" y="1495425"/>
                <a:ext cx="3667125" cy="1067152"/>
              </a:xfrm>
              <a:prstGeom prst="rect">
                <a:avLst/>
              </a:prstGeom>
              <a:blipFill>
                <a:blip r:embed="rId8"/>
                <a:stretch>
                  <a:fillRect l="-6645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4DA549A-E6BC-A642-15D6-F6A445EF56D7}"/>
                  </a:ext>
                </a:extLst>
              </p:cNvPr>
              <p:cNvSpPr txBox="1"/>
              <p:nvPr/>
            </p:nvSpPr>
            <p:spPr>
              <a:xfrm>
                <a:off x="609600" y="2867025"/>
                <a:ext cx="444817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en-US" sz="44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4DA549A-E6BC-A642-15D6-F6A445EF5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867025"/>
                <a:ext cx="4448175" cy="1112997"/>
              </a:xfrm>
              <a:prstGeom prst="rect">
                <a:avLst/>
              </a:prstGeom>
              <a:blipFill>
                <a:blip r:embed="rId9"/>
                <a:stretch>
                  <a:fillRect b="-7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1D9A8DE-2CDC-B9E9-AEEC-F93CD8D793FA}"/>
                  </a:ext>
                </a:extLst>
              </p:cNvPr>
              <p:cNvSpPr txBox="1"/>
              <p:nvPr/>
            </p:nvSpPr>
            <p:spPr>
              <a:xfrm>
                <a:off x="4257675" y="2800350"/>
                <a:ext cx="444817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en-US" sz="44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1D9A8DE-2CDC-B9E9-AEEC-F93CD8D793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675" y="2800350"/>
                <a:ext cx="4448175" cy="1112997"/>
              </a:xfrm>
              <a:prstGeom prst="rect">
                <a:avLst/>
              </a:prstGeom>
              <a:blipFill>
                <a:blip r:embed="rId10"/>
                <a:stretch>
                  <a:fillRect b="-7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C3639B-7E75-C454-4FA4-EE43053C3B10}"/>
                  </a:ext>
                </a:extLst>
              </p:cNvPr>
              <p:cNvSpPr txBox="1"/>
              <p:nvPr/>
            </p:nvSpPr>
            <p:spPr>
              <a:xfrm>
                <a:off x="7972425" y="2743200"/>
                <a:ext cx="444817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en-US" sz="44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C3639B-7E75-C454-4FA4-EE43053C3B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2425" y="2743200"/>
                <a:ext cx="4448175" cy="1112997"/>
              </a:xfrm>
              <a:prstGeom prst="rect">
                <a:avLst/>
              </a:prstGeom>
              <a:blipFill>
                <a:blip r:embed="rId11"/>
                <a:stretch>
                  <a:fillRect b="-7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9061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5" grpId="0"/>
      <p:bldP spid="7" grpId="0"/>
      <p:bldP spid="8" grpId="0"/>
      <p:bldP spid="10" grpId="0"/>
      <p:bldP spid="16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0">
            <a:extLst>
              <a:ext uri="{FF2B5EF4-FFF2-40B4-BE49-F238E27FC236}">
                <a16:creationId xmlns:a16="http://schemas.microsoft.com/office/drawing/2014/main" id="{6C52FC6A-E8F6-472C-A636-EC0796E6B996}"/>
              </a:ext>
            </a:extLst>
          </p:cNvPr>
          <p:cNvGrpSpPr/>
          <p:nvPr/>
        </p:nvGrpSpPr>
        <p:grpSpPr>
          <a:xfrm flipH="1">
            <a:off x="2284591" y="571501"/>
            <a:ext cx="7205669" cy="3689556"/>
            <a:chOff x="731883" y="1025738"/>
            <a:chExt cx="7205669" cy="4403171"/>
          </a:xfrm>
        </p:grpSpPr>
        <p:sp>
          <p:nvSpPr>
            <p:cNvPr id="13" name="矩形 1">
              <a:extLst>
                <a:ext uri="{FF2B5EF4-FFF2-40B4-BE49-F238E27FC236}">
                  <a16:creationId xmlns:a16="http://schemas.microsoft.com/office/drawing/2014/main" id="{4998D6AF-2C6D-4849-AEE3-C7EFE3010D6F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矩形 1">
              <a:extLst>
                <a:ext uri="{FF2B5EF4-FFF2-40B4-BE49-F238E27FC236}">
                  <a16:creationId xmlns:a16="http://schemas.microsoft.com/office/drawing/2014/main" id="{E6E31011-F4AE-45CD-9D96-5AAEAAA63494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" name="Cloud Callout 5"/>
          <p:cNvSpPr/>
          <p:nvPr/>
        </p:nvSpPr>
        <p:spPr>
          <a:xfrm>
            <a:off x="1286975" y="170168"/>
            <a:ext cx="9677401" cy="4495800"/>
          </a:xfrm>
          <a:prstGeom prst="cloudCallout">
            <a:avLst>
              <a:gd name="adj1" fmla="val -19593"/>
              <a:gd name="adj2" fmla="val 58008"/>
            </a:avLst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Tiếp theo, hãy giúp voi giải bài tập 2 để đến thăm nhà Voi nhé</a:t>
            </a:r>
          </a:p>
        </p:txBody>
      </p:sp>
      <p:pic>
        <p:nvPicPr>
          <p:cNvPr id="25602" name="Picture 2" descr="TRƯỜNG MẦM NON HOA HỒNG NH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81200" y="3886200"/>
            <a:ext cx="3086102" cy="270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6F2F817C-B322-42BA-8FCB-9FD8F22D30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3A5F257-AF0B-4B5F-AEDC-F0B198E541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BE297043-AA15-41F0-9154-D8DD31D5DC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F0B4AFC-056C-511A-1517-E6D708CF1B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423" y="303032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376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ình sư tử - Những hình ảnh con sư tử đẹp nhất">
            <a:extLst>
              <a:ext uri="{FF2B5EF4-FFF2-40B4-BE49-F238E27FC236}">
                <a16:creationId xmlns:a16="http://schemas.microsoft.com/office/drawing/2014/main" id="{0AF8EA36-3B14-42B7-8F27-DB2267A9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049714"/>
            <a:ext cx="31623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0D955336-CBC9-4D65-B3A6-82B5410DD5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CFDF0CE6-F843-4E75-A749-0930B6BD08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5D745AC2-E562-4839-A49C-A2F043D42A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8EB4B0-8121-4EA8-BCDE-CE5A48434A3C}"/>
              </a:ext>
            </a:extLst>
          </p:cNvPr>
          <p:cNvSpPr/>
          <p:nvPr/>
        </p:nvSpPr>
        <p:spPr>
          <a:xfrm>
            <a:off x="514350" y="209550"/>
            <a:ext cx="11163300" cy="6210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34F0DEE-92A3-4ECA-9104-66C0B7102461}"/>
              </a:ext>
            </a:extLst>
          </p:cNvPr>
          <p:cNvSpPr/>
          <p:nvPr/>
        </p:nvSpPr>
        <p:spPr>
          <a:xfrm>
            <a:off x="1480840" y="247419"/>
            <a:ext cx="681335" cy="6860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C7C51D-7FDC-47DD-B027-41BBA8A191AC}"/>
              </a:ext>
            </a:extLst>
          </p:cNvPr>
          <p:cNvSpPr txBox="1"/>
          <p:nvPr/>
        </p:nvSpPr>
        <p:spPr>
          <a:xfrm>
            <a:off x="2167474" y="295416"/>
            <a:ext cx="878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Quy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mẫu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2C72B9-0329-8D41-6DED-79FC456ADB42}"/>
                  </a:ext>
                </a:extLst>
              </p:cNvPr>
              <p:cNvSpPr txBox="1"/>
              <p:nvPr/>
            </p:nvSpPr>
            <p:spPr>
              <a:xfrm>
                <a:off x="638175" y="1562100"/>
                <a:ext cx="4448175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kumimoji="0" lang="en-US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kumimoji="0" lang="en-US" sz="4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kumimoji="0" lang="en-US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v</m:t>
                    </m:r>
                    <m:r>
                      <a:rPr kumimoji="0" lang="en-US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à</m:t>
                    </m:r>
                    <m:f>
                      <m:fPr>
                        <m:ctrlP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44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kumimoji="0" lang="en-US" sz="44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2C72B9-0329-8D41-6DED-79FC456AD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75" y="1562100"/>
                <a:ext cx="4448175" cy="1070358"/>
              </a:xfrm>
              <a:prstGeom prst="rect">
                <a:avLst/>
              </a:prstGeom>
              <a:blipFill>
                <a:blip r:embed="rId6"/>
                <a:stretch>
                  <a:fillRect l="-5624" b="-96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32F303-78A5-85FE-3032-0ED463E616BF}"/>
                  </a:ext>
                </a:extLst>
              </p:cNvPr>
              <p:cNvSpPr txBox="1"/>
              <p:nvPr/>
            </p:nvSpPr>
            <p:spPr>
              <a:xfrm>
                <a:off x="6448425" y="1524000"/>
                <a:ext cx="4448175" cy="1064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0" lang="en-US" sz="440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US" sz="4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kumimoji="0" lang="en-US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4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4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sz="4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à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endParaRPr kumimoji="0" lang="en-US" sz="440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32F303-78A5-85FE-3032-0ED463E61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8425" y="1524000"/>
                <a:ext cx="4448175" cy="1064137"/>
              </a:xfrm>
              <a:prstGeom prst="rect">
                <a:avLst/>
              </a:prstGeom>
              <a:blipFill>
                <a:blip r:embed="rId7"/>
                <a:stretch>
                  <a:fillRect l="-5616" b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C406169-FD33-1E8D-6AB1-48A6B973D2C7}"/>
                  </a:ext>
                </a:extLst>
              </p:cNvPr>
              <p:cNvSpPr txBox="1"/>
              <p:nvPr/>
            </p:nvSpPr>
            <p:spPr>
              <a:xfrm>
                <a:off x="981075" y="2781300"/>
                <a:ext cx="444817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en-US" sz="44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C406169-FD33-1E8D-6AB1-48A6B973D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075" y="2781300"/>
                <a:ext cx="4448175" cy="1112997"/>
              </a:xfrm>
              <a:prstGeom prst="rect">
                <a:avLst/>
              </a:prstGeom>
              <a:blipFill>
                <a:blip r:embed="rId8"/>
                <a:stretch>
                  <a:fillRect b="-7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BFE98FE-F846-AF1A-61A8-7BA57A602A64}"/>
                  </a:ext>
                </a:extLst>
              </p:cNvPr>
              <p:cNvSpPr txBox="1"/>
              <p:nvPr/>
            </p:nvSpPr>
            <p:spPr>
              <a:xfrm>
                <a:off x="990600" y="4191000"/>
                <a:ext cx="444817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en-US" sz="44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𝟑𝟗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BFE98FE-F846-AF1A-61A8-7BA57A602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191000"/>
                <a:ext cx="4448175" cy="1112997"/>
              </a:xfrm>
              <a:prstGeom prst="rect">
                <a:avLst/>
              </a:prstGeom>
              <a:blipFill>
                <a:blip r:embed="rId9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109F636-6F29-2DC4-F756-A1DA045E4802}"/>
                  </a:ext>
                </a:extLst>
              </p:cNvPr>
              <p:cNvSpPr txBox="1"/>
              <p:nvPr/>
            </p:nvSpPr>
            <p:spPr>
              <a:xfrm>
                <a:off x="6629400" y="2762250"/>
                <a:ext cx="444817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44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109F636-6F29-2DC4-F756-A1DA045E4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2762250"/>
                <a:ext cx="4448175" cy="1112997"/>
              </a:xfrm>
              <a:prstGeom prst="rect">
                <a:avLst/>
              </a:prstGeom>
              <a:blipFill>
                <a:blip r:embed="rId10"/>
                <a:stretch>
                  <a:fillRect b="-7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EDB2ABD-9E87-3364-FFED-C8ECC4B514CF}"/>
                  </a:ext>
                </a:extLst>
              </p:cNvPr>
              <p:cNvSpPr txBox="1"/>
              <p:nvPr/>
            </p:nvSpPr>
            <p:spPr>
              <a:xfrm>
                <a:off x="6638925" y="3943350"/>
                <a:ext cx="444817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m:rPr>
                        <m:nor/>
                      </m:rPr>
                      <a:rPr lang="en-US" sz="44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EDB2ABD-9E87-3364-FFED-C8ECC4B51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925" y="3943350"/>
                <a:ext cx="4448175" cy="1112997"/>
              </a:xfrm>
              <a:prstGeom prst="rect">
                <a:avLst/>
              </a:prstGeom>
              <a:blipFill>
                <a:blip r:embed="rId11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139086C-223D-2846-50F6-ACF960EAE0E5}"/>
                  </a:ext>
                </a:extLst>
              </p:cNvPr>
              <p:cNvSpPr txBox="1"/>
              <p:nvPr/>
            </p:nvSpPr>
            <p:spPr>
              <a:xfrm>
                <a:off x="6629400" y="5153025"/>
                <a:ext cx="444817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en-US" sz="44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139086C-223D-2846-50F6-ACF960EAE0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5153025"/>
                <a:ext cx="4448175" cy="1112997"/>
              </a:xfrm>
              <a:prstGeom prst="rect">
                <a:avLst/>
              </a:prstGeom>
              <a:blipFill>
                <a:blip r:embed="rId12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34191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5" grpId="0"/>
      <p:bldP spid="7" grpId="0"/>
      <p:bldP spid="9" grpId="0"/>
      <p:bldP spid="14" grpId="0"/>
      <p:bldP spid="15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0">
            <a:extLst>
              <a:ext uri="{FF2B5EF4-FFF2-40B4-BE49-F238E27FC236}">
                <a16:creationId xmlns:a16="http://schemas.microsoft.com/office/drawing/2014/main" id="{6C52FC6A-E8F6-472C-A636-EC0796E6B996}"/>
              </a:ext>
            </a:extLst>
          </p:cNvPr>
          <p:cNvGrpSpPr/>
          <p:nvPr/>
        </p:nvGrpSpPr>
        <p:grpSpPr>
          <a:xfrm flipH="1">
            <a:off x="4234874" y="457201"/>
            <a:ext cx="7205669" cy="3689556"/>
            <a:chOff x="731883" y="1025738"/>
            <a:chExt cx="7205669" cy="4403171"/>
          </a:xfrm>
        </p:grpSpPr>
        <p:sp>
          <p:nvSpPr>
            <p:cNvPr id="13" name="矩形 1">
              <a:extLst>
                <a:ext uri="{FF2B5EF4-FFF2-40B4-BE49-F238E27FC236}">
                  <a16:creationId xmlns:a16="http://schemas.microsoft.com/office/drawing/2014/main" id="{4998D6AF-2C6D-4849-AEE3-C7EFE3010D6F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矩形 1">
              <a:extLst>
                <a:ext uri="{FF2B5EF4-FFF2-40B4-BE49-F238E27FC236}">
                  <a16:creationId xmlns:a16="http://schemas.microsoft.com/office/drawing/2014/main" id="{E6E31011-F4AE-45CD-9D96-5AAEAAA63494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" name="Cloud Callout 5"/>
          <p:cNvSpPr/>
          <p:nvPr/>
        </p:nvSpPr>
        <p:spPr>
          <a:xfrm>
            <a:off x="3559523" y="321138"/>
            <a:ext cx="9677401" cy="4495800"/>
          </a:xfrm>
          <a:prstGeom prst="cloudCallout">
            <a:avLst>
              <a:gd name="adj1" fmla="val -19593"/>
              <a:gd name="adj2" fmla="val 58008"/>
            </a:avLst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Giúp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hươu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cổ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giải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Hươu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pic>
        <p:nvPicPr>
          <p:cNvPr id="8" name="图片 20">
            <a:extLst>
              <a:ext uri="{FF2B5EF4-FFF2-40B4-BE49-F238E27FC236}">
                <a16:creationId xmlns:a16="http://schemas.microsoft.com/office/drawing/2014/main" id="{6F2F817C-B322-42BA-8FCB-9FD8F22D30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3A5F257-AF0B-4B5F-AEDC-F0B198E541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11" name="图片 8">
            <a:extLst>
              <a:ext uri="{FF2B5EF4-FFF2-40B4-BE49-F238E27FC236}">
                <a16:creationId xmlns:a16="http://schemas.microsoft.com/office/drawing/2014/main" id="{BE297043-AA15-41F0-9154-D8DD31D5DC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9E092E-7175-4878-824B-957D24B736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206" b="96103" l="9333" r="90000">
                        <a14:foregroundMark x1="84889" y1="7206" x2="85222" y2="9706"/>
                        <a14:foregroundMark x1="13444" y1="86912" x2="15111" y2="93897"/>
                        <a14:foregroundMark x1="26444" y1="92794" x2="28556" y2="93897"/>
                        <a14:foregroundMark x1="48778" y1="93897" x2="48333" y2="96103"/>
                        <a14:foregroundMark x1="49111" y1="93897" x2="49111" y2="95294"/>
                        <a14:foregroundMark x1="11000" y1="61397" x2="9333" y2="66912"/>
                        <a14:foregroundMark x1="12667" y1="58309" x2="11000" y2="641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21138"/>
            <a:ext cx="4538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127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438</Words>
  <Application>Microsoft Office PowerPoint</Application>
  <PresentationFormat>Widescreen</PresentationFormat>
  <Paragraphs>61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等线</vt:lpstr>
      <vt:lpstr>等线 Light</vt:lpstr>
      <vt:lpstr>DFPOP1-W9</vt:lpstr>
      <vt:lpstr>ITC Avant Garde Std Bk</vt:lpstr>
      <vt:lpstr>Arial</vt:lpstr>
      <vt:lpstr>Calibri</vt:lpstr>
      <vt:lpstr>Cambria</vt:lpstr>
      <vt:lpstr>Cambria Math</vt:lpstr>
      <vt:lpstr>2_Office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16</cp:revision>
  <dcterms:created xsi:type="dcterms:W3CDTF">2023-12-21T02:58:43Z</dcterms:created>
  <dcterms:modified xsi:type="dcterms:W3CDTF">2024-02-14T02:55:55Z</dcterms:modified>
</cp:coreProperties>
</file>