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</p:sldMasterIdLst>
  <p:notesMasterIdLst>
    <p:notesMasterId r:id="rId30"/>
  </p:notesMasterIdLst>
  <p:sldIdLst>
    <p:sldId id="258" r:id="rId8"/>
    <p:sldId id="261" r:id="rId9"/>
    <p:sldId id="291" r:id="rId10"/>
    <p:sldId id="292" r:id="rId11"/>
    <p:sldId id="293" r:id="rId12"/>
    <p:sldId id="295" r:id="rId13"/>
    <p:sldId id="296" r:id="rId14"/>
    <p:sldId id="265" r:id="rId15"/>
    <p:sldId id="267" r:id="rId16"/>
    <p:sldId id="308" r:id="rId17"/>
    <p:sldId id="307" r:id="rId18"/>
    <p:sldId id="299" r:id="rId19"/>
    <p:sldId id="300" r:id="rId20"/>
    <p:sldId id="301" r:id="rId21"/>
    <p:sldId id="294" r:id="rId22"/>
    <p:sldId id="2689" r:id="rId23"/>
    <p:sldId id="2690" r:id="rId24"/>
    <p:sldId id="2691" r:id="rId25"/>
    <p:sldId id="2692" r:id="rId26"/>
    <p:sldId id="2693" r:id="rId27"/>
    <p:sldId id="298" r:id="rId28"/>
    <p:sldId id="4410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DC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A9871-3A6B-404B-9EB3-77F03CBA917C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8A56AC-614D-4CE9-8AA6-055D2192D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139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A56AC-614D-4CE9-8AA6-055D2192D30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313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/>
              <a:t> 0972115126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8A56AC-614D-4CE9-8AA6-055D2192D30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48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A39DD-8312-4AF0-8206-6D24B9C9B0E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93577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5046CE-CC94-461C-8F89-749D2C3B08B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2432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5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E4164A-EE0B-4A67-BB9F-CFE8760D62EF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061F04-5DC8-41C9-B636-40A3E4E60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36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E4164A-EE0B-4A67-BB9F-CFE8760D62EF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061F04-5DC8-41C9-B636-40A3E4E60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425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E4164A-EE0B-4A67-BB9F-CFE8760D62EF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061F04-5DC8-41C9-B636-40A3E4E60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514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BCFA92-4A2A-4955-9877-FE7180498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7CC105D-BE4D-49D5-AB3C-91BA49259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927" indent="0" algn="ctr">
              <a:buNone/>
              <a:defRPr sz="2000"/>
            </a:lvl2pPr>
            <a:lvl3pPr marL="913878" indent="0" algn="ctr">
              <a:buNone/>
              <a:defRPr sz="1867"/>
            </a:lvl3pPr>
            <a:lvl4pPr marL="1370818" indent="0" algn="ctr">
              <a:buNone/>
              <a:defRPr sz="1600"/>
            </a:lvl4pPr>
            <a:lvl5pPr marL="1827757" indent="0" algn="ctr">
              <a:buNone/>
              <a:defRPr sz="1600"/>
            </a:lvl5pPr>
            <a:lvl6pPr marL="2284710" indent="0" algn="ctr">
              <a:buNone/>
              <a:defRPr sz="1600"/>
            </a:lvl6pPr>
            <a:lvl7pPr marL="2741634" indent="0" algn="ctr">
              <a:buNone/>
              <a:defRPr sz="1600"/>
            </a:lvl7pPr>
            <a:lvl8pPr marL="3198560" indent="0" algn="ctr">
              <a:buNone/>
              <a:defRPr sz="1600"/>
            </a:lvl8pPr>
            <a:lvl9pPr marL="3655487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F6FEC97-1389-42A0-89B5-4F932A4A7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9FAB89-670F-4C9C-BE31-703288A2A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AEB3DB9-1814-4EC3-89C6-F00C9328A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4718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AB07DA-7619-4B1C-B921-1F1228AB7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46DF692-DFC4-4AD7-A3F6-100210ACF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AAF64C9-C166-401C-88A4-844ED903E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3021AD0-C1DE-4F39-BC18-5F9710E61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1A0C21-B48D-48AA-832F-49C8217A4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3208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7F4143-72CA-4018-B33D-C53E2554C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6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8B5C304-D762-4C0C-8B61-4B2070581B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92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8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08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77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47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16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8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548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045017-8FE4-4B4F-B6D7-932ADBDAE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937FE39-9B61-445E-970F-5630BACD1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05F8463-EF49-440C-855E-B3529958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4457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1935FBE-BCF0-437C-8C0B-27ED779075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4BBAEBC-6555-4116-BB13-B8F2B1AC52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617240D-3FFD-4B37-B41A-DE2DC29C7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03C2A9F-C11B-44DE-AC3F-6D7007D97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EFCB1D1-879D-4994-B141-5600ED1A9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0391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8FEE04-58E4-4760-9847-E9872B23A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9E2CC12-404D-4EDB-BCCD-1EC42500AA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27" indent="0">
              <a:buNone/>
              <a:defRPr sz="2000" b="1"/>
            </a:lvl2pPr>
            <a:lvl3pPr marL="913878" indent="0">
              <a:buNone/>
              <a:defRPr sz="1867" b="1"/>
            </a:lvl3pPr>
            <a:lvl4pPr marL="1370818" indent="0">
              <a:buNone/>
              <a:defRPr sz="1600" b="1"/>
            </a:lvl4pPr>
            <a:lvl5pPr marL="1827757" indent="0">
              <a:buNone/>
              <a:defRPr sz="1600" b="1"/>
            </a:lvl5pPr>
            <a:lvl6pPr marL="2284710" indent="0">
              <a:buNone/>
              <a:defRPr sz="1600" b="1"/>
            </a:lvl6pPr>
            <a:lvl7pPr marL="2741634" indent="0">
              <a:buNone/>
              <a:defRPr sz="1600" b="1"/>
            </a:lvl7pPr>
            <a:lvl8pPr marL="3198560" indent="0">
              <a:buNone/>
              <a:defRPr sz="1600" b="1"/>
            </a:lvl8pPr>
            <a:lvl9pPr marL="3655487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F4E1FFA-5F35-43E0-AC13-7518008F3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07C7421-4483-4563-9AFE-61EFA61019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27" indent="0">
              <a:buNone/>
              <a:defRPr sz="2000" b="1"/>
            </a:lvl2pPr>
            <a:lvl3pPr marL="913878" indent="0">
              <a:buNone/>
              <a:defRPr sz="1867" b="1"/>
            </a:lvl3pPr>
            <a:lvl4pPr marL="1370818" indent="0">
              <a:buNone/>
              <a:defRPr sz="1600" b="1"/>
            </a:lvl4pPr>
            <a:lvl5pPr marL="1827757" indent="0">
              <a:buNone/>
              <a:defRPr sz="1600" b="1"/>
            </a:lvl5pPr>
            <a:lvl6pPr marL="2284710" indent="0">
              <a:buNone/>
              <a:defRPr sz="1600" b="1"/>
            </a:lvl6pPr>
            <a:lvl7pPr marL="2741634" indent="0">
              <a:buNone/>
              <a:defRPr sz="1600" b="1"/>
            </a:lvl7pPr>
            <a:lvl8pPr marL="3198560" indent="0">
              <a:buNone/>
              <a:defRPr sz="1600" b="1"/>
            </a:lvl8pPr>
            <a:lvl9pPr marL="3655487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54A0E69-E43D-4340-A4F5-B8D1885E56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91A4C16-115F-4BAF-A7C6-0D35AADE1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F8A4299-5DF9-42D3-9B39-6E0CC8097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881C771-9347-4097-B961-6A14517F4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3554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F9FCC0-3AAC-4C46-B138-158D57233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B4364BB-3573-4087-8070-E8E03F1FF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373BA40-C4D5-4E71-B9FA-63CA17F70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FD05B9A-50A9-4A72-8A14-8943EF364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346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49377C1-05FB-402C-AD10-FE68211C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C3AB296-824A-4BBA-9EF9-02A792B68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39DD524-F5B2-4F22-A9A8-A7B1E6B77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4066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0F86F6-6C07-4831-8D20-C1B4C8142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2429556-2AF2-4684-A3A3-A1224F8CB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5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C587A15-6ED0-41C3-A506-34EF583829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927" indent="0">
              <a:buNone/>
              <a:defRPr sz="1467"/>
            </a:lvl2pPr>
            <a:lvl3pPr marL="913878" indent="0">
              <a:buNone/>
              <a:defRPr sz="1200"/>
            </a:lvl3pPr>
            <a:lvl4pPr marL="1370818" indent="0">
              <a:buNone/>
              <a:defRPr sz="1067"/>
            </a:lvl4pPr>
            <a:lvl5pPr marL="1827757" indent="0">
              <a:buNone/>
              <a:defRPr sz="1067"/>
            </a:lvl5pPr>
            <a:lvl6pPr marL="2284710" indent="0">
              <a:buNone/>
              <a:defRPr sz="1067"/>
            </a:lvl6pPr>
            <a:lvl7pPr marL="2741634" indent="0">
              <a:buNone/>
              <a:defRPr sz="1067"/>
            </a:lvl7pPr>
            <a:lvl8pPr marL="3198560" indent="0">
              <a:buNone/>
              <a:defRPr sz="1067"/>
            </a:lvl8pPr>
            <a:lvl9pPr marL="3655487" indent="0">
              <a:buNone/>
              <a:defRPr sz="10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CA4D7D4-47E8-4E05-936E-B2D7F316B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F620E06-6DF6-4C99-8CF2-4501BB589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E6D4E1F-A5C6-4FC6-9D46-A64234A9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5801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E4164A-EE0B-4A67-BB9F-CFE8760D62EF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061F04-5DC8-41C9-B636-40A3E4E60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8418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19341F-BC20-4D75-B5DC-1F7C17988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7166158-BA18-4E92-917A-11C3B01B1E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5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927" indent="0">
              <a:buNone/>
              <a:defRPr sz="2800"/>
            </a:lvl2pPr>
            <a:lvl3pPr marL="913878" indent="0">
              <a:buNone/>
              <a:defRPr sz="2400"/>
            </a:lvl3pPr>
            <a:lvl4pPr marL="1370818" indent="0">
              <a:buNone/>
              <a:defRPr sz="2000"/>
            </a:lvl4pPr>
            <a:lvl5pPr marL="1827757" indent="0">
              <a:buNone/>
              <a:defRPr sz="2000"/>
            </a:lvl5pPr>
            <a:lvl6pPr marL="2284710" indent="0">
              <a:buNone/>
              <a:defRPr sz="2000"/>
            </a:lvl6pPr>
            <a:lvl7pPr marL="2741634" indent="0">
              <a:buNone/>
              <a:defRPr sz="2000"/>
            </a:lvl7pPr>
            <a:lvl8pPr marL="3198560" indent="0">
              <a:buNone/>
              <a:defRPr sz="2000"/>
            </a:lvl8pPr>
            <a:lvl9pPr marL="3655487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0744C76-7DCC-4010-B3E6-1F24869DA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927" indent="0">
              <a:buNone/>
              <a:defRPr sz="1467"/>
            </a:lvl2pPr>
            <a:lvl3pPr marL="913878" indent="0">
              <a:buNone/>
              <a:defRPr sz="1200"/>
            </a:lvl3pPr>
            <a:lvl4pPr marL="1370818" indent="0">
              <a:buNone/>
              <a:defRPr sz="1067"/>
            </a:lvl4pPr>
            <a:lvl5pPr marL="1827757" indent="0">
              <a:buNone/>
              <a:defRPr sz="1067"/>
            </a:lvl5pPr>
            <a:lvl6pPr marL="2284710" indent="0">
              <a:buNone/>
              <a:defRPr sz="1067"/>
            </a:lvl6pPr>
            <a:lvl7pPr marL="2741634" indent="0">
              <a:buNone/>
              <a:defRPr sz="1067"/>
            </a:lvl7pPr>
            <a:lvl8pPr marL="3198560" indent="0">
              <a:buNone/>
              <a:defRPr sz="1067"/>
            </a:lvl8pPr>
            <a:lvl9pPr marL="3655487" indent="0">
              <a:buNone/>
              <a:defRPr sz="10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B0F18D1-D802-4ACC-9F07-48DC1292A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B6BC1E0-E999-4F40-B5DC-E3C2D6C78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61F03CD-48F1-40DE-B84A-EBA44C3B2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435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34EAC8-4BA7-400C-AF05-FB44C4B8B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561D317-6887-478C-9C22-A8893A42D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E52E2C8-0BC2-4428-B87F-CAE62D24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F36DA95-492B-4B58-BC8B-C4A9E66E5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7A2E644-4611-4026-8D9F-E5FB5E158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2605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195D849-4067-46BC-BDBF-7DAE9D4DE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55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D152E9A-DEF2-4F98-8BE3-544845A1AD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55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10C62B-3612-444E-BF93-B496D3C36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96CF058-403E-4A87-A8D1-1B4558B79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B2CF62-0FD9-4C35-95A8-7BCD271C2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0781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BCFA92-4A2A-4955-9877-FE7180498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7CC105D-BE4D-49D5-AB3C-91BA49259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975" indent="0" algn="ctr">
              <a:buNone/>
              <a:defRPr sz="2000"/>
            </a:lvl2pPr>
            <a:lvl3pPr marL="913969" indent="0" algn="ctr">
              <a:buNone/>
              <a:defRPr sz="1867"/>
            </a:lvl3pPr>
            <a:lvl4pPr marL="1370954" indent="0" algn="ctr">
              <a:buNone/>
              <a:defRPr sz="1600"/>
            </a:lvl4pPr>
            <a:lvl5pPr marL="1827938" indent="0" algn="ctr">
              <a:buNone/>
              <a:defRPr sz="1600"/>
            </a:lvl5pPr>
            <a:lvl6pPr marL="2284934" indent="0" algn="ctr">
              <a:buNone/>
              <a:defRPr sz="1600"/>
            </a:lvl6pPr>
            <a:lvl7pPr marL="2741906" indent="0" algn="ctr">
              <a:buNone/>
              <a:defRPr sz="1600"/>
            </a:lvl7pPr>
            <a:lvl8pPr marL="3198880" indent="0" algn="ctr">
              <a:buNone/>
              <a:defRPr sz="1600"/>
            </a:lvl8pPr>
            <a:lvl9pPr marL="3655855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F6FEC97-1389-42A0-89B5-4F932A4A7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9FAB89-670F-4C9C-BE31-703288A2A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AEB3DB9-1814-4EC3-89C6-F00C9328A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8422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AB07DA-7619-4B1C-B921-1F1228AB7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46DF692-DFC4-4AD7-A3F6-100210ACF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AAF64C9-C166-401C-88A4-844ED903E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3021AD0-C1DE-4F39-BC18-5F9710E61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1A0C21-B48D-48AA-832F-49C8217A4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4183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7F4143-72CA-4018-B33D-C53E2554C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6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8B5C304-D762-4C0C-8B61-4B2070581B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97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96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09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793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49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19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88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58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045017-8FE4-4B4F-B6D7-932ADBDAE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937FE39-9B61-445E-970F-5630BACD1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05F8463-EF49-440C-855E-B3529958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4569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1935FBE-BCF0-437C-8C0B-27ED779075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4BBAEBC-6555-4116-BB13-B8F2B1AC52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617240D-3FFD-4B37-B41A-DE2DC29C7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03C2A9F-C11B-44DE-AC3F-6D7007D97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EFCB1D1-879D-4994-B141-5600ED1A9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7450A8A-DEB8-495E-AACE-84129B63C5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875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8FEE04-58E4-4760-9847-E9872B23A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9E2CC12-404D-4EDB-BCCD-1EC42500AA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75" indent="0">
              <a:buNone/>
              <a:defRPr sz="2000" b="1"/>
            </a:lvl2pPr>
            <a:lvl3pPr marL="913969" indent="0">
              <a:buNone/>
              <a:defRPr sz="1867" b="1"/>
            </a:lvl3pPr>
            <a:lvl4pPr marL="1370954" indent="0">
              <a:buNone/>
              <a:defRPr sz="1600" b="1"/>
            </a:lvl4pPr>
            <a:lvl5pPr marL="1827938" indent="0">
              <a:buNone/>
              <a:defRPr sz="1600" b="1"/>
            </a:lvl5pPr>
            <a:lvl6pPr marL="2284934" indent="0">
              <a:buNone/>
              <a:defRPr sz="1600" b="1"/>
            </a:lvl6pPr>
            <a:lvl7pPr marL="2741906" indent="0">
              <a:buNone/>
              <a:defRPr sz="1600" b="1"/>
            </a:lvl7pPr>
            <a:lvl8pPr marL="3198880" indent="0">
              <a:buNone/>
              <a:defRPr sz="1600" b="1"/>
            </a:lvl8pPr>
            <a:lvl9pPr marL="3655855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F4E1FFA-5F35-43E0-AC13-7518008F3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07C7421-4483-4563-9AFE-61EFA61019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75" indent="0">
              <a:buNone/>
              <a:defRPr sz="2000" b="1"/>
            </a:lvl2pPr>
            <a:lvl3pPr marL="913969" indent="0">
              <a:buNone/>
              <a:defRPr sz="1867" b="1"/>
            </a:lvl3pPr>
            <a:lvl4pPr marL="1370954" indent="0">
              <a:buNone/>
              <a:defRPr sz="1600" b="1"/>
            </a:lvl4pPr>
            <a:lvl5pPr marL="1827938" indent="0">
              <a:buNone/>
              <a:defRPr sz="1600" b="1"/>
            </a:lvl5pPr>
            <a:lvl6pPr marL="2284934" indent="0">
              <a:buNone/>
              <a:defRPr sz="1600" b="1"/>
            </a:lvl6pPr>
            <a:lvl7pPr marL="2741906" indent="0">
              <a:buNone/>
              <a:defRPr sz="1600" b="1"/>
            </a:lvl7pPr>
            <a:lvl8pPr marL="3198880" indent="0">
              <a:buNone/>
              <a:defRPr sz="1600" b="1"/>
            </a:lvl8pPr>
            <a:lvl9pPr marL="3655855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54A0E69-E43D-4340-A4F5-B8D1885E56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91A4C16-115F-4BAF-A7C6-0D35AADE1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F8A4299-5DF9-42D3-9B39-6E0CC8097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881C771-9347-4097-B961-6A14517F4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1749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F9FCC0-3AAC-4C46-B138-158D57233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B4364BB-3573-4087-8070-E8E03F1FF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373BA40-C4D5-4E71-B9FA-63CA17F70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FD05B9A-50A9-4A72-8A14-8943EF364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0638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49377C1-05FB-402C-AD10-FE68211C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C3AB296-824A-4BBA-9EF9-02A792B68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39DD524-F5B2-4F22-A9A8-A7B1E6B77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0221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E4164A-EE0B-4A67-BB9F-CFE8760D62EF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061F04-5DC8-41C9-B636-40A3E4E60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1539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0F86F6-6C07-4831-8D20-C1B4C8142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2429556-2AF2-4684-A3A3-A1224F8CB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50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C587A15-6ED0-41C3-A506-34EF583829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975" indent="0">
              <a:buNone/>
              <a:defRPr sz="1467"/>
            </a:lvl2pPr>
            <a:lvl3pPr marL="913969" indent="0">
              <a:buNone/>
              <a:defRPr sz="1200"/>
            </a:lvl3pPr>
            <a:lvl4pPr marL="1370954" indent="0">
              <a:buNone/>
              <a:defRPr sz="1067"/>
            </a:lvl4pPr>
            <a:lvl5pPr marL="1827938" indent="0">
              <a:buNone/>
              <a:defRPr sz="1067"/>
            </a:lvl5pPr>
            <a:lvl6pPr marL="2284934" indent="0">
              <a:buNone/>
              <a:defRPr sz="1067"/>
            </a:lvl6pPr>
            <a:lvl7pPr marL="2741906" indent="0">
              <a:buNone/>
              <a:defRPr sz="1067"/>
            </a:lvl7pPr>
            <a:lvl8pPr marL="3198880" indent="0">
              <a:buNone/>
              <a:defRPr sz="1067"/>
            </a:lvl8pPr>
            <a:lvl9pPr marL="3655855" indent="0">
              <a:buNone/>
              <a:defRPr sz="10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CA4D7D4-47E8-4E05-936E-B2D7F316B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F620E06-6DF6-4C99-8CF2-4501BB589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E6D4E1F-A5C6-4FC6-9D46-A64234A9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0447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19341F-BC20-4D75-B5DC-1F7C17988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7166158-BA18-4E92-917A-11C3B01B1E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50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975" indent="0">
              <a:buNone/>
              <a:defRPr sz="2800"/>
            </a:lvl2pPr>
            <a:lvl3pPr marL="913969" indent="0">
              <a:buNone/>
              <a:defRPr sz="2400"/>
            </a:lvl3pPr>
            <a:lvl4pPr marL="1370954" indent="0">
              <a:buNone/>
              <a:defRPr sz="2000"/>
            </a:lvl4pPr>
            <a:lvl5pPr marL="1827938" indent="0">
              <a:buNone/>
              <a:defRPr sz="2000"/>
            </a:lvl5pPr>
            <a:lvl6pPr marL="2284934" indent="0">
              <a:buNone/>
              <a:defRPr sz="2000"/>
            </a:lvl6pPr>
            <a:lvl7pPr marL="2741906" indent="0">
              <a:buNone/>
              <a:defRPr sz="2000"/>
            </a:lvl7pPr>
            <a:lvl8pPr marL="3198880" indent="0">
              <a:buNone/>
              <a:defRPr sz="2000"/>
            </a:lvl8pPr>
            <a:lvl9pPr marL="3655855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0744C76-7DCC-4010-B3E6-1F24869DA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975" indent="0">
              <a:buNone/>
              <a:defRPr sz="1467"/>
            </a:lvl2pPr>
            <a:lvl3pPr marL="913969" indent="0">
              <a:buNone/>
              <a:defRPr sz="1200"/>
            </a:lvl3pPr>
            <a:lvl4pPr marL="1370954" indent="0">
              <a:buNone/>
              <a:defRPr sz="1067"/>
            </a:lvl4pPr>
            <a:lvl5pPr marL="1827938" indent="0">
              <a:buNone/>
              <a:defRPr sz="1067"/>
            </a:lvl5pPr>
            <a:lvl6pPr marL="2284934" indent="0">
              <a:buNone/>
              <a:defRPr sz="1067"/>
            </a:lvl6pPr>
            <a:lvl7pPr marL="2741906" indent="0">
              <a:buNone/>
              <a:defRPr sz="1067"/>
            </a:lvl7pPr>
            <a:lvl8pPr marL="3198880" indent="0">
              <a:buNone/>
              <a:defRPr sz="1067"/>
            </a:lvl8pPr>
            <a:lvl9pPr marL="3655855" indent="0">
              <a:buNone/>
              <a:defRPr sz="10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B0F18D1-D802-4ACC-9F07-48DC1292A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B6BC1E0-E999-4F40-B5DC-E3C2D6C78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61F03CD-48F1-40DE-B84A-EBA44C3B2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4937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34EAC8-4BA7-400C-AF05-FB44C4B8B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561D317-6887-478C-9C22-A8893A42D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E52E2C8-0BC2-4428-B87F-CAE62D24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F36DA95-492B-4B58-BC8B-C4A9E66E5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7A2E644-4611-4026-8D9F-E5FB5E158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8254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195D849-4067-46BC-BDBF-7DAE9D4DE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50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D152E9A-DEF2-4F98-8BE3-544845A1AD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50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10C62B-3612-444E-BF93-B496D3C36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96CF058-403E-4A87-A8D1-1B4558B79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B2CF62-0FD9-4C35-95A8-7BCD271C2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5572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BCFA92-4A2A-4955-9877-FE7180498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7CC105D-BE4D-49D5-AB3C-91BA49259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035" indent="0" algn="ctr">
              <a:buNone/>
              <a:defRPr sz="2000"/>
            </a:lvl2pPr>
            <a:lvl3pPr marL="914082" indent="0" algn="ctr">
              <a:buNone/>
              <a:defRPr sz="1867"/>
            </a:lvl3pPr>
            <a:lvl4pPr marL="1371124" indent="0" algn="ctr">
              <a:buNone/>
              <a:defRPr sz="1600"/>
            </a:lvl4pPr>
            <a:lvl5pPr marL="1828165" indent="0" algn="ctr">
              <a:buNone/>
              <a:defRPr sz="1600"/>
            </a:lvl5pPr>
            <a:lvl6pPr marL="2285214" indent="0" algn="ctr">
              <a:buNone/>
              <a:defRPr sz="1600"/>
            </a:lvl6pPr>
            <a:lvl7pPr marL="2742246" indent="0" algn="ctr">
              <a:buNone/>
              <a:defRPr sz="1600"/>
            </a:lvl7pPr>
            <a:lvl8pPr marL="3199280" indent="0" algn="ctr">
              <a:buNone/>
              <a:defRPr sz="1600"/>
            </a:lvl8pPr>
            <a:lvl9pPr marL="3656315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F6FEC97-1389-42A0-89B5-4F932A4A7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9FAB89-670F-4C9C-BE31-703288A2A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AEB3DB9-1814-4EC3-89C6-F00C9328A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8341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AB07DA-7619-4B1C-B921-1F1228AB7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46DF692-DFC4-4AD7-A3F6-100210ACF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AAF64C9-C166-401C-88A4-844ED903E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3021AD0-C1DE-4F39-BC18-5F9710E61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1A0C21-B48D-48AA-832F-49C8217A4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0575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7F4143-72CA-4018-B33D-C53E2554C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57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8B5C304-D762-4C0C-8B61-4B2070581B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03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082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1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1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2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2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2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31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045017-8FE4-4B4F-B6D7-932ADBDAE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937FE39-9B61-445E-970F-5630BACD1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05F8463-EF49-440C-855E-B3529958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5276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1935FBE-BCF0-437C-8C0B-27ED779075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4BBAEBC-6555-4116-BB13-B8F2B1AC52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617240D-3FFD-4B37-B41A-DE2DC29C7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03C2A9F-C11B-44DE-AC3F-6D7007D97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EFCB1D1-879D-4994-B141-5600ED1A9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2048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8FEE04-58E4-4760-9847-E9872B23A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9E2CC12-404D-4EDB-BCCD-1EC42500AA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82" indent="0">
              <a:buNone/>
              <a:defRPr sz="1867" b="1"/>
            </a:lvl3pPr>
            <a:lvl4pPr marL="1371124" indent="0">
              <a:buNone/>
              <a:defRPr sz="1600" b="1"/>
            </a:lvl4pPr>
            <a:lvl5pPr marL="1828165" indent="0">
              <a:buNone/>
              <a:defRPr sz="1600" b="1"/>
            </a:lvl5pPr>
            <a:lvl6pPr marL="2285214" indent="0">
              <a:buNone/>
              <a:defRPr sz="1600" b="1"/>
            </a:lvl6pPr>
            <a:lvl7pPr marL="2742246" indent="0">
              <a:buNone/>
              <a:defRPr sz="1600" b="1"/>
            </a:lvl7pPr>
            <a:lvl8pPr marL="3199280" indent="0">
              <a:buNone/>
              <a:defRPr sz="1600" b="1"/>
            </a:lvl8pPr>
            <a:lvl9pPr marL="3656315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F4E1FFA-5F35-43E0-AC13-7518008F3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07C7421-4483-4563-9AFE-61EFA61019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82" indent="0">
              <a:buNone/>
              <a:defRPr sz="1867" b="1"/>
            </a:lvl3pPr>
            <a:lvl4pPr marL="1371124" indent="0">
              <a:buNone/>
              <a:defRPr sz="1600" b="1"/>
            </a:lvl4pPr>
            <a:lvl5pPr marL="1828165" indent="0">
              <a:buNone/>
              <a:defRPr sz="1600" b="1"/>
            </a:lvl5pPr>
            <a:lvl6pPr marL="2285214" indent="0">
              <a:buNone/>
              <a:defRPr sz="1600" b="1"/>
            </a:lvl6pPr>
            <a:lvl7pPr marL="2742246" indent="0">
              <a:buNone/>
              <a:defRPr sz="1600" b="1"/>
            </a:lvl7pPr>
            <a:lvl8pPr marL="3199280" indent="0">
              <a:buNone/>
              <a:defRPr sz="1600" b="1"/>
            </a:lvl8pPr>
            <a:lvl9pPr marL="3656315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54A0E69-E43D-4340-A4F5-B8D1885E56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91A4C16-115F-4BAF-A7C6-0D35AADE1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F8A4299-5DF9-42D3-9B39-6E0CC8097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881C771-9347-4097-B961-6A14517F4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2698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F9FCC0-3AAC-4C46-B138-158D57233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B4364BB-3573-4087-8070-E8E03F1FF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373BA40-C4D5-4E71-B9FA-63CA17F70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FD05B9A-50A9-4A72-8A14-8943EF364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3053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E4164A-EE0B-4A67-BB9F-CFE8760D62EF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061F04-5DC8-41C9-B636-40A3E4E60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4835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49377C1-05FB-402C-AD10-FE68211C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C3AB296-824A-4BBA-9EF9-02A792B68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39DD524-F5B2-4F22-A9A8-A7B1E6B77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7314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0F86F6-6C07-4831-8D20-C1B4C8142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2429556-2AF2-4684-A3A3-A1224F8CB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44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C587A15-6ED0-41C3-A506-34EF583829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35" indent="0">
              <a:buNone/>
              <a:defRPr sz="1467"/>
            </a:lvl2pPr>
            <a:lvl3pPr marL="914082" indent="0">
              <a:buNone/>
              <a:defRPr sz="1200"/>
            </a:lvl3pPr>
            <a:lvl4pPr marL="1371124" indent="0">
              <a:buNone/>
              <a:defRPr sz="1067"/>
            </a:lvl4pPr>
            <a:lvl5pPr marL="1828165" indent="0">
              <a:buNone/>
              <a:defRPr sz="1067"/>
            </a:lvl5pPr>
            <a:lvl6pPr marL="2285214" indent="0">
              <a:buNone/>
              <a:defRPr sz="1067"/>
            </a:lvl6pPr>
            <a:lvl7pPr marL="2742246" indent="0">
              <a:buNone/>
              <a:defRPr sz="1067"/>
            </a:lvl7pPr>
            <a:lvl8pPr marL="3199280" indent="0">
              <a:buNone/>
              <a:defRPr sz="1067"/>
            </a:lvl8pPr>
            <a:lvl9pPr marL="3656315" indent="0">
              <a:buNone/>
              <a:defRPr sz="10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CA4D7D4-47E8-4E05-936E-B2D7F316B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F620E06-6DF6-4C99-8CF2-4501BB589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E6D4E1F-A5C6-4FC6-9D46-A64234A9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6063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19341F-BC20-4D75-B5DC-1F7C17988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7166158-BA18-4E92-917A-11C3B01B1E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44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035" indent="0">
              <a:buNone/>
              <a:defRPr sz="2800"/>
            </a:lvl2pPr>
            <a:lvl3pPr marL="914082" indent="0">
              <a:buNone/>
              <a:defRPr sz="2400"/>
            </a:lvl3pPr>
            <a:lvl4pPr marL="1371124" indent="0">
              <a:buNone/>
              <a:defRPr sz="2000"/>
            </a:lvl4pPr>
            <a:lvl5pPr marL="1828165" indent="0">
              <a:buNone/>
              <a:defRPr sz="2000"/>
            </a:lvl5pPr>
            <a:lvl6pPr marL="2285214" indent="0">
              <a:buNone/>
              <a:defRPr sz="2000"/>
            </a:lvl6pPr>
            <a:lvl7pPr marL="2742246" indent="0">
              <a:buNone/>
              <a:defRPr sz="2000"/>
            </a:lvl7pPr>
            <a:lvl8pPr marL="3199280" indent="0">
              <a:buNone/>
              <a:defRPr sz="2000"/>
            </a:lvl8pPr>
            <a:lvl9pPr marL="3656315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0744C76-7DCC-4010-B3E6-1F24869DA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35" indent="0">
              <a:buNone/>
              <a:defRPr sz="1467"/>
            </a:lvl2pPr>
            <a:lvl3pPr marL="914082" indent="0">
              <a:buNone/>
              <a:defRPr sz="1200"/>
            </a:lvl3pPr>
            <a:lvl4pPr marL="1371124" indent="0">
              <a:buNone/>
              <a:defRPr sz="1067"/>
            </a:lvl4pPr>
            <a:lvl5pPr marL="1828165" indent="0">
              <a:buNone/>
              <a:defRPr sz="1067"/>
            </a:lvl5pPr>
            <a:lvl6pPr marL="2285214" indent="0">
              <a:buNone/>
              <a:defRPr sz="1067"/>
            </a:lvl6pPr>
            <a:lvl7pPr marL="2742246" indent="0">
              <a:buNone/>
              <a:defRPr sz="1067"/>
            </a:lvl7pPr>
            <a:lvl8pPr marL="3199280" indent="0">
              <a:buNone/>
              <a:defRPr sz="1067"/>
            </a:lvl8pPr>
            <a:lvl9pPr marL="3656315" indent="0">
              <a:buNone/>
              <a:defRPr sz="10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B0F18D1-D802-4ACC-9F07-48DC1292A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B6BC1E0-E999-4F40-B5DC-E3C2D6C78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61F03CD-48F1-40DE-B84A-EBA44C3B2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340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34EAC8-4BA7-400C-AF05-FB44C4B8B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561D317-6887-478C-9C22-A8893A42D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E52E2C8-0BC2-4428-B87F-CAE62D24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F36DA95-492B-4B58-BC8B-C4A9E66E5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7A2E644-4611-4026-8D9F-E5FB5E158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4610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195D849-4067-46BC-BDBF-7DAE9D4DE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43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D152E9A-DEF2-4F98-8BE3-544845A1AD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43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10C62B-3612-444E-BF93-B496D3C36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96CF058-403E-4A87-A8D1-1B4558B79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B2CF62-0FD9-4C35-95A8-7BCD271C2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4299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BCFA92-4A2A-4955-9877-FE7180498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7CC105D-BE4D-49D5-AB3C-91BA49259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07" indent="0" algn="ctr">
              <a:buNone/>
              <a:defRPr sz="2000"/>
            </a:lvl2pPr>
            <a:lvl3pPr marL="914218" indent="0" algn="ctr">
              <a:buNone/>
              <a:defRPr sz="1867"/>
            </a:lvl3pPr>
            <a:lvl4pPr marL="1371328" indent="0" algn="ctr">
              <a:buNone/>
              <a:defRPr sz="1600"/>
            </a:lvl4pPr>
            <a:lvl5pPr marL="1828437" indent="0" algn="ctr">
              <a:buNone/>
              <a:defRPr sz="1600"/>
            </a:lvl5pPr>
            <a:lvl6pPr marL="2285550" indent="0" algn="ctr">
              <a:buNone/>
              <a:defRPr sz="1600"/>
            </a:lvl6pPr>
            <a:lvl7pPr marL="2742654" indent="0" algn="ctr">
              <a:buNone/>
              <a:defRPr sz="1600"/>
            </a:lvl7pPr>
            <a:lvl8pPr marL="3199760" indent="0" algn="ctr">
              <a:buNone/>
              <a:defRPr sz="1600"/>
            </a:lvl8pPr>
            <a:lvl9pPr marL="3656867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F6FEC97-1389-42A0-89B5-4F932A4A7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9FAB89-670F-4C9C-BE31-703288A2A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AEB3DB9-1814-4EC3-89C6-F00C9328A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4971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AB07DA-7619-4B1C-B921-1F1228AB7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46DF692-DFC4-4AD7-A3F6-100210ACF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AAF64C9-C166-401C-88A4-844ED903E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3021AD0-C1DE-4F39-BC18-5F9710E61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1A0C21-B48D-48AA-832F-49C8217A4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8959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7F4143-72CA-4018-B33D-C53E2554C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8B5C304-D762-4C0C-8B61-4B2070581B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0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13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4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5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6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7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86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045017-8FE4-4B4F-B6D7-932ADBDAE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937FE39-9B61-445E-970F-5630BACD1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05F8463-EF49-440C-855E-B3529958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1526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1935FBE-BCF0-437C-8C0B-27ED779075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4BBAEBC-6555-4116-BB13-B8F2B1AC52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617240D-3FFD-4B37-B41A-DE2DC29C7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03C2A9F-C11B-44DE-AC3F-6D7007D97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EFCB1D1-879D-4994-B141-5600ED1A9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7450A8A-DEB8-495E-AACE-84129B63C5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5212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8FEE04-58E4-4760-9847-E9872B23A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9E2CC12-404D-4EDB-BCCD-1EC42500AA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7" indent="0">
              <a:buNone/>
              <a:defRPr sz="2000" b="1"/>
            </a:lvl2pPr>
            <a:lvl3pPr marL="914218" indent="0">
              <a:buNone/>
              <a:defRPr sz="1867" b="1"/>
            </a:lvl3pPr>
            <a:lvl4pPr marL="1371328" indent="0">
              <a:buNone/>
              <a:defRPr sz="1600" b="1"/>
            </a:lvl4pPr>
            <a:lvl5pPr marL="1828437" indent="0">
              <a:buNone/>
              <a:defRPr sz="1600" b="1"/>
            </a:lvl5pPr>
            <a:lvl6pPr marL="2285550" indent="0">
              <a:buNone/>
              <a:defRPr sz="1600" b="1"/>
            </a:lvl6pPr>
            <a:lvl7pPr marL="2742654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7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F4E1FFA-5F35-43E0-AC13-7518008F3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07C7421-4483-4563-9AFE-61EFA61019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7" indent="0">
              <a:buNone/>
              <a:defRPr sz="2000" b="1"/>
            </a:lvl2pPr>
            <a:lvl3pPr marL="914218" indent="0">
              <a:buNone/>
              <a:defRPr sz="1867" b="1"/>
            </a:lvl3pPr>
            <a:lvl4pPr marL="1371328" indent="0">
              <a:buNone/>
              <a:defRPr sz="1600" b="1"/>
            </a:lvl4pPr>
            <a:lvl5pPr marL="1828437" indent="0">
              <a:buNone/>
              <a:defRPr sz="1600" b="1"/>
            </a:lvl5pPr>
            <a:lvl6pPr marL="2285550" indent="0">
              <a:buNone/>
              <a:defRPr sz="1600" b="1"/>
            </a:lvl6pPr>
            <a:lvl7pPr marL="2742654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7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54A0E69-E43D-4340-A4F5-B8D1885E56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91A4C16-115F-4BAF-A7C6-0D35AADE1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F8A4299-5DF9-42D3-9B39-6E0CC8097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881C771-9347-4097-B961-6A14517F4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9186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E4164A-EE0B-4A67-BB9F-CFE8760D62EF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061F04-5DC8-41C9-B636-40A3E4E60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71240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F9FCC0-3AAC-4C46-B138-158D57233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B4364BB-3573-4087-8070-E8E03F1FF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373BA40-C4D5-4E71-B9FA-63CA17F70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FD05B9A-50A9-4A72-8A14-8943EF364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8123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49377C1-05FB-402C-AD10-FE68211C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C3AB296-824A-4BBA-9EF9-02A792B68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39DD524-F5B2-4F22-A9A8-A7B1E6B77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591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0F86F6-6C07-4831-8D20-C1B4C8142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2429556-2AF2-4684-A3A3-A1224F8CB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3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C587A15-6ED0-41C3-A506-34EF583829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07" indent="0">
              <a:buNone/>
              <a:defRPr sz="1467"/>
            </a:lvl2pPr>
            <a:lvl3pPr marL="914218" indent="0">
              <a:buNone/>
              <a:defRPr sz="1200"/>
            </a:lvl3pPr>
            <a:lvl4pPr marL="1371328" indent="0">
              <a:buNone/>
              <a:defRPr sz="1067"/>
            </a:lvl4pPr>
            <a:lvl5pPr marL="1828437" indent="0">
              <a:buNone/>
              <a:defRPr sz="1067"/>
            </a:lvl5pPr>
            <a:lvl6pPr marL="2285550" indent="0">
              <a:buNone/>
              <a:defRPr sz="1067"/>
            </a:lvl6pPr>
            <a:lvl7pPr marL="2742654" indent="0">
              <a:buNone/>
              <a:defRPr sz="1067"/>
            </a:lvl7pPr>
            <a:lvl8pPr marL="3199760" indent="0">
              <a:buNone/>
              <a:defRPr sz="1067"/>
            </a:lvl8pPr>
            <a:lvl9pPr marL="3656867" indent="0">
              <a:buNone/>
              <a:defRPr sz="10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CA4D7D4-47E8-4E05-936E-B2D7F316B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F620E06-6DF6-4C99-8CF2-4501BB589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E6D4E1F-A5C6-4FC6-9D46-A64234A9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7966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19341F-BC20-4D75-B5DC-1F7C17988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7166158-BA18-4E92-917A-11C3B01B1E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3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07" indent="0">
              <a:buNone/>
              <a:defRPr sz="2800"/>
            </a:lvl2pPr>
            <a:lvl3pPr marL="914218" indent="0">
              <a:buNone/>
              <a:defRPr sz="2400"/>
            </a:lvl3pPr>
            <a:lvl4pPr marL="1371328" indent="0">
              <a:buNone/>
              <a:defRPr sz="2000"/>
            </a:lvl4pPr>
            <a:lvl5pPr marL="1828437" indent="0">
              <a:buNone/>
              <a:defRPr sz="2000"/>
            </a:lvl5pPr>
            <a:lvl6pPr marL="2285550" indent="0">
              <a:buNone/>
              <a:defRPr sz="2000"/>
            </a:lvl6pPr>
            <a:lvl7pPr marL="2742654" indent="0">
              <a:buNone/>
              <a:defRPr sz="2000"/>
            </a:lvl7pPr>
            <a:lvl8pPr marL="3199760" indent="0">
              <a:buNone/>
              <a:defRPr sz="2000"/>
            </a:lvl8pPr>
            <a:lvl9pPr marL="3656867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0744C76-7DCC-4010-B3E6-1F24869DA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07" indent="0">
              <a:buNone/>
              <a:defRPr sz="1467"/>
            </a:lvl2pPr>
            <a:lvl3pPr marL="914218" indent="0">
              <a:buNone/>
              <a:defRPr sz="1200"/>
            </a:lvl3pPr>
            <a:lvl4pPr marL="1371328" indent="0">
              <a:buNone/>
              <a:defRPr sz="1067"/>
            </a:lvl4pPr>
            <a:lvl5pPr marL="1828437" indent="0">
              <a:buNone/>
              <a:defRPr sz="1067"/>
            </a:lvl5pPr>
            <a:lvl6pPr marL="2285550" indent="0">
              <a:buNone/>
              <a:defRPr sz="1067"/>
            </a:lvl6pPr>
            <a:lvl7pPr marL="2742654" indent="0">
              <a:buNone/>
              <a:defRPr sz="1067"/>
            </a:lvl7pPr>
            <a:lvl8pPr marL="3199760" indent="0">
              <a:buNone/>
              <a:defRPr sz="1067"/>
            </a:lvl8pPr>
            <a:lvl9pPr marL="3656867" indent="0">
              <a:buNone/>
              <a:defRPr sz="10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B0F18D1-D802-4ACC-9F07-48DC1292A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B6BC1E0-E999-4F40-B5DC-E3C2D6C78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61F03CD-48F1-40DE-B84A-EBA44C3B2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9682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34EAC8-4BA7-400C-AF05-FB44C4B8B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561D317-6887-478C-9C22-A8893A42D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E52E2C8-0BC2-4428-B87F-CAE62D24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F36DA95-492B-4B58-BC8B-C4A9E66E5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7A2E644-4611-4026-8D9F-E5FB5E158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277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195D849-4067-46BC-BDBF-7DAE9D4DE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35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D152E9A-DEF2-4F98-8BE3-544845A1AD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35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10C62B-3612-444E-BF93-B496D3C36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96CF058-403E-4A87-A8D1-1B4558B79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B2CF62-0FD9-4C35-95A8-7BCD271C2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3564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BCFA92-4A2A-4955-9877-FE7180498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7CC105D-BE4D-49D5-AB3C-91BA49259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67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F6FEC97-1389-42A0-89B5-4F932A4A7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9FAB89-670F-4C9C-BE31-703288A2A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AEB3DB9-1814-4EC3-89C6-F00C9328A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8916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AB07DA-7619-4B1C-B921-1F1228AB7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46DF692-DFC4-4AD7-A3F6-100210ACF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AAF64C9-C166-401C-88A4-844ED903E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3021AD0-C1DE-4F39-BC18-5F9710E61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1A0C21-B48D-48AA-832F-49C8217A4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4969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7F4143-72CA-4018-B33D-C53E2554C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8B5C304-D762-4C0C-8B61-4B2070581B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045017-8FE4-4B4F-B6D7-932ADBDAE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937FE39-9B61-445E-970F-5630BACD1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05F8463-EF49-440C-855E-B3529958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512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1935FBE-BCF0-437C-8C0B-27ED779075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4BBAEBC-6555-4116-BB13-B8F2B1AC52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617240D-3FFD-4B37-B41A-DE2DC29C7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03C2A9F-C11B-44DE-AC3F-6D7007D97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EFCB1D1-879D-4994-B141-5600ED1A9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3158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E4164A-EE0B-4A67-BB9F-CFE8760D62EF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061F04-5DC8-41C9-B636-40A3E4E60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32491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8FEE04-58E4-4760-9847-E9872B23A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9E2CC12-404D-4EDB-BCCD-1EC42500AA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67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F4E1FFA-5F35-43E0-AC13-7518008F3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07C7421-4483-4563-9AFE-61EFA61019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67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54A0E69-E43D-4340-A4F5-B8D1885E56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91A4C16-115F-4BAF-A7C6-0D35AADE1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F8A4299-5DF9-42D3-9B39-6E0CC8097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881C771-9347-4097-B961-6A14517F4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6808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F9FCC0-3AAC-4C46-B138-158D57233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B4364BB-3573-4087-8070-E8E03F1FF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373BA40-C4D5-4E71-B9FA-63CA17F70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FD05B9A-50A9-4A72-8A14-8943EF364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3993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49377C1-05FB-402C-AD10-FE68211C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C3AB296-824A-4BBA-9EF9-02A792B68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39DD524-F5B2-4F22-A9A8-A7B1E6B77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2408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0F86F6-6C07-4831-8D20-C1B4C8142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2429556-2AF2-4684-A3A3-A1224F8CB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C587A15-6ED0-41C3-A506-34EF583829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67"/>
            </a:lvl2pPr>
            <a:lvl3pPr marL="914377" indent="0">
              <a:buNone/>
              <a:defRPr sz="1200"/>
            </a:lvl3pPr>
            <a:lvl4pPr marL="1371566" indent="0">
              <a:buNone/>
              <a:defRPr sz="1067"/>
            </a:lvl4pPr>
            <a:lvl5pPr marL="1828754" indent="0">
              <a:buNone/>
              <a:defRPr sz="1067"/>
            </a:lvl5pPr>
            <a:lvl6pPr marL="2285943" indent="0">
              <a:buNone/>
              <a:defRPr sz="1067"/>
            </a:lvl6pPr>
            <a:lvl7pPr marL="2743131" indent="0">
              <a:buNone/>
              <a:defRPr sz="1067"/>
            </a:lvl7pPr>
            <a:lvl8pPr marL="3200320" indent="0">
              <a:buNone/>
              <a:defRPr sz="1067"/>
            </a:lvl8pPr>
            <a:lvl9pPr marL="3657509" indent="0">
              <a:buNone/>
              <a:defRPr sz="10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CA4D7D4-47E8-4E05-936E-B2D7F316B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F620E06-6DF6-4C99-8CF2-4501BB589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E6D4E1F-A5C6-4FC6-9D46-A64234A9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4131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19341F-BC20-4D75-B5DC-1F7C17988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7166158-BA18-4E92-917A-11C3B01B1E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0744C76-7DCC-4010-B3E6-1F24869DA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67"/>
            </a:lvl2pPr>
            <a:lvl3pPr marL="914377" indent="0">
              <a:buNone/>
              <a:defRPr sz="1200"/>
            </a:lvl3pPr>
            <a:lvl4pPr marL="1371566" indent="0">
              <a:buNone/>
              <a:defRPr sz="1067"/>
            </a:lvl4pPr>
            <a:lvl5pPr marL="1828754" indent="0">
              <a:buNone/>
              <a:defRPr sz="1067"/>
            </a:lvl5pPr>
            <a:lvl6pPr marL="2285943" indent="0">
              <a:buNone/>
              <a:defRPr sz="1067"/>
            </a:lvl6pPr>
            <a:lvl7pPr marL="2743131" indent="0">
              <a:buNone/>
              <a:defRPr sz="1067"/>
            </a:lvl7pPr>
            <a:lvl8pPr marL="3200320" indent="0">
              <a:buNone/>
              <a:defRPr sz="1067"/>
            </a:lvl8pPr>
            <a:lvl9pPr marL="3657509" indent="0">
              <a:buNone/>
              <a:defRPr sz="106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B0F18D1-D802-4ACC-9F07-48DC1292A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B6BC1E0-E999-4F40-B5DC-E3C2D6C78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61F03CD-48F1-40DE-B84A-EBA44C3B2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7267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34EAC8-4BA7-400C-AF05-FB44C4B8B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561D317-6887-478C-9C22-A8893A42D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E52E2C8-0BC2-4428-B87F-CAE62D24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F36DA95-492B-4B58-BC8B-C4A9E66E5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7A2E644-4611-4026-8D9F-E5FB5E158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2337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195D849-4067-46BC-BDBF-7DAE9D4DE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D152E9A-DEF2-4F98-8BE3-544845A1AD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10C62B-3612-444E-BF93-B496D3C36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96CF058-403E-4A87-A8D1-1B4558B79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B2CF62-0FD9-4C35-95A8-7BCD271C2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9953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A6BEB2-C3A9-4E2C-87D8-D3B3B9EF8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386B7BB-C5D7-4F47-87CD-AF32FEB105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6626CA-93EB-42AE-94F6-4A5133BE7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4BFEC5-914E-4233-99F4-56AE5C627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B82928-80CF-4487-803B-806EEB24D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7417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2CB4767-E70A-4A02-B7C6-7CC9D1386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0EB2F54-6478-45BC-B32C-7AC8928120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38EF575-CF47-488C-BDDA-F1059A1EE4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6EBC239-F0AA-482B-92F8-CE62BD7F2B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F134602B-992C-4AEC-8010-41C8BB0A2D93}"/>
              </a:ext>
            </a:extLst>
          </p:cNvPr>
          <p:cNvSpPr/>
          <p:nvPr userDrawn="1"/>
        </p:nvSpPr>
        <p:spPr>
          <a:xfrm>
            <a:off x="5468587" y="528453"/>
            <a:ext cx="4821382" cy="451855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0886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2F967DDE-5030-41F2-9A2A-3984A8D4DCB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A710E1D-8E5F-49C9-98BD-73DCBBC8BD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6EE8480-F136-4A6B-BA44-E936F43FEC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697500C-0729-4AF2-9B7C-D5AEAE9603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B3F5C8D6-99E7-44E6-B616-FEFEDF97F38F}"/>
              </a:ext>
            </a:extLst>
          </p:cNvPr>
          <p:cNvSpPr/>
          <p:nvPr userDrawn="1"/>
        </p:nvSpPr>
        <p:spPr>
          <a:xfrm>
            <a:off x="7849590" y="1692234"/>
            <a:ext cx="4342409" cy="5165766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9724B21-FF83-42DF-B8B6-D05599C12298}"/>
              </a:ext>
            </a:extLst>
          </p:cNvPr>
          <p:cNvSpPr/>
          <p:nvPr userDrawn="1"/>
        </p:nvSpPr>
        <p:spPr>
          <a:xfrm>
            <a:off x="0" y="1878281"/>
            <a:ext cx="10402783" cy="497971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686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E4164A-EE0B-4A67-BB9F-CFE8760D62EF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061F04-5DC8-41C9-B636-40A3E4E60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70097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626270-05C9-4A86-9102-1EE1F36AD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7E3A3AF-FB8D-482B-B333-4938140BEE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9D95DA0-D54D-4797-A51A-4D5D88E9F0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2D748A6-6AC2-40F0-BE10-1D2B07101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0D4DED3-82D4-4D47-A75B-7156B55C9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BDEEDD4-4C98-43F9-8E65-8F00E2C43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973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9C04A4-16FD-4B4F-977C-46E64C9A9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AD6F4F3-FFD9-4300-B7DA-B75592F97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9FF8EE5-6064-4E2B-B7DA-0C1FAFB286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563AA0A-CFBF-4B3C-A01A-0D298DBFC8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9FC2AD7-0D85-4E74-8ADA-7593AA4368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C1E3527-10C2-4A07-BB8E-6BD202DEC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2C782C8-DF7F-49FD-A250-77DC55580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1A1DD12-9F12-4694-B8F0-548E846DA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2357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0C7F4D-45A1-488E-8531-C4205ED8D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D197F7A-6992-4E4A-B540-F620B081A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08F24E7-9F00-461E-8015-27E47C9AF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3FB0D02-71A9-4313-8318-A3F6D4D33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8384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0706738-1855-4FF7-9B8C-BC5497248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25F39FE-D8FA-4A11-9818-ECD9F86AD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1DDB770-64F3-4067-BEE1-345C353E3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4166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BDEF95-D875-4B01-A29F-17A7FA9A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4CE581-BFA1-4444-94C1-A10EB635D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A9E2E4A-4124-4DE5-A906-90554021B8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32D8D1C-C6DD-4070-8F90-372EAFB31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8DD2C15-B667-458D-861F-2B2D32985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9A4D7F7-EF42-45FD-96D8-B2FD8E636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561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2E7F5D-41E1-4577-A1E4-9CE23BC92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4F1DCCB-FB07-45B3-982C-564BBC913A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93E2295-7815-4479-A656-4F3701AC31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B8225CA-EA3B-4CBD-9CF3-ABE4CA6C9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5357892-DDDD-4D06-9BEF-E4A3073AC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5D60A67-557B-480E-88D1-71617ACDD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052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F20100-572F-4CF8-8031-764432E3C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5946F2C-3939-44DE-A2E5-23015D26C0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68FD76-474C-42F6-98B2-74FDEC61A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AE61D4B-2712-41F8-A61F-540265EE4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84D929-411A-46B4-B8F4-700BD7CA8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400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2C73D62-486C-489E-B836-A182E951AB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13B8DC2-34B0-4BEB-A8E6-A410767EDB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826C0E3-EE43-4086-9956-1453634DC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6721D57-D5C3-4AFF-B1E4-10BB97284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B89063E-FFD0-4E24-8DDA-C84EDBCC4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527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E4164A-EE0B-4A67-BB9F-CFE8760D62EF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061F04-5DC8-41C9-B636-40A3E4E60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699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E4164A-EE0B-4A67-BB9F-CFE8760D62EF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061F04-5DC8-41C9-B636-40A3E4E601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450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280340CC-4DB4-677A-5C09-EA5C0ACEB94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6592" y="218191"/>
            <a:ext cx="1544621" cy="1544621"/>
          </a:xfrm>
          <a:prstGeom prst="rect">
            <a:avLst/>
          </a:prstGeom>
        </p:spPr>
      </p:pic>
      <p:pic>
        <p:nvPicPr>
          <p:cNvPr id="9" name="Picture 8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314A04C8-9137-7946-613E-591966AA16C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6859" y="-4332544"/>
            <a:ext cx="1544621" cy="1544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200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4027A994-EF63-4F78-85EE-86D414639FF6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4AD8756-E87A-4CB3-864B-6959C6418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68547" tIns="34289" rIns="68547" bIns="34289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D63344E-EF09-4967-B2CC-EF340A10C3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68547" tIns="34289" rIns="68547" bIns="34289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F60831-DDEB-4AB4-97D4-1E72AD7ECE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68547" tIns="34289" rIns="68547" bIns="3428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78"/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878"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917E1C-9E99-4340-8DCF-65BD95302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68547" tIns="34289" rIns="68547" bIns="3428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1FCA968-239B-4783-A691-344BA3C1C2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68547" tIns="34289" rIns="68547" bIns="3428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78"/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8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660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387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77" indent="-228477" algn="l" defTabSz="91387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30" indent="-228477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354" indent="-228477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280" indent="-228477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6207" indent="-228477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3159" indent="-228477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0098" indent="-228477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7037" indent="-228477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3990" indent="-228477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387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6927" algn="l" defTabSz="91387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3878" algn="l" defTabSz="91387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0818" algn="l" defTabSz="91387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7757" algn="l" defTabSz="91387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4710" algn="l" defTabSz="91387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1634" algn="l" defTabSz="91387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198560" algn="l" defTabSz="91387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5487" algn="l" defTabSz="91387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E6CF5074-25DB-440E-A834-DEFCC995FC38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4AD8756-E87A-4CB3-864B-6959C6418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68553" tIns="34289" rIns="68553" bIns="34289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D63344E-EF09-4967-B2CC-EF340A10C3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68553" tIns="34289" rIns="68553" bIns="34289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F60831-DDEB-4AB4-97D4-1E72AD7ECE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68553" tIns="34289" rIns="68553" bIns="3428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969"/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69"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917E1C-9E99-4340-8DCF-65BD95302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68553" tIns="34289" rIns="68553" bIns="3428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969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1FCA968-239B-4783-A691-344BA3C1C2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68553" tIns="34289" rIns="68553" bIns="3428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969"/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969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258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396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98" indent="-228498" algn="l" defTabSz="91396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94" indent="-228498" algn="l" defTabSz="91396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66" indent="-228498" algn="l" defTabSz="91396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40" indent="-228498" algn="l" defTabSz="91396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6415" indent="-228498" algn="l" defTabSz="91396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3409" indent="-228498" algn="l" defTabSz="91396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0394" indent="-228498" algn="l" defTabSz="91396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7378" indent="-228498" algn="l" defTabSz="91396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4374" indent="-228498" algn="l" defTabSz="91396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396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6975" algn="l" defTabSz="91396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3969" algn="l" defTabSz="91396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0954" algn="l" defTabSz="91396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7938" algn="l" defTabSz="91396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4934" algn="l" defTabSz="91396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1906" algn="l" defTabSz="91396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198880" algn="l" defTabSz="91396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5855" algn="l" defTabSz="913969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E8B4A38C-F2FF-41C4-A67B-6F2BE48A9218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4AD8756-E87A-4CB3-864B-6959C6418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68561" tIns="34289" rIns="68561" bIns="34289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D63344E-EF09-4967-B2CC-EF340A10C3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68561" tIns="34289" rIns="68561" bIns="34289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F60831-DDEB-4AB4-97D4-1E72AD7ECE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68561" tIns="34289" rIns="68561" bIns="3428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082"/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082"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917E1C-9E99-4340-8DCF-65BD95302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68561" tIns="34289" rIns="68561" bIns="3428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082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1FCA968-239B-4783-A691-344BA3C1C2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68561" tIns="34289" rIns="68561" bIns="3428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082"/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082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59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082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25" indent="-228525" algn="l" defTabSz="91408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574" indent="-228525" algn="l" defTabSz="91408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06" indent="-228525" algn="l" defTabSz="91408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640" indent="-228525" algn="l" defTabSz="91408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6675" indent="-228525" algn="l" defTabSz="91408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3722" indent="-228525" algn="l" defTabSz="91408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0764" indent="-228525" algn="l" defTabSz="91408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7805" indent="-228525" algn="l" defTabSz="91408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4854" indent="-228525" algn="l" defTabSz="91408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082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035" algn="l" defTabSz="914082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082" algn="l" defTabSz="914082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124" algn="l" defTabSz="914082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4082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214" algn="l" defTabSz="914082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2246" algn="l" defTabSz="914082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199280" algn="l" defTabSz="914082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6315" algn="l" defTabSz="914082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9FEF8400-661A-437C-89B8-56222307679C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4AD8756-E87A-4CB3-864B-6959C6418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68570" tIns="34289" rIns="68570" bIns="34289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D63344E-EF09-4967-B2CC-EF340A10C3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68570" tIns="34289" rIns="68570" bIns="34289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F60831-DDEB-4AB4-97D4-1E72AD7ECE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68570" tIns="34289" rIns="68570" bIns="3428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18"/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218"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917E1C-9E99-4340-8DCF-65BD95302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68570" tIns="34289" rIns="68570" bIns="3428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1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1FCA968-239B-4783-A691-344BA3C1C2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68570" tIns="34289" rIns="68570" bIns="3428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18"/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21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581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21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57" indent="-228557" algn="l" defTabSz="91421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670" indent="-228557" algn="l" defTabSz="9142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74" indent="-228557" algn="l" defTabSz="9142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80" indent="-228557" algn="l" defTabSz="9142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6987" indent="-228557" algn="l" defTabSz="9142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098" indent="-228557" algn="l" defTabSz="9142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208" indent="-228557" algn="l" defTabSz="9142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317" indent="-228557" algn="l" defTabSz="9142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5430" indent="-228557" algn="l" defTabSz="9142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07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218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8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7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550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2654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0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6867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F722F694-424B-441E-A000-02BF2AF3D5D0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4AD8756-E87A-4CB3-864B-6959C6418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D63344E-EF09-4967-B2CC-EF340A10C3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F60831-DDEB-4AB4-97D4-1E72AD7ECE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2024/2/14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917E1C-9E99-4340-8DCF-65BD95302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1FCA968-239B-4783-A691-344BA3C1C2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645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CE3C12E-1571-493B-AD45-9F23EFABC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257F64D-2FF4-4538-9415-98A3C327B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BEEFCE-53DD-441E-832E-02C87526BA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1CCD47-2031-4365-961C-1AF05B8E1C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688F8F8-1C9D-4D6E-9678-68A1784A03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E68AD337-AB93-EDBF-F0EA-A5FF8CE2CBF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2301" y="237045"/>
            <a:ext cx="1303451" cy="130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455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jpeg"/><Relationship Id="rId7" Type="http://schemas.openxmlformats.org/officeDocument/2006/relationships/image" Target="../media/image10.sv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svg"/><Relationship Id="rId10" Type="http://schemas.openxmlformats.org/officeDocument/2006/relationships/image" Target="../media/image13.sv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19.png"/><Relationship Id="rId7" Type="http://schemas.openxmlformats.org/officeDocument/2006/relationships/image" Target="../media/image2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11" Type="http://schemas.openxmlformats.org/officeDocument/2006/relationships/image" Target="../media/image65.png"/><Relationship Id="rId5" Type="http://schemas.openxmlformats.org/officeDocument/2006/relationships/image" Target="../media/image21.png"/><Relationship Id="rId10" Type="http://schemas.openxmlformats.org/officeDocument/2006/relationships/image" Target="../media/image64.png"/><Relationship Id="rId4" Type="http://schemas.openxmlformats.org/officeDocument/2006/relationships/image" Target="../media/image20.svg"/><Relationship Id="rId9" Type="http://schemas.openxmlformats.org/officeDocument/2006/relationships/image" Target="../media/image6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9.png"/><Relationship Id="rId18" Type="http://schemas.openxmlformats.org/officeDocument/2006/relationships/image" Target="../media/image34.svg"/><Relationship Id="rId26" Type="http://schemas.openxmlformats.org/officeDocument/2006/relationships/image" Target="../media/image42.svg"/><Relationship Id="rId3" Type="http://schemas.openxmlformats.org/officeDocument/2006/relationships/image" Target="../media/image19.png"/><Relationship Id="rId21" Type="http://schemas.openxmlformats.org/officeDocument/2006/relationships/image" Target="../media/image37.png"/><Relationship Id="rId7" Type="http://schemas.openxmlformats.org/officeDocument/2006/relationships/image" Target="../media/image23.png"/><Relationship Id="rId12" Type="http://schemas.openxmlformats.org/officeDocument/2006/relationships/image" Target="../media/image28.svg"/><Relationship Id="rId17" Type="http://schemas.openxmlformats.org/officeDocument/2006/relationships/image" Target="../media/image33.png"/><Relationship Id="rId25" Type="http://schemas.openxmlformats.org/officeDocument/2006/relationships/image" Target="../media/image41.png"/><Relationship Id="rId2" Type="http://schemas.openxmlformats.org/officeDocument/2006/relationships/image" Target="../media/image18.png"/><Relationship Id="rId16" Type="http://schemas.openxmlformats.org/officeDocument/2006/relationships/image" Target="../media/image32.svg"/><Relationship Id="rId20" Type="http://schemas.openxmlformats.org/officeDocument/2006/relationships/image" Target="../media/image3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11" Type="http://schemas.openxmlformats.org/officeDocument/2006/relationships/image" Target="../media/image27.png"/><Relationship Id="rId24" Type="http://schemas.openxmlformats.org/officeDocument/2006/relationships/image" Target="../media/image40.sv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23" Type="http://schemas.openxmlformats.org/officeDocument/2006/relationships/image" Target="../media/image39.png"/><Relationship Id="rId10" Type="http://schemas.openxmlformats.org/officeDocument/2006/relationships/image" Target="../media/image26.svg"/><Relationship Id="rId19" Type="http://schemas.openxmlformats.org/officeDocument/2006/relationships/image" Target="../media/image35.png"/><Relationship Id="rId4" Type="http://schemas.openxmlformats.org/officeDocument/2006/relationships/image" Target="../media/image20.svg"/><Relationship Id="rId9" Type="http://schemas.openxmlformats.org/officeDocument/2006/relationships/image" Target="../media/image25.png"/><Relationship Id="rId14" Type="http://schemas.openxmlformats.org/officeDocument/2006/relationships/image" Target="../media/image30.svg"/><Relationship Id="rId22" Type="http://schemas.openxmlformats.org/officeDocument/2006/relationships/image" Target="../media/image38.svg"/><Relationship Id="rId27" Type="http://schemas.openxmlformats.org/officeDocument/2006/relationships/image" Target="../media/image6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68.png"/><Relationship Id="rId18" Type="http://schemas.openxmlformats.org/officeDocument/2006/relationships/image" Target="../media/image73.png"/><Relationship Id="rId3" Type="http://schemas.openxmlformats.org/officeDocument/2006/relationships/image" Target="../media/image18.png"/><Relationship Id="rId21" Type="http://schemas.openxmlformats.org/officeDocument/2006/relationships/image" Target="../media/image76.png"/><Relationship Id="rId7" Type="http://schemas.openxmlformats.org/officeDocument/2006/relationships/image" Target="../media/image20.svg"/><Relationship Id="rId12" Type="http://schemas.openxmlformats.org/officeDocument/2006/relationships/image" Target="../media/image67.png"/><Relationship Id="rId17" Type="http://schemas.openxmlformats.org/officeDocument/2006/relationships/image" Target="../media/image7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71.png"/><Relationship Id="rId20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6.svg"/><Relationship Id="rId5" Type="http://schemas.openxmlformats.org/officeDocument/2006/relationships/image" Target="../media/image24.svg"/><Relationship Id="rId15" Type="http://schemas.openxmlformats.org/officeDocument/2006/relationships/image" Target="../media/image70.png"/><Relationship Id="rId10" Type="http://schemas.openxmlformats.org/officeDocument/2006/relationships/image" Target="../media/image25.png"/><Relationship Id="rId19" Type="http://schemas.openxmlformats.org/officeDocument/2006/relationships/image" Target="../media/image74.png"/><Relationship Id="rId4" Type="http://schemas.openxmlformats.org/officeDocument/2006/relationships/image" Target="../media/image23.png"/><Relationship Id="rId9" Type="http://schemas.openxmlformats.org/officeDocument/2006/relationships/image" Target="../media/image22.svg"/><Relationship Id="rId14" Type="http://schemas.openxmlformats.org/officeDocument/2006/relationships/image" Target="../media/image6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79.png"/><Relationship Id="rId3" Type="http://schemas.openxmlformats.org/officeDocument/2006/relationships/image" Target="../media/image23.png"/><Relationship Id="rId7" Type="http://schemas.openxmlformats.org/officeDocument/2006/relationships/image" Target="../media/image21.png"/><Relationship Id="rId12" Type="http://schemas.openxmlformats.org/officeDocument/2006/relationships/image" Target="../media/image7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11" Type="http://schemas.openxmlformats.org/officeDocument/2006/relationships/image" Target="../media/image77.png"/><Relationship Id="rId5" Type="http://schemas.openxmlformats.org/officeDocument/2006/relationships/image" Target="../media/image19.png"/><Relationship Id="rId10" Type="http://schemas.openxmlformats.org/officeDocument/2006/relationships/image" Target="../media/image26.svg"/><Relationship Id="rId4" Type="http://schemas.openxmlformats.org/officeDocument/2006/relationships/image" Target="../media/image24.svg"/><Relationship Id="rId9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82.png"/><Relationship Id="rId18" Type="http://schemas.openxmlformats.org/officeDocument/2006/relationships/image" Target="../media/image87.png"/><Relationship Id="rId3" Type="http://schemas.openxmlformats.org/officeDocument/2006/relationships/image" Target="../media/image23.png"/><Relationship Id="rId7" Type="http://schemas.openxmlformats.org/officeDocument/2006/relationships/image" Target="../media/image21.png"/><Relationship Id="rId12" Type="http://schemas.openxmlformats.org/officeDocument/2006/relationships/image" Target="../media/image81.png"/><Relationship Id="rId17" Type="http://schemas.openxmlformats.org/officeDocument/2006/relationships/image" Target="../media/image86.png"/><Relationship Id="rId2" Type="http://schemas.openxmlformats.org/officeDocument/2006/relationships/image" Target="../media/image18.png"/><Relationship Id="rId16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11" Type="http://schemas.openxmlformats.org/officeDocument/2006/relationships/image" Target="../media/image80.png"/><Relationship Id="rId5" Type="http://schemas.openxmlformats.org/officeDocument/2006/relationships/image" Target="../media/image19.png"/><Relationship Id="rId15" Type="http://schemas.openxmlformats.org/officeDocument/2006/relationships/image" Target="../media/image84.png"/><Relationship Id="rId10" Type="http://schemas.openxmlformats.org/officeDocument/2006/relationships/image" Target="../media/image26.svg"/><Relationship Id="rId19" Type="http://schemas.openxmlformats.org/officeDocument/2006/relationships/image" Target="../media/image88.png"/><Relationship Id="rId4" Type="http://schemas.openxmlformats.org/officeDocument/2006/relationships/image" Target="../media/image24.svg"/><Relationship Id="rId9" Type="http://schemas.openxmlformats.org/officeDocument/2006/relationships/image" Target="../media/image25.png"/><Relationship Id="rId14" Type="http://schemas.openxmlformats.org/officeDocument/2006/relationships/image" Target="../media/image8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9.png"/><Relationship Id="rId18" Type="http://schemas.openxmlformats.org/officeDocument/2006/relationships/image" Target="../media/image34.svg"/><Relationship Id="rId26" Type="http://schemas.openxmlformats.org/officeDocument/2006/relationships/image" Target="../media/image42.svg"/><Relationship Id="rId3" Type="http://schemas.openxmlformats.org/officeDocument/2006/relationships/image" Target="../media/image19.png"/><Relationship Id="rId21" Type="http://schemas.openxmlformats.org/officeDocument/2006/relationships/image" Target="../media/image37.png"/><Relationship Id="rId7" Type="http://schemas.openxmlformats.org/officeDocument/2006/relationships/image" Target="../media/image23.png"/><Relationship Id="rId12" Type="http://schemas.openxmlformats.org/officeDocument/2006/relationships/image" Target="../media/image28.svg"/><Relationship Id="rId17" Type="http://schemas.openxmlformats.org/officeDocument/2006/relationships/image" Target="../media/image33.png"/><Relationship Id="rId25" Type="http://schemas.openxmlformats.org/officeDocument/2006/relationships/image" Target="../media/image41.png"/><Relationship Id="rId2" Type="http://schemas.openxmlformats.org/officeDocument/2006/relationships/image" Target="../media/image18.png"/><Relationship Id="rId16" Type="http://schemas.openxmlformats.org/officeDocument/2006/relationships/image" Target="../media/image32.svg"/><Relationship Id="rId20" Type="http://schemas.openxmlformats.org/officeDocument/2006/relationships/image" Target="../media/image3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11" Type="http://schemas.openxmlformats.org/officeDocument/2006/relationships/image" Target="../media/image27.png"/><Relationship Id="rId24" Type="http://schemas.openxmlformats.org/officeDocument/2006/relationships/image" Target="../media/image40.sv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23" Type="http://schemas.openxmlformats.org/officeDocument/2006/relationships/image" Target="../media/image39.png"/><Relationship Id="rId10" Type="http://schemas.openxmlformats.org/officeDocument/2006/relationships/image" Target="../media/image26.svg"/><Relationship Id="rId19" Type="http://schemas.openxmlformats.org/officeDocument/2006/relationships/image" Target="../media/image35.png"/><Relationship Id="rId4" Type="http://schemas.openxmlformats.org/officeDocument/2006/relationships/image" Target="../media/image20.svg"/><Relationship Id="rId9" Type="http://schemas.openxmlformats.org/officeDocument/2006/relationships/image" Target="../media/image25.png"/><Relationship Id="rId14" Type="http://schemas.openxmlformats.org/officeDocument/2006/relationships/image" Target="../media/image30.svg"/><Relationship Id="rId22" Type="http://schemas.openxmlformats.org/officeDocument/2006/relationships/image" Target="../media/image38.svg"/><Relationship Id="rId27" Type="http://schemas.openxmlformats.org/officeDocument/2006/relationships/image" Target="../media/image8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audio" Target="../media/audio2.wav"/><Relationship Id="rId7" Type="http://schemas.openxmlformats.org/officeDocument/2006/relationships/image" Target="../media/image96.png"/><Relationship Id="rId12" Type="http://schemas.openxmlformats.org/officeDocument/2006/relationships/slide" Target="slide2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95.png"/><Relationship Id="rId11" Type="http://schemas.openxmlformats.org/officeDocument/2006/relationships/image" Target="../media/image91.gif"/><Relationship Id="rId5" Type="http://schemas.openxmlformats.org/officeDocument/2006/relationships/slide" Target="slide18.xml"/><Relationship Id="rId10" Type="http://schemas.openxmlformats.org/officeDocument/2006/relationships/image" Target="../media/image97.gif"/><Relationship Id="rId4" Type="http://schemas.openxmlformats.org/officeDocument/2006/relationships/image" Target="../media/image94.png"/><Relationship Id="rId9" Type="http://schemas.openxmlformats.org/officeDocument/2006/relationships/slide" Target="slide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0.xml"/><Relationship Id="rId5" Type="http://schemas.openxmlformats.org/officeDocument/2006/relationships/slide" Target="slide17.xml"/><Relationship Id="rId4" Type="http://schemas.openxmlformats.org/officeDocument/2006/relationships/image" Target="../media/image9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9.png"/><Relationship Id="rId4" Type="http://schemas.openxmlformats.org/officeDocument/2006/relationships/image" Target="../media/image9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9.png"/><Relationship Id="rId18" Type="http://schemas.openxmlformats.org/officeDocument/2006/relationships/image" Target="../media/image34.svg"/><Relationship Id="rId26" Type="http://schemas.openxmlformats.org/officeDocument/2006/relationships/image" Target="../media/image42.svg"/><Relationship Id="rId3" Type="http://schemas.openxmlformats.org/officeDocument/2006/relationships/image" Target="../media/image19.png"/><Relationship Id="rId21" Type="http://schemas.openxmlformats.org/officeDocument/2006/relationships/image" Target="../media/image37.png"/><Relationship Id="rId7" Type="http://schemas.openxmlformats.org/officeDocument/2006/relationships/image" Target="../media/image23.png"/><Relationship Id="rId12" Type="http://schemas.openxmlformats.org/officeDocument/2006/relationships/image" Target="../media/image28.svg"/><Relationship Id="rId17" Type="http://schemas.openxmlformats.org/officeDocument/2006/relationships/image" Target="../media/image33.png"/><Relationship Id="rId25" Type="http://schemas.openxmlformats.org/officeDocument/2006/relationships/image" Target="../media/image41.png"/><Relationship Id="rId2" Type="http://schemas.openxmlformats.org/officeDocument/2006/relationships/image" Target="../media/image18.png"/><Relationship Id="rId16" Type="http://schemas.openxmlformats.org/officeDocument/2006/relationships/image" Target="../media/image32.svg"/><Relationship Id="rId20" Type="http://schemas.openxmlformats.org/officeDocument/2006/relationships/image" Target="../media/image3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11" Type="http://schemas.openxmlformats.org/officeDocument/2006/relationships/image" Target="../media/image27.png"/><Relationship Id="rId24" Type="http://schemas.openxmlformats.org/officeDocument/2006/relationships/image" Target="../media/image40.sv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23" Type="http://schemas.openxmlformats.org/officeDocument/2006/relationships/image" Target="../media/image39.png"/><Relationship Id="rId10" Type="http://schemas.openxmlformats.org/officeDocument/2006/relationships/image" Target="../media/image26.svg"/><Relationship Id="rId19" Type="http://schemas.openxmlformats.org/officeDocument/2006/relationships/image" Target="../media/image35.png"/><Relationship Id="rId4" Type="http://schemas.openxmlformats.org/officeDocument/2006/relationships/image" Target="../media/image20.svg"/><Relationship Id="rId9" Type="http://schemas.openxmlformats.org/officeDocument/2006/relationships/image" Target="../media/image25.png"/><Relationship Id="rId14" Type="http://schemas.openxmlformats.org/officeDocument/2006/relationships/image" Target="../media/image30.svg"/><Relationship Id="rId22" Type="http://schemas.openxmlformats.org/officeDocument/2006/relationships/image" Target="../media/image38.svg"/><Relationship Id="rId27" Type="http://schemas.openxmlformats.org/officeDocument/2006/relationships/image" Target="../media/image4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slide" Target="slide1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huongthaoGADT" TargetMode="External"/><Relationship Id="rId1" Type="http://schemas.openxmlformats.org/officeDocument/2006/relationships/slideLayout" Target="../slideLayouts/slideLayout6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3" Type="http://schemas.openxmlformats.org/officeDocument/2006/relationships/image" Target="../media/image8.svg"/><Relationship Id="rId7" Type="http://schemas.openxmlformats.org/officeDocument/2006/relationships/image" Target="../media/image4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11" Type="http://schemas.openxmlformats.org/officeDocument/2006/relationships/image" Target="../media/image48.png"/><Relationship Id="rId5" Type="http://schemas.openxmlformats.org/officeDocument/2006/relationships/image" Target="../media/image9.png"/><Relationship Id="rId10" Type="http://schemas.microsoft.com/office/2007/relationships/hdphoto" Target="../media/hdphoto1.wdp"/><Relationship Id="rId4" Type="http://schemas.openxmlformats.org/officeDocument/2006/relationships/image" Target="../media/image44.png"/><Relationship Id="rId9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49.png"/><Relationship Id="rId18" Type="http://schemas.openxmlformats.org/officeDocument/2006/relationships/image" Target="../media/image5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audio" Target="../media/media1.mp3"/><Relationship Id="rId16" Type="http://schemas.openxmlformats.org/officeDocument/2006/relationships/image" Target="../media/image51.png"/><Relationship Id="rId1" Type="http://schemas.microsoft.com/office/2007/relationships/media" Target="../media/media1.mp3"/><Relationship Id="rId6" Type="http://schemas.openxmlformats.org/officeDocument/2006/relationships/image" Target="../media/image8.svg"/><Relationship Id="rId11" Type="http://schemas.openxmlformats.org/officeDocument/2006/relationships/image" Target="../media/image47.png"/><Relationship Id="rId5" Type="http://schemas.openxmlformats.org/officeDocument/2006/relationships/image" Target="../media/image7.png"/><Relationship Id="rId15" Type="http://schemas.openxmlformats.org/officeDocument/2006/relationships/image" Target="../media/image480.png"/><Relationship Id="rId10" Type="http://schemas.openxmlformats.org/officeDocument/2006/relationships/image" Target="../media/image46.svg"/><Relationship Id="rId4" Type="http://schemas.openxmlformats.org/officeDocument/2006/relationships/image" Target="../media/image44.png"/><Relationship Id="rId9" Type="http://schemas.openxmlformats.org/officeDocument/2006/relationships/image" Target="../media/image45.png"/><Relationship Id="rId14" Type="http://schemas.openxmlformats.org/officeDocument/2006/relationships/image" Target="../media/image50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4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17" Type="http://schemas.openxmlformats.org/officeDocument/2006/relationships/image" Target="../media/image52.png"/><Relationship Id="rId2" Type="http://schemas.openxmlformats.org/officeDocument/2006/relationships/audio" Target="../media/media1.mp3"/><Relationship Id="rId16" Type="http://schemas.openxmlformats.org/officeDocument/2006/relationships/image" Target="../media/image510.png"/><Relationship Id="rId1" Type="http://schemas.microsoft.com/office/2007/relationships/media" Target="../media/media1.mp3"/><Relationship Id="rId6" Type="http://schemas.openxmlformats.org/officeDocument/2006/relationships/image" Target="../media/image8.svg"/><Relationship Id="rId11" Type="http://schemas.openxmlformats.org/officeDocument/2006/relationships/image" Target="../media/image47.png"/><Relationship Id="rId5" Type="http://schemas.openxmlformats.org/officeDocument/2006/relationships/image" Target="../media/image7.png"/><Relationship Id="rId15" Type="http://schemas.openxmlformats.org/officeDocument/2006/relationships/image" Target="../media/image50.svg"/><Relationship Id="rId10" Type="http://schemas.openxmlformats.org/officeDocument/2006/relationships/image" Target="../media/image46.svg"/><Relationship Id="rId4" Type="http://schemas.openxmlformats.org/officeDocument/2006/relationships/image" Target="../media/image44.png"/><Relationship Id="rId9" Type="http://schemas.openxmlformats.org/officeDocument/2006/relationships/image" Target="../media/image45.png"/><Relationship Id="rId14" Type="http://schemas.openxmlformats.org/officeDocument/2006/relationships/image" Target="../media/image4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48.png"/><Relationship Id="rId18" Type="http://schemas.openxmlformats.org/officeDocument/2006/relationships/image" Target="../media/image5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12" Type="http://schemas.openxmlformats.org/officeDocument/2006/relationships/image" Target="../media/image46.svg"/><Relationship Id="rId17" Type="http://schemas.openxmlformats.org/officeDocument/2006/relationships/image" Target="../media/image54.png"/><Relationship Id="rId2" Type="http://schemas.openxmlformats.org/officeDocument/2006/relationships/audio" Target="../media/media1.mp3"/><Relationship Id="rId16" Type="http://schemas.openxmlformats.org/officeDocument/2006/relationships/image" Target="../media/image53.png"/><Relationship Id="rId1" Type="http://schemas.microsoft.com/office/2007/relationships/media" Target="../media/media1.mp3"/><Relationship Id="rId6" Type="http://schemas.microsoft.com/office/2007/relationships/hdphoto" Target="../media/hdphoto1.wdp"/><Relationship Id="rId11" Type="http://schemas.openxmlformats.org/officeDocument/2006/relationships/image" Target="../media/image45.png"/><Relationship Id="rId5" Type="http://schemas.openxmlformats.org/officeDocument/2006/relationships/image" Target="../media/image47.png"/><Relationship Id="rId15" Type="http://schemas.openxmlformats.org/officeDocument/2006/relationships/image" Target="../media/image50.svg"/><Relationship Id="rId10" Type="http://schemas.openxmlformats.org/officeDocument/2006/relationships/image" Target="../media/image10.svg"/><Relationship Id="rId4" Type="http://schemas.openxmlformats.org/officeDocument/2006/relationships/image" Target="../media/image44.png"/><Relationship Id="rId9" Type="http://schemas.openxmlformats.org/officeDocument/2006/relationships/image" Target="../media/image9.png"/><Relationship Id="rId14" Type="http://schemas.openxmlformats.org/officeDocument/2006/relationships/image" Target="../media/image49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7.png"/><Relationship Id="rId7" Type="http://schemas.openxmlformats.org/officeDocument/2006/relationships/image" Target="../media/image47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9.png"/><Relationship Id="rId18" Type="http://schemas.openxmlformats.org/officeDocument/2006/relationships/image" Target="../media/image34.svg"/><Relationship Id="rId26" Type="http://schemas.openxmlformats.org/officeDocument/2006/relationships/image" Target="../media/image42.svg"/><Relationship Id="rId3" Type="http://schemas.openxmlformats.org/officeDocument/2006/relationships/image" Target="../media/image19.png"/><Relationship Id="rId21" Type="http://schemas.openxmlformats.org/officeDocument/2006/relationships/image" Target="../media/image37.png"/><Relationship Id="rId7" Type="http://schemas.openxmlformats.org/officeDocument/2006/relationships/image" Target="../media/image23.png"/><Relationship Id="rId12" Type="http://schemas.openxmlformats.org/officeDocument/2006/relationships/image" Target="../media/image28.svg"/><Relationship Id="rId17" Type="http://schemas.openxmlformats.org/officeDocument/2006/relationships/image" Target="../media/image33.png"/><Relationship Id="rId25" Type="http://schemas.openxmlformats.org/officeDocument/2006/relationships/image" Target="../media/image41.png"/><Relationship Id="rId2" Type="http://schemas.openxmlformats.org/officeDocument/2006/relationships/image" Target="../media/image18.png"/><Relationship Id="rId16" Type="http://schemas.openxmlformats.org/officeDocument/2006/relationships/image" Target="../media/image32.svg"/><Relationship Id="rId20" Type="http://schemas.openxmlformats.org/officeDocument/2006/relationships/image" Target="../media/image3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11" Type="http://schemas.openxmlformats.org/officeDocument/2006/relationships/image" Target="../media/image27.png"/><Relationship Id="rId24" Type="http://schemas.openxmlformats.org/officeDocument/2006/relationships/image" Target="../media/image40.sv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23" Type="http://schemas.openxmlformats.org/officeDocument/2006/relationships/image" Target="../media/image39.png"/><Relationship Id="rId10" Type="http://schemas.openxmlformats.org/officeDocument/2006/relationships/image" Target="../media/image26.svg"/><Relationship Id="rId19" Type="http://schemas.openxmlformats.org/officeDocument/2006/relationships/image" Target="../media/image35.png"/><Relationship Id="rId4" Type="http://schemas.openxmlformats.org/officeDocument/2006/relationships/image" Target="../media/image20.svg"/><Relationship Id="rId9" Type="http://schemas.openxmlformats.org/officeDocument/2006/relationships/image" Target="../media/image25.png"/><Relationship Id="rId14" Type="http://schemas.openxmlformats.org/officeDocument/2006/relationships/image" Target="../media/image30.svg"/><Relationship Id="rId22" Type="http://schemas.openxmlformats.org/officeDocument/2006/relationships/image" Target="../media/image38.svg"/><Relationship Id="rId27" Type="http://schemas.openxmlformats.org/officeDocument/2006/relationships/image" Target="../media/image5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13" Type="http://schemas.openxmlformats.org/officeDocument/2006/relationships/image" Target="../media/image59.png"/><Relationship Id="rId3" Type="http://schemas.openxmlformats.org/officeDocument/2006/relationships/image" Target="../media/image19.png"/><Relationship Id="rId7" Type="http://schemas.openxmlformats.org/officeDocument/2006/relationships/image" Target="../media/image25.png"/><Relationship Id="rId12" Type="http://schemas.openxmlformats.org/officeDocument/2006/relationships/image" Target="../media/image58.png"/><Relationship Id="rId17" Type="http://schemas.openxmlformats.org/officeDocument/2006/relationships/image" Target="../media/image62.png"/><Relationship Id="rId2" Type="http://schemas.openxmlformats.org/officeDocument/2006/relationships/image" Target="../media/image18.png"/><Relationship Id="rId16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11" Type="http://schemas.openxmlformats.org/officeDocument/2006/relationships/image" Target="../media/image57.png"/><Relationship Id="rId5" Type="http://schemas.openxmlformats.org/officeDocument/2006/relationships/image" Target="../media/image21.png"/><Relationship Id="rId15" Type="http://schemas.openxmlformats.org/officeDocument/2006/relationships/image" Target="../media/image60.png"/><Relationship Id="rId10" Type="http://schemas.microsoft.com/office/2007/relationships/hdphoto" Target="../media/hdphoto2.wdp"/><Relationship Id="rId4" Type="http://schemas.openxmlformats.org/officeDocument/2006/relationships/image" Target="../media/image20.svg"/><Relationship Id="rId9" Type="http://schemas.openxmlformats.org/officeDocument/2006/relationships/image" Target="../media/image56.png"/><Relationship Id="rId1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715200" y="3429000"/>
            <a:ext cx="761600" cy="847399"/>
          </a:xfrm>
          <a:prstGeom prst="rect">
            <a:avLst/>
          </a:prstGeom>
        </p:spPr>
      </p:pic>
      <p:pic>
        <p:nvPicPr>
          <p:cNvPr id="16" name="Picture 20">
            <a:extLst>
              <a:ext uri="{FF2B5EF4-FFF2-40B4-BE49-F238E27FC236}">
                <a16:creationId xmlns:a16="http://schemas.microsoft.com/office/drawing/2014/main" id="{097C180F-9FAD-033E-DD1C-FCF1EA41E6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569765" y="4380869"/>
            <a:ext cx="1821137" cy="9674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B2E127A7-3425-FB77-E410-EED9670CDD8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515162" y="304800"/>
            <a:ext cx="8173200" cy="4176326"/>
          </a:xfrm>
          <a:prstGeom prst="rect">
            <a:avLst/>
          </a:prstGeom>
        </p:spPr>
      </p:pic>
      <p:pic>
        <p:nvPicPr>
          <p:cNvPr id="17" name="Picture 30">
            <a:extLst>
              <a:ext uri="{FF2B5EF4-FFF2-40B4-BE49-F238E27FC236}">
                <a16:creationId xmlns:a16="http://schemas.microsoft.com/office/drawing/2014/main" id="{D3013595-1A2A-6EDB-D985-77575219704A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752" r="752"/>
          <a:stretch>
            <a:fillRect/>
          </a:stretch>
        </p:blipFill>
        <p:spPr>
          <a:xfrm>
            <a:off x="-132003" y="3583824"/>
            <a:ext cx="3546901" cy="352904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59" t="24242" r="28476" b="21093"/>
          <a:stretch/>
        </p:blipFill>
        <p:spPr>
          <a:xfrm>
            <a:off x="6058272" y="4346393"/>
            <a:ext cx="2976390" cy="24893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390B24-BD3B-7DA3-F544-B9D10387247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84737" y="1303364"/>
            <a:ext cx="3907875" cy="8413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88AA459-C528-3B57-62CA-3004C5E5452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84291" y="2006260"/>
            <a:ext cx="7870618" cy="196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2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2" cy="6858001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197300F-2377-4D7E-878B-0EA51682BDBF}"/>
              </a:ext>
            </a:extLst>
          </p:cNvPr>
          <p:cNvSpPr/>
          <p:nvPr/>
        </p:nvSpPr>
        <p:spPr>
          <a:xfrm>
            <a:off x="209391" y="171148"/>
            <a:ext cx="11773218" cy="65949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121787" y="171148"/>
            <a:ext cx="771015" cy="51465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856454" y="136051"/>
            <a:ext cx="1225130" cy="122513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936612" y="-41150"/>
            <a:ext cx="944818" cy="63066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006560" y="127000"/>
            <a:ext cx="1049977" cy="70086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16">
                <a:extLst>
                  <a:ext uri="{FF2B5EF4-FFF2-40B4-BE49-F238E27FC236}">
                    <a16:creationId xmlns:a16="http://schemas.microsoft.com/office/drawing/2014/main" id="{26DA287F-80C3-BFDD-2792-4403BD97486B}"/>
                  </a:ext>
                </a:extLst>
              </p:cNvPr>
              <p:cNvSpPr txBox="1"/>
              <p:nvPr/>
            </p:nvSpPr>
            <p:spPr>
              <a:xfrm>
                <a:off x="745274" y="556280"/>
                <a:ext cx="9651637" cy="1070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Ví</a:t>
                </a:r>
                <a:r>
                  <a:rPr kumimoji="0" lang="en-US" sz="44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kumimoji="0" lang="en-US" sz="44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dụ</a:t>
                </a:r>
                <a:r>
                  <a:rPr kumimoji="0" lang="en-US" sz="44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r>
                  <a:rPr kumimoji="0" lang="en-US" sz="44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kumimoji="0" lang="vi-V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2" name="TextBox 16">
                <a:extLst>
                  <a:ext uri="{FF2B5EF4-FFF2-40B4-BE49-F238E27FC236}">
                    <a16:creationId xmlns:a16="http://schemas.microsoft.com/office/drawing/2014/main" id="{26DA287F-80C3-BFDD-2792-4403BD9748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274" y="556280"/>
                <a:ext cx="9651637" cy="1070358"/>
              </a:xfrm>
              <a:prstGeom prst="rect">
                <a:avLst/>
              </a:prstGeom>
              <a:blipFill>
                <a:blip r:embed="rId9"/>
                <a:stretch>
                  <a:fillRect b="-11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43C5BA2-505F-502E-FFFD-0705733C3E39}"/>
                  </a:ext>
                </a:extLst>
              </p:cNvPr>
              <p:cNvSpPr txBox="1"/>
              <p:nvPr/>
            </p:nvSpPr>
            <p:spPr>
              <a:xfrm>
                <a:off x="2314575" y="1943100"/>
                <a:ext cx="7620000" cy="1070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Quy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đồng</a:t>
                </a:r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mẫu</a:t>
                </a:r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43C5BA2-505F-502E-FFFD-0705733C3E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4575" y="1943100"/>
                <a:ext cx="7620000" cy="1070358"/>
              </a:xfrm>
              <a:prstGeom prst="rect">
                <a:avLst/>
              </a:prstGeom>
              <a:blipFill>
                <a:blip r:embed="rId10"/>
                <a:stretch>
                  <a:fillRect l="-3280" b="-1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F040463-90CD-3450-8109-6F80AD48F919}"/>
                  </a:ext>
                </a:extLst>
              </p:cNvPr>
              <p:cNvSpPr txBox="1"/>
              <p:nvPr/>
            </p:nvSpPr>
            <p:spPr>
              <a:xfrm>
                <a:off x="2362200" y="3467100"/>
                <a:ext cx="7620000" cy="1070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Vậy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002060"/>
                    </a:solidFill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m:rPr>
                        <m:nor/>
                      </m:rPr>
                      <a:rPr lang="en-US" sz="4400" b="1" dirty="0">
                        <a:solidFill>
                          <a:srgbClr val="002060"/>
                        </a:solidFill>
                      </a:rPr>
                      <m:t> − </m:t>
                    </m:r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m:rPr>
                        <m:nor/>
                      </m:rPr>
                      <a:rPr lang="en-US" sz="4400" b="1" dirty="0">
                        <a:solidFill>
                          <a:srgbClr val="00206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US" sz="4400" b="1" i="0" dirty="0" smtClean="0">
                        <a:solidFill>
                          <a:srgbClr val="002060"/>
                        </a:solidFill>
                      </a:rPr>
                      <m:t>=</m:t>
                    </m:r>
                    <m:r>
                      <m:rPr>
                        <m:nor/>
                      </m:rPr>
                      <a:rPr lang="en-US" sz="4400" b="1" dirty="0">
                        <a:solidFill>
                          <a:srgbClr val="002060"/>
                        </a:solidFill>
                      </a:rPr>
                      <m:t> </m:t>
                    </m:r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m:rPr>
                        <m:nor/>
                      </m:rPr>
                      <a:rPr lang="en-US" sz="4400" b="1" i="0" dirty="0" smtClean="0">
                        <a:solidFill>
                          <a:srgbClr val="002060"/>
                        </a:solidFill>
                      </a:rPr>
                      <m:t>=</m:t>
                    </m:r>
                    <m:r>
                      <m:rPr>
                        <m:nor/>
                      </m:rPr>
                      <a:rPr lang="en-US" sz="4400" b="1" dirty="0" smtClean="0">
                        <a:solidFill>
                          <a:srgbClr val="002060"/>
                        </a:solidFill>
                      </a:rPr>
                      <m:t> </m:t>
                    </m:r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F040463-90CD-3450-8109-6F80AD48F9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200" y="3467100"/>
                <a:ext cx="7620000" cy="1070358"/>
              </a:xfrm>
              <a:prstGeom prst="rect">
                <a:avLst/>
              </a:prstGeom>
              <a:blipFill>
                <a:blip r:embed="rId11"/>
                <a:stretch>
                  <a:fillRect l="-3280" b="-13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992691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2" cy="6858001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121787" y="171148"/>
            <a:ext cx="771015" cy="51465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2945" b="44001"/>
          <a:stretch>
            <a:fillRect/>
          </a:stretch>
        </p:blipFill>
        <p:spPr>
          <a:xfrm>
            <a:off x="0" y="2259023"/>
            <a:ext cx="12222079" cy="461903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0856454" y="136051"/>
            <a:ext cx="1225130" cy="122513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140405" y="282173"/>
            <a:ext cx="698791" cy="46644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936612" y="-41150"/>
            <a:ext cx="944818" cy="63066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506200" y="1440425"/>
            <a:ext cx="1150767" cy="7681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flipH="1">
            <a:off x="1572013" y="3088860"/>
            <a:ext cx="1923581" cy="295935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flipH="1">
            <a:off x="8480382" y="3852107"/>
            <a:ext cx="3282808" cy="255238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0299186" y="3806723"/>
            <a:ext cx="1922893" cy="264315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2856449" y="4837291"/>
            <a:ext cx="2150111" cy="161258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flipH="1">
            <a:off x="39536" y="3806723"/>
            <a:ext cx="1693185" cy="276156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006560" y="127000"/>
            <a:ext cx="1049977" cy="70086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7766242" y="351172"/>
            <a:ext cx="714140" cy="47668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1732721" y="5882489"/>
            <a:ext cx="378905" cy="6858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8868439" y="5747270"/>
            <a:ext cx="496106" cy="849861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7384792" y="5436532"/>
            <a:ext cx="738521" cy="1265132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flipH="1">
            <a:off x="4540557" y="5084197"/>
            <a:ext cx="466003" cy="798293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flipH="1">
            <a:off x="6811116" y="5084197"/>
            <a:ext cx="399023" cy="683552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-180135" y="5483343"/>
            <a:ext cx="738521" cy="1265132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flipH="1">
            <a:off x="11615581" y="5826243"/>
            <a:ext cx="466003" cy="798293"/>
          </a:xfrm>
          <a:prstGeom prst="rect">
            <a:avLst/>
          </a:prstGeom>
        </p:spPr>
      </p:pic>
      <p:pic>
        <p:nvPicPr>
          <p:cNvPr id="26" name="Picture 3">
            <a:extLst>
              <a:ext uri="{FF2B5EF4-FFF2-40B4-BE49-F238E27FC236}">
                <a16:creationId xmlns:a16="http://schemas.microsoft.com/office/drawing/2014/main" id="{BBA31996-1A6C-26C1-1C06-BB1D35358BBF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3281012" y="300905"/>
            <a:ext cx="6054539" cy="657582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5B6A38DE-BA68-2916-949F-B74B7280FF25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456957" y="1617283"/>
            <a:ext cx="5468586" cy="143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021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2" cy="685800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r="2945" b="44001"/>
          <a:stretch>
            <a:fillRect/>
          </a:stretch>
        </p:blipFill>
        <p:spPr>
          <a:xfrm>
            <a:off x="-1" y="2283967"/>
            <a:ext cx="12222079" cy="4619030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197300F-2377-4D7E-878B-0EA51682BDBF}"/>
              </a:ext>
            </a:extLst>
          </p:cNvPr>
          <p:cNvSpPr/>
          <p:nvPr/>
        </p:nvSpPr>
        <p:spPr>
          <a:xfrm>
            <a:off x="209390" y="171148"/>
            <a:ext cx="11811159" cy="65949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121787" y="171148"/>
            <a:ext cx="771015" cy="51465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0856454" y="136051"/>
            <a:ext cx="1225130" cy="122513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936612" y="-41150"/>
            <a:ext cx="944818" cy="63066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006560" y="127000"/>
            <a:ext cx="1049977" cy="70086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7766242" y="351172"/>
            <a:ext cx="714140" cy="476689"/>
          </a:xfrm>
          <a:prstGeom prst="rect">
            <a:avLst/>
          </a:prstGeom>
        </p:spPr>
      </p:pic>
      <p:grpSp>
        <p:nvGrpSpPr>
          <p:cNvPr id="41" name="Nhóm 7">
            <a:extLst>
              <a:ext uri="{FF2B5EF4-FFF2-40B4-BE49-F238E27FC236}">
                <a16:creationId xmlns:a16="http://schemas.microsoft.com/office/drawing/2014/main" id="{9489627E-CB62-97BB-1803-93A21401105B}"/>
              </a:ext>
            </a:extLst>
          </p:cNvPr>
          <p:cNvGrpSpPr/>
          <p:nvPr/>
        </p:nvGrpSpPr>
        <p:grpSpPr>
          <a:xfrm>
            <a:off x="792237" y="337205"/>
            <a:ext cx="10471449" cy="789291"/>
            <a:chOff x="1169225" y="178783"/>
            <a:chExt cx="10471449" cy="789291"/>
          </a:xfrm>
        </p:grpSpPr>
        <p:sp>
          <p:nvSpPr>
            <p:cNvPr id="42" name="TextBox 16">
              <a:extLst>
                <a:ext uri="{FF2B5EF4-FFF2-40B4-BE49-F238E27FC236}">
                  <a16:creationId xmlns:a16="http://schemas.microsoft.com/office/drawing/2014/main" id="{26DA287F-80C3-BFDD-2792-4403BD97486B}"/>
                </a:ext>
              </a:extLst>
            </p:cNvPr>
            <p:cNvSpPr txBox="1"/>
            <p:nvPr/>
          </p:nvSpPr>
          <p:spPr>
            <a:xfrm>
              <a:off x="1989037" y="178783"/>
              <a:ext cx="965163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Tính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(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theo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mẫu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).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3" name="Oval 22">
              <a:extLst>
                <a:ext uri="{FF2B5EF4-FFF2-40B4-BE49-F238E27FC236}">
                  <a16:creationId xmlns:a16="http://schemas.microsoft.com/office/drawing/2014/main" id="{5719930A-368D-12B8-5BF6-1C17D7828032}"/>
                </a:ext>
              </a:extLst>
            </p:cNvPr>
            <p:cNvSpPr/>
            <p:nvPr/>
          </p:nvSpPr>
          <p:spPr>
            <a:xfrm>
              <a:off x="1169225" y="243763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4" name="TextBox 23">
              <a:extLst>
                <a:ext uri="{FF2B5EF4-FFF2-40B4-BE49-F238E27FC236}">
                  <a16:creationId xmlns:a16="http://schemas.microsoft.com/office/drawing/2014/main" id="{B830302B-6BEF-643E-92B0-D05212792BF4}"/>
                </a:ext>
              </a:extLst>
            </p:cNvPr>
            <p:cNvSpPr txBox="1"/>
            <p:nvPr/>
          </p:nvSpPr>
          <p:spPr>
            <a:xfrm>
              <a:off x="1261388" y="260188"/>
              <a:ext cx="55655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1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AECCF21B-4C8A-4B32-D44E-C3CEBFBDD5E6}"/>
                  </a:ext>
                </a:extLst>
              </p:cNvPr>
              <p:cNvSpPr/>
              <p:nvPr/>
            </p:nvSpPr>
            <p:spPr>
              <a:xfrm>
                <a:off x="3290540" y="1514474"/>
                <a:ext cx="7063136" cy="1000125"/>
              </a:xfrm>
              <a:prstGeom prst="roundRect">
                <a:avLst/>
              </a:prstGeom>
              <a:solidFill>
                <a:srgbClr val="FCDCE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Mẫu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m:rPr>
                        <m:nor/>
                      </m:rPr>
                      <a:rPr lang="en-US" sz="32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3200" b="1" dirty="0" smtClean="0">
                        <a:solidFill>
                          <a:srgbClr val="002060"/>
                        </a:solidFill>
                      </a:rPr>
                      <m:t>− 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lang="en-US" sz="32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AECCF21B-4C8A-4B32-D44E-C3CEBFBDD5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0540" y="1514474"/>
                <a:ext cx="7063136" cy="1000125"/>
              </a:xfrm>
              <a:prstGeom prst="roundRect">
                <a:avLst/>
              </a:prstGeom>
              <a:blipFill>
                <a:blip r:embed="rId12"/>
                <a:stretch>
                  <a:fillRect b="-122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C1BE480-BD18-A95A-9B10-86B7CAC0D0AA}"/>
                  </a:ext>
                </a:extLst>
              </p:cNvPr>
              <p:cNvSpPr txBox="1"/>
              <p:nvPr/>
            </p:nvSpPr>
            <p:spPr>
              <a:xfrm>
                <a:off x="590551" y="2828925"/>
                <a:ext cx="2438400" cy="11594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𝐚</m:t>
                    </m:r>
                    <m:r>
                      <a:rPr lang="en-US" sz="4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4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C1BE480-BD18-A95A-9B10-86B7CAC0D0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551" y="2828925"/>
                <a:ext cx="2438400" cy="1159485"/>
              </a:xfrm>
              <a:prstGeom prst="rect">
                <a:avLst/>
              </a:prstGeom>
              <a:blipFill>
                <a:blip r:embed="rId13"/>
                <a:stretch>
                  <a:fillRect b="-14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E48631A-83EA-BD84-9CC7-F1B7582F3E26}"/>
                  </a:ext>
                </a:extLst>
              </p:cNvPr>
              <p:cNvSpPr txBox="1"/>
              <p:nvPr/>
            </p:nvSpPr>
            <p:spPr>
              <a:xfrm>
                <a:off x="4562476" y="2828925"/>
                <a:ext cx="2438400" cy="1202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𝐛</m:t>
                    </m:r>
                    <m:r>
                      <a:rPr lang="en-US" sz="4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</m:oMath>
                </a14:m>
                <a:endParaRPr lang="en-US" sz="48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E48631A-83EA-BD84-9CC7-F1B7582F3E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2476" y="2828925"/>
                <a:ext cx="2438400" cy="1202252"/>
              </a:xfrm>
              <a:prstGeom prst="rect">
                <a:avLst/>
              </a:prstGeom>
              <a:blipFill>
                <a:blip r:embed="rId14"/>
                <a:stretch>
                  <a:fillRect b="-11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4C9D845-9E3B-AA49-4019-DA3E09E2BD8E}"/>
                  </a:ext>
                </a:extLst>
              </p:cNvPr>
              <p:cNvSpPr txBox="1"/>
              <p:nvPr/>
            </p:nvSpPr>
            <p:spPr>
              <a:xfrm>
                <a:off x="8467726" y="2809875"/>
                <a:ext cx="2438400" cy="1202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𝐜</m:t>
                    </m:r>
                    <m:r>
                      <a:rPr lang="en-US" sz="4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</m:oMath>
                </a14:m>
                <a:endParaRPr lang="en-US" sz="4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4C9D845-9E3B-AA49-4019-DA3E09E2BD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7726" y="2809875"/>
                <a:ext cx="2438400" cy="1202252"/>
              </a:xfrm>
              <a:prstGeom prst="rect">
                <a:avLst/>
              </a:prstGeom>
              <a:blipFill>
                <a:blip r:embed="rId15"/>
                <a:stretch>
                  <a:fillRect b="-10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D4BBE9E-FED1-55B2-FD10-2757E04579C2}"/>
                  </a:ext>
                </a:extLst>
              </p:cNvPr>
              <p:cNvSpPr txBox="1"/>
              <p:nvPr/>
            </p:nvSpPr>
            <p:spPr>
              <a:xfrm>
                <a:off x="495301" y="3990975"/>
                <a:ext cx="2438400" cy="1202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D4BBE9E-FED1-55B2-FD10-2757E04579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1" y="3990975"/>
                <a:ext cx="2438400" cy="1202252"/>
              </a:xfrm>
              <a:prstGeom prst="rect">
                <a:avLst/>
              </a:prstGeom>
              <a:blipFill>
                <a:blip r:embed="rId16"/>
                <a:stretch>
                  <a:fillRect b="-10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275C97E-0019-D3A6-59FA-0DD8D926CAAA}"/>
                  </a:ext>
                </a:extLst>
              </p:cNvPr>
              <p:cNvSpPr txBox="1"/>
              <p:nvPr/>
            </p:nvSpPr>
            <p:spPr>
              <a:xfrm>
                <a:off x="504825" y="5267325"/>
                <a:ext cx="3752849" cy="12059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275C97E-0019-D3A6-59FA-0DD8D926CA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825" y="5267325"/>
                <a:ext cx="3752849" cy="1205971"/>
              </a:xfrm>
              <a:prstGeom prst="rect">
                <a:avLst/>
              </a:prstGeom>
              <a:blipFill>
                <a:blip r:embed="rId17"/>
                <a:stretch>
                  <a:fillRect b="-106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3C9A4B1-9BDB-F964-0CA3-F7ABD7B32C1E}"/>
                  </a:ext>
                </a:extLst>
              </p:cNvPr>
              <p:cNvSpPr txBox="1"/>
              <p:nvPr/>
            </p:nvSpPr>
            <p:spPr>
              <a:xfrm>
                <a:off x="4238626" y="3981450"/>
                <a:ext cx="2438400" cy="1202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3C9A4B1-9BDB-F964-0CA3-F7ABD7B32C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8626" y="3981450"/>
                <a:ext cx="2438400" cy="1202252"/>
              </a:xfrm>
              <a:prstGeom prst="rect">
                <a:avLst/>
              </a:prstGeom>
              <a:blipFill>
                <a:blip r:embed="rId18"/>
                <a:stretch>
                  <a:fillRect b="-11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7C2CD2A-21C7-A7A7-D020-CDF978AF35E6}"/>
                  </a:ext>
                </a:extLst>
              </p:cNvPr>
              <p:cNvSpPr txBox="1"/>
              <p:nvPr/>
            </p:nvSpPr>
            <p:spPr>
              <a:xfrm>
                <a:off x="4248150" y="5257800"/>
                <a:ext cx="3752849" cy="12059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</m:oMath>
                </a14:m>
                <a:endParaRPr lang="en-US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7C2CD2A-21C7-A7A7-D020-CDF978AF35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8150" y="5257800"/>
                <a:ext cx="3752849" cy="1205971"/>
              </a:xfrm>
              <a:prstGeom prst="rect">
                <a:avLst/>
              </a:prstGeom>
              <a:blipFill>
                <a:blip r:embed="rId19"/>
                <a:stretch>
                  <a:fillRect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81AD41A-1370-7B0A-6B38-38B96D3A7B34}"/>
                  </a:ext>
                </a:extLst>
              </p:cNvPr>
              <p:cNvSpPr txBox="1"/>
              <p:nvPr/>
            </p:nvSpPr>
            <p:spPr>
              <a:xfrm>
                <a:off x="8029576" y="3914775"/>
                <a:ext cx="2438400" cy="1202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</m:oMath>
                </a14:m>
                <a:endParaRPr lang="en-US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81AD41A-1370-7B0A-6B38-38B96D3A7B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9576" y="3914775"/>
                <a:ext cx="2438400" cy="1202252"/>
              </a:xfrm>
              <a:prstGeom prst="rect">
                <a:avLst/>
              </a:prstGeom>
              <a:blipFill>
                <a:blip r:embed="rId20"/>
                <a:stretch>
                  <a:fillRect b="-10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2EA54D6-D732-0F1B-59D7-F0D787E07EEB}"/>
                  </a:ext>
                </a:extLst>
              </p:cNvPr>
              <p:cNvSpPr txBox="1"/>
              <p:nvPr/>
            </p:nvSpPr>
            <p:spPr>
              <a:xfrm>
                <a:off x="8067675" y="5200650"/>
                <a:ext cx="4019549" cy="11701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  <m:r>
                      <m:rPr>
                        <m:nor/>
                      </m:rPr>
                      <a:rPr lang="en-US" sz="4800" b="1" dirty="0" smtClean="0">
                        <a:solidFill>
                          <a:srgbClr val="FF0000"/>
                        </a:solidFill>
                      </a:rPr>
                      <m:t>= 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2EA54D6-D732-0F1B-59D7-F0D787E07E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7675" y="5200650"/>
                <a:ext cx="4019549" cy="1170192"/>
              </a:xfrm>
              <a:prstGeom prst="rect">
                <a:avLst/>
              </a:prstGeom>
              <a:blipFill>
                <a:blip r:embed="rId21"/>
                <a:stretch>
                  <a:fillRect b="-140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979509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2" cy="685800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r="2945" b="44001"/>
          <a:stretch>
            <a:fillRect/>
          </a:stretch>
        </p:blipFill>
        <p:spPr>
          <a:xfrm>
            <a:off x="-1" y="2283967"/>
            <a:ext cx="12222079" cy="4619030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197300F-2377-4D7E-878B-0EA51682BDBF}"/>
              </a:ext>
            </a:extLst>
          </p:cNvPr>
          <p:cNvSpPr/>
          <p:nvPr/>
        </p:nvSpPr>
        <p:spPr>
          <a:xfrm>
            <a:off x="209391" y="171148"/>
            <a:ext cx="11773218" cy="65949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121787" y="171148"/>
            <a:ext cx="771015" cy="51465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0856454" y="136051"/>
            <a:ext cx="1225130" cy="122513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1936612" y="-41150"/>
            <a:ext cx="944818" cy="63066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006560" y="127000"/>
            <a:ext cx="1049977" cy="70086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7766242" y="351172"/>
            <a:ext cx="714140" cy="476689"/>
          </a:xfrm>
          <a:prstGeom prst="rect">
            <a:avLst/>
          </a:prstGeom>
        </p:spPr>
      </p:pic>
      <p:grpSp>
        <p:nvGrpSpPr>
          <p:cNvPr id="41" name="Nhóm 7">
            <a:extLst>
              <a:ext uri="{FF2B5EF4-FFF2-40B4-BE49-F238E27FC236}">
                <a16:creationId xmlns:a16="http://schemas.microsoft.com/office/drawing/2014/main" id="{9489627E-CB62-97BB-1803-93A21401105B}"/>
              </a:ext>
            </a:extLst>
          </p:cNvPr>
          <p:cNvGrpSpPr/>
          <p:nvPr/>
        </p:nvGrpSpPr>
        <p:grpSpPr>
          <a:xfrm>
            <a:off x="820812" y="403880"/>
            <a:ext cx="10442874" cy="1446743"/>
            <a:chOff x="1169225" y="83533"/>
            <a:chExt cx="10442874" cy="144674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16">
                  <a:extLst>
                    <a:ext uri="{FF2B5EF4-FFF2-40B4-BE49-F238E27FC236}">
                      <a16:creationId xmlns:a16="http://schemas.microsoft.com/office/drawing/2014/main" id="{26DA287F-80C3-BFDD-2792-4403BD97486B}"/>
                    </a:ext>
                  </a:extLst>
                </p:cNvPr>
                <p:cNvSpPr txBox="1"/>
                <p:nvPr/>
              </p:nvSpPr>
              <p:spPr>
                <a:xfrm>
                  <a:off x="1960462" y="83533"/>
                  <a:ext cx="9651637" cy="14467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just">
                    <a:defRPr/>
                  </a:pPr>
                  <a:r>
                    <a:rPr lang="en-US" sz="36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Dế </a:t>
                  </a:r>
                  <a:r>
                    <a:rPr lang="en-US" sz="36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trũi</a:t>
                  </a:r>
                  <a:r>
                    <a:rPr lang="en-US" sz="36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6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có</a:t>
                  </a:r>
                  <a:r>
                    <a:rPr lang="en-US" sz="3600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en-US" sz="36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US" sz="36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cái </a:t>
                  </a:r>
                  <a:r>
                    <a:rPr lang="en-US" sz="36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lá</a:t>
                  </a:r>
                  <a:r>
                    <a:rPr lang="en-US" sz="36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6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cỏ</a:t>
                  </a:r>
                  <a:r>
                    <a:rPr lang="en-US" sz="36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. </a:t>
                  </a:r>
                  <a:r>
                    <a:rPr lang="en-US" sz="36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Bạn</a:t>
                  </a:r>
                  <a:r>
                    <a:rPr lang="en-US" sz="36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6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ấy</a:t>
                  </a:r>
                  <a:r>
                    <a:rPr lang="en-US" sz="36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6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cho</a:t>
                  </a:r>
                  <a:r>
                    <a:rPr lang="en-US" sz="36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6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dế</a:t>
                  </a:r>
                  <a:r>
                    <a:rPr lang="en-US" sz="36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6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mèn</a:t>
                  </a:r>
                  <a:r>
                    <a:rPr lang="en-US" sz="36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 </a:t>
                  </a:r>
                  <a:r>
                    <a:rPr lang="en-US" sz="3600" b="1" dirty="0">
                      <a:solidFill>
                        <a:srgbClr val="002060"/>
                      </a:solidFill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3600" b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US" sz="36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 </a:t>
                  </a:r>
                  <a:r>
                    <a:rPr lang="en-US" sz="36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cái</a:t>
                  </a:r>
                  <a:r>
                    <a:rPr lang="en-US" sz="36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6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lá</a:t>
                  </a:r>
                  <a:r>
                    <a:rPr lang="en-US" sz="36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6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cỏ</a:t>
                  </a:r>
                  <a:r>
                    <a:rPr lang="en-US" sz="36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6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đó</a:t>
                  </a:r>
                  <a:r>
                    <a:rPr lang="en-US" sz="36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. </a:t>
                  </a:r>
                  <a:r>
                    <a:rPr lang="en-US" sz="36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Hỏi</a:t>
                  </a:r>
                  <a:r>
                    <a:rPr lang="en-US" sz="36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6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dế</a:t>
                  </a:r>
                  <a:r>
                    <a:rPr lang="en-US" sz="36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6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trũi</a:t>
                  </a:r>
                  <a:r>
                    <a:rPr lang="en-US" sz="36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6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còn</a:t>
                  </a:r>
                  <a:r>
                    <a:rPr lang="en-US" sz="36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6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lại</a:t>
                  </a:r>
                  <a:r>
                    <a:rPr lang="en-US" sz="36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6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mấy</a:t>
                  </a:r>
                  <a:r>
                    <a:rPr lang="en-US" sz="36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6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phần</a:t>
                  </a:r>
                  <a:r>
                    <a:rPr lang="en-US" sz="36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6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của</a:t>
                  </a:r>
                  <a:r>
                    <a:rPr lang="en-US" sz="36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6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cái</a:t>
                  </a:r>
                  <a:r>
                    <a:rPr lang="en-US" sz="36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6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lá</a:t>
                  </a:r>
                  <a:r>
                    <a:rPr lang="en-US" sz="36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6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cỏ</a:t>
                  </a:r>
                  <a:r>
                    <a:rPr lang="en-US" sz="36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?</a:t>
                  </a:r>
                  <a:endParaRPr kumimoji="0" lang="vi-VN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42" name="TextBox 16">
                  <a:extLst>
                    <a:ext uri="{FF2B5EF4-FFF2-40B4-BE49-F238E27FC236}">
                      <a16:creationId xmlns:a16="http://schemas.microsoft.com/office/drawing/2014/main" id="{26DA287F-80C3-BFDD-2792-4403BD97486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60462" y="83533"/>
                  <a:ext cx="9651637" cy="1446743"/>
                </a:xfrm>
                <a:prstGeom prst="rect">
                  <a:avLst/>
                </a:prstGeom>
                <a:blipFill>
                  <a:blip r:embed="rId11"/>
                  <a:stretch>
                    <a:fillRect l="-1894" r="-1894" b="-1470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3" name="Oval 22">
              <a:extLst>
                <a:ext uri="{FF2B5EF4-FFF2-40B4-BE49-F238E27FC236}">
                  <a16:creationId xmlns:a16="http://schemas.microsoft.com/office/drawing/2014/main" id="{5719930A-368D-12B8-5BF6-1C17D7828032}"/>
                </a:ext>
              </a:extLst>
            </p:cNvPr>
            <p:cNvSpPr/>
            <p:nvPr/>
          </p:nvSpPr>
          <p:spPr>
            <a:xfrm>
              <a:off x="1169225" y="243763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4" name="TextBox 23">
              <a:extLst>
                <a:ext uri="{FF2B5EF4-FFF2-40B4-BE49-F238E27FC236}">
                  <a16:creationId xmlns:a16="http://schemas.microsoft.com/office/drawing/2014/main" id="{B830302B-6BEF-643E-92B0-D05212792BF4}"/>
                </a:ext>
              </a:extLst>
            </p:cNvPr>
            <p:cNvSpPr txBox="1"/>
            <p:nvPr/>
          </p:nvSpPr>
          <p:spPr>
            <a:xfrm>
              <a:off x="1299488" y="203038"/>
              <a:ext cx="55655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2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96F9FDC-67FD-77FF-3DC2-5D627F904DE7}"/>
                  </a:ext>
                </a:extLst>
              </p:cNvPr>
              <p:cNvSpPr txBox="1"/>
              <p:nvPr/>
            </p:nvSpPr>
            <p:spPr>
              <a:xfrm>
                <a:off x="561974" y="2447925"/>
                <a:ext cx="4391025" cy="24976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latinLnBrk="0"/>
                <a:r>
                  <a:rPr lang="en-US" sz="32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Tóm </a:t>
                </a:r>
                <a:r>
                  <a:rPr lang="en-US" sz="3200" b="1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tắt</a:t>
                </a:r>
                <a:r>
                  <a:rPr lang="en-US" sz="32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:pPr algn="just" latinLnBrk="0"/>
                <a:r>
                  <a:rPr lang="en-US" sz="3200" b="0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Có</a:t>
                </a:r>
                <a:r>
                  <a:rPr lang="en-US" sz="3200" b="0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  <a:r>
                  <a:rPr lang="en-US" sz="32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en-US" sz="32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2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0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en-US" sz="3200" b="0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cái</a:t>
                </a:r>
                <a:r>
                  <a:rPr lang="en-US" sz="3200" b="0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0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lá</a:t>
                </a:r>
                <a:r>
                  <a:rPr lang="en-US" sz="3200" b="0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0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cỏ</a:t>
                </a:r>
                <a:endParaRPr lang="en-US" sz="3200" b="0" i="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just" latinLnBrk="0"/>
                <a:r>
                  <a:rPr lang="en-US" sz="3200" b="0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Cho: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32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0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cái </a:t>
                </a:r>
                <a:r>
                  <a:rPr lang="en-US" sz="3200" b="0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lá</a:t>
                </a:r>
                <a:r>
                  <a:rPr lang="en-US" sz="3200" b="0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0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cỏ</a:t>
                </a:r>
                <a:endParaRPr lang="en-US" sz="3200" b="0" i="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just" latinLnBrk="0"/>
                <a:r>
                  <a:rPr lang="en-US" sz="3200" b="0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Còn</a:t>
                </a:r>
                <a:r>
                  <a:rPr lang="en-US" sz="3200" b="0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0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lại</a:t>
                </a:r>
                <a:r>
                  <a:rPr lang="en-US" sz="3200" b="0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  <a:r>
                  <a:rPr lang="en-US" sz="32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…</a:t>
                </a:r>
                <a:r>
                  <a:rPr lang="en-US" sz="3200" b="0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cái</a:t>
                </a:r>
                <a:r>
                  <a:rPr lang="en-US" sz="3200" b="0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0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lá</a:t>
                </a:r>
                <a:r>
                  <a:rPr lang="en-US" sz="3200" b="0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0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cỏ</a:t>
                </a:r>
                <a:r>
                  <a:rPr lang="en-US" sz="3200" b="0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?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96F9FDC-67FD-77FF-3DC2-5D627F904D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974" y="2447925"/>
                <a:ext cx="4391025" cy="2497671"/>
              </a:xfrm>
              <a:prstGeom prst="rect">
                <a:avLst/>
              </a:prstGeom>
              <a:blipFill>
                <a:blip r:embed="rId12"/>
                <a:stretch>
                  <a:fillRect l="-3472" t="-3178" b="-73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3727694-D511-C238-F46C-E8C4314CCBD0}"/>
                  </a:ext>
                </a:extLst>
              </p:cNvPr>
              <p:cNvSpPr txBox="1"/>
              <p:nvPr/>
            </p:nvSpPr>
            <p:spPr>
              <a:xfrm>
                <a:off x="5257801" y="2457450"/>
                <a:ext cx="6515100" cy="25001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Bài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giải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:pPr algn="ctr"/>
                <a:r>
                  <a:rPr lang="en-US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Dế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trũi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còn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lại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phần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cái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lá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cỏ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là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2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−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32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2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(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cái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lá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cỏ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)</a:t>
                </a:r>
              </a:p>
              <a:p>
                <a:pPr algn="r"/>
                <a:r>
                  <a:rPr lang="en-US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Đáp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 </a:t>
                </a:r>
                <a:r>
                  <a:rPr lang="en-US" sz="3200" b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2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cái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lá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cỏ</a:t>
                </a:r>
                <a:endParaRPr lang="en-US" sz="32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3727694-D511-C238-F46C-E8C4314CCB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801" y="2457450"/>
                <a:ext cx="6515100" cy="2500172"/>
              </a:xfrm>
              <a:prstGeom prst="rect">
                <a:avLst/>
              </a:prstGeom>
              <a:blipFill>
                <a:blip r:embed="rId13"/>
                <a:stretch>
                  <a:fillRect l="-2060" t="-3171" r="-2434" b="-24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638172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2" cy="685800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r="2945" b="44001"/>
          <a:stretch>
            <a:fillRect/>
          </a:stretch>
        </p:blipFill>
        <p:spPr>
          <a:xfrm>
            <a:off x="-1" y="2283967"/>
            <a:ext cx="12222079" cy="4619030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197300F-2377-4D7E-878B-0EA51682BDBF}"/>
              </a:ext>
            </a:extLst>
          </p:cNvPr>
          <p:cNvSpPr/>
          <p:nvPr/>
        </p:nvSpPr>
        <p:spPr>
          <a:xfrm>
            <a:off x="209391" y="171148"/>
            <a:ext cx="11773218" cy="65949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121787" y="171148"/>
            <a:ext cx="771015" cy="51465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0856454" y="136051"/>
            <a:ext cx="1225130" cy="122513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1936612" y="-41150"/>
            <a:ext cx="944818" cy="63066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006560" y="127000"/>
            <a:ext cx="1049977" cy="70086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7766242" y="351172"/>
            <a:ext cx="714140" cy="476689"/>
          </a:xfrm>
          <a:prstGeom prst="rect">
            <a:avLst/>
          </a:prstGeom>
        </p:spPr>
      </p:pic>
      <p:grpSp>
        <p:nvGrpSpPr>
          <p:cNvPr id="41" name="Nhóm 7">
            <a:extLst>
              <a:ext uri="{FF2B5EF4-FFF2-40B4-BE49-F238E27FC236}">
                <a16:creationId xmlns:a16="http://schemas.microsoft.com/office/drawing/2014/main" id="{9489627E-CB62-97BB-1803-93A21401105B}"/>
              </a:ext>
            </a:extLst>
          </p:cNvPr>
          <p:cNvGrpSpPr/>
          <p:nvPr/>
        </p:nvGrpSpPr>
        <p:grpSpPr>
          <a:xfrm>
            <a:off x="877962" y="318155"/>
            <a:ext cx="10471449" cy="766020"/>
            <a:chOff x="1169225" y="178783"/>
            <a:chExt cx="10471449" cy="766020"/>
          </a:xfrm>
        </p:grpSpPr>
        <p:sp>
          <p:nvSpPr>
            <p:cNvPr id="42" name="TextBox 16">
              <a:extLst>
                <a:ext uri="{FF2B5EF4-FFF2-40B4-BE49-F238E27FC236}">
                  <a16:creationId xmlns:a16="http://schemas.microsoft.com/office/drawing/2014/main" id="{26DA287F-80C3-BFDD-2792-4403BD97486B}"/>
                </a:ext>
              </a:extLst>
            </p:cNvPr>
            <p:cNvSpPr txBox="1"/>
            <p:nvPr/>
          </p:nvSpPr>
          <p:spPr>
            <a:xfrm>
              <a:off x="1989037" y="178783"/>
              <a:ext cx="965163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Tìm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phân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thích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hợp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3" name="Oval 22">
              <a:extLst>
                <a:ext uri="{FF2B5EF4-FFF2-40B4-BE49-F238E27FC236}">
                  <a16:creationId xmlns:a16="http://schemas.microsoft.com/office/drawing/2014/main" id="{5719930A-368D-12B8-5BF6-1C17D7828032}"/>
                </a:ext>
              </a:extLst>
            </p:cNvPr>
            <p:cNvSpPr/>
            <p:nvPr/>
          </p:nvSpPr>
          <p:spPr>
            <a:xfrm>
              <a:off x="1169225" y="243763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4" name="TextBox 23">
              <a:extLst>
                <a:ext uri="{FF2B5EF4-FFF2-40B4-BE49-F238E27FC236}">
                  <a16:creationId xmlns:a16="http://schemas.microsoft.com/office/drawing/2014/main" id="{B830302B-6BEF-643E-92B0-D05212792BF4}"/>
                </a:ext>
              </a:extLst>
            </p:cNvPr>
            <p:cNvSpPr txBox="1"/>
            <p:nvPr/>
          </p:nvSpPr>
          <p:spPr>
            <a:xfrm>
              <a:off x="1309013" y="212563"/>
              <a:ext cx="55655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3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F8FD40D3-FF5C-D13A-7259-2B19C95EB75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00225" y="1019175"/>
            <a:ext cx="8970759" cy="345123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1404003-A7C4-CD3B-0E29-7BEC3276F0CB}"/>
                  </a:ext>
                </a:extLst>
              </p:cNvPr>
              <p:cNvSpPr txBox="1"/>
              <p:nvPr/>
            </p:nvSpPr>
            <p:spPr>
              <a:xfrm>
                <a:off x="485775" y="4457700"/>
                <a:ext cx="5753100" cy="8981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  <m:r>
                      <a:rPr lang="en-US" sz="36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  <m:r>
                      <m:rPr>
                        <m:nor/>
                      </m:rPr>
                      <a:rPr lang="en-US" sz="3600" b="1" dirty="0">
                        <a:solidFill>
                          <a:srgbClr val="002060"/>
                        </a:solidFill>
                      </a:rPr>
                      <m:t> +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  <m:r>
                      <a:rPr lang="en-US" sz="36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1404003-A7C4-CD3B-0E29-7BEC3276F0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775" y="4457700"/>
                <a:ext cx="5753100" cy="898195"/>
              </a:xfrm>
              <a:prstGeom prst="rect">
                <a:avLst/>
              </a:prstGeom>
              <a:blipFill>
                <a:blip r:embed="rId12"/>
                <a:stretch>
                  <a:fillRect b="-121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>
            <a:extLst>
              <a:ext uri="{FF2B5EF4-FFF2-40B4-BE49-F238E27FC236}">
                <a16:creationId xmlns:a16="http://schemas.microsoft.com/office/drawing/2014/main" id="{2DBE561E-92F3-913A-8EFD-EBB7E8AC217C}"/>
              </a:ext>
            </a:extLst>
          </p:cNvPr>
          <p:cNvGrpSpPr/>
          <p:nvPr/>
        </p:nvGrpSpPr>
        <p:grpSpPr>
          <a:xfrm>
            <a:off x="3940969" y="1238250"/>
            <a:ext cx="831056" cy="643605"/>
            <a:chOff x="3940969" y="1238250"/>
            <a:chExt cx="831056" cy="643605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9E6DE9A4-A1A0-D627-3570-878354BEEEEE}"/>
                </a:ext>
              </a:extLst>
            </p:cNvPr>
            <p:cNvSpPr/>
            <p:nvPr/>
          </p:nvSpPr>
          <p:spPr>
            <a:xfrm>
              <a:off x="4067175" y="1238250"/>
              <a:ext cx="581025" cy="63817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FC231B75-2685-0918-3E35-41EED61373FD}"/>
                    </a:ext>
                  </a:extLst>
                </p:cNvPr>
                <p:cNvSpPr txBox="1"/>
                <p:nvPr/>
              </p:nvSpPr>
              <p:spPr>
                <a:xfrm>
                  <a:off x="3940969" y="1270919"/>
                  <a:ext cx="831056" cy="61093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1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𝟏𝟕</m:t>
                            </m:r>
                          </m:num>
                          <m:den>
                            <m:r>
                              <a:rPr lang="en-US" sz="1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𝟐𝟒</m:t>
                            </m:r>
                          </m:den>
                        </m:f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FC231B75-2685-0918-3E35-41EED61373F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40969" y="1270919"/>
                  <a:ext cx="831056" cy="610936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8B2F72E-F1A6-2C9F-7DC1-26D92987ED0E}"/>
                  </a:ext>
                </a:extLst>
              </p:cNvPr>
              <p:cNvSpPr txBox="1"/>
              <p:nvPr/>
            </p:nvSpPr>
            <p:spPr>
              <a:xfrm>
                <a:off x="571500" y="5562600"/>
                <a:ext cx="5753100" cy="924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6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  <m:r>
                      <m:rPr>
                        <m:nor/>
                      </m:rPr>
                      <a:rPr lang="en-US" sz="3600" b="1" dirty="0">
                        <a:solidFill>
                          <a:srgbClr val="00206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US" sz="3600" b="1" i="0" dirty="0" smtClean="0">
                        <a:solidFill>
                          <a:srgbClr val="002060"/>
                        </a:solidFill>
                      </a:rPr>
                      <m:t>−</m:t>
                    </m:r>
                    <m:r>
                      <m:rPr>
                        <m:nor/>
                      </m:rPr>
                      <a:rPr lang="en-US" sz="3600" b="1" dirty="0">
                        <a:solidFill>
                          <a:srgbClr val="002060"/>
                        </a:solidFill>
                      </a:rPr>
                      <m:t>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  <m:r>
                      <a:rPr lang="en-US" sz="36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  <m:r>
                      <a:rPr lang="en-US" sz="36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8B2F72E-F1A6-2C9F-7DC1-26D92987ED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500" y="5562600"/>
                <a:ext cx="5753100" cy="924805"/>
              </a:xfrm>
              <a:prstGeom prst="rect">
                <a:avLst/>
              </a:prstGeom>
              <a:blipFill>
                <a:blip r:embed="rId14"/>
                <a:stretch>
                  <a:fillRect b="-8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Group 23">
            <a:extLst>
              <a:ext uri="{FF2B5EF4-FFF2-40B4-BE49-F238E27FC236}">
                <a16:creationId xmlns:a16="http://schemas.microsoft.com/office/drawing/2014/main" id="{F9C658D5-6B9F-2C98-805A-E335ADE9D6D5}"/>
              </a:ext>
            </a:extLst>
          </p:cNvPr>
          <p:cNvGrpSpPr/>
          <p:nvPr/>
        </p:nvGrpSpPr>
        <p:grpSpPr>
          <a:xfrm>
            <a:off x="6274594" y="2085975"/>
            <a:ext cx="831056" cy="643605"/>
            <a:chOff x="3940969" y="1238250"/>
            <a:chExt cx="831056" cy="643605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F13C4E28-D140-05CE-4986-DA951836A27D}"/>
                </a:ext>
              </a:extLst>
            </p:cNvPr>
            <p:cNvSpPr/>
            <p:nvPr/>
          </p:nvSpPr>
          <p:spPr>
            <a:xfrm>
              <a:off x="4067175" y="1238250"/>
              <a:ext cx="581025" cy="63817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CE190ED9-1D93-A72C-0366-E4E01651EE5E}"/>
                    </a:ext>
                  </a:extLst>
                </p:cNvPr>
                <p:cNvSpPr txBox="1"/>
                <p:nvPr/>
              </p:nvSpPr>
              <p:spPr>
                <a:xfrm>
                  <a:off x="3940969" y="1270919"/>
                  <a:ext cx="831056" cy="61093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1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𝟕</m:t>
                            </m:r>
                          </m:num>
                          <m:den>
                            <m:r>
                              <a:rPr lang="en-US" sz="1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𝟏𝟐</m:t>
                            </m:r>
                          </m:den>
                        </m:f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CE190ED9-1D93-A72C-0366-E4E01651EE5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40969" y="1270919"/>
                  <a:ext cx="831056" cy="610936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4C58FE6-EE2C-AA9F-023B-B5AE66ED160B}"/>
                  </a:ext>
                </a:extLst>
              </p:cNvPr>
              <p:cNvSpPr txBox="1"/>
              <p:nvPr/>
            </p:nvSpPr>
            <p:spPr>
              <a:xfrm>
                <a:off x="6257925" y="4362450"/>
                <a:ext cx="5753100" cy="924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36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m:rPr>
                        <m:nor/>
                      </m:rPr>
                      <a:rPr lang="en-US" sz="3600" b="1" dirty="0">
                        <a:solidFill>
                          <a:srgbClr val="00206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US" sz="3600" b="1" i="0" dirty="0" smtClean="0">
                        <a:solidFill>
                          <a:srgbClr val="002060"/>
                        </a:solidFill>
                      </a:rPr>
                      <m:t>+</m:t>
                    </m:r>
                    <m:r>
                      <m:rPr>
                        <m:nor/>
                      </m:rPr>
                      <a:rPr lang="en-US" sz="3600" b="1" dirty="0">
                        <a:solidFill>
                          <a:srgbClr val="002060"/>
                        </a:solidFill>
                      </a:rPr>
                      <m:t>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en-US" sz="36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4C58FE6-EE2C-AA9F-023B-B5AE66ED16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7925" y="4362450"/>
                <a:ext cx="5753100" cy="924805"/>
              </a:xfrm>
              <a:prstGeom prst="rect">
                <a:avLst/>
              </a:prstGeom>
              <a:blipFill>
                <a:blip r:embed="rId16"/>
                <a:stretch>
                  <a:fillRect b="-92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Group 27">
            <a:extLst>
              <a:ext uri="{FF2B5EF4-FFF2-40B4-BE49-F238E27FC236}">
                <a16:creationId xmlns:a16="http://schemas.microsoft.com/office/drawing/2014/main" id="{59C388B8-B086-B4FF-223F-4BE682EE8EAF}"/>
              </a:ext>
            </a:extLst>
          </p:cNvPr>
          <p:cNvGrpSpPr/>
          <p:nvPr/>
        </p:nvGrpSpPr>
        <p:grpSpPr>
          <a:xfrm>
            <a:off x="8236744" y="1609725"/>
            <a:ext cx="831056" cy="667458"/>
            <a:chOff x="3940969" y="1238250"/>
            <a:chExt cx="831056" cy="667458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400C370D-E54B-F09E-0FD6-D665CDD8F982}"/>
                </a:ext>
              </a:extLst>
            </p:cNvPr>
            <p:cNvSpPr/>
            <p:nvPr/>
          </p:nvSpPr>
          <p:spPr>
            <a:xfrm>
              <a:off x="4067175" y="1238250"/>
              <a:ext cx="581025" cy="63817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0F090037-0FE0-800E-E3FC-1D7E3BFB1DA2}"/>
                    </a:ext>
                  </a:extLst>
                </p:cNvPr>
                <p:cNvSpPr txBox="1"/>
                <p:nvPr/>
              </p:nvSpPr>
              <p:spPr>
                <a:xfrm>
                  <a:off x="3940969" y="1270919"/>
                  <a:ext cx="831056" cy="63478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1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𝟏𝟏</m:t>
                            </m:r>
                          </m:num>
                          <m:den>
                            <m:r>
                              <a:rPr lang="en-US" sz="1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𝟏𝟐</m:t>
                            </m:r>
                          </m:den>
                        </m:f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0F090037-0FE0-800E-E3FC-1D7E3BFB1DA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40969" y="1270919"/>
                  <a:ext cx="831056" cy="634789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A6D643A-7D48-8E40-0A78-15587868F8F2}"/>
                  </a:ext>
                </a:extLst>
              </p:cNvPr>
              <p:cNvSpPr txBox="1"/>
              <p:nvPr/>
            </p:nvSpPr>
            <p:spPr>
              <a:xfrm>
                <a:off x="6257925" y="5400675"/>
                <a:ext cx="5753100" cy="924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sz="36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m:rPr>
                        <m:nor/>
                      </m:rPr>
                      <a:rPr lang="en-US" sz="3600" b="1" dirty="0">
                        <a:solidFill>
                          <a:srgbClr val="00206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US" sz="3600" b="1" i="0" dirty="0" smtClean="0">
                        <a:solidFill>
                          <a:srgbClr val="002060"/>
                        </a:solidFill>
                      </a:rPr>
                      <m:t>−</m:t>
                    </m:r>
                    <m:r>
                      <m:rPr>
                        <m:nor/>
                      </m:rPr>
                      <a:rPr lang="en-US" sz="3600" b="1" dirty="0">
                        <a:solidFill>
                          <a:srgbClr val="002060"/>
                        </a:solidFill>
                      </a:rPr>
                      <m:t>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en-US" sz="36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A6D643A-7D48-8E40-0A78-15587868F8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7925" y="5400675"/>
                <a:ext cx="5753100" cy="924805"/>
              </a:xfrm>
              <a:prstGeom prst="rect">
                <a:avLst/>
              </a:prstGeom>
              <a:blipFill>
                <a:blip r:embed="rId18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" name="Group 31">
            <a:extLst>
              <a:ext uri="{FF2B5EF4-FFF2-40B4-BE49-F238E27FC236}">
                <a16:creationId xmlns:a16="http://schemas.microsoft.com/office/drawing/2014/main" id="{1F15B1DE-A4E2-8F76-1664-20B7BB1FAE2A}"/>
              </a:ext>
            </a:extLst>
          </p:cNvPr>
          <p:cNvGrpSpPr/>
          <p:nvPr/>
        </p:nvGrpSpPr>
        <p:grpSpPr>
          <a:xfrm>
            <a:off x="8522494" y="3419475"/>
            <a:ext cx="831056" cy="667458"/>
            <a:chOff x="3940969" y="1238250"/>
            <a:chExt cx="831056" cy="667458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AABEFAE4-6389-5220-5103-BB57547589A5}"/>
                </a:ext>
              </a:extLst>
            </p:cNvPr>
            <p:cNvSpPr/>
            <p:nvPr/>
          </p:nvSpPr>
          <p:spPr>
            <a:xfrm>
              <a:off x="4067175" y="1238250"/>
              <a:ext cx="581025" cy="63817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290D9258-F996-E02B-E246-AF71BE459CB1}"/>
                    </a:ext>
                  </a:extLst>
                </p:cNvPr>
                <p:cNvSpPr txBox="1"/>
                <p:nvPr/>
              </p:nvSpPr>
              <p:spPr>
                <a:xfrm>
                  <a:off x="3940969" y="1270919"/>
                  <a:ext cx="831056" cy="63478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1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1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𝟏𝟐</m:t>
                            </m:r>
                          </m:den>
                        </m:f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290D9258-F996-E02B-E246-AF71BE459CB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40969" y="1270919"/>
                  <a:ext cx="831056" cy="634789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15407266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3" grpId="0"/>
      <p:bldP spid="27" grpId="0"/>
      <p:bldP spid="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2" cy="6858001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121787" y="171148"/>
            <a:ext cx="771015" cy="51465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2945" b="44001"/>
          <a:stretch>
            <a:fillRect/>
          </a:stretch>
        </p:blipFill>
        <p:spPr>
          <a:xfrm>
            <a:off x="0" y="2259023"/>
            <a:ext cx="12222079" cy="461903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0856454" y="136051"/>
            <a:ext cx="1225130" cy="122513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140405" y="282173"/>
            <a:ext cx="698791" cy="46644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936612" y="-41150"/>
            <a:ext cx="944818" cy="63066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506200" y="1440425"/>
            <a:ext cx="1150767" cy="7681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flipH="1">
            <a:off x="1572013" y="3088860"/>
            <a:ext cx="1923581" cy="295935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flipH="1">
            <a:off x="8480382" y="3852107"/>
            <a:ext cx="3282808" cy="255238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0299186" y="3806723"/>
            <a:ext cx="1922893" cy="264315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2856449" y="4837291"/>
            <a:ext cx="2150111" cy="161258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flipH="1">
            <a:off x="39536" y="3806723"/>
            <a:ext cx="1693185" cy="276156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006560" y="127000"/>
            <a:ext cx="1049977" cy="70086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7766242" y="351172"/>
            <a:ext cx="714140" cy="47668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1732721" y="5882489"/>
            <a:ext cx="378905" cy="6858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8868439" y="5747270"/>
            <a:ext cx="496106" cy="849861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7384792" y="5436532"/>
            <a:ext cx="738521" cy="1265132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flipH="1">
            <a:off x="4540557" y="5084197"/>
            <a:ext cx="466003" cy="798293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flipH="1">
            <a:off x="6811116" y="5084197"/>
            <a:ext cx="399023" cy="683552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-180135" y="5483343"/>
            <a:ext cx="738521" cy="1265132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flipH="1">
            <a:off x="11615581" y="5826243"/>
            <a:ext cx="466003" cy="798293"/>
          </a:xfrm>
          <a:prstGeom prst="rect">
            <a:avLst/>
          </a:prstGeom>
        </p:spPr>
      </p:pic>
      <p:pic>
        <p:nvPicPr>
          <p:cNvPr id="26" name="Picture 3">
            <a:extLst>
              <a:ext uri="{FF2B5EF4-FFF2-40B4-BE49-F238E27FC236}">
                <a16:creationId xmlns:a16="http://schemas.microsoft.com/office/drawing/2014/main" id="{BBA31996-1A6C-26C1-1C06-BB1D35358BBF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3219450" y="300905"/>
            <a:ext cx="6162675" cy="657582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BBAF6A9-36CB-0DDA-C9F0-C603426F264A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467616" y="1653468"/>
            <a:ext cx="5675868" cy="164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480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D203B8E0-DD21-4002-B526-AEA320F711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89505" y="28354"/>
            <a:ext cx="12738973" cy="715955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D25FA8BF-E8B1-44FE-842B-181DD66863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84445" y="970485"/>
            <a:ext cx="2198451" cy="199757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90847" y="326065"/>
            <a:ext cx="1162493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5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Arial"/>
              <a:sym typeface="Arial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761602" y="231595"/>
            <a:ext cx="6724887" cy="1009676"/>
          </a:xfrm>
          <a:prstGeom prst="roundRect">
            <a:avLst/>
          </a:prstGeom>
          <a:solidFill>
            <a:srgbClr val="FFDED5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35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  <a:sym typeface="Arial"/>
              </a:rPr>
              <a:t>Khu vườn may mắn.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485" y="2324986"/>
            <a:ext cx="3278960" cy="2310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921" y="736434"/>
            <a:ext cx="3276600" cy="2552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54058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F18B36C-B6F8-40F6-9C9F-4CED488FAF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54457" y="1"/>
            <a:ext cx="12746457" cy="7185923"/>
          </a:xfrm>
          <a:prstGeom prst="rect">
            <a:avLst/>
          </a:prstGeom>
        </p:spPr>
      </p:pic>
      <p:pic>
        <p:nvPicPr>
          <p:cNvPr id="18" name="Picture 17">
            <a:hlinkClick r:id="rId5" action="ppaction://hlinksldjump"/>
            <a:extLst>
              <a:ext uri="{FF2B5EF4-FFF2-40B4-BE49-F238E27FC236}">
                <a16:creationId xmlns:a16="http://schemas.microsoft.com/office/drawing/2014/main" id="{84566E9C-166E-49C5-8F08-DD9197871A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5" t="28035" r="29874" b="25638"/>
          <a:stretch/>
        </p:blipFill>
        <p:spPr>
          <a:xfrm>
            <a:off x="3668777" y="3334646"/>
            <a:ext cx="838055" cy="98090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09CA866-405A-470A-A37A-DC85B0813D7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27" t="39858"/>
          <a:stretch/>
        </p:blipFill>
        <p:spPr>
          <a:xfrm>
            <a:off x="3370311" y="2018373"/>
            <a:ext cx="1505792" cy="1783675"/>
          </a:xfrm>
          <a:prstGeom prst="rect">
            <a:avLst/>
          </a:prstGeom>
        </p:spPr>
      </p:pic>
      <p:pic>
        <p:nvPicPr>
          <p:cNvPr id="41" name="Picture 40">
            <a:hlinkClick r:id="rId8" action="ppaction://hlinksldjump"/>
            <a:extLst>
              <a:ext uri="{FF2B5EF4-FFF2-40B4-BE49-F238E27FC236}">
                <a16:creationId xmlns:a16="http://schemas.microsoft.com/office/drawing/2014/main" id="{75FB20FE-D75E-479A-BB54-8570DCC88C6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5" t="28035" r="29874" b="25638"/>
          <a:stretch/>
        </p:blipFill>
        <p:spPr>
          <a:xfrm>
            <a:off x="5968017" y="3334646"/>
            <a:ext cx="838055" cy="98090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0B959559-E78C-484F-9F7A-135ED40464A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27" t="39858"/>
          <a:stretch/>
        </p:blipFill>
        <p:spPr>
          <a:xfrm>
            <a:off x="5669551" y="2018373"/>
            <a:ext cx="1505792" cy="1783675"/>
          </a:xfrm>
          <a:prstGeom prst="rect">
            <a:avLst/>
          </a:prstGeom>
        </p:spPr>
      </p:pic>
      <p:pic>
        <p:nvPicPr>
          <p:cNvPr id="43" name="Picture 42">
            <a:hlinkClick r:id="rId9" action="ppaction://hlinksldjump"/>
            <a:extLst>
              <a:ext uri="{FF2B5EF4-FFF2-40B4-BE49-F238E27FC236}">
                <a16:creationId xmlns:a16="http://schemas.microsoft.com/office/drawing/2014/main" id="{65803571-5AB7-401F-B0EB-5ACCBEE965E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5" t="28035" r="29874" b="25638"/>
          <a:stretch/>
        </p:blipFill>
        <p:spPr>
          <a:xfrm>
            <a:off x="4720114" y="2442809"/>
            <a:ext cx="838055" cy="980903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879C8987-1B0C-428E-A553-58E02DE2BD0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27" t="39858"/>
          <a:stretch/>
        </p:blipFill>
        <p:spPr>
          <a:xfrm>
            <a:off x="4421647" y="1126533"/>
            <a:ext cx="1505792" cy="1783675"/>
          </a:xfrm>
          <a:prstGeom prst="rect">
            <a:avLst/>
          </a:prstGeom>
        </p:spPr>
      </p:pic>
      <p:pic>
        <p:nvPicPr>
          <p:cNvPr id="47" name="CẤM BUÔN BÁN, CẤM REUP" descr="Káº¿t quáº£ hÃ¬nh áº£nh cho win text gif">
            <a:extLst>
              <a:ext uri="{FF2B5EF4-FFF2-40B4-BE49-F238E27FC236}">
                <a16:creationId xmlns:a16="http://schemas.microsoft.com/office/drawing/2014/main" id="{9CEF4170-DF7A-4F5E-A346-2A520D1EB81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21" y="3582310"/>
            <a:ext cx="3775600" cy="3250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E7ECF17-D265-4514-A6F8-10F070588D2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60663" y="255689"/>
            <a:ext cx="1939935" cy="1762683"/>
          </a:xfrm>
          <a:prstGeom prst="rect">
            <a:avLst/>
          </a:prstGeom>
        </p:spPr>
      </p:pic>
      <p:sp>
        <p:nvSpPr>
          <p:cNvPr id="2" name="Right Arrow 1">
            <a:hlinkClick r:id="rId12" action="ppaction://hlinksldjump"/>
          </p:cNvPr>
          <p:cNvSpPr/>
          <p:nvPr/>
        </p:nvSpPr>
        <p:spPr>
          <a:xfrm>
            <a:off x="10533322" y="5812465"/>
            <a:ext cx="1488556" cy="10207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35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869634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505 -0.04954 L 0.09505 -0.04954 C 0.13581 -0.05093 0.24479 -0.05949 0.28021 -0.03819 C 0.29271 -0.03079 0.29401 0.00139 0.30104 0.0213 C 0.29883 0.04028 0.29974 0.06111 0.29453 0.07801 C 0.27773 0.13333 0.24766 0.14468 0.21641 0.1632 C 0.20286 0.1713 0.18164 0.17616 0.16693 0.18032 C 0.14115 0.1757 0.13372 0.17315 0.09987 0.18032 C 0.09427 0.18148 0.08854 0.18542 0.08398 0.19167 C 0.07969 0.19722 0.07526 0.20278 0.07122 0.20857 C 0.06419 0.21875 0.05039 0.23982 0.05039 0.23982 C 0.04935 0.24352 0.04844 0.24745 0.04727 0.25116 C 0.04622 0.25417 0.04492 0.25671 0.04401 0.25972 C 0.04206 0.26667 0.04245 0.26736 0.04245 0.27384 L 0.04727 0.26829 L 0.03932 0.27685 L 0.0457 0.26829 " pathEditMode="relative" ptsTypes="AAAAAAAAAAAAAAAAA">
                                      <p:cBhvr>
                                        <p:cTn id="5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F18B36C-B6F8-40F6-9C9F-4CED488FAF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54457" y="1"/>
            <a:ext cx="12746457" cy="718592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D20B2BF6-830C-4116-B20A-A11D2343221B}"/>
                  </a:ext>
                </a:extLst>
              </p:cNvPr>
              <p:cNvSpPr/>
              <p:nvPr/>
            </p:nvSpPr>
            <p:spPr>
              <a:xfrm>
                <a:off x="1475362" y="445993"/>
                <a:ext cx="9241276" cy="132296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91412" tIns="45719" rIns="91412" bIns="45719" rtlCol="0" anchor="t"/>
              <a:lstStyle/>
              <a:p>
                <a:pPr lvl="0" algn="ctr" defTabSz="914060">
                  <a:defRPr/>
                </a:pPr>
                <a:r>
                  <a:rPr kumimoji="0" lang="en-US" sz="4800" b="0" i="0" u="sng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itchFamily="34" charset="0"/>
                    <a:sym typeface="Arial"/>
                  </a:rPr>
                  <a:t>Câu 1: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itchFamily="34" charset="0"/>
                    <a:sym typeface="Aria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5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D20B2BF6-830C-4116-B20A-A11D234322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362" y="445993"/>
                <a:ext cx="9241276" cy="1322961"/>
              </a:xfrm>
              <a:prstGeom prst="rect">
                <a:avLst/>
              </a:prstGeom>
              <a:blipFill>
                <a:blip r:embed="rId4"/>
                <a:stretch>
                  <a:fillRect b="-1004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094D2C1-7CAD-4D15-8C6B-36FCFC71A3AA}"/>
              </a:ext>
            </a:extLst>
          </p:cNvPr>
          <p:cNvSpPr/>
          <p:nvPr/>
        </p:nvSpPr>
        <p:spPr>
          <a:xfrm>
            <a:off x="2846098" y="3101648"/>
            <a:ext cx="6717002" cy="1213178"/>
          </a:xfrm>
          <a:prstGeom prst="roundRect">
            <a:avLst/>
          </a:prstGeom>
          <a:solidFill>
            <a:srgbClr val="FFFFCD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12" tIns="45719" rIns="91412" bIns="45719" rtlCol="0" anchor="ctr"/>
          <a:lstStyle/>
          <a:p>
            <a:pPr marL="0" marR="0" lvl="0" indent="0" algn="ctr" defTabSz="9135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Đáp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án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: 1</a:t>
            </a:r>
          </a:p>
        </p:txBody>
      </p:sp>
      <p:sp>
        <p:nvSpPr>
          <p:cNvPr id="4" name="Arrow: Left 3">
            <a:hlinkClick r:id="rId5" action="ppaction://hlinksldjump"/>
            <a:extLst>
              <a:ext uri="{FF2B5EF4-FFF2-40B4-BE49-F238E27FC236}">
                <a16:creationId xmlns:a16="http://schemas.microsoft.com/office/drawing/2014/main" id="{B98CEA90-515B-4C26-98FB-067A3319267A}"/>
              </a:ext>
            </a:extLst>
          </p:cNvPr>
          <p:cNvSpPr/>
          <p:nvPr/>
        </p:nvSpPr>
        <p:spPr>
          <a:xfrm>
            <a:off x="10418343" y="5768501"/>
            <a:ext cx="1381327" cy="1089499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2" tIns="45719" rIns="91412" bIns="45719" rtlCol="0" anchor="ctr"/>
          <a:lstStyle/>
          <a:p>
            <a:pPr marL="0" marR="0" lvl="0" indent="0" algn="ctr" defTabSz="9140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75614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hlinkClick r:id="rId3" action="ppaction://hlinksldjump"/>
            <a:extLst>
              <a:ext uri="{FF2B5EF4-FFF2-40B4-BE49-F238E27FC236}">
                <a16:creationId xmlns:a16="http://schemas.microsoft.com/office/drawing/2014/main" id="{DF18B36C-B6F8-40F6-9C9F-4CED488FAF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54458" y="0"/>
            <a:ext cx="12746457" cy="718592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C852C89-7D54-4547-B628-594E41C66954}"/>
                  </a:ext>
                </a:extLst>
              </p:cNvPr>
              <p:cNvSpPr/>
              <p:nvPr/>
            </p:nvSpPr>
            <p:spPr>
              <a:xfrm>
                <a:off x="2496372" y="626624"/>
                <a:ext cx="7342953" cy="133552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91424" tIns="45719" rIns="91424" bIns="45719" rtlCol="0" anchor="t"/>
              <a:lstStyle/>
              <a:p>
                <a:pPr lvl="0" algn="ctr" defTabSz="914060">
                  <a:defRPr/>
                </a:pPr>
                <a:r>
                  <a:rPr lang="en-US" sz="4000" u="sng" dirty="0">
                    <a:solidFill>
                      <a:srgbClr val="00B05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 pitchFamily="34" charset="0"/>
                    <a:sym typeface="Arial"/>
                  </a:rPr>
                  <a:t>Câu 2:</a:t>
                </a:r>
                <a:r>
                  <a:rPr lang="en-US" sz="4000" dirty="0">
                    <a:solidFill>
                      <a:prstClr val="black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 pitchFamily="34" charset="0"/>
                    <a:sym typeface="Aria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4000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C852C89-7D54-4547-B628-594E41C669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6372" y="626624"/>
                <a:ext cx="7342953" cy="133552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33B3330-D4B2-4AB3-AB1F-4DBAC641DC12}"/>
              </a:ext>
            </a:extLst>
          </p:cNvPr>
          <p:cNvSpPr/>
          <p:nvPr/>
        </p:nvSpPr>
        <p:spPr>
          <a:xfrm>
            <a:off x="2858322" y="2800350"/>
            <a:ext cx="6600003" cy="1362075"/>
          </a:xfrm>
          <a:prstGeom prst="roundRect">
            <a:avLst/>
          </a:prstGeom>
          <a:solidFill>
            <a:srgbClr val="FFFFCD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24" tIns="45719" rIns="91424" bIns="45719" rtlCol="0" anchor="ctr"/>
          <a:lstStyle/>
          <a:p>
            <a:pPr marL="0" marR="0" lvl="0" indent="0" algn="ctr" defTabSz="9135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Đáp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án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: 1</a:t>
            </a:r>
          </a:p>
        </p:txBody>
      </p:sp>
      <p:sp>
        <p:nvSpPr>
          <p:cNvPr id="7" name="Arrow: Left 6">
            <a:hlinkClick r:id="rId3" action="ppaction://hlinksldjump"/>
            <a:extLst>
              <a:ext uri="{FF2B5EF4-FFF2-40B4-BE49-F238E27FC236}">
                <a16:creationId xmlns:a16="http://schemas.microsoft.com/office/drawing/2014/main" id="{F39962FF-3145-4126-B363-D06BCEA89F2E}"/>
              </a:ext>
            </a:extLst>
          </p:cNvPr>
          <p:cNvSpPr/>
          <p:nvPr/>
        </p:nvSpPr>
        <p:spPr>
          <a:xfrm>
            <a:off x="10418335" y="5768501"/>
            <a:ext cx="1381327" cy="1089499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9" rIns="91424" bIns="45719" rtlCol="0" anchor="ctr"/>
          <a:lstStyle/>
          <a:p>
            <a:pPr marL="0" marR="0" lvl="0" indent="0" algn="ctr" defTabSz="9141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493780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2" cy="6858001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121787" y="171148"/>
            <a:ext cx="771015" cy="51465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2945" b="44001"/>
          <a:stretch>
            <a:fillRect/>
          </a:stretch>
        </p:blipFill>
        <p:spPr>
          <a:xfrm>
            <a:off x="0" y="2259023"/>
            <a:ext cx="12222079" cy="461903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0856454" y="136051"/>
            <a:ext cx="1225130" cy="122513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140405" y="282173"/>
            <a:ext cx="698791" cy="46644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936612" y="-41150"/>
            <a:ext cx="944818" cy="63066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506200" y="1440425"/>
            <a:ext cx="1150767" cy="7681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flipH="1">
            <a:off x="1572013" y="3088860"/>
            <a:ext cx="1923581" cy="295935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flipH="1">
            <a:off x="8480382" y="3852107"/>
            <a:ext cx="3282808" cy="255238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0299186" y="3806723"/>
            <a:ext cx="1922893" cy="264315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2856449" y="4837291"/>
            <a:ext cx="2150111" cy="161258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flipH="1">
            <a:off x="39536" y="3806723"/>
            <a:ext cx="1693185" cy="276156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006560" y="127000"/>
            <a:ext cx="1049977" cy="70086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7766242" y="351172"/>
            <a:ext cx="714140" cy="47668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1732721" y="5882489"/>
            <a:ext cx="378905" cy="6858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8868439" y="5747270"/>
            <a:ext cx="496106" cy="849861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7384792" y="5436532"/>
            <a:ext cx="738521" cy="1265132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flipH="1">
            <a:off x="4540557" y="5084197"/>
            <a:ext cx="466003" cy="798293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flipH="1">
            <a:off x="6811116" y="5084197"/>
            <a:ext cx="399023" cy="683552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-180135" y="5483343"/>
            <a:ext cx="738521" cy="1265132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flipH="1">
            <a:off x="11615581" y="5826243"/>
            <a:ext cx="466003" cy="798293"/>
          </a:xfrm>
          <a:prstGeom prst="rect">
            <a:avLst/>
          </a:prstGeom>
        </p:spPr>
      </p:pic>
      <p:pic>
        <p:nvPicPr>
          <p:cNvPr id="26" name="Picture 3">
            <a:extLst>
              <a:ext uri="{FF2B5EF4-FFF2-40B4-BE49-F238E27FC236}">
                <a16:creationId xmlns:a16="http://schemas.microsoft.com/office/drawing/2014/main" id="{BBA31996-1A6C-26C1-1C06-BB1D35358BBF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3281012" y="300905"/>
            <a:ext cx="6054539" cy="65758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15CC55D-F432-6B7F-64F0-03F3D4BF6B35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498859" y="1546792"/>
            <a:ext cx="5651482" cy="155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154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F18B36C-B6F8-40F6-9C9F-4CED488FAF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54457" y="1"/>
            <a:ext cx="12746457" cy="718592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FA731D18-1F06-468B-8057-661B66C0369A}"/>
                  </a:ext>
                </a:extLst>
              </p:cNvPr>
              <p:cNvSpPr/>
              <p:nvPr/>
            </p:nvSpPr>
            <p:spPr>
              <a:xfrm>
                <a:off x="3362324" y="391318"/>
                <a:ext cx="5960219" cy="143079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91439" tIns="45719" rIns="91439" bIns="45719" rtlCol="0" anchor="t"/>
              <a:lstStyle/>
              <a:p>
                <a:pPr lvl="0" algn="ctr" defTabSz="914060">
                  <a:defRPr/>
                </a:pPr>
                <a:r>
                  <a:rPr lang="en-US" sz="4800" u="sng" dirty="0">
                    <a:solidFill>
                      <a:srgbClr val="00B05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 pitchFamily="34" charset="0"/>
                    <a:sym typeface="Arial"/>
                  </a:rPr>
                  <a:t>Câu 3:</a:t>
                </a:r>
                <a:r>
                  <a:rPr lang="en-US" sz="4800" dirty="0">
                    <a:solidFill>
                      <a:prstClr val="black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 pitchFamily="34" charset="0"/>
                    <a:sym typeface="Aria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endParaRPr lang="en-US" sz="4800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FA731D18-1F06-468B-8057-661B66C036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2324" y="391318"/>
                <a:ext cx="5960219" cy="1430796"/>
              </a:xfrm>
              <a:prstGeom prst="rect">
                <a:avLst/>
              </a:prstGeom>
              <a:blipFill>
                <a:blip r:embed="rId5"/>
                <a:stretch>
                  <a:fillRect b="-2532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A7839CB5-866B-4B90-A21D-047F6BB746F4}"/>
                  </a:ext>
                </a:extLst>
              </p:cNvPr>
              <p:cNvSpPr/>
              <p:nvPr/>
            </p:nvSpPr>
            <p:spPr>
              <a:xfrm>
                <a:off x="4552274" y="3554863"/>
                <a:ext cx="5191802" cy="1381328"/>
              </a:xfrm>
              <a:prstGeom prst="round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lIns="91439" tIns="45719" rIns="91439" bIns="45719" rtlCol="0" anchor="ctr"/>
              <a:lstStyle/>
              <a:p>
                <a:pPr lvl="0" algn="ctr" defTabSz="914354"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  <a:sym typeface="Arial"/>
                  </a:rPr>
                  <a:t>Đáp </a:t>
                </a:r>
                <a:r>
                  <a:rPr kumimoji="0" lang="en-US" sz="4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  <a:sym typeface="Arial"/>
                  </a:rPr>
                  <a:t>án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  <a:sym typeface="Arial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5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Androgyne" panose="02040603050506020204" pitchFamily="18" charset="0"/>
                  <a:ea typeface="+mn-ea"/>
                  <a:cs typeface="+mn-cs"/>
                  <a:sym typeface="Arial"/>
                </a:endParaRPr>
              </a:p>
            </p:txBody>
          </p:sp>
        </mc:Choice>
        <mc:Fallback xmlns="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A7839CB5-866B-4B90-A21D-047F6BB746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2274" y="3554863"/>
                <a:ext cx="5191802" cy="1381328"/>
              </a:xfrm>
              <a:prstGeom prst="roundRect">
                <a:avLst/>
              </a:prstGeom>
              <a:blipFill>
                <a:blip r:embed="rId6"/>
                <a:stretch>
                  <a:fillRect b="-35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Arrow: Left 5">
            <a:hlinkClick r:id="rId7" action="ppaction://hlinksldjump"/>
            <a:extLst>
              <a:ext uri="{FF2B5EF4-FFF2-40B4-BE49-F238E27FC236}">
                <a16:creationId xmlns:a16="http://schemas.microsoft.com/office/drawing/2014/main" id="{8C844D45-B607-4B3C-AD2A-AFB18C3DC30B}"/>
              </a:ext>
            </a:extLst>
          </p:cNvPr>
          <p:cNvSpPr/>
          <p:nvPr/>
        </p:nvSpPr>
        <p:spPr>
          <a:xfrm>
            <a:off x="10418326" y="5768501"/>
            <a:ext cx="1381327" cy="1089499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80757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30">
            <a:extLst>
              <a:ext uri="{FF2B5EF4-FFF2-40B4-BE49-F238E27FC236}">
                <a16:creationId xmlns:a16="http://schemas.microsoft.com/office/drawing/2014/main" id="{D3013595-1A2A-6EDB-D985-77575219704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52" r="752"/>
          <a:stretch>
            <a:fillRect/>
          </a:stretch>
        </p:blipFill>
        <p:spPr>
          <a:xfrm>
            <a:off x="-132003" y="3583824"/>
            <a:ext cx="3546901" cy="35290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253E299-564F-4801-AE57-A7AE55FF10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003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80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4E3DDA0-6029-1F14-F93B-C9C5CE8D5C0F}"/>
              </a:ext>
            </a:extLst>
          </p:cNvPr>
          <p:cNvSpPr/>
          <p:nvPr/>
        </p:nvSpPr>
        <p:spPr>
          <a:xfrm>
            <a:off x="293079" y="197763"/>
            <a:ext cx="11734799" cy="6660237"/>
          </a:xfrm>
          <a:prstGeom prst="roundRect">
            <a:avLst>
              <a:gd name="adj" fmla="val 1043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OP1-W9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0F2216-2270-BBB5-9CFC-58F20199B14E}"/>
              </a:ext>
            </a:extLst>
          </p:cNvPr>
          <p:cNvSpPr txBox="1"/>
          <p:nvPr/>
        </p:nvSpPr>
        <p:spPr>
          <a:xfrm>
            <a:off x="447619" y="543202"/>
            <a:ext cx="1125612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LỜI CẢM ƠN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Chân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cảm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đã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bộ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không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sẻ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trang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nhé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!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rằng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gặt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nhiều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sự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nghiệp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trồng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người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tiếp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tục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tri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thức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đồng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hành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cùng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Trong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quá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trình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lỗi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phản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hồi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hoặc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FB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duy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0972.115.126 (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Hương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Thảo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).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ngoài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Facebook: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5C8D8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hlinkClick r:id="rId2"/>
              </a:rPr>
              <a:t>https://www.facebook.com/huongthaoGADT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032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715200" y="3429000"/>
            <a:ext cx="761600" cy="8473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20">
            <a:extLst>
              <a:ext uri="{FF2B5EF4-FFF2-40B4-BE49-F238E27FC236}">
                <a16:creationId xmlns:a16="http://schemas.microsoft.com/office/drawing/2014/main" id="{097C180F-9FAD-033E-DD1C-FCF1EA41E6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569765" y="4380869"/>
            <a:ext cx="1821137" cy="967479"/>
          </a:xfrm>
          <a:prstGeom prst="rect">
            <a:avLst/>
          </a:prstGeom>
        </p:spPr>
      </p:pic>
      <p:pic>
        <p:nvPicPr>
          <p:cNvPr id="11" name="Picture 20">
            <a:extLst>
              <a:ext uri="{FF2B5EF4-FFF2-40B4-BE49-F238E27FC236}">
                <a16:creationId xmlns:a16="http://schemas.microsoft.com/office/drawing/2014/main" id="{585447F3-8F08-9A66-C96C-772563B2190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046765" y="4724400"/>
            <a:ext cx="1583139" cy="1799022"/>
          </a:xfrm>
          <a:prstGeom prst="rect">
            <a:avLst/>
          </a:prstGeom>
        </p:spPr>
      </p:pic>
      <p:pic>
        <p:nvPicPr>
          <p:cNvPr id="5" name="Picture 4" descr="Engineering drawing&#10;&#10;Description automatically generated">
            <a:extLst>
              <a:ext uri="{FF2B5EF4-FFF2-40B4-BE49-F238E27FC236}">
                <a16:creationId xmlns:a16="http://schemas.microsoft.com/office/drawing/2014/main" id="{818AC628-603D-3ED9-ABB5-CA0191BA7ED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88" b="94298" l="10000" r="90000">
                        <a14:foregroundMark x1="49461" y1="86939" x2="49272" y2="92964"/>
                        <a14:foregroundMark x1="50916" y1="56288" x2="50916" y2="65305"/>
                        <a14:foregroundMark x1="40701" y1="57663" x2="39057" y2="69672"/>
                        <a14:foregroundMark x1="48167" y1="90497" x2="47089" y2="94298"/>
                        <a14:backgroundMark x1="44340" y1="22887" x2="56388" y2="39588"/>
                        <a14:backgroundMark x1="49811" y1="91589" x2="49084" y2="92964"/>
                        <a14:backgroundMark x1="49461" y1="89931" x2="49272" y2="92681"/>
                        <a14:backgroundMark x1="46900" y1="94056" x2="47628" y2="94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52" t="43327" r="33220" b="4226"/>
          <a:stretch/>
        </p:blipFill>
        <p:spPr>
          <a:xfrm>
            <a:off x="8980888" y="2470051"/>
            <a:ext cx="4259538" cy="4455689"/>
          </a:xfrm>
          <a:prstGeom prst="rect">
            <a:avLst/>
          </a:prstGeom>
        </p:spPr>
      </p:pic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EF6B51A1-35B4-9398-6F59-CCC4711A607D}"/>
              </a:ext>
            </a:extLst>
          </p:cNvPr>
          <p:cNvSpPr/>
          <p:nvPr/>
        </p:nvSpPr>
        <p:spPr>
          <a:xfrm>
            <a:off x="6701766" y="76200"/>
            <a:ext cx="4804434" cy="2819400"/>
          </a:xfrm>
          <a:prstGeom prst="cloudCallout">
            <a:avLst>
              <a:gd name="adj1" fmla="val 15302"/>
              <a:gd name="adj2" fmla="val 62948"/>
            </a:avLst>
          </a:prstGeom>
          <a:solidFill>
            <a:schemeClr val="bg1"/>
          </a:solidFill>
          <a:ln w="381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Vận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chuyển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cà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chua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0D29B56-D09D-C61C-7CF2-EDFB6AC47FD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2453953" y="2187175"/>
            <a:ext cx="10526837" cy="5519724"/>
          </a:xfrm>
          <a:prstGeom prst="rect">
            <a:avLst/>
          </a:prstGeom>
        </p:spPr>
      </p:pic>
      <p:pic>
        <p:nvPicPr>
          <p:cNvPr id="19" name="Picture 20">
            <a:extLst>
              <a:ext uri="{FF2B5EF4-FFF2-40B4-BE49-F238E27FC236}">
                <a16:creationId xmlns:a16="http://schemas.microsoft.com/office/drawing/2014/main" id="{BCEB6738-5511-0F6A-5C0E-E52669E1EEC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299909" y="4947037"/>
            <a:ext cx="1583139" cy="1799022"/>
          </a:xfrm>
          <a:prstGeom prst="rect">
            <a:avLst/>
          </a:prstGeom>
        </p:spPr>
      </p:pic>
      <p:pic>
        <p:nvPicPr>
          <p:cNvPr id="20" name="Picture 20">
            <a:extLst>
              <a:ext uri="{FF2B5EF4-FFF2-40B4-BE49-F238E27FC236}">
                <a16:creationId xmlns:a16="http://schemas.microsoft.com/office/drawing/2014/main" id="{A67C258A-9602-8F5A-5854-50B6B0BB224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954384" y="4925834"/>
            <a:ext cx="1583139" cy="1799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961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15200" y="3429000"/>
            <a:ext cx="761600" cy="847399"/>
          </a:xfrm>
          <a:prstGeom prst="rect">
            <a:avLst/>
          </a:prstGeom>
        </p:spPr>
      </p:pic>
      <p:pic>
        <p:nvPicPr>
          <p:cNvPr id="16" name="Picture 20">
            <a:extLst>
              <a:ext uri="{FF2B5EF4-FFF2-40B4-BE49-F238E27FC236}">
                <a16:creationId xmlns:a16="http://schemas.microsoft.com/office/drawing/2014/main" id="{097C180F-9FAD-033E-DD1C-FCF1EA41E6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569765" y="4380869"/>
            <a:ext cx="1821137" cy="967479"/>
          </a:xfrm>
          <a:prstGeom prst="rect">
            <a:avLst/>
          </a:prstGeom>
        </p:spPr>
      </p:pic>
      <p:pic>
        <p:nvPicPr>
          <p:cNvPr id="11" name="Picture 20">
            <a:extLst>
              <a:ext uri="{FF2B5EF4-FFF2-40B4-BE49-F238E27FC236}">
                <a16:creationId xmlns:a16="http://schemas.microsoft.com/office/drawing/2014/main" id="{585447F3-8F08-9A66-C96C-772563B2190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8046765" y="4724400"/>
            <a:ext cx="1583139" cy="1799022"/>
          </a:xfrm>
          <a:prstGeom prst="rect">
            <a:avLst/>
          </a:prstGeom>
        </p:spPr>
      </p:pic>
      <p:pic>
        <p:nvPicPr>
          <p:cNvPr id="5" name="Picture 4" descr="Engineering drawing&#10;&#10;Description automatically generated">
            <a:extLst>
              <a:ext uri="{FF2B5EF4-FFF2-40B4-BE49-F238E27FC236}">
                <a16:creationId xmlns:a16="http://schemas.microsoft.com/office/drawing/2014/main" id="{818AC628-603D-3ED9-ABB5-CA0191BA7ED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88" b="94298" l="10000" r="90000">
                        <a14:foregroundMark x1="49461" y1="86939" x2="49272" y2="92964"/>
                        <a14:foregroundMark x1="50916" y1="56288" x2="50916" y2="65305"/>
                        <a14:foregroundMark x1="40701" y1="57663" x2="39057" y2="69672"/>
                        <a14:foregroundMark x1="48167" y1="90497" x2="47089" y2="94298"/>
                        <a14:backgroundMark x1="44340" y1="22887" x2="56388" y2="39588"/>
                        <a14:backgroundMark x1="49811" y1="91589" x2="49084" y2="92964"/>
                        <a14:backgroundMark x1="49461" y1="89931" x2="49272" y2="92681"/>
                        <a14:backgroundMark x1="46900" y1="94056" x2="47628" y2="94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52" t="43327" r="33220" b="4226"/>
          <a:stretch/>
        </p:blipFill>
        <p:spPr>
          <a:xfrm>
            <a:off x="8980888" y="2470051"/>
            <a:ext cx="4259538" cy="4455689"/>
          </a:xfrm>
          <a:prstGeom prst="rect">
            <a:avLst/>
          </a:prstGeom>
        </p:spPr>
      </p:pic>
      <p:pic>
        <p:nvPicPr>
          <p:cNvPr id="20" name="Picture 20">
            <a:extLst>
              <a:ext uri="{FF2B5EF4-FFF2-40B4-BE49-F238E27FC236}">
                <a16:creationId xmlns:a16="http://schemas.microsoft.com/office/drawing/2014/main" id="{A67C258A-9602-8F5A-5854-50B6B0BB224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8954384" y="4925834"/>
            <a:ext cx="1583139" cy="1799022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-4394" y="-114125"/>
            <a:ext cx="11439187" cy="1726615"/>
            <a:chOff x="-4394" y="-114125"/>
            <a:chExt cx="11439187" cy="1986744"/>
          </a:xfrm>
        </p:grpSpPr>
        <p:pic>
          <p:nvPicPr>
            <p:cNvPr id="12" name="Picture 39">
              <a:extLst>
                <a:ext uri="{FF2B5EF4-FFF2-40B4-BE49-F238E27FC236}">
                  <a16:creationId xmlns:a16="http://schemas.microsoft.com/office/drawing/2014/main" id="{6C053D9E-05D7-632B-82F5-AD775BC5F8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/>
            <a:stretch>
              <a:fillRect/>
            </a:stretch>
          </p:blipFill>
          <p:spPr>
            <a:xfrm flipH="1">
              <a:off x="-4394" y="-114125"/>
              <a:ext cx="11439187" cy="198674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59E9D66D-C4AE-9361-D02A-36517C5C3219}"/>
                    </a:ext>
                  </a:extLst>
                </p:cNvPr>
                <p:cNvSpPr txBox="1"/>
                <p:nvPr/>
              </p:nvSpPr>
              <p:spPr>
                <a:xfrm>
                  <a:off x="3132601" y="121009"/>
                  <a:ext cx="5165197" cy="12925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5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libri" panose="020F0502020204030204"/>
                    </a:rPr>
                    <a:t>Câu 1: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5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5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</m:oMath>
                  </a14:m>
                  <a:r>
                    <a:rPr lang="en-US" sz="5400" b="1" dirty="0">
                      <a:solidFill>
                        <a:srgbClr val="002060"/>
                      </a:solidFill>
                    </a:rPr>
                    <a:t> -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5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5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en-US" sz="54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a14:m>
                  <a:r>
                    <a:rPr lang="en-US" sz="54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endParaRPr kumimoji="0" lang="en-US" sz="6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59E9D66D-C4AE-9361-D02A-36517C5C321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32601" y="121009"/>
                  <a:ext cx="5165197" cy="1292598"/>
                </a:xfrm>
                <a:prstGeom prst="rect">
                  <a:avLst/>
                </a:prstGeom>
                <a:blipFill>
                  <a:blip r:embed="rId15"/>
                  <a:stretch>
                    <a:fillRect l="-5903" b="-3260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3" name="Picture 20">
            <a:extLst>
              <a:ext uri="{FF2B5EF4-FFF2-40B4-BE49-F238E27FC236}">
                <a16:creationId xmlns:a16="http://schemas.microsoft.com/office/drawing/2014/main" id="{BCEB6738-5511-0F6A-5C0E-E52669E1EEC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7299909" y="4947037"/>
            <a:ext cx="1583139" cy="1799022"/>
          </a:xfrm>
          <a:prstGeom prst="rect">
            <a:avLst/>
          </a:prstGeom>
        </p:spPr>
      </p:pic>
      <p:pic>
        <p:nvPicPr>
          <p:cNvPr id="19" name="Picture 20">
            <a:extLst>
              <a:ext uri="{FF2B5EF4-FFF2-40B4-BE49-F238E27FC236}">
                <a16:creationId xmlns:a16="http://schemas.microsoft.com/office/drawing/2014/main" id="{BCEB6738-5511-0F6A-5C0E-E52669E1EEC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4011520" y="2869616"/>
            <a:ext cx="2543587" cy="289044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0D29B56-D09D-C61C-7CF2-EDFB6AC47FD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flipH="1">
            <a:off x="-1223550" y="3104492"/>
            <a:ext cx="10129014" cy="5311127"/>
          </a:xfrm>
          <a:prstGeom prst="rect">
            <a:avLst/>
          </a:prstGeom>
        </p:spPr>
      </p:pic>
      <p:pic>
        <p:nvPicPr>
          <p:cNvPr id="22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AFA472D-4927-7FD5-A543-47565ED17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876283" y="-810265"/>
            <a:ext cx="609600" cy="609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B445A835-5C19-95AB-3B7E-70C99DD5A827}"/>
                  </a:ext>
                </a:extLst>
              </p:cNvPr>
              <p:cNvSpPr/>
              <p:nvPr/>
            </p:nvSpPr>
            <p:spPr>
              <a:xfrm>
                <a:off x="4514724" y="1729321"/>
                <a:ext cx="3264965" cy="1112201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Đáp án: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B445A835-5C19-95AB-3B7E-70C99DD5A8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4724" y="1729321"/>
                <a:ext cx="3264965" cy="1112201"/>
              </a:xfrm>
              <a:prstGeom prst="roundRect">
                <a:avLst/>
              </a:prstGeom>
              <a:blipFill>
                <a:blip r:embed="rId18"/>
                <a:stretch>
                  <a:fillRect l="-1479" b="-13298"/>
                </a:stretch>
              </a:blipFill>
              <a:ln w="38100">
                <a:solidFill>
                  <a:schemeClr val="tx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589833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 0.05995 L -0.00078 -0.08171 C -0.00078 -0.14514 -0.06419 -0.22315 -0.11562 -0.22315 L -0.23034 -0.22315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84" y="-14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-0.56966 -0.00023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490" y="-23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4.81481E-6 L -0.64414 0.02038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201" y="1019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441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15200" y="3429000"/>
            <a:ext cx="761600" cy="847399"/>
          </a:xfrm>
          <a:prstGeom prst="rect">
            <a:avLst/>
          </a:prstGeom>
        </p:spPr>
      </p:pic>
      <p:pic>
        <p:nvPicPr>
          <p:cNvPr id="16" name="Picture 20">
            <a:extLst>
              <a:ext uri="{FF2B5EF4-FFF2-40B4-BE49-F238E27FC236}">
                <a16:creationId xmlns:a16="http://schemas.microsoft.com/office/drawing/2014/main" id="{097C180F-9FAD-033E-DD1C-FCF1EA41E6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569765" y="4380869"/>
            <a:ext cx="1821137" cy="967479"/>
          </a:xfrm>
          <a:prstGeom prst="rect">
            <a:avLst/>
          </a:prstGeom>
        </p:spPr>
      </p:pic>
      <p:pic>
        <p:nvPicPr>
          <p:cNvPr id="11" name="Picture 20">
            <a:extLst>
              <a:ext uri="{FF2B5EF4-FFF2-40B4-BE49-F238E27FC236}">
                <a16:creationId xmlns:a16="http://schemas.microsoft.com/office/drawing/2014/main" id="{585447F3-8F08-9A66-C96C-772563B2190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8046765" y="4724400"/>
            <a:ext cx="1583139" cy="1799022"/>
          </a:xfrm>
          <a:prstGeom prst="rect">
            <a:avLst/>
          </a:prstGeom>
        </p:spPr>
      </p:pic>
      <p:pic>
        <p:nvPicPr>
          <p:cNvPr id="5" name="Picture 4" descr="Engineering drawing&#10;&#10;Description automatically generated">
            <a:extLst>
              <a:ext uri="{FF2B5EF4-FFF2-40B4-BE49-F238E27FC236}">
                <a16:creationId xmlns:a16="http://schemas.microsoft.com/office/drawing/2014/main" id="{818AC628-603D-3ED9-ABB5-CA0191BA7ED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88" b="94298" l="10000" r="90000">
                        <a14:foregroundMark x1="49461" y1="86939" x2="49272" y2="92964"/>
                        <a14:foregroundMark x1="50916" y1="56288" x2="50916" y2="65305"/>
                        <a14:foregroundMark x1="40701" y1="57663" x2="39057" y2="69672"/>
                        <a14:foregroundMark x1="48167" y1="90497" x2="47089" y2="94298"/>
                        <a14:backgroundMark x1="44340" y1="22887" x2="56388" y2="39588"/>
                        <a14:backgroundMark x1="49811" y1="91589" x2="49084" y2="92964"/>
                        <a14:backgroundMark x1="49461" y1="89931" x2="49272" y2="92681"/>
                        <a14:backgroundMark x1="46900" y1="94056" x2="47628" y2="94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52" t="43327" r="33220" b="4226"/>
          <a:stretch/>
        </p:blipFill>
        <p:spPr>
          <a:xfrm>
            <a:off x="8980888" y="2470051"/>
            <a:ext cx="4259538" cy="4455689"/>
          </a:xfrm>
          <a:prstGeom prst="rect">
            <a:avLst/>
          </a:prstGeom>
        </p:spPr>
      </p:pic>
      <p:pic>
        <p:nvPicPr>
          <p:cNvPr id="25" name="Picture 20">
            <a:extLst>
              <a:ext uri="{FF2B5EF4-FFF2-40B4-BE49-F238E27FC236}">
                <a16:creationId xmlns:a16="http://schemas.microsoft.com/office/drawing/2014/main" id="{BCEB6738-5511-0F6A-5C0E-E52669E1EEC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8603372" y="4938277"/>
            <a:ext cx="1583139" cy="1799022"/>
          </a:xfrm>
          <a:prstGeom prst="rect">
            <a:avLst/>
          </a:prstGeom>
        </p:spPr>
      </p:pic>
      <p:pic>
        <p:nvPicPr>
          <p:cNvPr id="23" name="Picture 20">
            <a:extLst>
              <a:ext uri="{FF2B5EF4-FFF2-40B4-BE49-F238E27FC236}">
                <a16:creationId xmlns:a16="http://schemas.microsoft.com/office/drawing/2014/main" id="{BCEB6738-5511-0F6A-5C0E-E52669E1EEC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4011520" y="2869616"/>
            <a:ext cx="2543587" cy="289044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0D29B56-D09D-C61C-7CF2-EDFB6AC47FD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-1223550" y="3104492"/>
            <a:ext cx="10129014" cy="5311127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-4394" y="-114125"/>
            <a:ext cx="11439187" cy="1800050"/>
            <a:chOff x="-4394" y="-114125"/>
            <a:chExt cx="11439187" cy="1986744"/>
          </a:xfrm>
        </p:grpSpPr>
        <p:pic>
          <p:nvPicPr>
            <p:cNvPr id="12" name="Picture 39">
              <a:extLst>
                <a:ext uri="{FF2B5EF4-FFF2-40B4-BE49-F238E27FC236}">
                  <a16:creationId xmlns:a16="http://schemas.microsoft.com/office/drawing/2014/main" id="{6C053D9E-05D7-632B-82F5-AD775BC5F8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flipH="1">
              <a:off x="-4394" y="-114125"/>
              <a:ext cx="11439187" cy="198674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59E9D66D-C4AE-9361-D02A-36517C5C3219}"/>
                    </a:ext>
                  </a:extLst>
                </p:cNvPr>
                <p:cNvSpPr txBox="1"/>
                <p:nvPr/>
              </p:nvSpPr>
              <p:spPr>
                <a:xfrm>
                  <a:off x="3277929" y="307933"/>
                  <a:ext cx="4246291" cy="106772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4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libri" panose="020F0502020204030204"/>
                    </a:rPr>
                    <a:t>Câu 2: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𝟏𝟕</m:t>
                          </m:r>
                        </m:den>
                      </m:f>
                    </m:oMath>
                  </a14:m>
                  <a:r>
                    <a:rPr lang="en-US" sz="4400" b="1" dirty="0">
                      <a:solidFill>
                        <a:srgbClr val="002060"/>
                      </a:solidFill>
                    </a:rPr>
                    <a:t> -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𝟏𝟕</m:t>
                          </m:r>
                        </m:den>
                      </m:f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a14:m>
                  <a:r>
                    <a:rPr lang="en-US" sz="44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endParaRPr kumimoji="0" lang="en-US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59E9D66D-C4AE-9361-D02A-36517C5C321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77929" y="307933"/>
                  <a:ext cx="4246291" cy="1067728"/>
                </a:xfrm>
                <a:prstGeom prst="rect">
                  <a:avLst/>
                </a:prstGeom>
                <a:blipFill>
                  <a:blip r:embed="rId16"/>
                  <a:stretch>
                    <a:fillRect l="-5460" b="-251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B445A835-5C19-95AB-3B7E-70C99DD5A827}"/>
                  </a:ext>
                </a:extLst>
              </p:cNvPr>
              <p:cNvSpPr/>
              <p:nvPr/>
            </p:nvSpPr>
            <p:spPr>
              <a:xfrm>
                <a:off x="4579502" y="1828800"/>
                <a:ext cx="3264965" cy="1109668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Đáp án: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  <m:r>
                      <a:rPr lang="en-US" sz="4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48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B445A835-5C19-95AB-3B7E-70C99DD5A8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9502" y="1828800"/>
                <a:ext cx="3264965" cy="1109668"/>
              </a:xfrm>
              <a:prstGeom prst="roundRect">
                <a:avLst/>
              </a:prstGeom>
              <a:blipFill>
                <a:blip r:embed="rId17"/>
                <a:stretch>
                  <a:fillRect l="-5351" b="-13298"/>
                </a:stretch>
              </a:blipFill>
              <a:ln w="38100">
                <a:solidFill>
                  <a:schemeClr val="tx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AFA472D-4927-7FD5-A543-47565ED17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876283" y="-8102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679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95 0.02107 L 0.00495 -0.10069 C 0.00495 -0.15532 -0.08971 -0.22199 -0.16641 -0.22199 L -0.33724 -0.22199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09" y="-12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-0.56966 -0.00023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490" y="-23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4.81481E-6 L -0.64414 0.02038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201" y="1019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4414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Engineering drawing&#10;&#10;Description automatically generated">
            <a:extLst>
              <a:ext uri="{FF2B5EF4-FFF2-40B4-BE49-F238E27FC236}">
                <a16:creationId xmlns:a16="http://schemas.microsoft.com/office/drawing/2014/main" id="{818AC628-603D-3ED9-ABB5-CA0191BA7ED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88" b="94298" l="10000" r="90000">
                        <a14:foregroundMark x1="49461" y1="86939" x2="49272" y2="92964"/>
                        <a14:foregroundMark x1="50916" y1="56288" x2="50916" y2="65305"/>
                        <a14:foregroundMark x1="40701" y1="57663" x2="39057" y2="69672"/>
                        <a14:foregroundMark x1="48167" y1="90497" x2="47089" y2="94298"/>
                        <a14:backgroundMark x1="44340" y1="22887" x2="56388" y2="39588"/>
                        <a14:backgroundMark x1="49811" y1="91589" x2="49084" y2="92964"/>
                        <a14:backgroundMark x1="49461" y1="89931" x2="49272" y2="92681"/>
                        <a14:backgroundMark x1="46900" y1="94056" x2="47628" y2="94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52" t="43327" r="33220" b="4226"/>
          <a:stretch/>
        </p:blipFill>
        <p:spPr>
          <a:xfrm>
            <a:off x="8980888" y="2470051"/>
            <a:ext cx="4259538" cy="445568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15200" y="3429000"/>
            <a:ext cx="761600" cy="847399"/>
          </a:xfrm>
          <a:prstGeom prst="rect">
            <a:avLst/>
          </a:prstGeom>
        </p:spPr>
      </p:pic>
      <p:pic>
        <p:nvPicPr>
          <p:cNvPr id="16" name="Picture 20">
            <a:extLst>
              <a:ext uri="{FF2B5EF4-FFF2-40B4-BE49-F238E27FC236}">
                <a16:creationId xmlns:a16="http://schemas.microsoft.com/office/drawing/2014/main" id="{097C180F-9FAD-033E-DD1C-FCF1EA41E6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3569765" y="4380869"/>
            <a:ext cx="1821137" cy="967479"/>
          </a:xfrm>
          <a:prstGeom prst="rect">
            <a:avLst/>
          </a:prstGeom>
        </p:spPr>
      </p:pic>
      <p:pic>
        <p:nvPicPr>
          <p:cNvPr id="25" name="Picture 20">
            <a:extLst>
              <a:ext uri="{FF2B5EF4-FFF2-40B4-BE49-F238E27FC236}">
                <a16:creationId xmlns:a16="http://schemas.microsoft.com/office/drawing/2014/main" id="{BCEB6738-5511-0F6A-5C0E-E52669E1EEC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8376960" y="4697895"/>
            <a:ext cx="1583139" cy="1799022"/>
          </a:xfrm>
          <a:prstGeom prst="rect">
            <a:avLst/>
          </a:prstGeom>
        </p:spPr>
      </p:pic>
      <p:pic>
        <p:nvPicPr>
          <p:cNvPr id="23" name="Picture 20">
            <a:extLst>
              <a:ext uri="{FF2B5EF4-FFF2-40B4-BE49-F238E27FC236}">
                <a16:creationId xmlns:a16="http://schemas.microsoft.com/office/drawing/2014/main" id="{BCEB6738-5511-0F6A-5C0E-E52669E1EEC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4011520" y="2869616"/>
            <a:ext cx="2543587" cy="289044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0D29B56-D09D-C61C-7CF2-EDFB6AC47FD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-1223550" y="3104492"/>
            <a:ext cx="10129014" cy="5311127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-4394" y="-114125"/>
            <a:ext cx="11439187" cy="1733375"/>
            <a:chOff x="-4394" y="-114125"/>
            <a:chExt cx="11439187" cy="1986744"/>
          </a:xfrm>
        </p:grpSpPr>
        <p:pic>
          <p:nvPicPr>
            <p:cNvPr id="12" name="Picture 39">
              <a:extLst>
                <a:ext uri="{FF2B5EF4-FFF2-40B4-BE49-F238E27FC236}">
                  <a16:creationId xmlns:a16="http://schemas.microsoft.com/office/drawing/2014/main" id="{6C053D9E-05D7-632B-82F5-AD775BC5F8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flipH="1">
              <a:off x="-4394" y="-114125"/>
              <a:ext cx="11439187" cy="198674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59E9D66D-C4AE-9361-D02A-36517C5C3219}"/>
                    </a:ext>
                  </a:extLst>
                </p:cNvPr>
                <p:cNvSpPr txBox="1"/>
                <p:nvPr/>
              </p:nvSpPr>
              <p:spPr>
                <a:xfrm>
                  <a:off x="3972852" y="277017"/>
                  <a:ext cx="4246292" cy="107035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4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libri" panose="020F0502020204030204"/>
                    </a:rPr>
                    <a:t>Câu 3: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𝟐𝟎</m:t>
                          </m:r>
                        </m:den>
                      </m:f>
                    </m:oMath>
                  </a14:m>
                  <a:r>
                    <a:rPr lang="en-US" sz="4400" b="1" dirty="0">
                      <a:solidFill>
                        <a:srgbClr val="002060"/>
                      </a:solidFill>
                    </a:rPr>
                    <a:t> -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𝟐𝟎</m:t>
                          </m:r>
                        </m:den>
                      </m:f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a14:m>
                  <a:r>
                    <a:rPr lang="en-US" sz="44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endParaRPr kumimoji="0" lang="en-US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59E9D66D-C4AE-9361-D02A-36517C5C321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72852" y="277017"/>
                  <a:ext cx="4246292" cy="1070358"/>
                </a:xfrm>
                <a:prstGeom prst="rect">
                  <a:avLst/>
                </a:prstGeom>
                <a:blipFill>
                  <a:blip r:embed="rId16"/>
                  <a:stretch>
                    <a:fillRect l="-5460" b="-3006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B445A835-5C19-95AB-3B7E-70C99DD5A827}"/>
                  </a:ext>
                </a:extLst>
              </p:cNvPr>
              <p:cNvSpPr/>
              <p:nvPr/>
            </p:nvSpPr>
            <p:spPr>
              <a:xfrm>
                <a:off x="4579502" y="1828801"/>
                <a:ext cx="3264965" cy="1109668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Đáp án: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4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48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B445A835-5C19-95AB-3B7E-70C99DD5A8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9502" y="1828801"/>
                <a:ext cx="3264965" cy="1109668"/>
              </a:xfrm>
              <a:prstGeom prst="roundRect">
                <a:avLst/>
              </a:prstGeom>
              <a:blipFill>
                <a:blip r:embed="rId17"/>
                <a:stretch>
                  <a:fillRect l="-1292" b="-13298"/>
                </a:stretch>
              </a:blipFill>
              <a:ln w="38100">
                <a:solidFill>
                  <a:schemeClr val="tx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AFA472D-4927-7FD5-A543-47565ED17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876283" y="-8102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4261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95 0.02107 L 0.00495 -0.10069 C 0.00495 -0.15532 -0.08971 -0.22199 -0.1664 -0.22199 L -0.33724 -0.22199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09" y="-12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-0.56966 -0.00023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490" y="-23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4.81481E-6 L -0.64414 0.02038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201" y="1019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4414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15200" y="3429000"/>
            <a:ext cx="761600" cy="847399"/>
          </a:xfrm>
          <a:prstGeom prst="rect">
            <a:avLst/>
          </a:prstGeom>
        </p:spPr>
      </p:pic>
      <p:pic>
        <p:nvPicPr>
          <p:cNvPr id="16" name="Picture 20">
            <a:extLst>
              <a:ext uri="{FF2B5EF4-FFF2-40B4-BE49-F238E27FC236}">
                <a16:creationId xmlns:a16="http://schemas.microsoft.com/office/drawing/2014/main" id="{097C180F-9FAD-033E-DD1C-FCF1EA41E6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569765" y="4380869"/>
            <a:ext cx="1821137" cy="967479"/>
          </a:xfrm>
          <a:prstGeom prst="rect">
            <a:avLst/>
          </a:prstGeom>
        </p:spPr>
      </p:pic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EF6B51A1-35B4-9398-6F59-CCC4711A607D}"/>
              </a:ext>
            </a:extLst>
          </p:cNvPr>
          <p:cNvSpPr/>
          <p:nvPr/>
        </p:nvSpPr>
        <p:spPr>
          <a:xfrm>
            <a:off x="5500255" y="110846"/>
            <a:ext cx="5334000" cy="3582781"/>
          </a:xfrm>
          <a:prstGeom prst="cloudCallout">
            <a:avLst>
              <a:gd name="adj1" fmla="val -55554"/>
              <a:gd name="adj2" fmla="val 47318"/>
            </a:avLst>
          </a:prstGeom>
          <a:solidFill>
            <a:schemeClr val="bg1"/>
          </a:solidFill>
          <a:ln w="381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Chúc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mừng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bạn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đã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hoàn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thành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xong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nhiệm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vụ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!</a:t>
            </a:r>
          </a:p>
        </p:txBody>
      </p:sp>
      <p:pic>
        <p:nvPicPr>
          <p:cNvPr id="5" name="Picture 4" descr="Engineering drawing&#10;&#10;Description automatically generated">
            <a:extLst>
              <a:ext uri="{FF2B5EF4-FFF2-40B4-BE49-F238E27FC236}">
                <a16:creationId xmlns:a16="http://schemas.microsoft.com/office/drawing/2014/main" id="{818AC628-603D-3ED9-ABB5-CA0191BA7ED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88" b="94298" l="10000" r="90000">
                        <a14:foregroundMark x1="49461" y1="86939" x2="49272" y2="92964"/>
                        <a14:foregroundMark x1="50916" y1="56288" x2="50916" y2="65305"/>
                        <a14:foregroundMark x1="40701" y1="57663" x2="39057" y2="69672"/>
                        <a14:foregroundMark x1="48167" y1="90497" x2="47089" y2="94298"/>
                        <a14:backgroundMark x1="44340" y1="22887" x2="56388" y2="39588"/>
                        <a14:backgroundMark x1="49811" y1="91589" x2="49084" y2="92964"/>
                        <a14:backgroundMark x1="49461" y1="89931" x2="49272" y2="92681"/>
                        <a14:backgroundMark x1="46900" y1="94056" x2="47628" y2="94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52" t="43327" r="33220" b="4226"/>
          <a:stretch/>
        </p:blipFill>
        <p:spPr>
          <a:xfrm>
            <a:off x="-384498" y="379618"/>
            <a:ext cx="6336236" cy="662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3750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2" cy="6858001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121787" y="171148"/>
            <a:ext cx="771015" cy="51465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2945" b="44001"/>
          <a:stretch>
            <a:fillRect/>
          </a:stretch>
        </p:blipFill>
        <p:spPr>
          <a:xfrm>
            <a:off x="0" y="2259023"/>
            <a:ext cx="12222079" cy="461903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0856454" y="136051"/>
            <a:ext cx="1225130" cy="122513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140405" y="282173"/>
            <a:ext cx="698791" cy="46644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936612" y="-41150"/>
            <a:ext cx="944818" cy="63066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506200" y="1440425"/>
            <a:ext cx="1150767" cy="7681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flipH="1">
            <a:off x="1572013" y="3088860"/>
            <a:ext cx="1923581" cy="295935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flipH="1">
            <a:off x="8480382" y="3852107"/>
            <a:ext cx="3282808" cy="255238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0299186" y="3806723"/>
            <a:ext cx="1922893" cy="264315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2856449" y="4837291"/>
            <a:ext cx="2150111" cy="161258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flipH="1">
            <a:off x="39536" y="3806723"/>
            <a:ext cx="1693185" cy="276156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006560" y="127000"/>
            <a:ext cx="1049977" cy="70086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7766242" y="351172"/>
            <a:ext cx="714140" cy="47668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1732721" y="5882489"/>
            <a:ext cx="378905" cy="6858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8868439" y="5747270"/>
            <a:ext cx="496106" cy="849861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7384792" y="5436532"/>
            <a:ext cx="738521" cy="1265132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flipH="1">
            <a:off x="4540557" y="5084197"/>
            <a:ext cx="466003" cy="798293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flipH="1">
            <a:off x="6811116" y="5084197"/>
            <a:ext cx="399023" cy="683552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-180135" y="5483343"/>
            <a:ext cx="738521" cy="1265132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flipH="1">
            <a:off x="11615581" y="5826243"/>
            <a:ext cx="466003" cy="798293"/>
          </a:xfrm>
          <a:prstGeom prst="rect">
            <a:avLst/>
          </a:prstGeom>
        </p:spPr>
      </p:pic>
      <p:pic>
        <p:nvPicPr>
          <p:cNvPr id="26" name="Picture 3">
            <a:extLst>
              <a:ext uri="{FF2B5EF4-FFF2-40B4-BE49-F238E27FC236}">
                <a16:creationId xmlns:a16="http://schemas.microsoft.com/office/drawing/2014/main" id="{BBA31996-1A6C-26C1-1C06-BB1D35358BBF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3281012" y="300905"/>
            <a:ext cx="6054539" cy="65758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E3A4B7B-3E2E-BDB2-8FB1-562DD7287283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157664" y="674609"/>
            <a:ext cx="4352921" cy="3279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4130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2" cy="6858001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89" b="14886"/>
          <a:stretch>
            <a:fillRect/>
          </a:stretch>
        </p:blipFill>
        <p:spPr>
          <a:xfrm>
            <a:off x="0" y="215295"/>
            <a:ext cx="12222079" cy="488229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197300F-2377-4D7E-878B-0EA51682BDBF}"/>
              </a:ext>
            </a:extLst>
          </p:cNvPr>
          <p:cNvSpPr/>
          <p:nvPr/>
        </p:nvSpPr>
        <p:spPr>
          <a:xfrm>
            <a:off x="209391" y="171148"/>
            <a:ext cx="11773218" cy="65949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121787" y="171148"/>
            <a:ext cx="771015" cy="51465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856454" y="136051"/>
            <a:ext cx="1225130" cy="122513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936612" y="-41150"/>
            <a:ext cx="944818" cy="63066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006560" y="127000"/>
            <a:ext cx="1049977" cy="70086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7766242" y="351172"/>
            <a:ext cx="714140" cy="476689"/>
          </a:xfrm>
          <a:prstGeom prst="rect">
            <a:avLst/>
          </a:prstGeom>
        </p:spPr>
      </p:pic>
      <p:sp>
        <p:nvSpPr>
          <p:cNvPr id="42" name="TextBox 16">
            <a:extLst>
              <a:ext uri="{FF2B5EF4-FFF2-40B4-BE49-F238E27FC236}">
                <a16:creationId xmlns:a16="http://schemas.microsoft.com/office/drawing/2014/main" id="{26DA287F-80C3-BFDD-2792-4403BD97486B}"/>
              </a:ext>
            </a:extLst>
          </p:cNvPr>
          <p:cNvSpPr txBox="1"/>
          <p:nvPr/>
        </p:nvSpPr>
        <p:spPr>
          <a:xfrm>
            <a:off x="1202474" y="261005"/>
            <a:ext cx="96516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Trừ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phân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khác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mẫu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925F2AB-E699-94BB-4B40-91722C84678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5462" y="1107899"/>
            <a:ext cx="2841237" cy="287252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4BBE10D-025F-37A6-D449-8273792BDC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62449" y="1009650"/>
            <a:ext cx="1590675" cy="1561754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33AE7A2-FBEC-1D2C-6F13-14BAE602F8B7}"/>
              </a:ext>
            </a:extLst>
          </p:cNvPr>
          <p:cNvCxnSpPr/>
          <p:nvPr/>
        </p:nvCxnSpPr>
        <p:spPr>
          <a:xfrm>
            <a:off x="6029325" y="1771650"/>
            <a:ext cx="847725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3D1EE7B7-B1FB-D754-E177-B1FE462C7D8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44074" y="928980"/>
            <a:ext cx="1485550" cy="165229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52E9DCF-6278-CAA8-FAE2-414013225C3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67775" y="895558"/>
            <a:ext cx="2404588" cy="265356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2C19671A-056C-D6D5-6D77-4A311E7406CB}"/>
                  </a:ext>
                </a:extLst>
              </p:cNvPr>
              <p:cNvSpPr/>
              <p:nvPr/>
            </p:nvSpPr>
            <p:spPr>
              <a:xfrm>
                <a:off x="5230154" y="2622860"/>
                <a:ext cx="2687444" cy="1115122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chemeClr val="bg1"/>
                    </a:solidFill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r>
                  <a:rPr lang="en-US" sz="4400" b="1" dirty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lang="en-US" sz="4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2C19671A-056C-D6D5-6D77-4A311E7406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0154" y="2622860"/>
                <a:ext cx="2687444" cy="1115122"/>
              </a:xfrm>
              <a:prstGeom prst="rect">
                <a:avLst/>
              </a:prstGeom>
              <a:blipFill>
                <a:blip r:embed="rId15"/>
                <a:stretch>
                  <a:fillRect b="-1147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242C4E6-8D5A-A51A-EF92-7A3C7A341CB1}"/>
                  </a:ext>
                </a:extLst>
              </p:cNvPr>
              <p:cNvSpPr txBox="1"/>
              <p:nvPr/>
            </p:nvSpPr>
            <p:spPr>
              <a:xfrm>
                <a:off x="2571750" y="3848100"/>
                <a:ext cx="7620000" cy="8348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Quy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đồng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mẫu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32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242C4E6-8D5A-A51A-EF92-7A3C7A341C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1750" y="3848100"/>
                <a:ext cx="7620000" cy="834844"/>
              </a:xfrm>
              <a:prstGeom prst="rect">
                <a:avLst/>
              </a:prstGeom>
              <a:blipFill>
                <a:blip r:embed="rId16"/>
                <a:stretch>
                  <a:fillRect l="-2080" b="-58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2A6FF16-597F-B2D5-F56E-9719080AF0D4}"/>
                  </a:ext>
                </a:extLst>
              </p:cNvPr>
              <p:cNvSpPr txBox="1"/>
              <p:nvPr/>
            </p:nvSpPr>
            <p:spPr>
              <a:xfrm>
                <a:off x="2619375" y="4714875"/>
                <a:ext cx="7620000" cy="8348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Vậy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m:rPr>
                        <m:nor/>
                      </m:rPr>
                      <a:rPr lang="en-US" sz="3200" b="1" dirty="0">
                        <a:solidFill>
                          <a:srgbClr val="002060"/>
                        </a:solidFill>
                      </a:rPr>
                      <m:t> − 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m:rPr>
                        <m:nor/>
                      </m:rPr>
                      <a:rPr lang="en-US" sz="3200" b="1" dirty="0">
                        <a:solidFill>
                          <a:srgbClr val="00206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US" sz="3200" b="1" i="0" dirty="0" smtClean="0">
                        <a:solidFill>
                          <a:srgbClr val="002060"/>
                        </a:solidFill>
                      </a:rPr>
                      <m:t>=</m:t>
                    </m:r>
                    <m:r>
                      <m:rPr>
                        <m:nor/>
                      </m:rPr>
                      <a:rPr lang="en-US" sz="3200" b="1" dirty="0">
                        <a:solidFill>
                          <a:srgbClr val="002060"/>
                        </a:solidFill>
                      </a:rPr>
                      <m:t> 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32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2A6FF16-597F-B2D5-F56E-9719080AF0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9375" y="4714875"/>
                <a:ext cx="7620000" cy="834844"/>
              </a:xfrm>
              <a:prstGeom prst="rect">
                <a:avLst/>
              </a:prstGeom>
              <a:blipFill>
                <a:blip r:embed="rId17"/>
                <a:stretch>
                  <a:fillRect l="-2080" b="-87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142C5F39-65A4-0E28-DAF5-14F3A9CFC103}"/>
              </a:ext>
            </a:extLst>
          </p:cNvPr>
          <p:cNvSpPr/>
          <p:nvPr/>
        </p:nvSpPr>
        <p:spPr>
          <a:xfrm>
            <a:off x="652114" y="5657849"/>
            <a:ext cx="10872439" cy="1000125"/>
          </a:xfrm>
          <a:prstGeom prst="roundRect">
            <a:avLst/>
          </a:prstGeom>
          <a:solidFill>
            <a:srgbClr val="F7A3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Muốn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trừ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khác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ta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quy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đồng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đó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rồi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trừ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đó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.</a:t>
            </a:r>
            <a:endParaRPr lang="en-US" sz="3200" b="1" dirty="0"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57183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/>
      <p:bldP spid="28" grpId="0"/>
      <p:bldP spid="29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598</Words>
  <Application>Microsoft Office PowerPoint</Application>
  <PresentationFormat>Widescreen</PresentationFormat>
  <Paragraphs>72</Paragraphs>
  <Slides>22</Slides>
  <Notes>4</Notes>
  <HiddenSlides>0</HiddenSlides>
  <MMClips>3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22</vt:i4>
      </vt:variant>
    </vt:vector>
  </HeadingPairs>
  <TitlesOfParts>
    <vt:vector size="40" baseType="lpstr">
      <vt:lpstr>等线</vt:lpstr>
      <vt:lpstr>等线 Light</vt:lpstr>
      <vt:lpstr>DFPOP1-W9</vt:lpstr>
      <vt:lpstr>Arial</vt:lpstr>
      <vt:lpstr>Calibri</vt:lpstr>
      <vt:lpstr>Calibri Light</vt:lpstr>
      <vt:lpstr>Cambria</vt:lpstr>
      <vt:lpstr>Cambria Math</vt:lpstr>
      <vt:lpstr>Coiny</vt:lpstr>
      <vt:lpstr>UTM Androgyne</vt:lpstr>
      <vt:lpstr>UTM Cookies</vt:lpstr>
      <vt:lpstr>1_Office Theme</vt:lpstr>
      <vt:lpstr>3_Office 主题​​</vt:lpstr>
      <vt:lpstr>4_Office 主题​​</vt:lpstr>
      <vt:lpstr>5_Office 主题​​</vt:lpstr>
      <vt:lpstr>6_Office 主题​​</vt:lpstr>
      <vt:lpstr>7_Office 主题​​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28</cp:revision>
  <dcterms:created xsi:type="dcterms:W3CDTF">2023-12-27T04:29:43Z</dcterms:created>
  <dcterms:modified xsi:type="dcterms:W3CDTF">2024-02-14T03:13:05Z</dcterms:modified>
</cp:coreProperties>
</file>