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86" r:id="rId5"/>
    <p:sldId id="288" r:id="rId6"/>
    <p:sldId id="289" r:id="rId7"/>
    <p:sldId id="290" r:id="rId8"/>
    <p:sldId id="291" r:id="rId9"/>
    <p:sldId id="268" r:id="rId10"/>
  </p:sldIdLst>
  <p:sldSz cx="16276638" cy="9144000"/>
  <p:notesSz cx="6858000" cy="9144000"/>
  <p:defaultText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CCFF"/>
    <a:srgbClr val="373B89"/>
    <a:srgbClr val="88DFE8"/>
    <a:srgbClr val="FFCC29"/>
    <a:srgbClr val="FFDB69"/>
    <a:srgbClr val="FEF4EC"/>
    <a:srgbClr val="F688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66" d="100"/>
          <a:sy n="66" d="100"/>
        </p:scale>
        <p:origin x="-451" y="-86"/>
      </p:cViewPr>
      <p:guideLst>
        <p:guide orient="horz" pos="2880"/>
        <p:guide pos="512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079AE0-E343-4431-9E77-3AB2AF9D83DA}" type="datetimeFigureOut">
              <a:rPr lang="en-US" smtClean="0"/>
              <a:t>8/23/2022</a:t>
            </a:fld>
            <a:endParaRPr lang="en-US"/>
          </a:p>
        </p:txBody>
      </p:sp>
      <p:sp>
        <p:nvSpPr>
          <p:cNvPr id="4" name="Slide Image Placeholder 3"/>
          <p:cNvSpPr>
            <a:spLocks noGrp="1" noRot="1" noChangeAspect="1"/>
          </p:cNvSpPr>
          <p:nvPr>
            <p:ph type="sldImg" idx="2"/>
          </p:nvPr>
        </p:nvSpPr>
        <p:spPr>
          <a:xfrm>
            <a:off x="377825" y="685800"/>
            <a:ext cx="61023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D46B89-F200-43AA-B36B-6A2EF4B500BB}" type="slidenum">
              <a:rPr lang="en-US" smtClean="0"/>
              <a:t>‹#›</a:t>
            </a:fld>
            <a:endParaRPr lang="en-US"/>
          </a:p>
        </p:txBody>
      </p:sp>
    </p:spTree>
    <p:extLst>
      <p:ext uri="{BB962C8B-B14F-4D97-AF65-F5344CB8AC3E}">
        <p14:creationId xmlns:p14="http://schemas.microsoft.com/office/powerpoint/2010/main" val="4054154378"/>
      </p:ext>
    </p:extLst>
  </p:cSld>
  <p:clrMap bg1="lt1" tx1="dk1" bg2="lt2" tx2="dk2" accent1="accent1" accent2="accent2" accent3="accent3" accent4="accent4" accent5="accent5" accent6="accent6" hlink="hlink" folHlink="folHlink"/>
  <p:notesStyle>
    <a:lvl1pPr marL="0" algn="l" defTabSz="1452524" rtl="0" eaLnBrk="1" latinLnBrk="0" hangingPunct="1">
      <a:defRPr sz="1900" kern="1200">
        <a:solidFill>
          <a:schemeClr val="tx1"/>
        </a:solidFill>
        <a:latin typeface="+mn-lt"/>
        <a:ea typeface="+mn-ea"/>
        <a:cs typeface="+mn-cs"/>
      </a:defRPr>
    </a:lvl1pPr>
    <a:lvl2pPr marL="726262" algn="l" defTabSz="1452524" rtl="0" eaLnBrk="1" latinLnBrk="0" hangingPunct="1">
      <a:defRPr sz="1900" kern="1200">
        <a:solidFill>
          <a:schemeClr val="tx1"/>
        </a:solidFill>
        <a:latin typeface="+mn-lt"/>
        <a:ea typeface="+mn-ea"/>
        <a:cs typeface="+mn-cs"/>
      </a:defRPr>
    </a:lvl2pPr>
    <a:lvl3pPr marL="1452524" algn="l" defTabSz="1452524" rtl="0" eaLnBrk="1" latinLnBrk="0" hangingPunct="1">
      <a:defRPr sz="1900" kern="1200">
        <a:solidFill>
          <a:schemeClr val="tx1"/>
        </a:solidFill>
        <a:latin typeface="+mn-lt"/>
        <a:ea typeface="+mn-ea"/>
        <a:cs typeface="+mn-cs"/>
      </a:defRPr>
    </a:lvl3pPr>
    <a:lvl4pPr marL="2178787" algn="l" defTabSz="1452524" rtl="0" eaLnBrk="1" latinLnBrk="0" hangingPunct="1">
      <a:defRPr sz="1900" kern="1200">
        <a:solidFill>
          <a:schemeClr val="tx1"/>
        </a:solidFill>
        <a:latin typeface="+mn-lt"/>
        <a:ea typeface="+mn-ea"/>
        <a:cs typeface="+mn-cs"/>
      </a:defRPr>
    </a:lvl4pPr>
    <a:lvl5pPr marL="2905049" algn="l" defTabSz="1452524" rtl="0" eaLnBrk="1" latinLnBrk="0" hangingPunct="1">
      <a:defRPr sz="1900" kern="1200">
        <a:solidFill>
          <a:schemeClr val="tx1"/>
        </a:solidFill>
        <a:latin typeface="+mn-lt"/>
        <a:ea typeface="+mn-ea"/>
        <a:cs typeface="+mn-cs"/>
      </a:defRPr>
    </a:lvl5pPr>
    <a:lvl6pPr marL="3631311" algn="l" defTabSz="1452524" rtl="0" eaLnBrk="1" latinLnBrk="0" hangingPunct="1">
      <a:defRPr sz="1900" kern="1200">
        <a:solidFill>
          <a:schemeClr val="tx1"/>
        </a:solidFill>
        <a:latin typeface="+mn-lt"/>
        <a:ea typeface="+mn-ea"/>
        <a:cs typeface="+mn-cs"/>
      </a:defRPr>
    </a:lvl6pPr>
    <a:lvl7pPr marL="4357573" algn="l" defTabSz="1452524" rtl="0" eaLnBrk="1" latinLnBrk="0" hangingPunct="1">
      <a:defRPr sz="1900" kern="1200">
        <a:solidFill>
          <a:schemeClr val="tx1"/>
        </a:solidFill>
        <a:latin typeface="+mn-lt"/>
        <a:ea typeface="+mn-ea"/>
        <a:cs typeface="+mn-cs"/>
      </a:defRPr>
    </a:lvl7pPr>
    <a:lvl8pPr marL="5083835" algn="l" defTabSz="1452524" rtl="0" eaLnBrk="1" latinLnBrk="0" hangingPunct="1">
      <a:defRPr sz="1900" kern="1200">
        <a:solidFill>
          <a:schemeClr val="tx1"/>
        </a:solidFill>
        <a:latin typeface="+mn-lt"/>
        <a:ea typeface="+mn-ea"/>
        <a:cs typeface="+mn-cs"/>
      </a:defRPr>
    </a:lvl8pPr>
    <a:lvl9pPr marL="5810098" algn="l" defTabSz="1452524"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D46B89-F200-43AA-B36B-6A2EF4B500BB}" type="slidenum">
              <a:rPr lang="en-US" smtClean="0"/>
              <a:t>9</a:t>
            </a:fld>
            <a:endParaRPr lang="en-US"/>
          </a:p>
        </p:txBody>
      </p:sp>
    </p:spTree>
    <p:extLst>
      <p:ext uri="{BB962C8B-B14F-4D97-AF65-F5344CB8AC3E}">
        <p14:creationId xmlns:p14="http://schemas.microsoft.com/office/powerpoint/2010/main" val="1798755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8"/>
            <a:ext cx="13835142" cy="1960033"/>
          </a:xfrm>
        </p:spPr>
        <p:txBody>
          <a:bodyPr/>
          <a:lstStyle/>
          <a:p>
            <a:r>
              <a:rPr lang="en-US"/>
              <a:t>Click to edit Master title style</a:t>
            </a:r>
          </a:p>
        </p:txBody>
      </p:sp>
      <p:sp>
        <p:nvSpPr>
          <p:cNvPr id="3" name="Subtitle 2"/>
          <p:cNvSpPr>
            <a:spLocks noGrp="1"/>
          </p:cNvSpPr>
          <p:nvPr>
            <p:ph type="subTitle" idx="1"/>
          </p:nvPr>
        </p:nvSpPr>
        <p:spPr>
          <a:xfrm>
            <a:off x="2441496" y="5181600"/>
            <a:ext cx="11393647" cy="2336800"/>
          </a:xfrm>
        </p:spPr>
        <p:txBody>
          <a:bodyPr/>
          <a:lstStyle>
            <a:lvl1pPr marL="0" indent="0" algn="ctr">
              <a:buNone/>
              <a:defRPr>
                <a:solidFill>
                  <a:schemeClr val="tx1">
                    <a:tint val="75000"/>
                  </a:schemeClr>
                </a:solidFill>
              </a:defRPr>
            </a:lvl1pPr>
            <a:lvl2pPr marL="726262" indent="0" algn="ctr">
              <a:buNone/>
              <a:defRPr>
                <a:solidFill>
                  <a:schemeClr val="tx1">
                    <a:tint val="75000"/>
                  </a:schemeClr>
                </a:solidFill>
              </a:defRPr>
            </a:lvl2pPr>
            <a:lvl3pPr marL="1452524" indent="0" algn="ctr">
              <a:buNone/>
              <a:defRPr>
                <a:solidFill>
                  <a:schemeClr val="tx1">
                    <a:tint val="75000"/>
                  </a:schemeClr>
                </a:solidFill>
              </a:defRPr>
            </a:lvl3pPr>
            <a:lvl4pPr marL="2178787" indent="0" algn="ctr">
              <a:buNone/>
              <a:defRPr>
                <a:solidFill>
                  <a:schemeClr val="tx1">
                    <a:tint val="75000"/>
                  </a:schemeClr>
                </a:solidFill>
              </a:defRPr>
            </a:lvl4pPr>
            <a:lvl5pPr marL="2905049" indent="0" algn="ctr">
              <a:buNone/>
              <a:defRPr>
                <a:solidFill>
                  <a:schemeClr val="tx1">
                    <a:tint val="75000"/>
                  </a:schemeClr>
                </a:solidFill>
              </a:defRPr>
            </a:lvl5pPr>
            <a:lvl6pPr marL="3631311" indent="0" algn="ctr">
              <a:buNone/>
              <a:defRPr>
                <a:solidFill>
                  <a:schemeClr val="tx1">
                    <a:tint val="75000"/>
                  </a:schemeClr>
                </a:solidFill>
              </a:defRPr>
            </a:lvl6pPr>
            <a:lvl7pPr marL="4357573" indent="0" algn="ctr">
              <a:buNone/>
              <a:defRPr>
                <a:solidFill>
                  <a:schemeClr val="tx1">
                    <a:tint val="75000"/>
                  </a:schemeClr>
                </a:solidFill>
              </a:defRPr>
            </a:lvl7pPr>
            <a:lvl8pPr marL="5083835" indent="0" algn="ctr">
              <a:buNone/>
              <a:defRPr>
                <a:solidFill>
                  <a:schemeClr val="tx1">
                    <a:tint val="75000"/>
                  </a:schemeClr>
                </a:solidFill>
              </a:defRPr>
            </a:lvl8pPr>
            <a:lvl9pPr marL="58100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070776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046370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007037" y="488951"/>
            <a:ext cx="6516307"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49640" y="488951"/>
            <a:ext cx="19286120"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710846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88274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2" y="5875867"/>
            <a:ext cx="13835142" cy="1816100"/>
          </a:xfrm>
        </p:spPr>
        <p:txBody>
          <a:bodyPr anchor="t"/>
          <a:lstStyle>
            <a:lvl1pPr algn="l">
              <a:defRPr sz="6400" b="1" cap="all"/>
            </a:lvl1pPr>
          </a:lstStyle>
          <a:p>
            <a:r>
              <a:rPr lang="en-US"/>
              <a:t>Click to edit Master title style</a:t>
            </a:r>
          </a:p>
        </p:txBody>
      </p:sp>
      <p:sp>
        <p:nvSpPr>
          <p:cNvPr id="3" name="Text Placeholder 2"/>
          <p:cNvSpPr>
            <a:spLocks noGrp="1"/>
          </p:cNvSpPr>
          <p:nvPr>
            <p:ph type="body" idx="1"/>
          </p:nvPr>
        </p:nvSpPr>
        <p:spPr>
          <a:xfrm>
            <a:off x="1285742" y="3875618"/>
            <a:ext cx="13835142" cy="2000249"/>
          </a:xfrm>
        </p:spPr>
        <p:txBody>
          <a:bodyPr anchor="b"/>
          <a:lstStyle>
            <a:lvl1pPr marL="0" indent="0">
              <a:buNone/>
              <a:defRPr sz="3200">
                <a:solidFill>
                  <a:schemeClr val="tx1">
                    <a:tint val="75000"/>
                  </a:schemeClr>
                </a:solidFill>
              </a:defRPr>
            </a:lvl1pPr>
            <a:lvl2pPr marL="726262" indent="0">
              <a:buNone/>
              <a:defRPr sz="2900">
                <a:solidFill>
                  <a:schemeClr val="tx1">
                    <a:tint val="75000"/>
                  </a:schemeClr>
                </a:solidFill>
              </a:defRPr>
            </a:lvl2pPr>
            <a:lvl3pPr marL="1452524" indent="0">
              <a:buNone/>
              <a:defRPr sz="2500">
                <a:solidFill>
                  <a:schemeClr val="tx1">
                    <a:tint val="75000"/>
                  </a:schemeClr>
                </a:solidFill>
              </a:defRPr>
            </a:lvl3pPr>
            <a:lvl4pPr marL="2178787" indent="0">
              <a:buNone/>
              <a:defRPr sz="2200">
                <a:solidFill>
                  <a:schemeClr val="tx1">
                    <a:tint val="75000"/>
                  </a:schemeClr>
                </a:solidFill>
              </a:defRPr>
            </a:lvl4pPr>
            <a:lvl5pPr marL="2905049" indent="0">
              <a:buNone/>
              <a:defRPr sz="2200">
                <a:solidFill>
                  <a:schemeClr val="tx1">
                    <a:tint val="75000"/>
                  </a:schemeClr>
                </a:solidFill>
              </a:defRPr>
            </a:lvl5pPr>
            <a:lvl6pPr marL="3631311" indent="0">
              <a:buNone/>
              <a:defRPr sz="2200">
                <a:solidFill>
                  <a:schemeClr val="tx1">
                    <a:tint val="75000"/>
                  </a:schemeClr>
                </a:solidFill>
              </a:defRPr>
            </a:lvl6pPr>
            <a:lvl7pPr marL="4357573" indent="0">
              <a:buNone/>
              <a:defRPr sz="2200">
                <a:solidFill>
                  <a:schemeClr val="tx1">
                    <a:tint val="75000"/>
                  </a:schemeClr>
                </a:solidFill>
              </a:defRPr>
            </a:lvl7pPr>
            <a:lvl8pPr marL="5083835" indent="0">
              <a:buNone/>
              <a:defRPr sz="2200">
                <a:solidFill>
                  <a:schemeClr val="tx1">
                    <a:tint val="75000"/>
                  </a:schemeClr>
                </a:solidFill>
              </a:defRPr>
            </a:lvl8pPr>
            <a:lvl9pPr marL="5810098" indent="0">
              <a:buNone/>
              <a:defRPr sz="2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801532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49640" y="2844800"/>
            <a:ext cx="12899800"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4620717" y="2844800"/>
            <a:ext cx="12902627"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066589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3832" y="366184"/>
            <a:ext cx="14648974"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4B3276-3901-471F-8285-C92A8E75787C}" type="datetimeFigureOut">
              <a:rPr lang="en-US" smtClean="0"/>
              <a:t>8/23/2022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776448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4B3276-3901-471F-8285-C92A8E75787C}" type="datetimeFigureOut">
              <a:rPr lang="en-US" smtClean="0"/>
              <a:t>8/23/2022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789007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B3276-3901-471F-8285-C92A8E75787C}" type="datetimeFigureOut">
              <a:rPr lang="en-US" smtClean="0"/>
              <a:t>8/23/2022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904073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200" b="1"/>
            </a:lvl1pPr>
          </a:lstStyle>
          <a:p>
            <a:r>
              <a:rPr lang="en-US"/>
              <a:t>Click to edit Master title style</a:t>
            </a:r>
          </a:p>
        </p:txBody>
      </p:sp>
      <p:sp>
        <p:nvSpPr>
          <p:cNvPr id="3" name="Content Placeholder 2"/>
          <p:cNvSpPr>
            <a:spLocks noGrp="1"/>
          </p:cNvSpPr>
          <p:nvPr>
            <p:ph idx="1"/>
          </p:nvPr>
        </p:nvSpPr>
        <p:spPr>
          <a:xfrm>
            <a:off x="6363713" y="364067"/>
            <a:ext cx="9099093" cy="7804151"/>
          </a:xfrm>
        </p:spPr>
        <p:txBody>
          <a:bodyPr/>
          <a:lstStyle>
            <a:lvl1pPr>
              <a:defRPr sz="51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3833" y="1913467"/>
            <a:ext cx="5354902" cy="6254751"/>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174979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0"/>
            <a:ext cx="9765983" cy="755651"/>
          </a:xfrm>
        </p:spPr>
        <p:txBody>
          <a:bodyPr anchor="b"/>
          <a:lstStyle>
            <a:lvl1pPr algn="l">
              <a:defRPr sz="3200" b="1"/>
            </a:lvl1pPr>
          </a:lstStyle>
          <a:p>
            <a:r>
              <a:rPr lang="en-US"/>
              <a:t>Click to edit Master title style</a:t>
            </a:r>
          </a:p>
        </p:txBody>
      </p:sp>
      <p:sp>
        <p:nvSpPr>
          <p:cNvPr id="3" name="Picture Placeholder 2"/>
          <p:cNvSpPr>
            <a:spLocks noGrp="1"/>
          </p:cNvSpPr>
          <p:nvPr>
            <p:ph type="pic" idx="1"/>
          </p:nvPr>
        </p:nvSpPr>
        <p:spPr>
          <a:xfrm>
            <a:off x="3190335" y="817033"/>
            <a:ext cx="9765983" cy="5486400"/>
          </a:xfrm>
        </p:spPr>
        <p:txBody>
          <a:bodyPr/>
          <a:lstStyle>
            <a:lvl1pPr marL="0" indent="0">
              <a:buNone/>
              <a:defRPr sz="5100"/>
            </a:lvl1pPr>
            <a:lvl2pPr marL="726262" indent="0">
              <a:buNone/>
              <a:defRPr sz="4400"/>
            </a:lvl2pPr>
            <a:lvl3pPr marL="1452524" indent="0">
              <a:buNone/>
              <a:defRPr sz="3800"/>
            </a:lvl3pPr>
            <a:lvl4pPr marL="2178787" indent="0">
              <a:buNone/>
              <a:defRPr sz="3200"/>
            </a:lvl4pPr>
            <a:lvl5pPr marL="2905049" indent="0">
              <a:buNone/>
              <a:defRPr sz="3200"/>
            </a:lvl5pPr>
            <a:lvl6pPr marL="3631311" indent="0">
              <a:buNone/>
              <a:defRPr sz="3200"/>
            </a:lvl6pPr>
            <a:lvl7pPr marL="4357573" indent="0">
              <a:buNone/>
              <a:defRPr sz="3200"/>
            </a:lvl7pPr>
            <a:lvl8pPr marL="5083835" indent="0">
              <a:buNone/>
              <a:defRPr sz="3200"/>
            </a:lvl8pPr>
            <a:lvl9pPr marL="5810098" indent="0">
              <a:buNone/>
              <a:defRPr sz="3200"/>
            </a:lvl9pPr>
          </a:lstStyle>
          <a:p>
            <a:endParaRPr lang="en-US"/>
          </a:p>
        </p:txBody>
      </p:sp>
      <p:sp>
        <p:nvSpPr>
          <p:cNvPr id="4" name="Text Placeholder 3"/>
          <p:cNvSpPr>
            <a:spLocks noGrp="1"/>
          </p:cNvSpPr>
          <p:nvPr>
            <p:ph type="body" sz="half" idx="2"/>
          </p:nvPr>
        </p:nvSpPr>
        <p:spPr>
          <a:xfrm>
            <a:off x="3190335" y="7156451"/>
            <a:ext cx="9765983" cy="1073149"/>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56998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3832" y="366184"/>
            <a:ext cx="14648974" cy="1524000"/>
          </a:xfrm>
          <a:prstGeom prst="rect">
            <a:avLst/>
          </a:prstGeom>
        </p:spPr>
        <p:txBody>
          <a:bodyPr vert="horz" lIns="145252" tIns="72626" rIns="145252" bIns="72626" rtlCol="0" anchor="ctr">
            <a:normAutofit/>
          </a:bodyPr>
          <a:lstStyle/>
          <a:p>
            <a:r>
              <a:rPr lang="en-US"/>
              <a:t>Click to edit Master title style</a:t>
            </a:r>
          </a:p>
        </p:txBody>
      </p:sp>
      <p:sp>
        <p:nvSpPr>
          <p:cNvPr id="3" name="Text Placeholder 2"/>
          <p:cNvSpPr>
            <a:spLocks noGrp="1"/>
          </p:cNvSpPr>
          <p:nvPr>
            <p:ph type="body" idx="1"/>
          </p:nvPr>
        </p:nvSpPr>
        <p:spPr>
          <a:xfrm>
            <a:off x="813832" y="2133601"/>
            <a:ext cx="14648974" cy="6034617"/>
          </a:xfrm>
          <a:prstGeom prst="rect">
            <a:avLst/>
          </a:prstGeom>
        </p:spPr>
        <p:txBody>
          <a:bodyPr vert="horz" lIns="145252" tIns="72626" rIns="145252" bIns="7262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3832" y="8475134"/>
            <a:ext cx="3797882" cy="486833"/>
          </a:xfrm>
          <a:prstGeom prst="rect">
            <a:avLst/>
          </a:prstGeom>
        </p:spPr>
        <p:txBody>
          <a:bodyPr vert="horz" lIns="145252" tIns="72626" rIns="145252" bIns="72626" rtlCol="0" anchor="ctr"/>
          <a:lstStyle>
            <a:lvl1pPr algn="l">
              <a:defRPr sz="1900">
                <a:solidFill>
                  <a:schemeClr val="tx1">
                    <a:tint val="75000"/>
                  </a:schemeClr>
                </a:solidFill>
              </a:defRPr>
            </a:lvl1pPr>
          </a:lstStyle>
          <a:p>
            <a:fld id="{774B3276-3901-471F-8285-C92A8E75787C}" type="datetimeFigureOut">
              <a:rPr lang="en-US" smtClean="0"/>
              <a:t>8/23/2022</a:t>
            </a:fld>
            <a:endParaRPr lang="en-US"/>
          </a:p>
        </p:txBody>
      </p:sp>
      <p:sp>
        <p:nvSpPr>
          <p:cNvPr id="5" name="Footer Placeholder 4"/>
          <p:cNvSpPr>
            <a:spLocks noGrp="1"/>
          </p:cNvSpPr>
          <p:nvPr>
            <p:ph type="ftr" sz="quarter" idx="3"/>
          </p:nvPr>
        </p:nvSpPr>
        <p:spPr>
          <a:xfrm>
            <a:off x="5561185" y="8475134"/>
            <a:ext cx="5154269" cy="486833"/>
          </a:xfrm>
          <a:prstGeom prst="rect">
            <a:avLst/>
          </a:prstGeom>
        </p:spPr>
        <p:txBody>
          <a:bodyPr vert="horz" lIns="145252" tIns="72626" rIns="145252" bIns="72626" rtlCol="0" anchor="ctr"/>
          <a:lstStyle>
            <a:lvl1pPr algn="ctr">
              <a:defRPr sz="1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664924" y="8475134"/>
            <a:ext cx="3797882" cy="486833"/>
          </a:xfrm>
          <a:prstGeom prst="rect">
            <a:avLst/>
          </a:prstGeom>
        </p:spPr>
        <p:txBody>
          <a:bodyPr vert="horz" lIns="145252" tIns="72626" rIns="145252" bIns="72626" rtlCol="0" anchor="ctr"/>
          <a:lstStyle>
            <a:lvl1pPr algn="r">
              <a:defRPr sz="1900">
                <a:solidFill>
                  <a:schemeClr val="tx1">
                    <a:tint val="75000"/>
                  </a:schemeClr>
                </a:solidFill>
              </a:defRPr>
            </a:lvl1pPr>
          </a:lstStyle>
          <a:p>
            <a:fld id="{4356E0E0-0191-4DF9-B347-48BEABCB12B3}" type="slidenum">
              <a:rPr lang="en-US" smtClean="0"/>
              <a:t>‹#›</a:t>
            </a:fld>
            <a:endParaRPr lang="en-US"/>
          </a:p>
        </p:txBody>
      </p:sp>
    </p:spTree>
    <p:extLst>
      <p:ext uri="{BB962C8B-B14F-4D97-AF65-F5344CB8AC3E}">
        <p14:creationId xmlns:p14="http://schemas.microsoft.com/office/powerpoint/2010/main" val="2265790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52524" rtl="0" eaLnBrk="1" latinLnBrk="0" hangingPunct="1">
        <a:spcBef>
          <a:spcPct val="0"/>
        </a:spcBef>
        <a:buNone/>
        <a:defRPr sz="7000" kern="1200">
          <a:solidFill>
            <a:schemeClr val="tx1"/>
          </a:solidFill>
          <a:latin typeface="+mj-lt"/>
          <a:ea typeface="+mj-ea"/>
          <a:cs typeface="+mj-cs"/>
        </a:defRPr>
      </a:lvl1pPr>
    </p:titleStyle>
    <p:bodyStyle>
      <a:lvl1pPr marL="544697" indent="-544697" algn="l" defTabSz="1452524" rtl="0" eaLnBrk="1" latinLnBrk="0" hangingPunct="1">
        <a:spcBef>
          <a:spcPct val="20000"/>
        </a:spcBef>
        <a:buFont typeface="Arial" pitchFamily="34" charset="0"/>
        <a:buChar char="•"/>
        <a:defRPr sz="5100" kern="1200">
          <a:solidFill>
            <a:schemeClr val="tx1"/>
          </a:solidFill>
          <a:latin typeface="+mn-lt"/>
          <a:ea typeface="+mn-ea"/>
          <a:cs typeface="+mn-cs"/>
        </a:defRPr>
      </a:lvl1pPr>
      <a:lvl2pPr marL="1180176" indent="-453914" algn="l" defTabSz="1452524" rtl="0" eaLnBrk="1" latinLnBrk="0" hangingPunct="1">
        <a:spcBef>
          <a:spcPct val="20000"/>
        </a:spcBef>
        <a:buFont typeface="Arial" pitchFamily="34" charset="0"/>
        <a:buChar char="–"/>
        <a:defRPr sz="4400" kern="1200">
          <a:solidFill>
            <a:schemeClr val="tx1"/>
          </a:solidFill>
          <a:latin typeface="+mn-lt"/>
          <a:ea typeface="+mn-ea"/>
          <a:cs typeface="+mn-cs"/>
        </a:defRPr>
      </a:lvl2pPr>
      <a:lvl3pPr marL="1815656" indent="-363131" algn="l" defTabSz="1452524" rtl="0" eaLnBrk="1" latinLnBrk="0" hangingPunct="1">
        <a:spcBef>
          <a:spcPct val="20000"/>
        </a:spcBef>
        <a:buFont typeface="Arial" pitchFamily="34" charset="0"/>
        <a:buChar char="•"/>
        <a:defRPr sz="3800" kern="1200">
          <a:solidFill>
            <a:schemeClr val="tx1"/>
          </a:solidFill>
          <a:latin typeface="+mn-lt"/>
          <a:ea typeface="+mn-ea"/>
          <a:cs typeface="+mn-cs"/>
        </a:defRPr>
      </a:lvl3pPr>
      <a:lvl4pPr marL="2541918"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3268180"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3994442"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720704"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446967"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73229"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5" descr="POINSET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5719" y="6962586"/>
            <a:ext cx="2444531" cy="2143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3197197" y="7239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FF00"/>
                </a:solidFill>
                <a:latin typeface="Times New Roman" pitchFamily="18" charset="0"/>
              </a:rPr>
              <a:t>TRƯỜNG TIỂU HỌC ……</a:t>
            </a:r>
          </a:p>
        </p:txBody>
      </p:sp>
      <p:sp>
        <p:nvSpPr>
          <p:cNvPr id="10" name="Text Box 14"/>
          <p:cNvSpPr txBox="1">
            <a:spLocks noChangeArrowheads="1"/>
          </p:cNvSpPr>
          <p:nvPr/>
        </p:nvSpPr>
        <p:spPr bwMode="auto">
          <a:xfrm>
            <a:off x="1465777" y="4696471"/>
            <a:ext cx="13500099" cy="1437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Đạo đức lớp 3</a:t>
            </a:r>
          </a:p>
          <a:p>
            <a:pPr algn="ctr" eaLnBrk="1" hangingPunct="1">
              <a:defRPr/>
            </a:pPr>
            <a:r>
              <a:rPr lang="en-US" sz="4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7: </a:t>
            </a:r>
            <a:r>
              <a:rPr lang="en-US" sz="4400" b="1">
                <a:solidFill>
                  <a:srgbClr val="FF0000"/>
                </a:solidFill>
                <a:latin typeface="Times New Roman" pitchFamily="18" charset="0"/>
                <a:cs typeface="Times New Roman" pitchFamily="18" charset="0"/>
              </a:rPr>
              <a:t>EM KHÁM PHÁ BẢN THÂN </a:t>
            </a:r>
            <a:r>
              <a:rPr lang="en-US" sz="4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(T2)</a:t>
            </a:r>
          </a:p>
        </p:txBody>
      </p:sp>
      <p:sp>
        <p:nvSpPr>
          <p:cNvPr id="11" name="Text Box 17"/>
          <p:cNvSpPr txBox="1">
            <a:spLocks noChangeArrowheads="1"/>
          </p:cNvSpPr>
          <p:nvPr/>
        </p:nvSpPr>
        <p:spPr bwMode="auto">
          <a:xfrm>
            <a:off x="1330324" y="1905000"/>
            <a:ext cx="13132595" cy="2176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6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6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12" name="Picture 22" descr="bd213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2672" y="6019799"/>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flipV="1">
            <a:off x="5407784" y="1447800"/>
            <a:ext cx="5985862" cy="0"/>
          </a:xfrm>
          <a:prstGeom prst="line">
            <a:avLst/>
          </a:prstGeom>
          <a:ln>
            <a:solidFill>
              <a:srgbClr val="FFFF00"/>
            </a:solidFill>
          </a:ln>
        </p:spPr>
        <p:style>
          <a:lnRef idx="2">
            <a:schemeClr val="dk1"/>
          </a:lnRef>
          <a:fillRef idx="0">
            <a:schemeClr val="dk1"/>
          </a:fillRef>
          <a:effectRef idx="1">
            <a:schemeClr val="dk1"/>
          </a:effectRef>
          <a:fontRef idx="minor">
            <a:schemeClr val="tx1"/>
          </a:fontRef>
        </p:style>
      </p:cxnSp>
      <p:pic>
        <p:nvPicPr>
          <p:cNvPr id="14" name="Picture 7" descr="BƯỚM 5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1308424">
            <a:off x="14263487" y="307883"/>
            <a:ext cx="1162751" cy="151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animal-14[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417220" flipH="1">
            <a:off x="2891907" y="6715346"/>
            <a:ext cx="1069334" cy="77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14692416" y="-109904"/>
            <a:ext cx="1382714" cy="16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flipV="1">
            <a:off x="127452" y="-5633"/>
            <a:ext cx="1382714" cy="1524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25731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1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11"/>
                                        </p:tgtEl>
                                        <p:attrNameLst>
                                          <p:attrName>style.color</p:attrName>
                                        </p:attrNameLst>
                                      </p:cBhvr>
                                      <p:by>
                                        <p:hsl h="7200000" s="0" l="0"/>
                                      </p:by>
                                    </p:animClr>
                                    <p:animClr clrSpc="hsl" dir="cw">
                                      <p:cBhvr>
                                        <p:cTn id="9" dur="2000" fill="hold"/>
                                        <p:tgtEl>
                                          <p:spTgt spid="11"/>
                                        </p:tgtEl>
                                        <p:attrNameLst>
                                          <p:attrName>fillcolor</p:attrName>
                                        </p:attrNameLst>
                                      </p:cBhvr>
                                      <p:by>
                                        <p:hsl h="7200000" s="0" l="0"/>
                                      </p:by>
                                    </p:animClr>
                                    <p:animClr clrSpc="hsl" dir="cw">
                                      <p:cBhvr>
                                        <p:cTn id="10" dur="2000" fill="hold"/>
                                        <p:tgtEl>
                                          <p:spTgt spid="11"/>
                                        </p:tgtEl>
                                        <p:attrNameLst>
                                          <p:attrName>stroke.color</p:attrName>
                                        </p:attrNameLst>
                                      </p:cBhvr>
                                      <p:by>
                                        <p:hsl h="7200000" s="0" l="0"/>
                                      </p:by>
                                    </p:animClr>
                                    <p:set>
                                      <p:cBhvr>
                                        <p:cTn id="11" dur="20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yt1s.com - Kỹ năng tự nhận thức  Bài 2  Khoá 3">
            <a:hlinkClick r:id="" action="ppaction://media"/>
            <a:extLst>
              <a:ext uri="{FF2B5EF4-FFF2-40B4-BE49-F238E27FC236}">
                <a16:creationId xmlns:a16="http://schemas.microsoft.com/office/drawing/2014/main" xmlns="" id="{5893C693-39B8-4982-B9B2-FEF8A9482F4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525" y="0"/>
            <a:ext cx="16256000" cy="9144000"/>
          </a:xfrm>
          <a:prstGeom prst="rect">
            <a:avLst/>
          </a:prstGeom>
        </p:spPr>
      </p:pic>
      <p:sp>
        <p:nvSpPr>
          <p:cNvPr id="7" name="Rectangle 6">
            <a:extLst>
              <a:ext uri="{FF2B5EF4-FFF2-40B4-BE49-F238E27FC236}">
                <a16:creationId xmlns:a16="http://schemas.microsoft.com/office/drawing/2014/main" xmlns="" id="{E090F523-DED6-49F5-B39B-188A5BF393F2}"/>
              </a:ext>
            </a:extLst>
          </p:cNvPr>
          <p:cNvSpPr/>
          <p:nvPr/>
        </p:nvSpPr>
        <p:spPr>
          <a:xfrm>
            <a:off x="2609323" y="8077200"/>
            <a:ext cx="10367518" cy="699102"/>
          </a:xfrm>
          <a:prstGeom prst="rect">
            <a:avLst/>
          </a:prstGeom>
          <a:solidFill>
            <a:schemeClr val="bg1"/>
          </a:solidFill>
        </p:spPr>
        <p:txBody>
          <a:bodyPr wrap="none">
            <a:spAutoFit/>
          </a:bodyPr>
          <a:lstStyle/>
          <a:p>
            <a:pPr algn="just">
              <a:lnSpc>
                <a:spcPct val="120000"/>
              </a:lnSpc>
              <a:spcAft>
                <a:spcPts val="0"/>
              </a:spcAft>
            </a:pPr>
            <a:r>
              <a:rPr lang="nl-NL" sz="3600" b="1">
                <a:solidFill>
                  <a:srgbClr val="FF0000"/>
                </a:solidFill>
                <a:latin typeface="Times New Roman" panose="02020603050405020304" pitchFamily="18" charset="0"/>
                <a:ea typeface="Times New Roman" panose="02020603050405020304" pitchFamily="18" charset="0"/>
              </a:rPr>
              <a:t>Chia</a:t>
            </a:r>
            <a:r>
              <a:rPr lang="nl-NL" sz="3200" b="1">
                <a:solidFill>
                  <a:srgbClr val="FF0000"/>
                </a:solidFill>
                <a:latin typeface="Times New Roman" panose="02020603050405020304" pitchFamily="18" charset="0"/>
                <a:ea typeface="Times New Roman" panose="02020603050405020304" pitchFamily="18" charset="0"/>
              </a:rPr>
              <a:t> sẻ về điểm mạnh, điểm yếu của bạn nhỏ trong video.</a:t>
            </a:r>
            <a:endParaRPr lang="vi-VN" sz="3200" b="1">
              <a:solidFill>
                <a:srgbClr val="FF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2043667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12390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11" fill="hold" display="0">
                  <p:stCondLst>
                    <p:cond delay="indefinite"/>
                  </p:stCondLst>
                </p:cTn>
                <p:tgtEl>
                  <p:spTgt spid="6"/>
                </p:tgtEl>
              </p:cMediaNode>
            </p:video>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642519" y="0"/>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7: EM KHÁM PHÁ BẢN THÂN (T2)</a:t>
              </a:r>
            </a:p>
          </p:txBody>
        </p:sp>
      </p:grpSp>
      <p:sp>
        <p:nvSpPr>
          <p:cNvPr id="46" name="Text Box 14"/>
          <p:cNvSpPr txBox="1">
            <a:spLocks noChangeArrowheads="1"/>
          </p:cNvSpPr>
          <p:nvPr/>
        </p:nvSpPr>
        <p:spPr bwMode="auto">
          <a:xfrm>
            <a:off x="987218" y="1618020"/>
            <a:ext cx="7428850"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1. Bày tỏ ý kiến </a:t>
            </a:r>
          </a:p>
        </p:txBody>
      </p:sp>
      <p:sp>
        <p:nvSpPr>
          <p:cNvPr id="17" name="Rectangle 16">
            <a:extLst>
              <a:ext uri="{FF2B5EF4-FFF2-40B4-BE49-F238E27FC236}">
                <a16:creationId xmlns:a16="http://schemas.microsoft.com/office/drawing/2014/main" xmlns="" id="{29C5D9AA-7A9E-4633-BD50-6C5110419139}"/>
              </a:ext>
            </a:extLst>
          </p:cNvPr>
          <p:cNvSpPr/>
          <p:nvPr/>
        </p:nvSpPr>
        <p:spPr>
          <a:xfrm>
            <a:off x="1091947" y="2230527"/>
            <a:ext cx="14056772" cy="584775"/>
          </a:xfrm>
          <a:prstGeom prst="rect">
            <a:avLst/>
          </a:prstGeom>
        </p:spPr>
        <p:txBody>
          <a:bodyPr wrap="square">
            <a:spAutoFit/>
          </a:bodyPr>
          <a:lstStyle/>
          <a:p>
            <a:r>
              <a:rPr lang="vi-VN" sz="3200" b="1">
                <a:solidFill>
                  <a:srgbClr val="FF0000"/>
                </a:solidFill>
                <a:latin typeface="+mj-lt"/>
              </a:rPr>
              <a:t>Em đồng tình hay không đồng tình với việc làm của bạn nào dưới đây? Vì sao?</a:t>
            </a:r>
          </a:p>
        </p:txBody>
      </p:sp>
      <p:sp>
        <p:nvSpPr>
          <p:cNvPr id="18" name="Rectangle 17">
            <a:extLst>
              <a:ext uri="{FF2B5EF4-FFF2-40B4-BE49-F238E27FC236}">
                <a16:creationId xmlns:a16="http://schemas.microsoft.com/office/drawing/2014/main" xmlns="" id="{486F4F38-8038-4492-A49D-C57CBE77B670}"/>
              </a:ext>
            </a:extLst>
          </p:cNvPr>
          <p:cNvSpPr/>
          <p:nvPr/>
        </p:nvSpPr>
        <p:spPr>
          <a:xfrm>
            <a:off x="1091947" y="2919470"/>
            <a:ext cx="14666372" cy="1077218"/>
          </a:xfrm>
          <a:prstGeom prst="rect">
            <a:avLst/>
          </a:prstGeom>
        </p:spPr>
        <p:txBody>
          <a:bodyPr wrap="square">
            <a:spAutoFit/>
          </a:bodyPr>
          <a:lstStyle/>
          <a:p>
            <a:pPr algn="just">
              <a:spcBef>
                <a:spcPts val="1200"/>
              </a:spcBef>
            </a:pPr>
            <a:r>
              <a:rPr lang="vi-VN" sz="3200" b="1">
                <a:solidFill>
                  <a:srgbClr val="0000FF"/>
                </a:solidFill>
                <a:latin typeface="+mj-lt"/>
              </a:rPr>
              <a:t>a. Cô giáo cần một bạn thay mặt lớp phát biểu trước toàn trường vào giờ chào cờ. Lan xung phong vì biết điểm mạnh của mình là khả năng nói trước đám đông.</a:t>
            </a:r>
          </a:p>
        </p:txBody>
      </p:sp>
      <p:sp>
        <p:nvSpPr>
          <p:cNvPr id="19" name="Rectangle 18">
            <a:extLst>
              <a:ext uri="{FF2B5EF4-FFF2-40B4-BE49-F238E27FC236}">
                <a16:creationId xmlns:a16="http://schemas.microsoft.com/office/drawing/2014/main" xmlns="" id="{5BC6CE20-645F-4A7F-AD7E-19116F9655EE}"/>
              </a:ext>
            </a:extLst>
          </p:cNvPr>
          <p:cNvSpPr/>
          <p:nvPr/>
        </p:nvSpPr>
        <p:spPr>
          <a:xfrm>
            <a:off x="1091947" y="5652252"/>
            <a:ext cx="14513972" cy="1077218"/>
          </a:xfrm>
          <a:prstGeom prst="rect">
            <a:avLst/>
          </a:prstGeom>
        </p:spPr>
        <p:txBody>
          <a:bodyPr wrap="square">
            <a:spAutoFit/>
          </a:bodyPr>
          <a:lstStyle/>
          <a:p>
            <a:pPr lvl="0" algn="just">
              <a:spcBef>
                <a:spcPts val="1200"/>
              </a:spcBef>
            </a:pPr>
            <a:r>
              <a:rPr lang="vi-VN" sz="3200" b="1">
                <a:solidFill>
                  <a:srgbClr val="0000FF"/>
                </a:solidFill>
                <a:latin typeface="Times New Roman" panose="02020603050405020304" pitchFamily="18" charset="0"/>
              </a:rPr>
              <a:t>b. Đạt không tự tin khi gặp người lạ. Mẹ khuyên Đạt nên tham gia câu lạc bộ để mạnh dạn hơn. Đạt từ chối không tham gia.</a:t>
            </a:r>
          </a:p>
        </p:txBody>
      </p:sp>
      <p:sp>
        <p:nvSpPr>
          <p:cNvPr id="20" name="Rectangle 19">
            <a:extLst>
              <a:ext uri="{FF2B5EF4-FFF2-40B4-BE49-F238E27FC236}">
                <a16:creationId xmlns:a16="http://schemas.microsoft.com/office/drawing/2014/main" xmlns="" id="{3AFC4CC6-5C5A-4000-ACAD-05FDCAF43BA3}"/>
              </a:ext>
            </a:extLst>
          </p:cNvPr>
          <p:cNvSpPr/>
          <p:nvPr/>
        </p:nvSpPr>
        <p:spPr>
          <a:xfrm>
            <a:off x="1091947" y="4142506"/>
            <a:ext cx="14818772" cy="1222642"/>
          </a:xfrm>
          <a:prstGeom prst="rect">
            <a:avLst/>
          </a:prstGeom>
        </p:spPr>
        <p:txBody>
          <a:bodyPr wrap="square">
            <a:spAutoFit/>
          </a:bodyPr>
          <a:lstStyle/>
          <a:p>
            <a:pPr>
              <a:lnSpc>
                <a:spcPct val="120000"/>
              </a:lnSpc>
              <a:spcAft>
                <a:spcPts val="0"/>
              </a:spcAft>
            </a:pPr>
            <a:r>
              <a:rPr lang="vi-VN" sz="3200" b="1">
                <a:solidFill>
                  <a:srgbClr val="FF0000"/>
                </a:solidFill>
                <a:latin typeface="Times New Roman" panose="02020603050405020304" pitchFamily="18" charset="0"/>
                <a:ea typeface="Times New Roman" panose="02020603050405020304" pitchFamily="18" charset="0"/>
              </a:rPr>
              <a:t>     </a:t>
            </a:r>
            <a:r>
              <a:rPr lang="nl-NL" sz="3200" b="1">
                <a:solidFill>
                  <a:srgbClr val="FF0000"/>
                </a:solidFill>
                <a:latin typeface="Times New Roman" panose="02020603050405020304" pitchFamily="18" charset="0"/>
                <a:ea typeface="Times New Roman" panose="02020603050405020304" pitchFamily="18" charset="0"/>
              </a:rPr>
              <a:t>Đồng tình với hành động của bạn Lan ở tình huống a vì bạn Lan biết điểm mạnh của mình là nói trước đám đông nên xung phong phát biểu trước toàn trường.</a:t>
            </a:r>
            <a:endParaRPr lang="vi-VN" sz="3200" b="1">
              <a:solidFill>
                <a:srgbClr val="FF0000"/>
              </a:solidFill>
              <a:latin typeface="Times New Roman" panose="02020603050405020304" pitchFamily="18" charset="0"/>
              <a:ea typeface="Times New Roman" panose="02020603050405020304" pitchFamily="18" charset="0"/>
            </a:endParaRPr>
          </a:p>
        </p:txBody>
      </p:sp>
      <p:sp>
        <p:nvSpPr>
          <p:cNvPr id="21" name="Rectangle 20">
            <a:extLst>
              <a:ext uri="{FF2B5EF4-FFF2-40B4-BE49-F238E27FC236}">
                <a16:creationId xmlns:a16="http://schemas.microsoft.com/office/drawing/2014/main" xmlns="" id="{005381CF-FB80-4ADC-9A8F-63BFC150454F}"/>
              </a:ext>
            </a:extLst>
          </p:cNvPr>
          <p:cNvSpPr/>
          <p:nvPr/>
        </p:nvSpPr>
        <p:spPr>
          <a:xfrm>
            <a:off x="1091947" y="6930758"/>
            <a:ext cx="14666372" cy="1222642"/>
          </a:xfrm>
          <a:prstGeom prst="rect">
            <a:avLst/>
          </a:prstGeom>
        </p:spPr>
        <p:txBody>
          <a:bodyPr wrap="square">
            <a:spAutoFit/>
          </a:bodyPr>
          <a:lstStyle/>
          <a:p>
            <a:pPr lvl="0">
              <a:lnSpc>
                <a:spcPct val="120000"/>
              </a:lnSpc>
            </a:pPr>
            <a:r>
              <a:rPr lang="vi-VN" sz="3200" b="1">
                <a:solidFill>
                  <a:srgbClr val="FF0000"/>
                </a:solidFill>
                <a:latin typeface="Times New Roman" panose="02020603050405020304" pitchFamily="18" charset="0"/>
                <a:ea typeface="Times New Roman" panose="02020603050405020304" pitchFamily="18" charset="0"/>
              </a:rPr>
              <a:t>       </a:t>
            </a:r>
            <a:r>
              <a:rPr lang="nl-NL" sz="3200" b="1">
                <a:solidFill>
                  <a:srgbClr val="FF0000"/>
                </a:solidFill>
                <a:latin typeface="Times New Roman" panose="02020603050405020304" pitchFamily="18" charset="0"/>
                <a:ea typeface="Times New Roman" panose="02020603050405020304" pitchFamily="18" charset="0"/>
              </a:rPr>
              <a:t>Không đồng tình với hành động của bạn Đạt ở tình huống b vì bạn Đạt không tham gia câu lạc bộ để khắc phục việc chưa tự tin của mình.</a:t>
            </a:r>
            <a:endParaRPr lang="vi-VN" sz="3200" b="1">
              <a:solidFill>
                <a:srgbClr val="FF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65650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xEl>
                                              <p:pRg st="0" end="0"/>
                                            </p:txEl>
                                          </p:spTgt>
                                        </p:tgtEl>
                                        <p:attrNameLst>
                                          <p:attrName>style.visibility</p:attrName>
                                        </p:attrNameLst>
                                      </p:cBhvr>
                                      <p:to>
                                        <p:strVal val="visible"/>
                                      </p:to>
                                    </p:set>
                                    <p:animEffect transition="in" filter="fade">
                                      <p:cBhvr>
                                        <p:cTn id="17" dur="500"/>
                                        <p:tgtEl>
                                          <p:spTgt spid="2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xEl>
                                              <p:pRg st="0" end="0"/>
                                            </p:txEl>
                                          </p:spTgt>
                                        </p:tgtEl>
                                        <p:attrNameLst>
                                          <p:attrName>style.visibility</p:attrName>
                                        </p:attrNameLst>
                                      </p:cBhvr>
                                      <p:to>
                                        <p:strVal val="visible"/>
                                      </p:to>
                                    </p:set>
                                    <p:animEffect transition="in" filter="fade">
                                      <p:cBhvr>
                                        <p:cTn id="22" dur="500"/>
                                        <p:tgtEl>
                                          <p:spTgt spid="1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374568" y="-35881"/>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7: EM KHÁM PHÁ BẢN THÂN (T2)</a:t>
              </a:r>
            </a:p>
          </p:txBody>
        </p:sp>
      </p:grpSp>
      <p:sp>
        <p:nvSpPr>
          <p:cNvPr id="46" name="Text Box 14"/>
          <p:cNvSpPr txBox="1">
            <a:spLocks noChangeArrowheads="1"/>
          </p:cNvSpPr>
          <p:nvPr/>
        </p:nvSpPr>
        <p:spPr bwMode="auto">
          <a:xfrm>
            <a:off x="1005265" y="1488825"/>
            <a:ext cx="7428850"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2. Xử lí tình huống </a:t>
            </a:r>
          </a:p>
        </p:txBody>
      </p:sp>
      <p:sp>
        <p:nvSpPr>
          <p:cNvPr id="20" name="Rectangle 19">
            <a:extLst>
              <a:ext uri="{FF2B5EF4-FFF2-40B4-BE49-F238E27FC236}">
                <a16:creationId xmlns:a16="http://schemas.microsoft.com/office/drawing/2014/main" xmlns="" id="{3AFC4CC6-5C5A-4000-ACAD-05FDCAF43BA3}"/>
              </a:ext>
            </a:extLst>
          </p:cNvPr>
          <p:cNvSpPr/>
          <p:nvPr/>
        </p:nvSpPr>
        <p:spPr>
          <a:xfrm>
            <a:off x="1430216" y="2109023"/>
            <a:ext cx="14818772" cy="699102"/>
          </a:xfrm>
          <a:prstGeom prst="rect">
            <a:avLst/>
          </a:prstGeom>
        </p:spPr>
        <p:txBody>
          <a:bodyPr wrap="square">
            <a:spAutoFit/>
          </a:bodyPr>
          <a:lstStyle/>
          <a:p>
            <a:pPr>
              <a:lnSpc>
                <a:spcPct val="120000"/>
              </a:lnSpc>
              <a:spcAft>
                <a:spcPts val="0"/>
              </a:spcAft>
            </a:pPr>
            <a:r>
              <a:rPr lang="vi-VN" sz="3600" b="1">
                <a:solidFill>
                  <a:srgbClr val="FF0000"/>
                </a:solidFill>
                <a:latin typeface="Times New Roman" panose="02020603050405020304" pitchFamily="18" charset="0"/>
                <a:ea typeface="Times New Roman" panose="02020603050405020304" pitchFamily="18" charset="0"/>
              </a:rPr>
              <a:t>       </a:t>
            </a:r>
          </a:p>
        </p:txBody>
      </p:sp>
      <p:sp>
        <p:nvSpPr>
          <p:cNvPr id="9" name="Cloud 8">
            <a:extLst>
              <a:ext uri="{FF2B5EF4-FFF2-40B4-BE49-F238E27FC236}">
                <a16:creationId xmlns:a16="http://schemas.microsoft.com/office/drawing/2014/main" xmlns="" id="{77E53E1E-092F-4706-8100-A3350E51491A}"/>
              </a:ext>
            </a:extLst>
          </p:cNvPr>
          <p:cNvSpPr/>
          <p:nvPr/>
        </p:nvSpPr>
        <p:spPr>
          <a:xfrm>
            <a:off x="1064106" y="1867275"/>
            <a:ext cx="14067254" cy="4261586"/>
          </a:xfrm>
          <a:prstGeom prst="cloud">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ts val="1200"/>
              </a:spcBef>
            </a:pPr>
            <a:r>
              <a:rPr lang="vi-VN" sz="3600" b="1">
                <a:solidFill>
                  <a:srgbClr val="0000FF"/>
                </a:solidFill>
                <a:latin typeface="Times New Roman" panose="02020603050405020304" pitchFamily="18" charset="0"/>
              </a:rPr>
              <a:t>Tình huống 1: Em và Thành là bạn thân. Trường tổ chức cuộc thi hát. Thành rủ em tham gia cùng. Tuy nhiên, em nghĩ hát lại chính là điểm yếu của mình.</a:t>
            </a:r>
          </a:p>
        </p:txBody>
      </p:sp>
      <p:sp>
        <p:nvSpPr>
          <p:cNvPr id="23" name="Rectangle 22">
            <a:extLst>
              <a:ext uri="{FF2B5EF4-FFF2-40B4-BE49-F238E27FC236}">
                <a16:creationId xmlns:a16="http://schemas.microsoft.com/office/drawing/2014/main" xmlns="" id="{E3495D6A-79F4-44C4-A885-607F9911F1EB}"/>
              </a:ext>
            </a:extLst>
          </p:cNvPr>
          <p:cNvSpPr/>
          <p:nvPr/>
        </p:nvSpPr>
        <p:spPr>
          <a:xfrm>
            <a:off x="2361974" y="7034977"/>
            <a:ext cx="12499304" cy="699102"/>
          </a:xfrm>
          <a:prstGeom prst="rect">
            <a:avLst/>
          </a:prstGeom>
        </p:spPr>
        <p:txBody>
          <a:bodyPr wrap="square">
            <a:spAutoFit/>
          </a:bodyPr>
          <a:lstStyle/>
          <a:p>
            <a:pPr algn="just">
              <a:lnSpc>
                <a:spcPct val="120000"/>
              </a:lnSpc>
              <a:spcAft>
                <a:spcPts val="0"/>
              </a:spcAft>
            </a:pPr>
            <a:r>
              <a:rPr lang="nl-NL" sz="3600" b="1">
                <a:solidFill>
                  <a:srgbClr val="FF0000"/>
                </a:solidFill>
                <a:latin typeface="Times New Roman" panose="02020603050405020304" pitchFamily="18" charset="0"/>
                <a:ea typeface="Times New Roman" panose="02020603050405020304" pitchFamily="18" charset="0"/>
              </a:rPr>
              <a:t>Em sẽ ứng xử như thế nào trong những tình </a:t>
            </a:r>
            <a:r>
              <a:rPr lang="vi-VN" sz="3600" b="1">
                <a:solidFill>
                  <a:srgbClr val="FF0000"/>
                </a:solidFill>
                <a:latin typeface="Times New Roman" panose="02020603050405020304" pitchFamily="18" charset="0"/>
                <a:ea typeface="Times New Roman" panose="02020603050405020304" pitchFamily="18" charset="0"/>
              </a:rPr>
              <a:t>huống trên</a:t>
            </a:r>
            <a:r>
              <a:rPr lang="nl-NL" sz="3600" b="1">
                <a:solidFill>
                  <a:srgbClr val="FF0000"/>
                </a:solidFill>
                <a:latin typeface="Times New Roman" panose="02020603050405020304" pitchFamily="18" charset="0"/>
                <a:ea typeface="Times New Roman" panose="02020603050405020304" pitchFamily="18" charset="0"/>
              </a:rPr>
              <a:t>?</a:t>
            </a:r>
            <a:endParaRPr lang="vi-VN" sz="3600" b="1">
              <a:solidFill>
                <a:srgbClr val="FF0000"/>
              </a:solidFill>
              <a:latin typeface="Times New Roman" panose="02020603050405020304" pitchFamily="18" charset="0"/>
              <a:ea typeface="Times New Roman" panose="02020603050405020304" pitchFamily="18" charset="0"/>
            </a:endParaRPr>
          </a:p>
        </p:txBody>
      </p:sp>
      <p:sp>
        <p:nvSpPr>
          <p:cNvPr id="10" name="Oval 9">
            <a:extLst>
              <a:ext uri="{FF2B5EF4-FFF2-40B4-BE49-F238E27FC236}">
                <a16:creationId xmlns:a16="http://schemas.microsoft.com/office/drawing/2014/main" xmlns="" id="{7306664C-F644-4FAB-9AAB-15F0B7FEE833}"/>
              </a:ext>
            </a:extLst>
          </p:cNvPr>
          <p:cNvSpPr/>
          <p:nvPr/>
        </p:nvSpPr>
        <p:spPr>
          <a:xfrm>
            <a:off x="1334188" y="6370609"/>
            <a:ext cx="13797172" cy="2391957"/>
          </a:xfrm>
          <a:prstGeom prst="ellipse">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FF0000"/>
                </a:solidFill>
                <a:latin typeface="Times New Roman" panose="02020603050405020304" pitchFamily="18" charset="0"/>
                <a:ea typeface="Times New Roman" panose="02020603050405020304" pitchFamily="18" charset="0"/>
              </a:rPr>
              <a:t>HS có thể luyện tập thêm cho đến khi tiến bộ sẽ tham gia cùng bạn hoặc có thể giúp bạn phụ họa cho tiết mục.</a:t>
            </a:r>
            <a:endParaRPr lang="vi-VN"/>
          </a:p>
        </p:txBody>
      </p:sp>
    </p:spTree>
    <p:extLst>
      <p:ext uri="{BB962C8B-B14F-4D97-AF65-F5344CB8AC3E}">
        <p14:creationId xmlns:p14="http://schemas.microsoft.com/office/powerpoint/2010/main" val="651659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1+#ppt_w/2"/>
                                          </p:val>
                                        </p:tav>
                                        <p:tav tm="100000">
                                          <p:val>
                                            <p:strVal val="#ppt_x"/>
                                          </p:val>
                                        </p:tav>
                                      </p:tavLst>
                                    </p:anim>
                                    <p:anim calcmode="lin" valueType="num">
                                      <p:cBhvr additive="base">
                                        <p:cTn id="20"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3" grpId="0"/>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374568" y="-35881"/>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7: EM KHÁM PHÁ BẢN THÂN (T2)</a:t>
              </a:r>
            </a:p>
          </p:txBody>
        </p:sp>
      </p:grpSp>
      <p:sp>
        <p:nvSpPr>
          <p:cNvPr id="46" name="Text Box 14"/>
          <p:cNvSpPr txBox="1">
            <a:spLocks noChangeArrowheads="1"/>
          </p:cNvSpPr>
          <p:nvPr/>
        </p:nvSpPr>
        <p:spPr bwMode="auto">
          <a:xfrm>
            <a:off x="1005265" y="1488825"/>
            <a:ext cx="7428850"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2. Xử lí tình huống </a:t>
            </a:r>
          </a:p>
        </p:txBody>
      </p:sp>
      <p:sp>
        <p:nvSpPr>
          <p:cNvPr id="20" name="Rectangle 19">
            <a:extLst>
              <a:ext uri="{FF2B5EF4-FFF2-40B4-BE49-F238E27FC236}">
                <a16:creationId xmlns:a16="http://schemas.microsoft.com/office/drawing/2014/main" xmlns="" id="{3AFC4CC6-5C5A-4000-ACAD-05FDCAF43BA3}"/>
              </a:ext>
            </a:extLst>
          </p:cNvPr>
          <p:cNvSpPr/>
          <p:nvPr/>
        </p:nvSpPr>
        <p:spPr>
          <a:xfrm>
            <a:off x="1430216" y="2109023"/>
            <a:ext cx="14818772" cy="699102"/>
          </a:xfrm>
          <a:prstGeom prst="rect">
            <a:avLst/>
          </a:prstGeom>
        </p:spPr>
        <p:txBody>
          <a:bodyPr wrap="square">
            <a:spAutoFit/>
          </a:bodyPr>
          <a:lstStyle/>
          <a:p>
            <a:pPr>
              <a:lnSpc>
                <a:spcPct val="120000"/>
              </a:lnSpc>
              <a:spcAft>
                <a:spcPts val="0"/>
              </a:spcAft>
            </a:pPr>
            <a:r>
              <a:rPr lang="vi-VN" sz="3600" b="1">
                <a:solidFill>
                  <a:srgbClr val="FF0000"/>
                </a:solidFill>
                <a:latin typeface="Times New Roman" panose="02020603050405020304" pitchFamily="18" charset="0"/>
                <a:ea typeface="Times New Roman" panose="02020603050405020304" pitchFamily="18" charset="0"/>
              </a:rPr>
              <a:t>       </a:t>
            </a:r>
          </a:p>
        </p:txBody>
      </p:sp>
      <p:sp>
        <p:nvSpPr>
          <p:cNvPr id="9" name="Cloud 8">
            <a:extLst>
              <a:ext uri="{FF2B5EF4-FFF2-40B4-BE49-F238E27FC236}">
                <a16:creationId xmlns:a16="http://schemas.microsoft.com/office/drawing/2014/main" xmlns="" id="{77E53E1E-092F-4706-8100-A3350E51491A}"/>
              </a:ext>
            </a:extLst>
          </p:cNvPr>
          <p:cNvSpPr/>
          <p:nvPr/>
        </p:nvSpPr>
        <p:spPr>
          <a:xfrm>
            <a:off x="1064106" y="1867275"/>
            <a:ext cx="14067254" cy="4261586"/>
          </a:xfrm>
          <a:prstGeom prst="cloud">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ts val="1200"/>
              </a:spcBef>
            </a:pPr>
            <a:r>
              <a:rPr lang="vi-VN" sz="3600" b="1">
                <a:solidFill>
                  <a:srgbClr val="0000FF"/>
                </a:solidFill>
                <a:latin typeface="Times New Roman" panose="02020603050405020304" pitchFamily="18" charset="0"/>
              </a:rPr>
              <a:t>Tình huống 2: Trường em tổ chức Hội khỏe Phù Đổng. Các bạn động viên em tham gia môn cờ vua, nhưng em lại đá cầu rất tốt.</a:t>
            </a:r>
          </a:p>
        </p:txBody>
      </p:sp>
      <p:sp>
        <p:nvSpPr>
          <p:cNvPr id="23" name="Rectangle 22">
            <a:extLst>
              <a:ext uri="{FF2B5EF4-FFF2-40B4-BE49-F238E27FC236}">
                <a16:creationId xmlns:a16="http://schemas.microsoft.com/office/drawing/2014/main" xmlns="" id="{E3495D6A-79F4-44C4-A885-607F9911F1EB}"/>
              </a:ext>
            </a:extLst>
          </p:cNvPr>
          <p:cNvSpPr/>
          <p:nvPr/>
        </p:nvSpPr>
        <p:spPr>
          <a:xfrm>
            <a:off x="2001716" y="6905566"/>
            <a:ext cx="12499304" cy="699102"/>
          </a:xfrm>
          <a:prstGeom prst="rect">
            <a:avLst/>
          </a:prstGeom>
        </p:spPr>
        <p:txBody>
          <a:bodyPr wrap="square">
            <a:spAutoFit/>
          </a:bodyPr>
          <a:lstStyle/>
          <a:p>
            <a:pPr algn="just">
              <a:lnSpc>
                <a:spcPct val="120000"/>
              </a:lnSpc>
              <a:spcAft>
                <a:spcPts val="0"/>
              </a:spcAft>
            </a:pPr>
            <a:r>
              <a:rPr lang="nl-NL" sz="3600" b="1">
                <a:solidFill>
                  <a:srgbClr val="FF0000"/>
                </a:solidFill>
                <a:latin typeface="Times New Roman" panose="02020603050405020304" pitchFamily="18" charset="0"/>
                <a:ea typeface="Times New Roman" panose="02020603050405020304" pitchFamily="18" charset="0"/>
              </a:rPr>
              <a:t>Em sẽ ứng xử như thế nào trong những tình </a:t>
            </a:r>
            <a:r>
              <a:rPr lang="vi-VN" sz="3600" b="1">
                <a:solidFill>
                  <a:srgbClr val="FF0000"/>
                </a:solidFill>
                <a:latin typeface="Times New Roman" panose="02020603050405020304" pitchFamily="18" charset="0"/>
                <a:ea typeface="Times New Roman" panose="02020603050405020304" pitchFamily="18" charset="0"/>
              </a:rPr>
              <a:t>huống trên</a:t>
            </a:r>
            <a:r>
              <a:rPr lang="nl-NL" sz="3600" b="1">
                <a:solidFill>
                  <a:srgbClr val="FF0000"/>
                </a:solidFill>
                <a:latin typeface="Times New Roman" panose="02020603050405020304" pitchFamily="18" charset="0"/>
                <a:ea typeface="Times New Roman" panose="02020603050405020304" pitchFamily="18" charset="0"/>
              </a:rPr>
              <a:t>?</a:t>
            </a:r>
            <a:endParaRPr lang="vi-VN" sz="3600" b="1">
              <a:solidFill>
                <a:srgbClr val="FF0000"/>
              </a:solidFill>
              <a:latin typeface="Times New Roman" panose="02020603050405020304" pitchFamily="18" charset="0"/>
              <a:ea typeface="Times New Roman" panose="02020603050405020304" pitchFamily="18" charset="0"/>
            </a:endParaRPr>
          </a:p>
        </p:txBody>
      </p:sp>
      <p:sp>
        <p:nvSpPr>
          <p:cNvPr id="10" name="Oval 9">
            <a:extLst>
              <a:ext uri="{FF2B5EF4-FFF2-40B4-BE49-F238E27FC236}">
                <a16:creationId xmlns:a16="http://schemas.microsoft.com/office/drawing/2014/main" xmlns="" id="{7306664C-F644-4FAB-9AAB-15F0B7FEE833}"/>
              </a:ext>
            </a:extLst>
          </p:cNvPr>
          <p:cNvSpPr/>
          <p:nvPr/>
        </p:nvSpPr>
        <p:spPr>
          <a:xfrm>
            <a:off x="1005265" y="6370609"/>
            <a:ext cx="13797172" cy="2391957"/>
          </a:xfrm>
          <a:prstGeom prst="ellipse">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3600" b="1">
                <a:solidFill>
                  <a:srgbClr val="FF0000"/>
                </a:solidFill>
                <a:latin typeface="Times New Roman" panose="02020603050405020304" pitchFamily="18" charset="0"/>
                <a:ea typeface="Times New Roman" panose="02020603050405020304" pitchFamily="18" charset="0"/>
              </a:rPr>
              <a:t>HS lựa chọn thi đấu đá cầu theo thế mạnh và sẽ cổ vũ các bạn tham gia thi cờ vua.</a:t>
            </a:r>
            <a:endParaRPr lang="vi-VN"/>
          </a:p>
        </p:txBody>
      </p:sp>
    </p:spTree>
    <p:extLst>
      <p:ext uri="{BB962C8B-B14F-4D97-AF65-F5344CB8AC3E}">
        <p14:creationId xmlns:p14="http://schemas.microsoft.com/office/powerpoint/2010/main" val="618277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1+#ppt_w/2"/>
                                          </p:val>
                                        </p:tav>
                                        <p:tav tm="100000">
                                          <p:val>
                                            <p:strVal val="#ppt_x"/>
                                          </p:val>
                                        </p:tav>
                                      </p:tavLst>
                                    </p:anim>
                                    <p:anim calcmode="lin" valueType="num">
                                      <p:cBhvr additive="base">
                                        <p:cTn id="20"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3" grpId="0"/>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374568" y="-35881"/>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7: EM KHÁM PHÁ BẢN THÂN (T2)</a:t>
              </a:r>
            </a:p>
          </p:txBody>
        </p:sp>
      </p:grpSp>
      <p:sp>
        <p:nvSpPr>
          <p:cNvPr id="46" name="Text Box 14"/>
          <p:cNvSpPr txBox="1">
            <a:spLocks noChangeArrowheads="1"/>
          </p:cNvSpPr>
          <p:nvPr/>
        </p:nvSpPr>
        <p:spPr bwMode="auto">
          <a:xfrm>
            <a:off x="1005265" y="1488825"/>
            <a:ext cx="2369303"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3. Đóng vai</a:t>
            </a:r>
          </a:p>
        </p:txBody>
      </p:sp>
      <p:sp>
        <p:nvSpPr>
          <p:cNvPr id="20" name="Rectangle 19">
            <a:extLst>
              <a:ext uri="{FF2B5EF4-FFF2-40B4-BE49-F238E27FC236}">
                <a16:creationId xmlns:a16="http://schemas.microsoft.com/office/drawing/2014/main" xmlns="" id="{3AFC4CC6-5C5A-4000-ACAD-05FDCAF43BA3}"/>
              </a:ext>
            </a:extLst>
          </p:cNvPr>
          <p:cNvSpPr/>
          <p:nvPr/>
        </p:nvSpPr>
        <p:spPr>
          <a:xfrm>
            <a:off x="1430216" y="2109023"/>
            <a:ext cx="14818772" cy="699102"/>
          </a:xfrm>
          <a:prstGeom prst="rect">
            <a:avLst/>
          </a:prstGeom>
        </p:spPr>
        <p:txBody>
          <a:bodyPr wrap="square">
            <a:spAutoFit/>
          </a:bodyPr>
          <a:lstStyle/>
          <a:p>
            <a:pPr>
              <a:lnSpc>
                <a:spcPct val="120000"/>
              </a:lnSpc>
              <a:spcAft>
                <a:spcPts val="0"/>
              </a:spcAft>
            </a:pPr>
            <a:r>
              <a:rPr lang="vi-VN" sz="3600" b="1">
                <a:solidFill>
                  <a:srgbClr val="FF0000"/>
                </a:solidFill>
                <a:latin typeface="Times New Roman" panose="02020603050405020304" pitchFamily="18" charset="0"/>
                <a:ea typeface="Times New Roman" panose="02020603050405020304" pitchFamily="18" charset="0"/>
              </a:rPr>
              <a:t>       </a:t>
            </a:r>
          </a:p>
        </p:txBody>
      </p:sp>
      <p:sp>
        <p:nvSpPr>
          <p:cNvPr id="7" name="Rectangle 6">
            <a:extLst>
              <a:ext uri="{FF2B5EF4-FFF2-40B4-BE49-F238E27FC236}">
                <a16:creationId xmlns:a16="http://schemas.microsoft.com/office/drawing/2014/main" xmlns="" id="{25AFA4D0-7698-4FDB-9A26-0A52712752E5}"/>
              </a:ext>
            </a:extLst>
          </p:cNvPr>
          <p:cNvSpPr/>
          <p:nvPr/>
        </p:nvSpPr>
        <p:spPr>
          <a:xfrm>
            <a:off x="1005265" y="2238508"/>
            <a:ext cx="15070151" cy="584775"/>
          </a:xfrm>
          <a:prstGeom prst="rect">
            <a:avLst/>
          </a:prstGeom>
        </p:spPr>
        <p:txBody>
          <a:bodyPr wrap="none">
            <a:spAutoFit/>
          </a:bodyPr>
          <a:lstStyle/>
          <a:p>
            <a:r>
              <a:rPr lang="vi-VN" sz="3200" b="1" i="1">
                <a:solidFill>
                  <a:srgbClr val="0000FF"/>
                </a:solidFill>
                <a:latin typeface="Times New Roman" panose="02020603050405020304" pitchFamily="18" charset="0"/>
                <a:ea typeface="Times New Roman" panose="02020603050405020304" pitchFamily="18" charset="0"/>
              </a:rPr>
              <a:t>Em hãy đ</a:t>
            </a:r>
            <a:r>
              <a:rPr lang="nl-NL" sz="3200" b="1" i="1">
                <a:solidFill>
                  <a:srgbClr val="0000FF"/>
                </a:solidFill>
                <a:latin typeface="Times New Roman" panose="02020603050405020304" pitchFamily="18" charset="0"/>
                <a:ea typeface="Times New Roman" panose="02020603050405020304" pitchFamily="18" charset="0"/>
              </a:rPr>
              <a:t>óng vai phóng viên nhí phỏng vấn điểm mạnh và điểm yếu của em và của bạn.</a:t>
            </a:r>
            <a:endParaRPr lang="vi-VN" sz="3200">
              <a:solidFill>
                <a:srgbClr val="0000FF"/>
              </a:solidFill>
            </a:endParaRPr>
          </a:p>
        </p:txBody>
      </p:sp>
      <p:pic>
        <p:nvPicPr>
          <p:cNvPr id="12" name="Picture 11">
            <a:extLst>
              <a:ext uri="{FF2B5EF4-FFF2-40B4-BE49-F238E27FC236}">
                <a16:creationId xmlns:a16="http://schemas.microsoft.com/office/drawing/2014/main" xmlns="" id="{986F0C9C-9785-4B77-A0EB-2F3EC7DD17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919" y="3124200"/>
            <a:ext cx="8965923" cy="5458665"/>
          </a:xfrm>
          <a:prstGeom prst="rect">
            <a:avLst/>
          </a:prstGeom>
        </p:spPr>
      </p:pic>
      <p:sp>
        <p:nvSpPr>
          <p:cNvPr id="13" name="Rectangle 12">
            <a:extLst>
              <a:ext uri="{FF2B5EF4-FFF2-40B4-BE49-F238E27FC236}">
                <a16:creationId xmlns:a16="http://schemas.microsoft.com/office/drawing/2014/main" xmlns="" id="{FED04E24-4AAA-4A4C-B663-6B0326727603}"/>
              </a:ext>
            </a:extLst>
          </p:cNvPr>
          <p:cNvSpPr/>
          <p:nvPr/>
        </p:nvSpPr>
        <p:spPr>
          <a:xfrm>
            <a:off x="10271919" y="4294710"/>
            <a:ext cx="5364956" cy="2062103"/>
          </a:xfrm>
          <a:prstGeom prst="rect">
            <a:avLst/>
          </a:prstGeom>
        </p:spPr>
        <p:txBody>
          <a:bodyPr wrap="square">
            <a:spAutoFit/>
          </a:bodyPr>
          <a:lstStyle/>
          <a:p>
            <a:pPr algn="just"/>
            <a:r>
              <a:rPr lang="vi-VN" sz="3200" b="1">
                <a:solidFill>
                  <a:srgbClr val="FF0000"/>
                </a:solidFill>
                <a:latin typeface="+mj-lt"/>
              </a:rPr>
              <a:t>- Điểm mạnh của bạn là gì?</a:t>
            </a:r>
          </a:p>
          <a:p>
            <a:pPr algn="just"/>
            <a:endParaRPr lang="vi-VN" sz="3200" b="1">
              <a:solidFill>
                <a:srgbClr val="FF0000"/>
              </a:solidFill>
              <a:latin typeface="+mj-lt"/>
            </a:endParaRPr>
          </a:p>
          <a:p>
            <a:pPr algn="just"/>
            <a:r>
              <a:rPr lang="vi-VN" sz="3200" b="1">
                <a:solidFill>
                  <a:srgbClr val="FF0000"/>
                </a:solidFill>
                <a:latin typeface="+mj-lt"/>
              </a:rPr>
              <a:t>- Đâu là điều bạn cần cố gắng?</a:t>
            </a:r>
          </a:p>
        </p:txBody>
      </p:sp>
    </p:spTree>
    <p:extLst>
      <p:ext uri="{BB962C8B-B14F-4D97-AF65-F5344CB8AC3E}">
        <p14:creationId xmlns:p14="http://schemas.microsoft.com/office/powerpoint/2010/main" val="2032234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animEffect transition="in" filter="fade">
                                      <p:cBhvr>
                                        <p:cTn id="17" dur="500"/>
                                        <p:tgtEl>
                                          <p:spTgt spid="1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xEl>
                                              <p:pRg st="2" end="2"/>
                                            </p:txEl>
                                          </p:spTgt>
                                        </p:tgtEl>
                                        <p:attrNameLst>
                                          <p:attrName>style.visibility</p:attrName>
                                        </p:attrNameLst>
                                      </p:cBhvr>
                                      <p:to>
                                        <p:strVal val="visible"/>
                                      </p:to>
                                    </p:set>
                                    <p:animEffect transition="in" filter="fade">
                                      <p:cBhvr>
                                        <p:cTn id="22"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374568" y="-35881"/>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7: EM KHÁM PHÁ BẢN THÂN (T2)</a:t>
              </a:r>
            </a:p>
          </p:txBody>
        </p:sp>
      </p:grpSp>
      <p:sp>
        <p:nvSpPr>
          <p:cNvPr id="46" name="Text Box 14"/>
          <p:cNvSpPr txBox="1">
            <a:spLocks noChangeArrowheads="1"/>
          </p:cNvSpPr>
          <p:nvPr/>
        </p:nvSpPr>
        <p:spPr bwMode="auto">
          <a:xfrm>
            <a:off x="1005265" y="1488825"/>
            <a:ext cx="2369303"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3. Đóng vai</a:t>
            </a:r>
          </a:p>
        </p:txBody>
      </p:sp>
      <p:sp>
        <p:nvSpPr>
          <p:cNvPr id="20" name="Rectangle 19">
            <a:extLst>
              <a:ext uri="{FF2B5EF4-FFF2-40B4-BE49-F238E27FC236}">
                <a16:creationId xmlns:a16="http://schemas.microsoft.com/office/drawing/2014/main" xmlns="" id="{3AFC4CC6-5C5A-4000-ACAD-05FDCAF43BA3}"/>
              </a:ext>
            </a:extLst>
          </p:cNvPr>
          <p:cNvSpPr/>
          <p:nvPr/>
        </p:nvSpPr>
        <p:spPr>
          <a:xfrm>
            <a:off x="1430216" y="2109023"/>
            <a:ext cx="14818772" cy="699102"/>
          </a:xfrm>
          <a:prstGeom prst="rect">
            <a:avLst/>
          </a:prstGeom>
        </p:spPr>
        <p:txBody>
          <a:bodyPr wrap="square">
            <a:spAutoFit/>
          </a:bodyPr>
          <a:lstStyle/>
          <a:p>
            <a:pPr>
              <a:lnSpc>
                <a:spcPct val="120000"/>
              </a:lnSpc>
              <a:spcAft>
                <a:spcPts val="0"/>
              </a:spcAft>
            </a:pPr>
            <a:r>
              <a:rPr lang="vi-VN" sz="3600" b="1">
                <a:solidFill>
                  <a:srgbClr val="FF0000"/>
                </a:solidFill>
                <a:latin typeface="Times New Roman" panose="02020603050405020304" pitchFamily="18" charset="0"/>
                <a:ea typeface="Times New Roman" panose="02020603050405020304" pitchFamily="18" charset="0"/>
              </a:rPr>
              <a:t>       </a:t>
            </a:r>
          </a:p>
        </p:txBody>
      </p:sp>
      <p:sp>
        <p:nvSpPr>
          <p:cNvPr id="7" name="Rectangle 6">
            <a:extLst>
              <a:ext uri="{FF2B5EF4-FFF2-40B4-BE49-F238E27FC236}">
                <a16:creationId xmlns:a16="http://schemas.microsoft.com/office/drawing/2014/main" xmlns="" id="{25AFA4D0-7698-4FDB-9A26-0A52712752E5}"/>
              </a:ext>
            </a:extLst>
          </p:cNvPr>
          <p:cNvSpPr/>
          <p:nvPr/>
        </p:nvSpPr>
        <p:spPr>
          <a:xfrm>
            <a:off x="1005265" y="2147193"/>
            <a:ext cx="14631610" cy="1077218"/>
          </a:xfrm>
          <a:prstGeom prst="rect">
            <a:avLst/>
          </a:prstGeom>
        </p:spPr>
        <p:txBody>
          <a:bodyPr wrap="square">
            <a:spAutoFit/>
          </a:bodyPr>
          <a:lstStyle/>
          <a:p>
            <a:pPr algn="just"/>
            <a:r>
              <a:rPr lang="vi-VN" sz="3200" b="1" i="1">
                <a:solidFill>
                  <a:srgbClr val="0000FF"/>
                </a:solidFill>
                <a:latin typeface="Times New Roman" panose="02020603050405020304" pitchFamily="18" charset="0"/>
                <a:ea typeface="Times New Roman" panose="02020603050405020304" pitchFamily="18" charset="0"/>
              </a:rPr>
              <a:t>     Chia sẻ với bạn những hoạt động em có thể tham gia phù hợp với điểm mạnh và điểm yếu của em.</a:t>
            </a:r>
            <a:endParaRPr lang="vi-VN" sz="3200">
              <a:solidFill>
                <a:srgbClr val="0000FF"/>
              </a:solidFill>
            </a:endParaRPr>
          </a:p>
        </p:txBody>
      </p:sp>
      <p:pic>
        <p:nvPicPr>
          <p:cNvPr id="10" name="Picture 9">
            <a:extLst>
              <a:ext uri="{FF2B5EF4-FFF2-40B4-BE49-F238E27FC236}">
                <a16:creationId xmlns:a16="http://schemas.microsoft.com/office/drawing/2014/main" xmlns="" id="{7E11ADFF-9F9E-4F32-B104-19FBAAEBCB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9919" y="3428323"/>
            <a:ext cx="13563600" cy="5486400"/>
          </a:xfrm>
          <a:prstGeom prst="rect">
            <a:avLst/>
          </a:prstGeom>
        </p:spPr>
      </p:pic>
    </p:spTree>
    <p:extLst>
      <p:ext uri="{BB962C8B-B14F-4D97-AF65-F5344CB8AC3E}">
        <p14:creationId xmlns:p14="http://schemas.microsoft.com/office/powerpoint/2010/main" val="2842200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333563" y="-35881"/>
            <a:ext cx="8610600" cy="1801065"/>
            <a:chOff x="3677714" y="0"/>
            <a:chExt cx="8610600" cy="1801065"/>
          </a:xfrm>
        </p:grpSpPr>
        <p:grpSp>
          <p:nvGrpSpPr>
            <p:cNvPr id="2" name="Group 1"/>
            <p:cNvGrpSpPr/>
            <p:nvPr/>
          </p:nvGrpSpPr>
          <p:grpSpPr>
            <a:xfrm>
              <a:off x="5236910" y="0"/>
              <a:ext cx="5492209" cy="993221"/>
              <a:chOff x="4539228" y="172432"/>
              <a:chExt cx="5399539" cy="993221"/>
            </a:xfrm>
          </p:grpSpPr>
          <p:grpSp>
            <p:nvGrpSpPr>
              <p:cNvPr id="3" name="Group 2"/>
              <p:cNvGrpSpPr/>
              <p:nvPr/>
            </p:nvGrpSpPr>
            <p:grpSpPr>
              <a:xfrm>
                <a:off x="4539228" y="172432"/>
                <a:ext cx="5399539" cy="993221"/>
                <a:chOff x="4539228" y="172432"/>
                <a:chExt cx="5399539" cy="993221"/>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04674" y="703988"/>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677714" y="1286642"/>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7: EM KHÁM PHÁ BẢN THÂN (T2)</a:t>
              </a:r>
            </a:p>
          </p:txBody>
        </p:sp>
      </p:grpSp>
      <p:sp>
        <p:nvSpPr>
          <p:cNvPr id="20" name="Rectangle 19">
            <a:extLst>
              <a:ext uri="{FF2B5EF4-FFF2-40B4-BE49-F238E27FC236}">
                <a16:creationId xmlns:a16="http://schemas.microsoft.com/office/drawing/2014/main" xmlns="" id="{3AFC4CC6-5C5A-4000-ACAD-05FDCAF43BA3}"/>
              </a:ext>
            </a:extLst>
          </p:cNvPr>
          <p:cNvSpPr/>
          <p:nvPr/>
        </p:nvSpPr>
        <p:spPr>
          <a:xfrm>
            <a:off x="1430216" y="2109023"/>
            <a:ext cx="14818772" cy="699102"/>
          </a:xfrm>
          <a:prstGeom prst="rect">
            <a:avLst/>
          </a:prstGeom>
        </p:spPr>
        <p:txBody>
          <a:bodyPr wrap="square">
            <a:spAutoFit/>
          </a:bodyPr>
          <a:lstStyle/>
          <a:p>
            <a:pPr>
              <a:lnSpc>
                <a:spcPct val="120000"/>
              </a:lnSpc>
              <a:spcAft>
                <a:spcPts val="0"/>
              </a:spcAft>
            </a:pPr>
            <a:r>
              <a:rPr lang="vi-VN" sz="3600" b="1">
                <a:solidFill>
                  <a:srgbClr val="FF0000"/>
                </a:solidFill>
                <a:latin typeface="Times New Roman" panose="02020603050405020304" pitchFamily="18" charset="0"/>
                <a:ea typeface="Times New Roman" panose="02020603050405020304" pitchFamily="18" charset="0"/>
              </a:rPr>
              <a:t>       </a:t>
            </a:r>
          </a:p>
        </p:txBody>
      </p:sp>
      <p:pic>
        <p:nvPicPr>
          <p:cNvPr id="13" name="Picture 12">
            <a:extLst>
              <a:ext uri="{FF2B5EF4-FFF2-40B4-BE49-F238E27FC236}">
                <a16:creationId xmlns:a16="http://schemas.microsoft.com/office/drawing/2014/main" xmlns="" id="{3711808D-DE17-4C5A-8CE7-7B8BCAB09B66}"/>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127919" y="1981200"/>
            <a:ext cx="13566103" cy="5715524"/>
          </a:xfrm>
          <a:prstGeom prst="rect">
            <a:avLst/>
          </a:prstGeom>
        </p:spPr>
      </p:pic>
    </p:spTree>
    <p:extLst>
      <p:ext uri="{BB962C8B-B14F-4D97-AF65-F5344CB8AC3E}">
        <p14:creationId xmlns:p14="http://schemas.microsoft.com/office/powerpoint/2010/main" val="696713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719" y="218988"/>
            <a:ext cx="14417345" cy="8459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WordArt 3"/>
          <p:cNvSpPr>
            <a:spLocks noChangeArrowheads="1" noChangeShapeType="1" noTextEdit="1"/>
          </p:cNvSpPr>
          <p:nvPr/>
        </p:nvSpPr>
        <p:spPr bwMode="auto">
          <a:xfrm>
            <a:off x="1966119" y="3657600"/>
            <a:ext cx="12649200" cy="15827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311788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0" fill="hold"/>
                                        <p:tgtEl>
                                          <p:spTgt spid="25"/>
                                        </p:tgtEl>
                                        <p:attrNameLst>
                                          <p:attrName>ppt_w</p:attrName>
                                        </p:attrNameLst>
                                      </p:cBhvr>
                                      <p:tavLst>
                                        <p:tav tm="0">
                                          <p:val>
                                            <p:fltVal val="0"/>
                                          </p:val>
                                        </p:tav>
                                        <p:tav tm="100000">
                                          <p:val>
                                            <p:strVal val="#ppt_w"/>
                                          </p:val>
                                        </p:tav>
                                      </p:tavLst>
                                    </p:anim>
                                    <p:anim calcmode="lin" valueType="num">
                                      <p:cBhvr>
                                        <p:cTn id="8" dur="5000" fill="hold"/>
                                        <p:tgtEl>
                                          <p:spTgt spid="25"/>
                                        </p:tgtEl>
                                        <p:attrNameLst>
                                          <p:attrName>ppt_h</p:attrName>
                                        </p:attrNameLst>
                                      </p:cBhvr>
                                      <p:tavLst>
                                        <p:tav tm="0">
                                          <p:val>
                                            <p:fltVal val="0"/>
                                          </p:val>
                                        </p:tav>
                                        <p:tav tm="100000">
                                          <p:val>
                                            <p:strVal val="#ppt_h"/>
                                          </p:val>
                                        </p:tav>
                                      </p:tavLst>
                                    </p:anim>
                                    <p:animEffect transition="in" filter="fade">
                                      <p:cBhvr>
                                        <p:cTn id="9" dur="5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1255</TotalTime>
  <Words>578</Words>
  <Application>Microsoft Office PowerPoint</Application>
  <PresentationFormat>Custom</PresentationFormat>
  <Paragraphs>53</Paragraphs>
  <Slides>9</Slides>
  <Notes>1</Notes>
  <HiddenSlides>0</HiddenSlides>
  <MMClips>1</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332</cp:revision>
  <dcterms:created xsi:type="dcterms:W3CDTF">2022-07-10T01:37:20Z</dcterms:created>
  <dcterms:modified xsi:type="dcterms:W3CDTF">2022-08-23T12:48:25Z</dcterms:modified>
</cp:coreProperties>
</file>