
<file path=[Content_Types].xml><?xml version="1.0" encoding="utf-8"?>
<Types xmlns="http://schemas.openxmlformats.org/package/2006/content-types">
  <Default Extension="mp3" ContentType="audio/mpeg"/>
  <Default Extension="png" ContentType="image/png"/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3" r:id="rId2"/>
  </p:sldMasterIdLst>
  <p:notesMasterIdLst>
    <p:notesMasterId r:id="rId21"/>
  </p:notesMasterIdLst>
  <p:sldIdLst>
    <p:sldId id="335" r:id="rId3"/>
    <p:sldId id="257" r:id="rId4"/>
    <p:sldId id="336" r:id="rId5"/>
    <p:sldId id="262" r:id="rId6"/>
    <p:sldId id="323" r:id="rId7"/>
    <p:sldId id="276" r:id="rId8"/>
    <p:sldId id="314" r:id="rId9"/>
    <p:sldId id="316" r:id="rId10"/>
    <p:sldId id="332" r:id="rId11"/>
    <p:sldId id="334" r:id="rId12"/>
    <p:sldId id="266" r:id="rId13"/>
    <p:sldId id="324" r:id="rId14"/>
    <p:sldId id="325" r:id="rId15"/>
    <p:sldId id="328" r:id="rId16"/>
    <p:sldId id="327" r:id="rId17"/>
    <p:sldId id="260" r:id="rId18"/>
    <p:sldId id="281" r:id="rId19"/>
    <p:sldId id="305" r:id="rId20"/>
  </p:sldIdLst>
  <p:sldSz cx="12192000" cy="6858000"/>
  <p:notesSz cx="6858000" cy="9144000"/>
  <p:custDataLst>
    <p:tags r:id="rId2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6" roundtripDataSignature="AMtx7miAYYJ+CqvYrdf855CZJbdxdgcP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6ADFF"/>
    <a:srgbClr val="FF99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94660"/>
  </p:normalViewPr>
  <p:slideViewPr>
    <p:cSldViewPr snapToGrid="0">
      <p:cViewPr varScale="1">
        <p:scale>
          <a:sx n="63" d="100"/>
          <a:sy n="63" d="100"/>
        </p:scale>
        <p:origin x="584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36" Type="http://customschemas.google.com/relationships/presentationmetadata" Target="meta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030617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2554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" name="Google Shape;18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6230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6607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3558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1801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7341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10752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14946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59381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50683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5349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24478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88050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65244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77503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19718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86315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73338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59429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46403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78094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26046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19479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57276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99577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88776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91706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74406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70728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4481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59328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50841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60246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2399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31871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95413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63688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86687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52926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8638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00315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81067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30423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20137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002347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27614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63181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75109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59965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569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64363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7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7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2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5"/>
              <a:buFont typeface="Calibri"/>
              <a:buNone/>
              <a:defRPr sz="5335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 sz="2665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5"/>
              <a:buNone/>
              <a:defRPr sz="2135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30" name="Google Shape;130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2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427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Char char="•"/>
              <a:defRPr sz="4265"/>
            </a:lvl1pPr>
            <a:lvl2pPr marL="914400" lvl="1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–"/>
              <a:defRPr sz="3734"/>
            </a:lvl2pPr>
            <a:lvl3pPr marL="1371600" lvl="2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4pPr>
            <a:lvl5pPr marL="2286000" lvl="4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»"/>
              <a:defRPr sz="2665"/>
            </a:lvl5pPr>
            <a:lvl6pPr marL="2743200" lvl="5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6pPr>
            <a:lvl7pPr marL="3200400" lvl="6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7pPr>
            <a:lvl8pPr marL="3657600" lvl="7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8pPr>
            <a:lvl9pPr marL="4114800" lvl="8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2" name="Google Shape;142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None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3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9" name="Google Shape;149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5"/>
          <p:cNvSpPr txBox="1">
            <a:spLocks noGrp="1"/>
          </p:cNvSpPr>
          <p:nvPr>
            <p:ph type="title"/>
          </p:nvPr>
        </p:nvSpPr>
        <p:spPr>
          <a:xfrm rot="5400000">
            <a:off x="8016874" y="1028701"/>
            <a:ext cx="438785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5"/>
          <p:cNvSpPr txBox="1">
            <a:spLocks noGrp="1"/>
          </p:cNvSpPr>
          <p:nvPr>
            <p:ph type="body" idx="1"/>
          </p:nvPr>
        </p:nvSpPr>
        <p:spPr>
          <a:xfrm rot="5400000">
            <a:off x="2428874" y="-1612900"/>
            <a:ext cx="4387851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4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4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42" Type="http://schemas.openxmlformats.org/officeDocument/2006/relationships/slideLayout" Target="../slideLayouts/slideLayout54.xml"/><Relationship Id="rId47" Type="http://schemas.openxmlformats.org/officeDocument/2006/relationships/slideLayout" Target="../slideLayouts/slideLayout59.xml"/><Relationship Id="rId50" Type="http://schemas.openxmlformats.org/officeDocument/2006/relationships/slideLayout" Target="../slideLayouts/slideLayout62.xml"/><Relationship Id="rId55" Type="http://schemas.openxmlformats.org/officeDocument/2006/relationships/slideLayout" Target="../slideLayouts/slideLayout67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40" Type="http://schemas.openxmlformats.org/officeDocument/2006/relationships/slideLayout" Target="../slideLayouts/slideLayout52.xml"/><Relationship Id="rId45" Type="http://schemas.openxmlformats.org/officeDocument/2006/relationships/slideLayout" Target="../slideLayouts/slideLayout57.xml"/><Relationship Id="rId53" Type="http://schemas.openxmlformats.org/officeDocument/2006/relationships/slideLayout" Target="../slideLayouts/slideLayout65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43" Type="http://schemas.openxmlformats.org/officeDocument/2006/relationships/slideLayout" Target="../slideLayouts/slideLayout55.xml"/><Relationship Id="rId48" Type="http://schemas.openxmlformats.org/officeDocument/2006/relationships/slideLayout" Target="../slideLayouts/slideLayout60.xml"/><Relationship Id="rId56" Type="http://schemas.openxmlformats.org/officeDocument/2006/relationships/slideLayout" Target="../slideLayouts/slideLayout68.xml"/><Relationship Id="rId8" Type="http://schemas.openxmlformats.org/officeDocument/2006/relationships/slideLayout" Target="../slideLayouts/slideLayout20.xml"/><Relationship Id="rId51" Type="http://schemas.openxmlformats.org/officeDocument/2006/relationships/slideLayout" Target="../slideLayouts/slideLayout63.xml"/><Relationship Id="rId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4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32.xml"/><Relationship Id="rId41" Type="http://schemas.openxmlformats.org/officeDocument/2006/relationships/slideLayout" Target="../slideLayouts/slideLayout53.xml"/><Relationship Id="rId54" Type="http://schemas.openxmlformats.org/officeDocument/2006/relationships/slideLayout" Target="../slideLayouts/slideLayout66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49" Type="http://schemas.openxmlformats.org/officeDocument/2006/relationships/slideLayout" Target="../slideLayouts/slideLayout61.xml"/><Relationship Id="rId57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22.xml"/><Relationship Id="rId31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56.xml"/><Relationship Id="rId52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 sz="5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99427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Char char="•"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5772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Char char="–"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–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»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24" r:id="rId3"/>
    <p:sldLayoutId id="2147483722" r:id="rId4"/>
    <p:sldLayoutId id="2147483721" r:id="rId5"/>
    <p:sldLayoutId id="2147483702" r:id="rId6"/>
    <p:sldLayoutId id="2147483701" r:id="rId7"/>
    <p:sldLayoutId id="2147483700" r:id="rId8"/>
    <p:sldLayoutId id="2147483699" r:id="rId9"/>
    <p:sldLayoutId id="2147483698" r:id="rId10"/>
    <p:sldLayoutId id="2147483696" r:id="rId11"/>
    <p:sldLayoutId id="2147483694" r:id="rId12"/>
    <p:sldLayoutId id="2147483693" r:id="rId13"/>
    <p:sldLayoutId id="2147483692" r:id="rId14"/>
    <p:sldLayoutId id="2147483691" r:id="rId15"/>
    <p:sldLayoutId id="2147483687" r:id="rId16"/>
    <p:sldLayoutId id="2147483665" r:id="rId17"/>
    <p:sldLayoutId id="2147483728" r:id="rId18"/>
    <p:sldLayoutId id="2147483727" r:id="rId19"/>
    <p:sldLayoutId id="2147483723" r:id="rId20"/>
    <p:sldLayoutId id="2147483720" r:id="rId21"/>
    <p:sldLayoutId id="2147483718" r:id="rId22"/>
    <p:sldLayoutId id="2147483717" r:id="rId23"/>
    <p:sldLayoutId id="2147483716" r:id="rId24"/>
    <p:sldLayoutId id="2147483715" r:id="rId25"/>
    <p:sldLayoutId id="2147483714" r:id="rId26"/>
    <p:sldLayoutId id="2147483713" r:id="rId27"/>
    <p:sldLayoutId id="2147483712" r:id="rId28"/>
    <p:sldLayoutId id="2147483711" r:id="rId29"/>
    <p:sldLayoutId id="2147483710" r:id="rId30"/>
    <p:sldLayoutId id="2147483709" r:id="rId31"/>
    <p:sldLayoutId id="2147483708" r:id="rId32"/>
    <p:sldLayoutId id="2147483707" r:id="rId33"/>
    <p:sldLayoutId id="2147483706" r:id="rId34"/>
    <p:sldLayoutId id="2147483705" r:id="rId35"/>
    <p:sldLayoutId id="2147483704" r:id="rId36"/>
    <p:sldLayoutId id="2147483703" r:id="rId37"/>
    <p:sldLayoutId id="2147483697" r:id="rId38"/>
    <p:sldLayoutId id="2147483695" r:id="rId39"/>
    <p:sldLayoutId id="2147483689" r:id="rId40"/>
    <p:sldLayoutId id="2147483688" r:id="rId41"/>
    <p:sldLayoutId id="2147483686" r:id="rId42"/>
    <p:sldLayoutId id="2147483685" r:id="rId43"/>
    <p:sldLayoutId id="2147483684" r:id="rId44"/>
    <p:sldLayoutId id="2147483683" r:id="rId45"/>
    <p:sldLayoutId id="2147483682" r:id="rId46"/>
    <p:sldLayoutId id="2147483681" r:id="rId47"/>
    <p:sldLayoutId id="2147483680" r:id="rId48"/>
    <p:sldLayoutId id="2147483666" r:id="rId49"/>
    <p:sldLayoutId id="2147483667" r:id="rId50"/>
    <p:sldLayoutId id="2147483668" r:id="rId51"/>
    <p:sldLayoutId id="2147483669" r:id="rId52"/>
    <p:sldLayoutId id="2147483670" r:id="rId53"/>
    <p:sldLayoutId id="2147483671" r:id="rId54"/>
    <p:sldLayoutId id="2147483672" r:id="rId55"/>
    <p:sldLayoutId id="2147483673" r:id="rId56"/>
    <p:sldLayoutId id="2147483674" r:id="rId5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openxmlformats.org/officeDocument/2006/relationships/audio" Target="../media/media1.mp3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" Type="http://schemas.microsoft.com/office/2007/relationships/media" Target="../media/media1.mp3"/><Relationship Id="rId16" Type="http://schemas.openxmlformats.org/officeDocument/2006/relationships/image" Target="../media/image11.png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microsoft.com/office/2007/relationships/hdphoto" Target="../media/hdphoto6.wdp"/><Relationship Id="rId18" Type="http://schemas.openxmlformats.org/officeDocument/2006/relationships/image" Target="../media/image41.png"/><Relationship Id="rId3" Type="http://schemas.openxmlformats.org/officeDocument/2006/relationships/image" Target="../media/image33.png"/><Relationship Id="rId21" Type="http://schemas.openxmlformats.org/officeDocument/2006/relationships/image" Target="../media/image43.png"/><Relationship Id="rId7" Type="http://schemas.microsoft.com/office/2007/relationships/hdphoto" Target="../media/hdphoto3.wdp"/><Relationship Id="rId12" Type="http://schemas.openxmlformats.org/officeDocument/2006/relationships/image" Target="../media/image38.png"/><Relationship Id="rId17" Type="http://schemas.microsoft.com/office/2007/relationships/hdphoto" Target="../media/hdphoto8.wdp"/><Relationship Id="rId2" Type="http://schemas.openxmlformats.org/officeDocument/2006/relationships/image" Target="../media/image32.jpeg"/><Relationship Id="rId16" Type="http://schemas.openxmlformats.org/officeDocument/2006/relationships/image" Target="../media/image40.png"/><Relationship Id="rId20" Type="http://schemas.openxmlformats.org/officeDocument/2006/relationships/slide" Target="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37.png"/><Relationship Id="rId19" Type="http://schemas.openxmlformats.org/officeDocument/2006/relationships/image" Target="../media/image42.png"/><Relationship Id="rId4" Type="http://schemas.openxmlformats.org/officeDocument/2006/relationships/image" Target="../media/image34.png"/><Relationship Id="rId9" Type="http://schemas.microsoft.com/office/2007/relationships/hdphoto" Target="../media/hdphoto4.wdp"/><Relationship Id="rId1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openxmlformats.org/officeDocument/2006/relationships/image" Target="../media/image52.png"/><Relationship Id="rId3" Type="http://schemas.microsoft.com/office/2007/relationships/hdphoto" Target="../media/hdphoto9.wdp"/><Relationship Id="rId7" Type="http://schemas.openxmlformats.org/officeDocument/2006/relationships/image" Target="../media/image49.png"/><Relationship Id="rId12" Type="http://schemas.openxmlformats.org/officeDocument/2006/relationships/image" Target="../media/image42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image" Target="../media/image47.png"/><Relationship Id="rId10" Type="http://schemas.openxmlformats.org/officeDocument/2006/relationships/image" Target="../media/image41.png"/><Relationship Id="rId4" Type="http://schemas.openxmlformats.org/officeDocument/2006/relationships/image" Target="../media/image46.gif"/><Relationship Id="rId9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54.png"/><Relationship Id="rId7" Type="http://schemas.openxmlformats.org/officeDocument/2006/relationships/image" Target="../media/image49.png"/><Relationship Id="rId12" Type="http://schemas.openxmlformats.org/officeDocument/2006/relationships/image" Target="../media/image56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Relationship Id="rId6" Type="http://schemas.microsoft.com/office/2007/relationships/hdphoto" Target="../media/hdphoto11.wdp"/><Relationship Id="rId11" Type="http://schemas.openxmlformats.org/officeDocument/2006/relationships/image" Target="../media/image52.png"/><Relationship Id="rId5" Type="http://schemas.openxmlformats.org/officeDocument/2006/relationships/image" Target="../media/image55.png"/><Relationship Id="rId10" Type="http://schemas.openxmlformats.org/officeDocument/2006/relationships/image" Target="../media/image42.png"/><Relationship Id="rId4" Type="http://schemas.openxmlformats.org/officeDocument/2006/relationships/image" Target="../media/image46.gif"/><Relationship Id="rId9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microsoft.com/office/2007/relationships/hdphoto" Target="../media/hdphoto13.wdp"/><Relationship Id="rId3" Type="http://schemas.openxmlformats.org/officeDocument/2006/relationships/image" Target="../media/image46.gif"/><Relationship Id="rId7" Type="http://schemas.openxmlformats.org/officeDocument/2006/relationships/image" Target="../media/image49.png"/><Relationship Id="rId12" Type="http://schemas.openxmlformats.org/officeDocument/2006/relationships/image" Target="../media/image58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Relationship Id="rId6" Type="http://schemas.microsoft.com/office/2007/relationships/hdphoto" Target="../media/hdphoto12.wdp"/><Relationship Id="rId11" Type="http://schemas.openxmlformats.org/officeDocument/2006/relationships/image" Target="../media/image52.png"/><Relationship Id="rId5" Type="http://schemas.openxmlformats.org/officeDocument/2006/relationships/image" Target="../media/image57.png"/><Relationship Id="rId10" Type="http://schemas.openxmlformats.org/officeDocument/2006/relationships/image" Target="../media/image42.png"/><Relationship Id="rId4" Type="http://schemas.openxmlformats.org/officeDocument/2006/relationships/image" Target="../media/image47.png"/><Relationship Id="rId9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4.png"/><Relationship Id="rId7" Type="http://schemas.microsoft.com/office/2007/relationships/hdphoto" Target="../media/hdphoto10.wdp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11" Type="http://schemas.openxmlformats.org/officeDocument/2006/relationships/image" Target="../media/image52.png"/><Relationship Id="rId5" Type="http://schemas.openxmlformats.org/officeDocument/2006/relationships/image" Target="../media/image60.png"/><Relationship Id="rId10" Type="http://schemas.openxmlformats.org/officeDocument/2006/relationships/image" Target="../media/image42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" Type="http://schemas.openxmlformats.org/officeDocument/2006/relationships/audio" Target="../media/media1.mp3"/><Relationship Id="rId16" Type="http://schemas.openxmlformats.org/officeDocument/2006/relationships/image" Target="../media/image11.png"/><Relationship Id="rId1" Type="http://schemas.microsoft.com/office/2007/relationships/media" Target="../media/media1.mp3"/><Relationship Id="rId6" Type="http://schemas.openxmlformats.org/officeDocument/2006/relationships/image" Target="../media/image62.png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.png"/><Relationship Id="rId1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7" Type="http://schemas.openxmlformats.org/officeDocument/2006/relationships/image" Target="../media/image1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control" Target="../activeX/activeX2.xml"/><Relationship Id="rId7" Type="http://schemas.openxmlformats.org/officeDocument/2006/relationships/notesSlide" Target="../notesSlides/notesSlide5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23.wmf"/><Relationship Id="rId5" Type="http://schemas.openxmlformats.org/officeDocument/2006/relationships/control" Target="../activeX/activeX4.xml"/><Relationship Id="rId10" Type="http://schemas.microsoft.com/office/2007/relationships/hdphoto" Target="../media/hdphoto1.wdp"/><Relationship Id="rId4" Type="http://schemas.openxmlformats.org/officeDocument/2006/relationships/control" Target="../activeX/activeX3.xml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ED187C-EE19-49BA-A218-EBFBD8CBBA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6014" y="-505769"/>
            <a:ext cx="13309368" cy="10693183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7047"/>
            <a:ext cx="12818077" cy="2010708"/>
          </a:xfrm>
          <a:prstGeom prst="rect">
            <a:avLst/>
          </a:prstGeom>
        </p:spPr>
      </p:pic>
      <p:sp>
        <p:nvSpPr>
          <p:cNvPr id="26" name="任意多边形 25"/>
          <p:cNvSpPr/>
          <p:nvPr/>
        </p:nvSpPr>
        <p:spPr>
          <a:xfrm>
            <a:off x="1" y="713958"/>
            <a:ext cx="12058423" cy="5427975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67">
              <a:cs typeface="+mn-ea"/>
              <a:sym typeface="+mn-lt"/>
            </a:endParaRPr>
          </a:p>
        </p:txBody>
      </p:sp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410444" y="-26808"/>
            <a:ext cx="3393991" cy="3285056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08" name="组合 107"/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5"/>
            <a:ext cx="2784389" cy="162082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9"/>
            <a:ext cx="2176557" cy="3377231"/>
          </a:xfrm>
          <a:prstGeom prst="rect">
            <a:avLst/>
          </a:prstGeom>
        </p:spPr>
      </p:pic>
      <p:sp>
        <p:nvSpPr>
          <p:cNvPr id="92" name="任意多边形 91"/>
          <p:cNvSpPr/>
          <p:nvPr/>
        </p:nvSpPr>
        <p:spPr>
          <a:xfrm>
            <a:off x="-31524" y="6115853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67">
              <a:cs typeface="+mn-ea"/>
              <a:sym typeface="+mn-lt"/>
            </a:endParaRPr>
          </a:p>
        </p:txBody>
      </p:sp>
      <p:sp>
        <p:nvSpPr>
          <p:cNvPr id="111" name="任意多边形 110"/>
          <p:cNvSpPr/>
          <p:nvPr/>
        </p:nvSpPr>
        <p:spPr>
          <a:xfrm>
            <a:off x="-19051" y="6327942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67">
              <a:cs typeface="+mn-ea"/>
              <a:sym typeface="+mn-lt"/>
            </a:endParaRPr>
          </a:p>
        </p:txBody>
      </p:sp>
      <p:sp>
        <p:nvSpPr>
          <p:cNvPr id="112" name="任意多边形 111"/>
          <p:cNvSpPr/>
          <p:nvPr/>
        </p:nvSpPr>
        <p:spPr>
          <a:xfrm>
            <a:off x="-6577" y="6799557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67"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589" y="5572509"/>
            <a:ext cx="2517103" cy="128549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1B25BFB-9F53-4194-A1AF-515A12614138}"/>
              </a:ext>
            </a:extLst>
          </p:cNvPr>
          <p:cNvSpPr txBox="1"/>
          <p:nvPr/>
        </p:nvSpPr>
        <p:spPr>
          <a:xfrm>
            <a:off x="-586745" y="1465471"/>
            <a:ext cx="13231911" cy="4154984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1219170">
              <a:buClrTx/>
              <a:defRPr/>
            </a:pPr>
            <a:r>
              <a:rPr lang="en-US" sz="7200" b="1" kern="1200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  <a:ea typeface="+mn-ea"/>
                <a:cs typeface="+mn-cs"/>
              </a:rPr>
              <a:t>Chào</a:t>
            </a:r>
            <a:r>
              <a:rPr lang="en-US" sz="7200" b="1" kern="1200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  <a:ea typeface="+mn-ea"/>
                <a:cs typeface="+mn-cs"/>
              </a:rPr>
              <a:t> </a:t>
            </a:r>
            <a:r>
              <a:rPr lang="en-US" sz="7200" b="1" kern="1200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  <a:ea typeface="+mn-ea"/>
                <a:cs typeface="+mn-cs"/>
              </a:rPr>
              <a:t>mừng</a:t>
            </a:r>
            <a:r>
              <a:rPr lang="en-US" sz="7200" b="1" kern="1200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  <a:ea typeface="+mn-ea"/>
                <a:cs typeface="+mn-cs"/>
              </a:rPr>
              <a:t> </a:t>
            </a:r>
            <a:r>
              <a:rPr lang="en-US" sz="7200" b="1" kern="1200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  <a:ea typeface="+mn-ea"/>
                <a:cs typeface="+mn-cs"/>
              </a:rPr>
              <a:t>các</a:t>
            </a:r>
            <a:r>
              <a:rPr lang="en-US" sz="7200" b="1" kern="1200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  <a:ea typeface="+mn-ea"/>
                <a:cs typeface="+mn-cs"/>
              </a:rPr>
              <a:t> </a:t>
            </a:r>
            <a:r>
              <a:rPr lang="en-US" sz="7200" b="1" kern="1200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  <a:ea typeface="+mn-ea"/>
                <a:cs typeface="+mn-cs"/>
              </a:rPr>
              <a:t>thầy</a:t>
            </a:r>
            <a:r>
              <a:rPr lang="en-US" sz="7200" b="1" kern="1200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  <a:ea typeface="+mn-ea"/>
                <a:cs typeface="+mn-cs"/>
              </a:rPr>
              <a:t> </a:t>
            </a:r>
            <a:r>
              <a:rPr lang="en-US" sz="7200" b="1" kern="1200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  <a:ea typeface="+mn-ea"/>
                <a:cs typeface="+mn-cs"/>
              </a:rPr>
              <a:t>cô</a:t>
            </a:r>
            <a:endParaRPr lang="en-US" sz="7200" b="1" kern="1200" dirty="0">
              <a:ln w="22225">
                <a:solidFill>
                  <a:srgbClr val="70AD47">
                    <a:lumMod val="75000"/>
                  </a:srgbClr>
                </a:solidFill>
                <a:prstDash val="solid"/>
              </a:ln>
              <a:solidFill>
                <a:srgbClr val="1DA838"/>
              </a:solidFill>
              <a:latin typeface="LNTH-Hoa Nho LNTH" pitchFamily="2" charset="0"/>
              <a:ea typeface="+mn-ea"/>
              <a:cs typeface="+mn-cs"/>
            </a:endParaRPr>
          </a:p>
          <a:p>
            <a:pPr algn="ctr" defTabSz="1219170">
              <a:buClrTx/>
              <a:defRPr/>
            </a:pPr>
            <a:r>
              <a:rPr lang="en-US" sz="7200" b="1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</a:rPr>
              <a:t>VỀ </a:t>
            </a:r>
            <a:r>
              <a:rPr lang="en-US" sz="7200" b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</a:rPr>
              <a:t>DỰ CHUYÊN ĐỀ</a:t>
            </a:r>
            <a:endParaRPr lang="en-US" sz="7200" b="1" dirty="0">
              <a:ln w="22225">
                <a:solidFill>
                  <a:srgbClr val="70AD47">
                    <a:lumMod val="75000"/>
                  </a:srgbClr>
                </a:solidFill>
                <a:prstDash val="solid"/>
              </a:ln>
              <a:solidFill>
                <a:srgbClr val="1DA838"/>
              </a:solidFill>
              <a:latin typeface="LNTH-Hoa Nho LNTH" pitchFamily="2" charset="0"/>
            </a:endParaRPr>
          </a:p>
          <a:p>
            <a:pPr algn="ctr" defTabSz="1219170">
              <a:buClrTx/>
              <a:defRPr/>
            </a:pPr>
            <a:r>
              <a:rPr lang="en-US" sz="7200" b="1" kern="120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LNTH-Hoa Nho LNTH" pitchFamily="2" charset="0"/>
                <a:ea typeface="+mn-ea"/>
                <a:cs typeface="+mn-cs"/>
              </a:rPr>
              <a:t>Môn Toán</a:t>
            </a:r>
            <a:endParaRPr lang="en-US" sz="7200" b="1" kern="1200" dirty="0">
              <a:ln w="22225">
                <a:solidFill>
                  <a:srgbClr val="70AD47">
                    <a:lumMod val="75000"/>
                  </a:srgbClr>
                </a:solidFill>
                <a:prstDash val="solid"/>
              </a:ln>
              <a:solidFill>
                <a:srgbClr val="FF0000"/>
              </a:solidFill>
              <a:latin typeface="LNTH-Hoa Nho LNTH" pitchFamily="2" charset="0"/>
              <a:ea typeface="+mn-ea"/>
              <a:cs typeface="+mn-cs"/>
            </a:endParaRPr>
          </a:p>
          <a:p>
            <a:pPr algn="ctr" defTabSz="1219170">
              <a:buClrTx/>
              <a:defRPr/>
            </a:pPr>
            <a:r>
              <a:rPr lang="en-US" sz="4800" b="1" i="1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LNTH-Hoa Nho LNTH" pitchFamily="2" charset="0"/>
              </a:rPr>
              <a:t>GV </a:t>
            </a:r>
            <a:r>
              <a:rPr lang="en-US" sz="4800" b="1" i="1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LNTH-Hoa Nho LNTH" pitchFamily="2" charset="0"/>
              </a:rPr>
              <a:t>thực</a:t>
            </a:r>
            <a:r>
              <a:rPr lang="en-US" sz="4800" b="1" i="1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LNTH-Hoa Nho LNTH" pitchFamily="2" charset="0"/>
              </a:rPr>
              <a:t> </a:t>
            </a:r>
            <a:r>
              <a:rPr lang="en-US" sz="4800" b="1" i="1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LNTH-Hoa Nho LNTH" pitchFamily="2" charset="0"/>
              </a:rPr>
              <a:t>hiện</a:t>
            </a:r>
            <a:r>
              <a:rPr lang="en-US" sz="4800" b="1" i="1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LNTH-Hoa Nho LNTH" pitchFamily="2" charset="0"/>
              </a:rPr>
              <a:t> </a:t>
            </a:r>
            <a:r>
              <a:rPr lang="en-US" sz="4800" b="1" i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LNTH-Hoa Nho LNTH" pitchFamily="2" charset="0"/>
              </a:rPr>
              <a:t>: Lê Thị Thanh Hương</a:t>
            </a:r>
            <a:endParaRPr lang="vi-VN" sz="7200" b="1" i="1" kern="1200" dirty="0">
              <a:ln w="22225">
                <a:solidFill>
                  <a:srgbClr val="70AD47">
                    <a:lumMod val="75000"/>
                  </a:srgbClr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pic>
        <p:nvPicPr>
          <p:cNvPr id="22" name="nhac nen1">
            <a:hlinkClick r:id="" action="ppaction://media"/>
            <a:extLst>
              <a:ext uri="{FF2B5EF4-FFF2-40B4-BE49-F238E27FC236}">
                <a16:creationId xmlns:a16="http://schemas.microsoft.com/office/drawing/2014/main" id="{88AD5D8B-A824-41A2-BCAA-0F804C9626E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904528" y="762180"/>
            <a:ext cx="649817" cy="64981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81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1" dur="1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decel="41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4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4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1400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24" dur="250" fill="hold"/>
                                        <p:tgtEl>
                                          <p:spTgt spid="28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67F5DA-E72A-4540-8096-E8774E2796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2814"/>
          <a:stretch/>
        </p:blipFill>
        <p:spPr>
          <a:xfrm>
            <a:off x="1071716" y="142645"/>
            <a:ext cx="10100259" cy="43883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70FCC414-95A6-4B78-8F9C-9B5E347ADCE3}"/>
              </a:ext>
            </a:extLst>
          </p:cNvPr>
          <p:cNvSpPr/>
          <p:nvPr/>
        </p:nvSpPr>
        <p:spPr>
          <a:xfrm>
            <a:off x="1020025" y="319548"/>
            <a:ext cx="669851" cy="638175"/>
          </a:xfrm>
          <a:prstGeom prst="ellipse">
            <a:avLst/>
          </a:prstGeom>
          <a:ln/>
          <a:scene3d>
            <a:camera prst="perspectiveFront"/>
            <a:lightRig rig="threePt" dir="t"/>
          </a:scene3d>
          <a:sp3d>
            <a:bevelT w="139700" h="139700" prst="divo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4DB7420C-6160-4C59-B932-F5A4C9415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6209" y="-381426"/>
            <a:ext cx="2760665" cy="2346565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ED2ECECA-E84C-4547-94DC-B3B006BECF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4839" y="9364"/>
            <a:ext cx="1634235" cy="127557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030904A-D620-49E2-A74A-A3D884752E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7440"/>
          <a:stretch/>
        </p:blipFill>
        <p:spPr>
          <a:xfrm>
            <a:off x="1073922" y="4707944"/>
            <a:ext cx="10084796" cy="18741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E86749-B79F-4FEC-9EBB-3AE80EEFC62F}"/>
              </a:ext>
            </a:extLst>
          </p:cNvPr>
          <p:cNvSpPr txBox="1"/>
          <p:nvPr/>
        </p:nvSpPr>
        <p:spPr>
          <a:xfrm>
            <a:off x="3356361" y="5140960"/>
            <a:ext cx="55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C7889E-938B-4F36-BE79-D51EB84E67C4}"/>
              </a:ext>
            </a:extLst>
          </p:cNvPr>
          <p:cNvSpPr txBox="1"/>
          <p:nvPr/>
        </p:nvSpPr>
        <p:spPr>
          <a:xfrm>
            <a:off x="4829561" y="5140960"/>
            <a:ext cx="55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D65F44-5426-497B-9E71-AF1B75013F42}"/>
              </a:ext>
            </a:extLst>
          </p:cNvPr>
          <p:cNvSpPr txBox="1"/>
          <p:nvPr/>
        </p:nvSpPr>
        <p:spPr>
          <a:xfrm>
            <a:off x="5752024" y="5130800"/>
            <a:ext cx="780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14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2B4546-1420-4470-A2D8-E5B53003BD22}"/>
              </a:ext>
            </a:extLst>
          </p:cNvPr>
          <p:cNvSpPr txBox="1"/>
          <p:nvPr/>
        </p:nvSpPr>
        <p:spPr>
          <a:xfrm>
            <a:off x="4082801" y="5130800"/>
            <a:ext cx="55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+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9403E2-0B5F-4A0F-8D2A-9FC0EBF32376}"/>
              </a:ext>
            </a:extLst>
          </p:cNvPr>
          <p:cNvSpPr txBox="1"/>
          <p:nvPr/>
        </p:nvSpPr>
        <p:spPr>
          <a:xfrm>
            <a:off x="7804344" y="5831840"/>
            <a:ext cx="780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647306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2722179"/>
            <a:ext cx="1243539" cy="268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Bach tuyet\43ebd44d263606f876d42fd2f199ea61 (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8837">
                        <a14:foregroundMark x1="40116" y1="26626" x2="70349" y2="59553"/>
                        <a14:foregroundMark x1="64535" y1="35366" x2="77035" y2="44715"/>
                        <a14:foregroundMark x1="45640" y1="16463" x2="28198" y2="36585"/>
                        <a14:foregroundMark x1="44186" y1="40244" x2="60174" y2="57724"/>
                        <a14:foregroundMark x1="67151" y1="58943" x2="86628" y2="57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519">
            <a:off x="10592437" y="4662277"/>
            <a:ext cx="1880249" cy="268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2480" x2="72849" y2="41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8075" y="4667665"/>
            <a:ext cx="1913197" cy="25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DMIN\Desktop\Bach tuyet\RjAwOTQ4MTUyNEI3QjJCRTc2RjA6ZDA1ZjJmYTY2MjBkNDYzY2ZlZDNiOTA1Y2YxYTk1NzA6Ojo6OjA=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50431" y1="17647" x2="56466" y2="31120"/>
                        <a14:foregroundMark x1="79526" y1="14611" x2="53879" y2="29412"/>
                        <a14:foregroundMark x1="77586" y1="15180" x2="59914" y2="22960"/>
                        <a14:foregroundMark x1="53017" y1="6641" x2="44397" y2="25427"/>
                        <a14:foregroundMark x1="57328" y1="8918" x2="88793" y2="17837"/>
                        <a14:foregroundMark x1="54526" y1="6072" x2="66810" y2="9488"/>
                        <a14:foregroundMark x1="76509" y1="31499" x2="69397" y2="43643"/>
                        <a14:foregroundMark x1="95690" y1="16698" x2="76940" y2="10247"/>
                        <a14:foregroundMark x1="77586" y1="33776" x2="74353" y2="4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3735">
            <a:off x="9011" y="4789835"/>
            <a:ext cx="2123621" cy="241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4267" y1="18935" x2="28800" y2="43984"/>
                        <a14:foregroundMark x1="27200" y1="21696" x2="14667" y2="33728"/>
                        <a14:foregroundMark x1="36533" y1="32150" x2="35467" y2="44576"/>
                        <a14:foregroundMark x1="32533" y1="42801" x2="63733" y2="38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978">
            <a:off x="7736843" y="4957294"/>
            <a:ext cx="1831975" cy="247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DMIN\Desktop\Bach tuyet\43ebd44d263606f876d42fd2f199ea61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7640" y1="33252" x2="54382" y2="60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524" y="5232399"/>
            <a:ext cx="2212453" cy="203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ADMIN\Desktop\Bach tuyet\43ebd44d263606f876d42fd2f199ea61 (5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50482" y1="26157" x2="67203" y2="63581"/>
                        <a14:foregroundMark x1="38907" y1="22133" x2="24116" y2="46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8799">
            <a:off x="1408602" y="4577567"/>
            <a:ext cx="1656967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ADMIN\Desktop\Bach tuyet\43ebd44d263606f876d42fd2f199ea61 (8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53350" y1="9206" x2="64268" y2="52888"/>
                        <a14:foregroundMark x1="50372" y1="21841" x2="42432" y2="44585"/>
                        <a14:foregroundMark x1="38462" y1="36643" x2="57320" y2="45668"/>
                        <a14:foregroundMark x1="75682" y1="36282" x2="60298" y2="47834"/>
                        <a14:foregroundMark x1="71712" y1="29422" x2="76179" y2="37365"/>
                        <a14:foregroundMark x1="44417" y1="31949" x2="32506" y2="47112"/>
                        <a14:foregroundMark x1="35484" y1="33755" x2="44417" y2="42780"/>
                        <a14:foregroundMark x1="48387" y1="85740" x2="36476" y2="93321"/>
                        <a14:foregroundMark x1="46402" y1="14982" x2="37965" y2="30505"/>
                        <a14:foregroundMark x1="61787" y1="20397" x2="71216" y2="32310"/>
                        <a14:foregroundMark x1="50656" y1="20076" x2="55381" y2="26769"/>
                        <a14:foregroundMark x1="57743" y1="14532" x2="70341" y2="25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363395"/>
            <a:ext cx="2111365" cy="290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-2947963"/>
            <a:ext cx="9770739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199" y="-2825162"/>
            <a:ext cx="6078553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83" y="-1955800"/>
            <a:ext cx="9187917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644461" y="584200"/>
            <a:ext cx="7515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 TRỐN TÌM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 BẠCH TUYẾT VÀ 7 CHÚ LÙN</a:t>
            </a:r>
          </a:p>
        </p:txBody>
      </p:sp>
      <p:pic>
        <p:nvPicPr>
          <p:cNvPr id="15" name="Picture 11" descr="C:\Users\ADMIN\Desktop\Tai nguyen thiet ke tro choi\Angry birds epic birds\1505573783630 (2).pn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170" y="5901542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66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4EC4F0-4811-4E65-95F5-BEB91F09D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189;p2"/>
          <p:cNvSpPr txBox="1"/>
          <p:nvPr/>
        </p:nvSpPr>
        <p:spPr>
          <a:xfrm>
            <a:off x="4549967" y="244255"/>
            <a:ext cx="3775887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4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</a:rPr>
              <a:t>LUẬT CHƠI</a:t>
            </a:r>
            <a:endParaRPr sz="44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3" name="文本占位符 1">
            <a:extLst>
              <a:ext uri="{FF2B5EF4-FFF2-40B4-BE49-F238E27FC236}">
                <a16:creationId xmlns:a16="http://schemas.microsoft.com/office/drawing/2014/main" id="{1D4D8A0C-1924-4738-A40D-C717DD049076}"/>
              </a:ext>
            </a:extLst>
          </p:cNvPr>
          <p:cNvSpPr txBox="1">
            <a:spLocks/>
          </p:cNvSpPr>
          <p:nvPr/>
        </p:nvSpPr>
        <p:spPr>
          <a:xfrm>
            <a:off x="802105" y="2374233"/>
            <a:ext cx="10189051" cy="2935705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chú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lùn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đang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trốn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trong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rừng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Công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chúa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Bạch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Tuyết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có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nhiệm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vụ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tìm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chú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lùn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.,</a:t>
            </a:r>
          </a:p>
          <a:p>
            <a:pPr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Muốn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tìm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được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chú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lùn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Bạch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tuyết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phải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trả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lời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đúng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phép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tính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mà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trò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chơi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đưa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ra</a:t>
            </a:r>
            <a:r>
              <a:rPr lang="en-US" altLang="zh-CN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  <a:endParaRPr lang="zh-CN" altLang="en-US" sz="36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51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 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6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5085415" y="4860489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470377" y="499498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Bach tuyet\Doc2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2646">
            <a:off x="9398513" y="4144505"/>
            <a:ext cx="1543159" cy="228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7" y="-2738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981" y="-540372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477" y="-594238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59" y="3430814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1656897" y="222037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0000FF"/>
                </a:solidFill>
              </a:rPr>
              <a:t>A.4</a:t>
            </a:r>
            <a:endParaRPr lang="en-US" sz="4800" dirty="0">
              <a:solidFill>
                <a:srgbClr val="0000FF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629832" y="219186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333">
                <a:solidFill>
                  <a:srgbClr val="0000FF"/>
                </a:solidFill>
              </a:rPr>
              <a:t>B.9</a:t>
            </a:r>
            <a:endParaRPr lang="en-US" sz="5333" dirty="0">
              <a:solidFill>
                <a:srgbClr val="0000FF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911532" y="2196954"/>
            <a:ext cx="3074535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0000FF"/>
                </a:solidFill>
              </a:rPr>
              <a:t>C.12</a:t>
            </a:r>
            <a:endParaRPr lang="en-US" sz="48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6790" y="784641"/>
            <a:ext cx="3435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7 + 5 = ?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6" name="Explosion 1 5"/>
          <p:cNvSpPr/>
          <p:nvPr/>
        </p:nvSpPr>
        <p:spPr>
          <a:xfrm>
            <a:off x="7440247" y="4879947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pic>
        <p:nvPicPr>
          <p:cNvPr id="1035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119" y="762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75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 animBg="1"/>
      <p:bldP spid="25" grpId="0" animBg="1"/>
      <p:bldP spid="27" grpId="0" animBg="1"/>
      <p:bldP spid="27" grpId="1" animBg="1"/>
      <p:bldP spid="5" grpId="0"/>
      <p:bldP spid="6" grpId="0" animBg="1"/>
      <p:bldP spid="6" grpId="1" animBg="1"/>
      <p:bldP spid="6" grpId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2283599" y="433526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8187690" y="4717241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\Desktop\Bach tuyet\RjAwOTQ4MTUyNEI3QjJCRTc2RjA6ZDA1ZjJmYTY2MjBkNDYzY2ZlZDNiOTA1Y2YxYTk1NzA6Ojo6OjA=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56897" y1="16888" x2="50647" y2="30550"/>
                        <a14:foregroundMark x1="50647" y1="10816" x2="87284" y2="15939"/>
                        <a14:foregroundMark x1="74784" y1="17457" x2="73060" y2="41176"/>
                        <a14:foregroundMark x1="92457" y1="18406" x2="81681" y2="10816"/>
                        <a14:foregroundMark x1="63793" y1="10436" x2="51724" y2="6831"/>
                        <a14:foregroundMark x1="49353" y1="11954" x2="48922" y2="21442"/>
                        <a14:foregroundMark x1="59267" y1="19924" x2="66164" y2="24478"/>
                        <a14:foregroundMark x1="67241" y1="19924" x2="57974" y2="26565"/>
                        <a14:foregroundMark x1="94181" y1="15939" x2="84483" y2="9298"/>
                        <a14:foregroundMark x1="48276" y1="9867" x2="45474" y2="21442"/>
                        <a14:foregroundMark x1="77586" y1="32638" x2="71336" y2="432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96141">
            <a:off x="4085616" y="4181401"/>
            <a:ext cx="2032000" cy="2307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-828882"/>
            <a:ext cx="7010400" cy="842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717" y="-624928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231" y="-531455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Rounded Rectangle 45"/>
          <p:cNvSpPr/>
          <p:nvPr/>
        </p:nvSpPr>
        <p:spPr>
          <a:xfrm>
            <a:off x="1825939" y="2118457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0000FF"/>
                </a:solidFill>
              </a:rPr>
              <a:t>A.9</a:t>
            </a:r>
            <a:endParaRPr lang="en-US" sz="4800" dirty="0">
              <a:solidFill>
                <a:srgbClr val="0000FF"/>
              </a:solidFill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4716974" y="2124589"/>
            <a:ext cx="282031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333">
                <a:solidFill>
                  <a:srgbClr val="0000FF"/>
                </a:solidFill>
              </a:rPr>
              <a:t>B.15</a:t>
            </a:r>
            <a:endParaRPr lang="en-US" sz="5333" dirty="0">
              <a:solidFill>
                <a:srgbClr val="0000FF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8114967" y="213581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333">
                <a:solidFill>
                  <a:srgbClr val="0000FF"/>
                </a:solidFill>
              </a:rPr>
              <a:t>C.8</a:t>
            </a:r>
            <a:endParaRPr lang="en-US" sz="5333" dirty="0">
              <a:solidFill>
                <a:srgbClr val="0000FF"/>
              </a:solidFill>
            </a:endParaRPr>
          </a:p>
        </p:txBody>
      </p:sp>
      <p:pic>
        <p:nvPicPr>
          <p:cNvPr id="50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0" y="173384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Explosion 1 50"/>
          <p:cNvSpPr/>
          <p:nvPr/>
        </p:nvSpPr>
        <p:spPr>
          <a:xfrm>
            <a:off x="4078405" y="4658542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pic>
        <p:nvPicPr>
          <p:cNvPr id="3076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B0745EC-5AF7-42E8-9C21-AAF8EA0BB0AE}"/>
              </a:ext>
            </a:extLst>
          </p:cNvPr>
          <p:cNvSpPr txBox="1"/>
          <p:nvPr/>
        </p:nvSpPr>
        <p:spPr>
          <a:xfrm>
            <a:off x="4364007" y="688287"/>
            <a:ext cx="3435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8 + 7 = ?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95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7" grpId="1" animBg="1"/>
      <p:bldP spid="48" grpId="0" animBg="1"/>
      <p:bldP spid="51" grpId="0" animBg="1"/>
      <p:bldP spid="51" grpId="1" animBg="1"/>
      <p:bldP spid="51" grpId="2" animBg="1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8670679" y="4670294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4768623" y="4677444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2133" y1="31361" x2="44000" y2="50296"/>
                        <a14:foregroundMark x1="64267" y1="40039" x2="40800" y2="47535"/>
                        <a14:foregroundMark x1="44533" y1="14398" x2="40800" y2="25444"/>
                        <a14:foregroundMark x1="26400" y1="22288" x2="16800" y2="33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047">
            <a:off x="2218663" y="3854845"/>
            <a:ext cx="2076448" cy="280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5" y="-35115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106" y="-715319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821" y="-613466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76" y="-1808483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375" y="3810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Explosion 1 32"/>
          <p:cNvSpPr/>
          <p:nvPr/>
        </p:nvSpPr>
        <p:spPr>
          <a:xfrm>
            <a:off x="2043183" y="4950062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1525804" y="2435623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err="1">
                <a:solidFill>
                  <a:srgbClr val="0000FF"/>
                </a:solidFill>
              </a:rPr>
              <a:t>A</a:t>
            </a:r>
            <a:r>
              <a:rPr lang="en-US" sz="4800">
                <a:solidFill>
                  <a:srgbClr val="0000FF"/>
                </a:solidFill>
              </a:rPr>
              <a:t>.4</a:t>
            </a:r>
            <a:endParaRPr lang="en-US" sz="4800" dirty="0">
              <a:solidFill>
                <a:srgbClr val="0000FF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4649111" y="2436030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333">
                <a:solidFill>
                  <a:srgbClr val="0000FF"/>
                </a:solidFill>
              </a:rPr>
              <a:t>B.6</a:t>
            </a:r>
            <a:endParaRPr lang="en-US" sz="5333" dirty="0">
              <a:solidFill>
                <a:srgbClr val="0000FF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7900225" y="245883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333">
                <a:solidFill>
                  <a:srgbClr val="0000FF"/>
                </a:solidFill>
              </a:rPr>
              <a:t>C.9</a:t>
            </a:r>
            <a:endParaRPr lang="en-US" sz="5333" dirty="0">
              <a:solidFill>
                <a:srgbClr val="0000FF"/>
              </a:solidFill>
            </a:endParaRPr>
          </a:p>
        </p:txBody>
      </p:sp>
      <p:pic>
        <p:nvPicPr>
          <p:cNvPr id="1027" name="Picture 3" descr="C:\Users\ADMIN\Desktop\Bach tuyet\43ebd44d263606f876d42fd2f199ea61 (6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730" l="0" r="96894">
                        <a14:foregroundMark x1="46584" y1="15676" x2="56646" y2="19730"/>
                        <a14:foregroundMark x1="66708" y1="13784" x2="66335" y2="24054"/>
                        <a14:foregroundMark x1="68944" y1="14595" x2="68199" y2="23784"/>
                        <a14:foregroundMark x1="19006" y1="52973" x2="19379" y2="70811"/>
                        <a14:foregroundMark x1="7453" y1="65135" x2="38758" y2="64865"/>
                        <a14:foregroundMark x1="17516" y1="51622" x2="29814" y2="58378"/>
                        <a14:foregroundMark x1="7826" y1="63514" x2="19752" y2="62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27773" y="3239816"/>
            <a:ext cx="3072777" cy="44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35F67F0-3A21-4FD0-9D03-DAD6B614436B}"/>
              </a:ext>
            </a:extLst>
          </p:cNvPr>
          <p:cNvSpPr txBox="1"/>
          <p:nvPr/>
        </p:nvSpPr>
        <p:spPr>
          <a:xfrm>
            <a:off x="4508391" y="790764"/>
            <a:ext cx="3435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7 + ? = 11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97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33" grpId="2" animBg="1"/>
      <p:bldP spid="44" grpId="0" animBg="1"/>
      <p:bldP spid="44" grpId="1" animBg="1"/>
      <p:bldP spid="45" grpId="0" animBg="1"/>
      <p:bldP spid="46" grpId="0" animBg="1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Bach tuyet\51832w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0944"/>
            <a:ext cx="12192000" cy="702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5733414" y="3881164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844061" y="4583628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Bach tuyet\happy-dwarf-png-disney-art-106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6539">
            <a:off x="8636267" y="3868305"/>
            <a:ext cx="1317165" cy="222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07" y="-408280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782" y="-926900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471" y="-667590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7" y="3525941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031" y="-2039938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088" y="432986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Explosion 1 31"/>
          <p:cNvSpPr/>
          <p:nvPr/>
        </p:nvSpPr>
        <p:spPr>
          <a:xfrm>
            <a:off x="8527427" y="4556976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1409700" y="213214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0000FF"/>
                </a:solidFill>
              </a:rPr>
              <a:t>A.14</a:t>
            </a:r>
            <a:endParaRPr lang="en-US" sz="4800" dirty="0">
              <a:solidFill>
                <a:srgbClr val="0000FF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467580" y="213214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333">
                <a:solidFill>
                  <a:srgbClr val="0000FF"/>
                </a:solidFill>
              </a:rPr>
              <a:t>B.15</a:t>
            </a:r>
            <a:endParaRPr lang="en-US" sz="5333" dirty="0">
              <a:solidFill>
                <a:srgbClr val="0000FF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466660" y="2109046"/>
            <a:ext cx="3041598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333">
                <a:solidFill>
                  <a:srgbClr val="0000FF"/>
                </a:solidFill>
              </a:rPr>
              <a:t>C.12</a:t>
            </a:r>
            <a:endParaRPr lang="en-US" sz="5333" dirty="0">
              <a:solidFill>
                <a:srgbClr val="0000FF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6A48844-A9DC-42AA-B782-7CC5E6929544}"/>
              </a:ext>
            </a:extLst>
          </p:cNvPr>
          <p:cNvSpPr txBox="1"/>
          <p:nvPr/>
        </p:nvSpPr>
        <p:spPr>
          <a:xfrm>
            <a:off x="4364006" y="688287"/>
            <a:ext cx="4368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</a:rPr>
              <a:t>3 + 9 = ?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18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2" grpId="2" animBg="1"/>
      <p:bldP spid="33" grpId="0" animBg="1"/>
      <p:bldP spid="44" grpId="0" animBg="1"/>
      <p:bldP spid="45" grpId="0" animBg="1"/>
      <p:bldP spid="45" grpId="1" animBg="1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4056" y="2173292"/>
            <a:ext cx="75713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HOẠT ĐỘNG TIẾP NỐI</a:t>
            </a:r>
          </a:p>
        </p:txBody>
      </p:sp>
    </p:spTree>
    <p:extLst>
      <p:ext uri="{BB962C8B-B14F-4D97-AF65-F5344CB8AC3E}">
        <p14:creationId xmlns:p14="http://schemas.microsoft.com/office/powerpoint/2010/main" val="3850421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FB1AE0-13A7-4CF7-BB89-66ADCE1DB4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4" y="704055"/>
            <a:ext cx="2661644" cy="891500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915" y="-521625"/>
            <a:ext cx="13309368" cy="10693183"/>
          </a:xfrm>
          <a:prstGeom prst="rect">
            <a:avLst/>
          </a:prstGeom>
        </p:spPr>
      </p:pic>
      <p:sp>
        <p:nvSpPr>
          <p:cNvPr id="26" name="任意多边形 25"/>
          <p:cNvSpPr/>
          <p:nvPr/>
        </p:nvSpPr>
        <p:spPr>
          <a:xfrm>
            <a:off x="239694" y="744254"/>
            <a:ext cx="12058423" cy="5831991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67">
              <a:cs typeface="+mn-ea"/>
              <a:sym typeface="+mn-lt"/>
            </a:endParaRPr>
          </a:p>
        </p:txBody>
      </p:sp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822955" y="14391"/>
            <a:ext cx="3393991" cy="3285056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08" name="组合 107"/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5"/>
            <a:ext cx="2784389" cy="162082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9"/>
            <a:ext cx="2176557" cy="3377231"/>
          </a:xfrm>
          <a:prstGeom prst="rect">
            <a:avLst/>
          </a:prstGeom>
        </p:spPr>
      </p:pic>
      <p:sp>
        <p:nvSpPr>
          <p:cNvPr id="92" name="任意多边形 91"/>
          <p:cNvSpPr/>
          <p:nvPr/>
        </p:nvSpPr>
        <p:spPr>
          <a:xfrm>
            <a:off x="-6577" y="6168693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67">
              <a:cs typeface="+mn-ea"/>
              <a:sym typeface="+mn-lt"/>
            </a:endParaRPr>
          </a:p>
        </p:txBody>
      </p:sp>
      <p:sp>
        <p:nvSpPr>
          <p:cNvPr id="111" name="任意多边形 110"/>
          <p:cNvSpPr/>
          <p:nvPr/>
        </p:nvSpPr>
        <p:spPr>
          <a:xfrm>
            <a:off x="-6577" y="6291730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67">
              <a:cs typeface="+mn-ea"/>
              <a:sym typeface="+mn-lt"/>
            </a:endParaRPr>
          </a:p>
        </p:txBody>
      </p:sp>
      <p:sp>
        <p:nvSpPr>
          <p:cNvPr id="112" name="任意多边形 111"/>
          <p:cNvSpPr/>
          <p:nvPr/>
        </p:nvSpPr>
        <p:spPr>
          <a:xfrm>
            <a:off x="-6577" y="6487466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67"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991" y="5023756"/>
            <a:ext cx="2517103" cy="128549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1B25BFB-9F53-4194-A1AF-515A12614138}"/>
              </a:ext>
            </a:extLst>
          </p:cNvPr>
          <p:cNvSpPr txBox="1"/>
          <p:nvPr/>
        </p:nvSpPr>
        <p:spPr>
          <a:xfrm>
            <a:off x="-347052" y="1698284"/>
            <a:ext cx="13231911" cy="341632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1219170">
              <a:buClrTx/>
              <a:defRPr/>
            </a:pPr>
            <a:r>
              <a:rPr lang="en-US" sz="7200" b="1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</a:rPr>
              <a:t>Kính</a:t>
            </a:r>
            <a:r>
              <a:rPr lang="en-US" sz="7200" b="1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</a:rPr>
              <a:t> </a:t>
            </a:r>
            <a:r>
              <a:rPr lang="en-US" sz="7200" b="1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</a:rPr>
              <a:t>chúc</a:t>
            </a:r>
            <a:r>
              <a:rPr lang="en-US" sz="7200" b="1" kern="1200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  <a:ea typeface="+mn-ea"/>
                <a:cs typeface="+mn-cs"/>
              </a:rPr>
              <a:t> </a:t>
            </a:r>
            <a:r>
              <a:rPr lang="en-US" sz="7200" b="1" kern="1200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  <a:ea typeface="+mn-ea"/>
                <a:cs typeface="+mn-cs"/>
              </a:rPr>
              <a:t>các</a:t>
            </a:r>
            <a:r>
              <a:rPr lang="en-US" sz="7200" b="1" kern="1200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  <a:ea typeface="+mn-ea"/>
                <a:cs typeface="+mn-cs"/>
              </a:rPr>
              <a:t> </a:t>
            </a:r>
            <a:r>
              <a:rPr lang="en-US" sz="7200" b="1" kern="1200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  <a:ea typeface="+mn-ea"/>
                <a:cs typeface="+mn-cs"/>
              </a:rPr>
              <a:t>thầy</a:t>
            </a:r>
            <a:r>
              <a:rPr lang="en-US" sz="7200" b="1" kern="1200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  <a:ea typeface="+mn-ea"/>
                <a:cs typeface="+mn-cs"/>
              </a:rPr>
              <a:t> </a:t>
            </a:r>
            <a:r>
              <a:rPr lang="en-US" sz="7200" b="1" kern="1200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  <a:ea typeface="+mn-ea"/>
                <a:cs typeface="+mn-cs"/>
              </a:rPr>
              <a:t>cô</a:t>
            </a:r>
            <a:endParaRPr lang="en-US" sz="7200" b="1" kern="1200" dirty="0">
              <a:ln w="22225">
                <a:solidFill>
                  <a:srgbClr val="70AD47">
                    <a:lumMod val="75000"/>
                  </a:srgbClr>
                </a:solidFill>
                <a:prstDash val="solid"/>
              </a:ln>
              <a:solidFill>
                <a:srgbClr val="1DA838"/>
              </a:solidFill>
              <a:latin typeface="LNTH-Hoa Nho LNTH" pitchFamily="2" charset="0"/>
              <a:ea typeface="+mn-ea"/>
              <a:cs typeface="+mn-cs"/>
            </a:endParaRPr>
          </a:p>
          <a:p>
            <a:pPr algn="ctr" defTabSz="1219170">
              <a:buClrTx/>
              <a:defRPr/>
            </a:pPr>
            <a:r>
              <a:rPr lang="en-US" sz="7200" b="1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</a:rPr>
              <a:t>Giáo</a:t>
            </a:r>
            <a:r>
              <a:rPr lang="en-US" sz="7200" b="1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</a:rPr>
              <a:t> </a:t>
            </a:r>
            <a:r>
              <a:rPr lang="en-US" sz="7200" b="1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</a:rPr>
              <a:t>mạnh</a:t>
            </a:r>
            <a:r>
              <a:rPr lang="en-US" sz="7200" b="1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</a:rPr>
              <a:t> </a:t>
            </a:r>
            <a:r>
              <a:rPr lang="en-US" sz="7200" b="1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</a:rPr>
              <a:t>khỏe</a:t>
            </a:r>
            <a:r>
              <a:rPr lang="en-US" sz="7200" b="1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1DA838"/>
                </a:solidFill>
                <a:latin typeface="LNTH-Hoa Nho LNTH" pitchFamily="2" charset="0"/>
              </a:rPr>
              <a:t> !</a:t>
            </a:r>
          </a:p>
          <a:p>
            <a:pPr algn="ctr" defTabSz="1219170">
              <a:buClrTx/>
              <a:defRPr/>
            </a:pPr>
            <a:r>
              <a:rPr lang="en-US" sz="7200" b="1" kern="1200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LNTH-Hoa Nho LNTH" pitchFamily="2" charset="0"/>
                <a:ea typeface="+mn-ea"/>
                <a:cs typeface="+mn-cs"/>
              </a:rPr>
              <a:t>Các</a:t>
            </a:r>
            <a:r>
              <a:rPr lang="en-US" sz="7200" b="1" kern="1200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LNTH-Hoa Nho LNTH" pitchFamily="2" charset="0"/>
                <a:ea typeface="+mn-ea"/>
                <a:cs typeface="+mn-cs"/>
              </a:rPr>
              <a:t> </a:t>
            </a:r>
            <a:r>
              <a:rPr lang="en-US" sz="7200" b="1" kern="1200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LNTH-Hoa Nho LNTH" pitchFamily="2" charset="0"/>
                <a:ea typeface="+mn-ea"/>
                <a:cs typeface="+mn-cs"/>
              </a:rPr>
              <a:t>em</a:t>
            </a:r>
            <a:r>
              <a:rPr lang="en-US" sz="7200" b="1" kern="1200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LNTH-Hoa Nho LNTH" pitchFamily="2" charset="0"/>
                <a:ea typeface="+mn-ea"/>
                <a:cs typeface="+mn-cs"/>
              </a:rPr>
              <a:t> </a:t>
            </a:r>
            <a:r>
              <a:rPr lang="en-US" sz="7200" b="1" kern="1200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LNTH-Hoa Nho LNTH" pitchFamily="2" charset="0"/>
                <a:ea typeface="+mn-ea"/>
                <a:cs typeface="+mn-cs"/>
              </a:rPr>
              <a:t>chăm</a:t>
            </a:r>
            <a:r>
              <a:rPr lang="en-US" sz="7200" b="1" kern="1200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LNTH-Hoa Nho LNTH" pitchFamily="2" charset="0"/>
                <a:ea typeface="+mn-ea"/>
                <a:cs typeface="+mn-cs"/>
              </a:rPr>
              <a:t> </a:t>
            </a:r>
            <a:r>
              <a:rPr lang="en-US" sz="7200" b="1" kern="1200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LNTH-Hoa Nho LNTH" pitchFamily="2" charset="0"/>
                <a:ea typeface="+mn-ea"/>
                <a:cs typeface="+mn-cs"/>
              </a:rPr>
              <a:t>ngoan</a:t>
            </a:r>
            <a:r>
              <a:rPr lang="en-US" sz="7200" b="1" kern="1200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LNTH-Hoa Nho LNTH" pitchFamily="2" charset="0"/>
                <a:ea typeface="+mn-ea"/>
                <a:cs typeface="+mn-cs"/>
              </a:rPr>
              <a:t>, </a:t>
            </a:r>
            <a:r>
              <a:rPr lang="en-US" sz="7200" b="1" kern="1200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LNTH-Hoa Nho LNTH" pitchFamily="2" charset="0"/>
                <a:ea typeface="+mn-ea"/>
                <a:cs typeface="+mn-cs"/>
              </a:rPr>
              <a:t>học</a:t>
            </a:r>
            <a:r>
              <a:rPr lang="en-US" sz="7200" b="1" kern="1200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LNTH-Hoa Nho LNTH" pitchFamily="2" charset="0"/>
                <a:ea typeface="+mn-ea"/>
                <a:cs typeface="+mn-cs"/>
              </a:rPr>
              <a:t> </a:t>
            </a:r>
            <a:r>
              <a:rPr lang="en-US" sz="7200" b="1" kern="1200" dirty="0" err="1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LNTH-Hoa Nho LNTH" pitchFamily="2" charset="0"/>
                <a:ea typeface="+mn-ea"/>
                <a:cs typeface="+mn-cs"/>
              </a:rPr>
              <a:t>giỏi</a:t>
            </a:r>
            <a:r>
              <a:rPr lang="en-US" sz="7200" b="1" kern="1200" dirty="0">
                <a:ln w="22225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LNTH-Hoa Nho LNTH" pitchFamily="2" charset="0"/>
                <a:ea typeface="+mn-ea"/>
                <a:cs typeface="+mn-cs"/>
              </a:rPr>
              <a:t> !</a:t>
            </a:r>
            <a:endParaRPr lang="vi-VN" sz="7200" b="1" i="1" kern="1200" dirty="0">
              <a:ln w="22225">
                <a:solidFill>
                  <a:srgbClr val="70AD47">
                    <a:lumMod val="75000"/>
                  </a:srgbClr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pic>
        <p:nvPicPr>
          <p:cNvPr id="21" name="nhac nen1">
            <a:hlinkClick r:id="" action="ppaction://media"/>
            <a:extLst>
              <a:ext uri="{FF2B5EF4-FFF2-40B4-BE49-F238E27FC236}">
                <a16:creationId xmlns:a16="http://schemas.microsoft.com/office/drawing/2014/main" id="{A9D95301-78B7-4492-9044-51B078D6E9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904528" y="762180"/>
            <a:ext cx="649817" cy="64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51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>
        <p14:shred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0" dur="1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9881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9317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4100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4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4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" presetClass="emph" presetSubtype="0" repeatCount="14000" autoRev="1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animScale>
                                      <p:cBhvr>
                                        <p:cTn id="38" dur="250" fill="hold"/>
                                        <p:tgtEl>
                                          <p:spTgt spid="28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"/>
          <p:cNvSpPr txBox="1"/>
          <p:nvPr/>
        </p:nvSpPr>
        <p:spPr>
          <a:xfrm>
            <a:off x="4020576" y="3099748"/>
            <a:ext cx="5052503" cy="927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11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KHỞI ĐỘNG</a:t>
            </a:r>
            <a:endParaRPr sz="5211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suit holding a suitcase&#10;&#10;Description automatically generated">
            <a:extLst>
              <a:ext uri="{FF2B5EF4-FFF2-40B4-BE49-F238E27FC236}">
                <a16:creationId xmlns:a16="http://schemas.microsoft.com/office/drawing/2014/main" id="{51514DF6-8CE0-407E-A64B-EB30C53FA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4534" y="2394953"/>
            <a:ext cx="2963672" cy="4463045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A5EAF3DA-FD20-4C98-A130-1F162A54BE2A}"/>
              </a:ext>
            </a:extLst>
          </p:cNvPr>
          <p:cNvSpPr/>
          <p:nvPr/>
        </p:nvSpPr>
        <p:spPr>
          <a:xfrm>
            <a:off x="3366770" y="-90431"/>
            <a:ext cx="8825230" cy="3004800"/>
          </a:xfrm>
          <a:prstGeom prst="clou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F0AA96-5B51-4F16-B6EE-AF55127678C7}"/>
              </a:ext>
            </a:extLst>
          </p:cNvPr>
          <p:cNvSpPr txBox="1"/>
          <p:nvPr/>
        </p:nvSpPr>
        <p:spPr>
          <a:xfrm>
            <a:off x="3976370" y="442473"/>
            <a:ext cx="82156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Mẹ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Hà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công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 </a:t>
            </a:r>
            <a:r>
              <a:rPr lang="en-US" sz="40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tuần</a:t>
            </a:r>
            <a:r>
              <a:rPr lang="en-US" sz="4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lễ</a:t>
            </a:r>
            <a:r>
              <a:rPr lang="en-US" sz="4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 </a:t>
            </a:r>
            <a:r>
              <a:rPr lang="en-US" sz="40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algn="ctr"/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Vậy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mẹ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Hà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công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tất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</a:t>
            </a:r>
            <a:endParaRPr lang="en-US" sz="4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bao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nhiêu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9E0A15-E301-42F0-98BB-56F059B88289}"/>
              </a:ext>
            </a:extLst>
          </p:cNvPr>
          <p:cNvSpPr txBox="1"/>
          <p:nvPr/>
        </p:nvSpPr>
        <p:spPr>
          <a:xfrm>
            <a:off x="716534" y="4303311"/>
            <a:ext cx="177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9 </a:t>
            </a:r>
            <a:r>
              <a:rPr lang="en-US" sz="3600" dirty="0" err="1">
                <a:solidFill>
                  <a:srgbClr val="FF0000"/>
                </a:solidFill>
              </a:rPr>
              <a:t>ngày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EA43C6-A8C3-4EF1-B7B4-55D850644E09}"/>
              </a:ext>
            </a:extLst>
          </p:cNvPr>
          <p:cNvSpPr txBox="1"/>
          <p:nvPr/>
        </p:nvSpPr>
        <p:spPr>
          <a:xfrm>
            <a:off x="5932551" y="4303311"/>
            <a:ext cx="3045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thêm</a:t>
            </a:r>
            <a:r>
              <a:rPr lang="en-US" sz="3600" dirty="0">
                <a:solidFill>
                  <a:srgbClr val="FF0000"/>
                </a:solidFill>
              </a:rPr>
              <a:t> 3 </a:t>
            </a:r>
            <a:r>
              <a:rPr lang="en-US" sz="3600" dirty="0" err="1">
                <a:solidFill>
                  <a:srgbClr val="FF0000"/>
                </a:solidFill>
              </a:rPr>
              <a:t>ngày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707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4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90;p7"/>
          <p:cNvSpPr txBox="1"/>
          <p:nvPr/>
        </p:nvSpPr>
        <p:spPr>
          <a:xfrm>
            <a:off x="3836371" y="1777163"/>
            <a:ext cx="6796188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800" b="1" i="0" u="none" strike="noStrike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KHÁM PHÁ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800" b="1" i="0" u="none" strike="noStrike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KIẾN THỨC MỚI</a:t>
            </a:r>
            <a:endParaRPr sz="4800" b="1" i="0" u="none" strike="noStrike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48;p5">
            <a:extLst>
              <a:ext uri="{FF2B5EF4-FFF2-40B4-BE49-F238E27FC236}">
                <a16:creationId xmlns:a16="http://schemas.microsoft.com/office/drawing/2014/main" id="{F560D5EB-77AF-46E8-8F42-ABB7945832E6}"/>
              </a:ext>
            </a:extLst>
          </p:cNvPr>
          <p:cNvSpPr txBox="1"/>
          <p:nvPr/>
        </p:nvSpPr>
        <p:spPr>
          <a:xfrm>
            <a:off x="1820972" y="5934548"/>
            <a:ext cx="4146762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rgbClr val="002060"/>
                </a:solidFill>
                <a:latin typeface="+mn-lt"/>
                <a:ea typeface="Calibri"/>
                <a:cs typeface="Calibri"/>
                <a:sym typeface="Calibri"/>
              </a:rPr>
              <a:t>8</a:t>
            </a:r>
            <a:r>
              <a:rPr lang="en-US" sz="4800" b="1" i="0" u="none" strike="noStrike" cap="none">
                <a:solidFill>
                  <a:srgbClr val="002060"/>
                </a:solidFill>
                <a:latin typeface="+mn-lt"/>
                <a:ea typeface="Calibri"/>
                <a:cs typeface="Calibri"/>
                <a:sym typeface="Calibri"/>
              </a:rPr>
              <a:t>  </a:t>
            </a:r>
            <a:r>
              <a:rPr lang="en-US" sz="4800" b="1" i="0" u="none" strike="noStrike" cap="none" dirty="0">
                <a:solidFill>
                  <a:srgbClr val="002060"/>
                </a:solidFill>
                <a:latin typeface="+mn-lt"/>
                <a:ea typeface="Calibri"/>
                <a:cs typeface="Calibri"/>
                <a:sym typeface="Calibri"/>
              </a:rPr>
              <a:t>+  </a:t>
            </a:r>
            <a:r>
              <a:rPr lang="en-US" sz="4800" b="1" i="0" u="none" strike="noStrike" cap="none">
                <a:solidFill>
                  <a:srgbClr val="002060"/>
                </a:solidFill>
                <a:latin typeface="+mn-lt"/>
                <a:ea typeface="Calibri"/>
                <a:cs typeface="Calibri"/>
                <a:sym typeface="Calibri"/>
              </a:rPr>
              <a:t>3  = 11</a:t>
            </a:r>
            <a:endParaRPr sz="4800" b="1" i="0" u="none" strike="noStrike" cap="none" dirty="0">
              <a:solidFill>
                <a:srgbClr val="002060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FEFC40E-4390-4F7C-B48A-B8D241C24534}"/>
              </a:ext>
            </a:extLst>
          </p:cNvPr>
          <p:cNvSpPr/>
          <p:nvPr/>
        </p:nvSpPr>
        <p:spPr>
          <a:xfrm>
            <a:off x="1413480" y="5267245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AFAF4AF-4681-4A0F-81A4-B7C36E4FB6D7}"/>
              </a:ext>
            </a:extLst>
          </p:cNvPr>
          <p:cNvSpPr/>
          <p:nvPr/>
        </p:nvSpPr>
        <p:spPr>
          <a:xfrm>
            <a:off x="2107619" y="5267245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5101FD6-BC55-4AEA-9DEA-AAF20560A013}"/>
              </a:ext>
            </a:extLst>
          </p:cNvPr>
          <p:cNvSpPr/>
          <p:nvPr/>
        </p:nvSpPr>
        <p:spPr>
          <a:xfrm>
            <a:off x="2761010" y="5267245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ED767F1-AED6-45E0-85E3-6F6092FBD0CE}"/>
              </a:ext>
            </a:extLst>
          </p:cNvPr>
          <p:cNvSpPr/>
          <p:nvPr/>
        </p:nvSpPr>
        <p:spPr>
          <a:xfrm>
            <a:off x="3424413" y="5267245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0E174B7-2854-4D33-8CD3-45F58DE85A33}"/>
              </a:ext>
            </a:extLst>
          </p:cNvPr>
          <p:cNvSpPr/>
          <p:nvPr/>
        </p:nvSpPr>
        <p:spPr>
          <a:xfrm>
            <a:off x="4102673" y="5267245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7F64EA2-EB1A-4F26-8160-51ED5A2E7CD5}"/>
              </a:ext>
            </a:extLst>
          </p:cNvPr>
          <p:cNvSpPr/>
          <p:nvPr/>
        </p:nvSpPr>
        <p:spPr>
          <a:xfrm>
            <a:off x="4780933" y="5267245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C550D91-8149-4F26-BA6B-2ACDE84B9D2C}"/>
              </a:ext>
            </a:extLst>
          </p:cNvPr>
          <p:cNvSpPr/>
          <p:nvPr/>
        </p:nvSpPr>
        <p:spPr>
          <a:xfrm>
            <a:off x="5461281" y="5267245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4513C5F-3060-46B0-AF94-7B93622EE221}"/>
              </a:ext>
            </a:extLst>
          </p:cNvPr>
          <p:cNvSpPr/>
          <p:nvPr/>
        </p:nvSpPr>
        <p:spPr>
          <a:xfrm>
            <a:off x="6810934" y="5263326"/>
            <a:ext cx="469940" cy="47226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CB31F71-DF6A-4416-96C3-73FFB3DA5100}"/>
              </a:ext>
            </a:extLst>
          </p:cNvPr>
          <p:cNvSpPr/>
          <p:nvPr/>
        </p:nvSpPr>
        <p:spPr>
          <a:xfrm>
            <a:off x="7504441" y="5263326"/>
            <a:ext cx="469940" cy="47226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C853A8-5C82-4051-924B-F6CDD8AED4C7}"/>
              </a:ext>
            </a:extLst>
          </p:cNvPr>
          <p:cNvSpPr/>
          <p:nvPr/>
        </p:nvSpPr>
        <p:spPr>
          <a:xfrm>
            <a:off x="8202742" y="5263326"/>
            <a:ext cx="469940" cy="47226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Google Shape;248;p5">
            <a:extLst>
              <a:ext uri="{FF2B5EF4-FFF2-40B4-BE49-F238E27FC236}">
                <a16:creationId xmlns:a16="http://schemas.microsoft.com/office/drawing/2014/main" id="{25B26567-EC06-4BB7-B566-1B190D85D9D4}"/>
              </a:ext>
            </a:extLst>
          </p:cNvPr>
          <p:cNvSpPr txBox="1"/>
          <p:nvPr/>
        </p:nvSpPr>
        <p:spPr>
          <a:xfrm>
            <a:off x="5955474" y="5704816"/>
            <a:ext cx="93293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rgbClr val="0070C0"/>
                </a:solidFill>
                <a:latin typeface="+mj-lt"/>
                <a:ea typeface="Calibri"/>
                <a:cs typeface="Calibri"/>
                <a:sym typeface="Calibri"/>
              </a:rPr>
              <a:t>8</a:t>
            </a:r>
            <a:endParaRPr sz="4000" b="1" i="0" u="none" strike="noStrike" cap="none" dirty="0">
              <a:solidFill>
                <a:srgbClr val="0070C0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6" name="Arrow: Curved Up 15">
            <a:extLst>
              <a:ext uri="{FF2B5EF4-FFF2-40B4-BE49-F238E27FC236}">
                <a16:creationId xmlns:a16="http://schemas.microsoft.com/office/drawing/2014/main" id="{D5441C3A-CFB9-420B-B059-FFBD6B53B8DD}"/>
              </a:ext>
            </a:extLst>
          </p:cNvPr>
          <p:cNvSpPr/>
          <p:nvPr/>
        </p:nvSpPr>
        <p:spPr>
          <a:xfrm flipV="1">
            <a:off x="6378563" y="4952777"/>
            <a:ext cx="655912" cy="239504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Google Shape;248;p5">
            <a:extLst>
              <a:ext uri="{FF2B5EF4-FFF2-40B4-BE49-F238E27FC236}">
                <a16:creationId xmlns:a16="http://schemas.microsoft.com/office/drawing/2014/main" id="{DE3D4067-C1EE-4A9D-B0B7-2EF8C09E68BD}"/>
              </a:ext>
            </a:extLst>
          </p:cNvPr>
          <p:cNvSpPr txBox="1"/>
          <p:nvPr/>
        </p:nvSpPr>
        <p:spPr>
          <a:xfrm>
            <a:off x="6687751" y="5704816"/>
            <a:ext cx="761188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9</a:t>
            </a:r>
            <a:endParaRPr sz="40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48;p5">
            <a:extLst>
              <a:ext uri="{FF2B5EF4-FFF2-40B4-BE49-F238E27FC236}">
                <a16:creationId xmlns:a16="http://schemas.microsoft.com/office/drawing/2014/main" id="{D2C10259-05EC-4B81-ABCD-9668E13A2134}"/>
              </a:ext>
            </a:extLst>
          </p:cNvPr>
          <p:cNvSpPr txBox="1"/>
          <p:nvPr/>
        </p:nvSpPr>
        <p:spPr>
          <a:xfrm>
            <a:off x="7143609" y="5734955"/>
            <a:ext cx="1114028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10</a:t>
            </a:r>
            <a:endParaRPr sz="40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248;p5">
            <a:extLst>
              <a:ext uri="{FF2B5EF4-FFF2-40B4-BE49-F238E27FC236}">
                <a16:creationId xmlns:a16="http://schemas.microsoft.com/office/drawing/2014/main" id="{6489512B-AC27-4A11-89EB-7DD3376B2FF1}"/>
              </a:ext>
            </a:extLst>
          </p:cNvPr>
          <p:cNvSpPr txBox="1"/>
          <p:nvPr/>
        </p:nvSpPr>
        <p:spPr>
          <a:xfrm>
            <a:off x="7950012" y="5721205"/>
            <a:ext cx="997917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11</a:t>
            </a:r>
            <a:endParaRPr sz="40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0" name="Arrow: Curved Up 19">
            <a:extLst>
              <a:ext uri="{FF2B5EF4-FFF2-40B4-BE49-F238E27FC236}">
                <a16:creationId xmlns:a16="http://schemas.microsoft.com/office/drawing/2014/main" id="{5423B379-1B08-4DF0-94E6-2F277E32595D}"/>
              </a:ext>
            </a:extLst>
          </p:cNvPr>
          <p:cNvSpPr/>
          <p:nvPr/>
        </p:nvSpPr>
        <p:spPr>
          <a:xfrm flipV="1">
            <a:off x="7027834" y="4939446"/>
            <a:ext cx="655912" cy="236724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Arrow: Curved Up 20">
            <a:extLst>
              <a:ext uri="{FF2B5EF4-FFF2-40B4-BE49-F238E27FC236}">
                <a16:creationId xmlns:a16="http://schemas.microsoft.com/office/drawing/2014/main" id="{16C872A0-C328-4FEE-9895-9D98CC128024}"/>
              </a:ext>
            </a:extLst>
          </p:cNvPr>
          <p:cNvSpPr/>
          <p:nvPr/>
        </p:nvSpPr>
        <p:spPr>
          <a:xfrm flipV="1">
            <a:off x="7715044" y="4938056"/>
            <a:ext cx="655912" cy="239504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BEBB21E-FAAC-470B-A331-9245EE2B0FCA}"/>
              </a:ext>
            </a:extLst>
          </p:cNvPr>
          <p:cNvSpPr/>
          <p:nvPr/>
        </p:nvSpPr>
        <p:spPr>
          <a:xfrm>
            <a:off x="6128063" y="5252580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246C7B0-31DB-4FD2-9F04-188F9274CD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5906" y="115937"/>
            <a:ext cx="9959079" cy="41705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F992FE6-0363-4DF0-A87D-520A017E53A5}"/>
              </a:ext>
            </a:extLst>
          </p:cNvPr>
          <p:cNvSpPr/>
          <p:nvPr/>
        </p:nvSpPr>
        <p:spPr>
          <a:xfrm>
            <a:off x="2738104" y="4405509"/>
            <a:ext cx="2945193" cy="800777"/>
          </a:xfrm>
          <a:prstGeom prst="roundRect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oogle Shape;248;p5">
            <a:extLst>
              <a:ext uri="{FF2B5EF4-FFF2-40B4-BE49-F238E27FC236}">
                <a16:creationId xmlns:a16="http://schemas.microsoft.com/office/drawing/2014/main" id="{EAD8C70A-8A75-406E-B4B3-010EC4090E7F}"/>
              </a:ext>
            </a:extLst>
          </p:cNvPr>
          <p:cNvSpPr txBox="1"/>
          <p:nvPr/>
        </p:nvSpPr>
        <p:spPr>
          <a:xfrm>
            <a:off x="3095886" y="4373071"/>
            <a:ext cx="2483514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 dirty="0">
                <a:solidFill>
                  <a:srgbClr val="FF0000"/>
                </a:solidFill>
                <a:latin typeface="+mj-lt"/>
                <a:ea typeface="Calibri"/>
                <a:cs typeface="Calibri"/>
                <a:sym typeface="Calibri"/>
              </a:rPr>
              <a:t>8 + 3 = ? </a:t>
            </a:r>
            <a:endParaRPr sz="4400" b="1" i="0" u="none" strike="noStrike" cap="none" dirty="0">
              <a:solidFill>
                <a:srgbClr val="FF0000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48;p5">
            <a:extLst>
              <a:ext uri="{FF2B5EF4-FFF2-40B4-BE49-F238E27FC236}">
                <a16:creationId xmlns:a16="http://schemas.microsoft.com/office/drawing/2014/main" id="{47FC1766-3C5E-45C0-970A-7462A6776DA4}"/>
              </a:ext>
            </a:extLst>
          </p:cNvPr>
          <p:cNvSpPr txBox="1"/>
          <p:nvPr/>
        </p:nvSpPr>
        <p:spPr>
          <a:xfrm>
            <a:off x="3915286" y="3342615"/>
            <a:ext cx="99791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FF0000"/>
                </a:solidFill>
                <a:latin typeface="+mj-lt"/>
                <a:ea typeface="Calibri"/>
                <a:cs typeface="Calibri"/>
                <a:sym typeface="Calibri"/>
              </a:rPr>
              <a:t>8</a:t>
            </a:r>
            <a:endParaRPr sz="4800" b="1" i="0" u="none" strike="noStrike" cap="none" dirty="0">
              <a:solidFill>
                <a:srgbClr val="FF0000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48;p5">
            <a:extLst>
              <a:ext uri="{FF2B5EF4-FFF2-40B4-BE49-F238E27FC236}">
                <a16:creationId xmlns:a16="http://schemas.microsoft.com/office/drawing/2014/main" id="{AD72C9D4-A8E4-48B0-80B6-5434F6873C49}"/>
              </a:ext>
            </a:extLst>
          </p:cNvPr>
          <p:cNvSpPr txBox="1"/>
          <p:nvPr/>
        </p:nvSpPr>
        <p:spPr>
          <a:xfrm>
            <a:off x="7086161" y="3342615"/>
            <a:ext cx="99791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FF0000"/>
                </a:solidFill>
                <a:latin typeface="+mj-lt"/>
                <a:ea typeface="Calibri"/>
                <a:cs typeface="Calibri"/>
                <a:sym typeface="Calibri"/>
              </a:rPr>
              <a:t>3</a:t>
            </a:r>
            <a:endParaRPr sz="4800" b="1" i="0" u="none" strike="noStrike" cap="none" dirty="0">
              <a:solidFill>
                <a:srgbClr val="FF0000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3B6D8F4-E778-410A-B8D5-523B33630C0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384"/>
          <a:stretch/>
        </p:blipFill>
        <p:spPr>
          <a:xfrm>
            <a:off x="8974413" y="3689945"/>
            <a:ext cx="2981741" cy="3190780"/>
          </a:xfrm>
          <a:prstGeom prst="rect">
            <a:avLst/>
          </a:prstGeom>
        </p:spPr>
      </p:pic>
      <p:pic>
        <p:nvPicPr>
          <p:cNvPr id="2" name="My Audio">
            <a:hlinkClick r:id="" action="ppaction://media"/>
            <a:extLst>
              <a:ext uri="{FF2B5EF4-FFF2-40B4-BE49-F238E27FC236}">
                <a16:creationId xmlns:a16="http://schemas.microsoft.com/office/drawing/2014/main" id="{69CA8B7B-29A8-47F0-9DDC-92D23D71A3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5275" y="3892733"/>
            <a:ext cx="487363" cy="48736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543B5CF-2EA5-4230-8E2C-39EE176699FD}"/>
              </a:ext>
            </a:extLst>
          </p:cNvPr>
          <p:cNvSpPr/>
          <p:nvPr/>
        </p:nvSpPr>
        <p:spPr>
          <a:xfrm>
            <a:off x="1195906" y="5192281"/>
            <a:ext cx="5520660" cy="661421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 descr="A red circle on a black background&#10;&#10;Description automatically generated">
            <a:extLst>
              <a:ext uri="{FF2B5EF4-FFF2-40B4-BE49-F238E27FC236}">
                <a16:creationId xmlns:a16="http://schemas.microsoft.com/office/drawing/2014/main" id="{2B2CE596-28B0-44D6-A1F6-219F364389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74006" y="2201231"/>
            <a:ext cx="446318" cy="426913"/>
          </a:xfrm>
          <a:prstGeom prst="rect">
            <a:avLst/>
          </a:prstGeom>
        </p:spPr>
      </p:pic>
      <p:pic>
        <p:nvPicPr>
          <p:cNvPr id="33" name="Picture 32" descr="A red circle on a black background&#10;&#10;Description automatically generated">
            <a:extLst>
              <a:ext uri="{FF2B5EF4-FFF2-40B4-BE49-F238E27FC236}">
                <a16:creationId xmlns:a16="http://schemas.microsoft.com/office/drawing/2014/main" id="{96912072-4B56-4C5B-A423-A8AE604A08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4413" y="1872805"/>
            <a:ext cx="446318" cy="426913"/>
          </a:xfrm>
          <a:prstGeom prst="rect">
            <a:avLst/>
          </a:prstGeom>
        </p:spPr>
      </p:pic>
      <p:pic>
        <p:nvPicPr>
          <p:cNvPr id="34" name="Picture 33" descr="A red circle on a black background&#10;&#10;Description automatically generated">
            <a:extLst>
              <a:ext uri="{FF2B5EF4-FFF2-40B4-BE49-F238E27FC236}">
                <a16:creationId xmlns:a16="http://schemas.microsoft.com/office/drawing/2014/main" id="{02E4BCAA-61AF-4417-AAAA-4A1DFA39E5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7572" y="1314150"/>
            <a:ext cx="446318" cy="426913"/>
          </a:xfrm>
          <a:prstGeom prst="rect">
            <a:avLst/>
          </a:prstGeom>
        </p:spPr>
      </p:pic>
      <p:pic>
        <p:nvPicPr>
          <p:cNvPr id="35" name="Picture 34" descr="A red circle on a black background&#10;&#10;Description automatically generated">
            <a:extLst>
              <a:ext uri="{FF2B5EF4-FFF2-40B4-BE49-F238E27FC236}">
                <a16:creationId xmlns:a16="http://schemas.microsoft.com/office/drawing/2014/main" id="{3195CE44-C609-49AA-9249-553B841080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4216" y="1021247"/>
            <a:ext cx="446318" cy="426913"/>
          </a:xfrm>
          <a:prstGeom prst="rect">
            <a:avLst/>
          </a:prstGeom>
        </p:spPr>
      </p:pic>
      <p:pic>
        <p:nvPicPr>
          <p:cNvPr id="36" name="Picture 35" descr="A red circle on a black background&#10;&#10;Description automatically generated">
            <a:extLst>
              <a:ext uri="{FF2B5EF4-FFF2-40B4-BE49-F238E27FC236}">
                <a16:creationId xmlns:a16="http://schemas.microsoft.com/office/drawing/2014/main" id="{FDAA75D5-D44C-4C5C-89EB-D9E67E3D34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7774" y="1517230"/>
            <a:ext cx="446318" cy="426913"/>
          </a:xfrm>
          <a:prstGeom prst="rect">
            <a:avLst/>
          </a:prstGeom>
        </p:spPr>
      </p:pic>
      <p:pic>
        <p:nvPicPr>
          <p:cNvPr id="37" name="Picture 36" descr="A red circle on a black background&#10;&#10;Description automatically generated">
            <a:extLst>
              <a:ext uri="{FF2B5EF4-FFF2-40B4-BE49-F238E27FC236}">
                <a16:creationId xmlns:a16="http://schemas.microsoft.com/office/drawing/2014/main" id="{3C89BF4F-EB54-4118-906A-372953BFBA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1517" y="1234703"/>
            <a:ext cx="446318" cy="426913"/>
          </a:xfrm>
          <a:prstGeom prst="rect">
            <a:avLst/>
          </a:prstGeom>
        </p:spPr>
      </p:pic>
      <p:pic>
        <p:nvPicPr>
          <p:cNvPr id="38" name="Picture 37" descr="A red circle on a black background&#10;&#10;Description automatically generated">
            <a:extLst>
              <a:ext uri="{FF2B5EF4-FFF2-40B4-BE49-F238E27FC236}">
                <a16:creationId xmlns:a16="http://schemas.microsoft.com/office/drawing/2014/main" id="{B7EF9A12-ABAB-4290-A0BE-43A4413988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5260" y="1199551"/>
            <a:ext cx="446318" cy="426913"/>
          </a:xfrm>
          <a:prstGeom prst="rect">
            <a:avLst/>
          </a:prstGeom>
        </p:spPr>
      </p:pic>
      <p:pic>
        <p:nvPicPr>
          <p:cNvPr id="39" name="Picture 38" descr="A red circle on a black background&#10;&#10;Description automatically generated">
            <a:extLst>
              <a:ext uri="{FF2B5EF4-FFF2-40B4-BE49-F238E27FC236}">
                <a16:creationId xmlns:a16="http://schemas.microsoft.com/office/drawing/2014/main" id="{6F920A49-4EBC-47E7-96CB-CEE0BD4C6E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2621" y="986094"/>
            <a:ext cx="446318" cy="426913"/>
          </a:xfrm>
          <a:prstGeom prst="rect">
            <a:avLst/>
          </a:prstGeom>
        </p:spPr>
      </p:pic>
      <p:pic>
        <p:nvPicPr>
          <p:cNvPr id="40" name="Picture 39" descr="A red circle on a black background&#10;&#10;Description automatically generated">
            <a:extLst>
              <a:ext uri="{FF2B5EF4-FFF2-40B4-BE49-F238E27FC236}">
                <a16:creationId xmlns:a16="http://schemas.microsoft.com/office/drawing/2014/main" id="{0A8EE604-67A0-44E7-9366-C16AB8BC4E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7228" y="1730686"/>
            <a:ext cx="446318" cy="426913"/>
          </a:xfrm>
          <a:prstGeom prst="rect">
            <a:avLst/>
          </a:prstGeom>
        </p:spPr>
      </p:pic>
      <p:pic>
        <p:nvPicPr>
          <p:cNvPr id="41" name="Picture 40" descr="A red circle on a black background&#10;&#10;Description automatically generated">
            <a:extLst>
              <a:ext uri="{FF2B5EF4-FFF2-40B4-BE49-F238E27FC236}">
                <a16:creationId xmlns:a16="http://schemas.microsoft.com/office/drawing/2014/main" id="{2D449810-72EC-4752-8072-27366D918E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24770" y="2157599"/>
            <a:ext cx="446318" cy="426913"/>
          </a:xfrm>
          <a:prstGeom prst="rect">
            <a:avLst/>
          </a:prstGeom>
        </p:spPr>
      </p:pic>
      <p:pic>
        <p:nvPicPr>
          <p:cNvPr id="42" name="Picture 41" descr="A red circle on a black background&#10;&#10;Description automatically generated">
            <a:extLst>
              <a:ext uri="{FF2B5EF4-FFF2-40B4-BE49-F238E27FC236}">
                <a16:creationId xmlns:a16="http://schemas.microsoft.com/office/drawing/2014/main" id="{82C61F93-177E-401F-AC2A-450C037C4D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61106" y="1527606"/>
            <a:ext cx="446318" cy="426913"/>
          </a:xfrm>
          <a:prstGeom prst="rect">
            <a:avLst/>
          </a:prstGeom>
        </p:spPr>
      </p:pic>
      <p:pic>
        <p:nvPicPr>
          <p:cNvPr id="43" name="Picture 42" descr="A red circle on a black background&#10;&#10;Description automatically generated">
            <a:extLst>
              <a:ext uri="{FF2B5EF4-FFF2-40B4-BE49-F238E27FC236}">
                <a16:creationId xmlns:a16="http://schemas.microsoft.com/office/drawing/2014/main" id="{CA9C37AD-E259-4BEA-9BA2-C6133DA370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4381" y="1725773"/>
            <a:ext cx="446318" cy="426913"/>
          </a:xfrm>
          <a:prstGeom prst="rect">
            <a:avLst/>
          </a:prstGeom>
        </p:spPr>
      </p:pic>
      <p:pic>
        <p:nvPicPr>
          <p:cNvPr id="44" name="Picture 43" descr="A red circle on a black background&#10;&#10;Description automatically generated">
            <a:extLst>
              <a:ext uri="{FF2B5EF4-FFF2-40B4-BE49-F238E27FC236}">
                <a16:creationId xmlns:a16="http://schemas.microsoft.com/office/drawing/2014/main" id="{FE0ABB96-8420-44B9-8560-EF554EEE12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1254" y="2173286"/>
            <a:ext cx="446318" cy="426913"/>
          </a:xfrm>
          <a:prstGeom prst="rect">
            <a:avLst/>
          </a:prstGeom>
        </p:spPr>
      </p:pic>
      <p:pic>
        <p:nvPicPr>
          <p:cNvPr id="45" name="Picture 44" descr="A red circle on a black background&#10;&#10;Description automatically generated">
            <a:extLst>
              <a:ext uri="{FF2B5EF4-FFF2-40B4-BE49-F238E27FC236}">
                <a16:creationId xmlns:a16="http://schemas.microsoft.com/office/drawing/2014/main" id="{32638E7D-8DF2-4567-8CC1-B62E2C86F9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53953" y="1527606"/>
            <a:ext cx="446318" cy="42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60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xit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xit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xit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" presetClass="exit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exit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xit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" presetClass="exit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" presetClass="exit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" presetClass="exit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3" presetClass="exit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" presetClass="exit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" presetClass="exit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3" presetClass="exit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250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00"/>
                            </p:stCondLst>
                            <p:childTnLst>
                              <p:par>
                                <p:cTn id="19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 animBg="1"/>
      <p:bldP spid="17" grpId="0"/>
      <p:bldP spid="18" grpId="0"/>
      <p:bldP spid="19" grpId="0"/>
      <p:bldP spid="20" grpId="0" animBg="1"/>
      <p:bldP spid="21" grpId="0" animBg="1"/>
      <p:bldP spid="22" grpId="0" animBg="1"/>
      <p:bldP spid="26" grpId="0" animBg="1"/>
      <p:bldP spid="27" grpId="0"/>
      <p:bldP spid="28" grpId="0"/>
      <p:bldP spid="29" grpId="0"/>
      <p:bldP spid="4" grpId="0" animBg="1"/>
      <p:bldP spid="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74A74484-3D82-4D00-BA4F-5DA84C92D094}"/>
              </a:ext>
            </a:extLst>
          </p:cNvPr>
          <p:cNvGrpSpPr/>
          <p:nvPr/>
        </p:nvGrpSpPr>
        <p:grpSpPr>
          <a:xfrm>
            <a:off x="184542" y="0"/>
            <a:ext cx="2256817" cy="890335"/>
            <a:chOff x="1145582" y="356727"/>
            <a:chExt cx="2236542" cy="804658"/>
          </a:xfrm>
        </p:grpSpPr>
        <p:sp>
          <p:nvSpPr>
            <p:cNvPr id="72" name="Flowchart: Alternate Process 71">
              <a:extLst>
                <a:ext uri="{FF2B5EF4-FFF2-40B4-BE49-F238E27FC236}">
                  <a16:creationId xmlns:a16="http://schemas.microsoft.com/office/drawing/2014/main" id="{42EA427A-B766-4C12-B2F4-9CCA45E5F087}"/>
                </a:ext>
              </a:extLst>
            </p:cNvPr>
            <p:cNvSpPr/>
            <p:nvPr/>
          </p:nvSpPr>
          <p:spPr>
            <a:xfrm>
              <a:off x="1757878" y="458115"/>
              <a:ext cx="1624246" cy="639766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03A5407-0C34-4B8C-910D-D39121D0F49B}"/>
                </a:ext>
              </a:extLst>
            </p:cNvPr>
            <p:cNvSpPr/>
            <p:nvPr/>
          </p:nvSpPr>
          <p:spPr>
            <a:xfrm>
              <a:off x="1145582" y="356727"/>
              <a:ext cx="901994" cy="804658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56BFA5E-6C0C-4D4C-BC02-4DFEC191D629}"/>
              </a:ext>
            </a:extLst>
          </p:cNvPr>
          <p:cNvSpPr/>
          <p:nvPr/>
        </p:nvSpPr>
        <p:spPr>
          <a:xfrm>
            <a:off x="1124957" y="1573166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Google Shape;248;p5">
            <a:extLst>
              <a:ext uri="{FF2B5EF4-FFF2-40B4-BE49-F238E27FC236}">
                <a16:creationId xmlns:a16="http://schemas.microsoft.com/office/drawing/2014/main" id="{88AD9F64-5749-48AC-A667-AAB8F6952D7E}"/>
              </a:ext>
            </a:extLst>
          </p:cNvPr>
          <p:cNvSpPr txBox="1"/>
          <p:nvPr/>
        </p:nvSpPr>
        <p:spPr>
          <a:xfrm>
            <a:off x="2574177" y="2566874"/>
            <a:ext cx="3359878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rgbClr val="002060"/>
                </a:solidFill>
                <a:latin typeface="+mn-lt"/>
                <a:ea typeface="Calibri"/>
                <a:cs typeface="Calibri"/>
                <a:sym typeface="Calibri"/>
              </a:rPr>
              <a:t>8  +  </a:t>
            </a:r>
            <a:r>
              <a:rPr lang="en-US" sz="4800" b="1" i="0" u="none" strike="noStrike" cap="none">
                <a:solidFill>
                  <a:srgbClr val="002060"/>
                </a:solidFill>
                <a:latin typeface="+mn-lt"/>
                <a:ea typeface="Calibri"/>
                <a:cs typeface="Calibri"/>
                <a:sym typeface="Calibri"/>
              </a:rPr>
              <a:t>4  = ?</a:t>
            </a:r>
            <a:endParaRPr sz="4800" b="1" i="0" u="none" strike="noStrike" cap="none" dirty="0">
              <a:solidFill>
                <a:srgbClr val="002060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248;p5">
            <a:extLst>
              <a:ext uri="{FF2B5EF4-FFF2-40B4-BE49-F238E27FC236}">
                <a16:creationId xmlns:a16="http://schemas.microsoft.com/office/drawing/2014/main" id="{C5554366-4A22-4DC0-AAB6-1C60BCDD6E74}"/>
              </a:ext>
            </a:extLst>
          </p:cNvPr>
          <p:cNvSpPr txBox="1"/>
          <p:nvPr/>
        </p:nvSpPr>
        <p:spPr>
          <a:xfrm>
            <a:off x="2637930" y="4805798"/>
            <a:ext cx="3359878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rgbClr val="002060"/>
                </a:solidFill>
                <a:latin typeface="+mn-lt"/>
                <a:ea typeface="Calibri"/>
                <a:cs typeface="Calibri"/>
                <a:sym typeface="Calibri"/>
              </a:rPr>
              <a:t>9  +  </a:t>
            </a:r>
            <a:r>
              <a:rPr lang="en-US" sz="4800" b="1" i="0" u="none" strike="noStrike" cap="none">
                <a:solidFill>
                  <a:srgbClr val="002060"/>
                </a:solidFill>
                <a:latin typeface="+mn-lt"/>
                <a:ea typeface="Calibri"/>
                <a:cs typeface="Calibri"/>
                <a:sym typeface="Calibri"/>
              </a:rPr>
              <a:t>3  = ?</a:t>
            </a:r>
            <a:endParaRPr sz="4800" b="1" i="0" u="none" strike="noStrike" cap="none" dirty="0">
              <a:solidFill>
                <a:srgbClr val="002060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3578AAF-4366-4765-850D-64E53277D554}"/>
              </a:ext>
            </a:extLst>
          </p:cNvPr>
          <p:cNvSpPr/>
          <p:nvPr/>
        </p:nvSpPr>
        <p:spPr>
          <a:xfrm>
            <a:off x="1820528" y="1573166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425BBA-393C-4CFA-8FA9-19C8207B0DBF}"/>
              </a:ext>
            </a:extLst>
          </p:cNvPr>
          <p:cNvSpPr/>
          <p:nvPr/>
        </p:nvSpPr>
        <p:spPr>
          <a:xfrm>
            <a:off x="2514667" y="1573166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0C76933-B4DE-49C6-8355-81FC9450D886}"/>
              </a:ext>
            </a:extLst>
          </p:cNvPr>
          <p:cNvSpPr/>
          <p:nvPr/>
        </p:nvSpPr>
        <p:spPr>
          <a:xfrm>
            <a:off x="3168058" y="1573166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427E0CB-4886-4903-94B6-1D589A222478}"/>
              </a:ext>
            </a:extLst>
          </p:cNvPr>
          <p:cNvSpPr/>
          <p:nvPr/>
        </p:nvSpPr>
        <p:spPr>
          <a:xfrm>
            <a:off x="3831461" y="1573166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D3FD3D9-93F6-4553-A265-2013B5FC5B2E}"/>
              </a:ext>
            </a:extLst>
          </p:cNvPr>
          <p:cNvSpPr/>
          <p:nvPr/>
        </p:nvSpPr>
        <p:spPr>
          <a:xfrm>
            <a:off x="4509721" y="1573166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6A3D677-3CDC-4762-823B-E9426475BE54}"/>
              </a:ext>
            </a:extLst>
          </p:cNvPr>
          <p:cNvSpPr/>
          <p:nvPr/>
        </p:nvSpPr>
        <p:spPr>
          <a:xfrm>
            <a:off x="5187981" y="1573166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6FB49F3-160E-4D64-B976-59A031F3E553}"/>
              </a:ext>
            </a:extLst>
          </p:cNvPr>
          <p:cNvSpPr/>
          <p:nvPr/>
        </p:nvSpPr>
        <p:spPr>
          <a:xfrm>
            <a:off x="5868329" y="1573166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925FBF4-3A65-4996-99E7-E2454581C72E}"/>
              </a:ext>
            </a:extLst>
          </p:cNvPr>
          <p:cNvSpPr/>
          <p:nvPr/>
        </p:nvSpPr>
        <p:spPr>
          <a:xfrm>
            <a:off x="6544502" y="1573166"/>
            <a:ext cx="469940" cy="47226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9D8E2D5-7D85-4C1C-BAA3-D3B82068E2E5}"/>
              </a:ext>
            </a:extLst>
          </p:cNvPr>
          <p:cNvSpPr/>
          <p:nvPr/>
        </p:nvSpPr>
        <p:spPr>
          <a:xfrm>
            <a:off x="7238009" y="1573166"/>
            <a:ext cx="469940" cy="47226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A01496B-094D-4E09-8DCE-C205B27B6DF3}"/>
              </a:ext>
            </a:extLst>
          </p:cNvPr>
          <p:cNvSpPr/>
          <p:nvPr/>
        </p:nvSpPr>
        <p:spPr>
          <a:xfrm>
            <a:off x="7936310" y="1573166"/>
            <a:ext cx="469940" cy="47226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A32D024-D5D6-4A10-BA13-95BCB80AE802}"/>
              </a:ext>
            </a:extLst>
          </p:cNvPr>
          <p:cNvSpPr/>
          <p:nvPr/>
        </p:nvSpPr>
        <p:spPr>
          <a:xfrm>
            <a:off x="8624337" y="1573166"/>
            <a:ext cx="469940" cy="47226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Google Shape;248;p5">
            <a:extLst>
              <a:ext uri="{FF2B5EF4-FFF2-40B4-BE49-F238E27FC236}">
                <a16:creationId xmlns:a16="http://schemas.microsoft.com/office/drawing/2014/main" id="{A43F036F-391D-4CC8-80FD-3D9E947F52B6}"/>
              </a:ext>
            </a:extLst>
          </p:cNvPr>
          <p:cNvSpPr txBox="1"/>
          <p:nvPr/>
        </p:nvSpPr>
        <p:spPr>
          <a:xfrm>
            <a:off x="5823798" y="1075117"/>
            <a:ext cx="57298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0070C0"/>
                </a:solidFill>
                <a:latin typeface="+mj-lt"/>
                <a:ea typeface="Calibri"/>
                <a:cs typeface="Calibri"/>
                <a:sym typeface="Calibri"/>
              </a:rPr>
              <a:t>8</a:t>
            </a:r>
            <a:endParaRPr sz="2800" b="1" i="0" u="none" strike="noStrike" cap="none" dirty="0">
              <a:solidFill>
                <a:srgbClr val="0070C0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5" name="Arrow: Curved Up 4">
            <a:extLst>
              <a:ext uri="{FF2B5EF4-FFF2-40B4-BE49-F238E27FC236}">
                <a16:creationId xmlns:a16="http://schemas.microsoft.com/office/drawing/2014/main" id="{3CA4E82E-4A72-4CE8-9B1B-5302CEACF9D5}"/>
              </a:ext>
            </a:extLst>
          </p:cNvPr>
          <p:cNvSpPr/>
          <p:nvPr/>
        </p:nvSpPr>
        <p:spPr>
          <a:xfrm flipV="1">
            <a:off x="6121785" y="927402"/>
            <a:ext cx="655912" cy="239504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Google Shape;248;p5">
            <a:extLst>
              <a:ext uri="{FF2B5EF4-FFF2-40B4-BE49-F238E27FC236}">
                <a16:creationId xmlns:a16="http://schemas.microsoft.com/office/drawing/2014/main" id="{6D902E93-3AEE-49B8-B34B-E445499562DC}"/>
              </a:ext>
            </a:extLst>
          </p:cNvPr>
          <p:cNvSpPr txBox="1"/>
          <p:nvPr/>
        </p:nvSpPr>
        <p:spPr>
          <a:xfrm>
            <a:off x="6428853" y="1075117"/>
            <a:ext cx="66524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9</a:t>
            </a:r>
            <a:endParaRPr sz="28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48;p5">
            <a:extLst>
              <a:ext uri="{FF2B5EF4-FFF2-40B4-BE49-F238E27FC236}">
                <a16:creationId xmlns:a16="http://schemas.microsoft.com/office/drawing/2014/main" id="{CE71413C-722B-4B42-B2C9-D56499BCFDE8}"/>
              </a:ext>
            </a:extLst>
          </p:cNvPr>
          <p:cNvSpPr txBox="1"/>
          <p:nvPr/>
        </p:nvSpPr>
        <p:spPr>
          <a:xfrm>
            <a:off x="7081443" y="1075117"/>
            <a:ext cx="68421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10</a:t>
            </a:r>
            <a:endParaRPr sz="28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48;p5">
            <a:extLst>
              <a:ext uri="{FF2B5EF4-FFF2-40B4-BE49-F238E27FC236}">
                <a16:creationId xmlns:a16="http://schemas.microsoft.com/office/drawing/2014/main" id="{CC62D0CF-926B-425D-879E-0E2960EB253D}"/>
              </a:ext>
            </a:extLst>
          </p:cNvPr>
          <p:cNvSpPr txBox="1"/>
          <p:nvPr/>
        </p:nvSpPr>
        <p:spPr>
          <a:xfrm>
            <a:off x="7786222" y="1075117"/>
            <a:ext cx="61290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11</a:t>
            </a:r>
            <a:endParaRPr sz="28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48;p5">
            <a:extLst>
              <a:ext uri="{FF2B5EF4-FFF2-40B4-BE49-F238E27FC236}">
                <a16:creationId xmlns:a16="http://schemas.microsoft.com/office/drawing/2014/main" id="{352442C1-1FD1-4B54-9805-1C68767F9F6B}"/>
              </a:ext>
            </a:extLst>
          </p:cNvPr>
          <p:cNvSpPr txBox="1"/>
          <p:nvPr/>
        </p:nvSpPr>
        <p:spPr>
          <a:xfrm>
            <a:off x="8497836" y="1075117"/>
            <a:ext cx="61290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12</a:t>
            </a:r>
            <a:endParaRPr sz="28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31" name="Arrow: Curved Up 30">
            <a:extLst>
              <a:ext uri="{FF2B5EF4-FFF2-40B4-BE49-F238E27FC236}">
                <a16:creationId xmlns:a16="http://schemas.microsoft.com/office/drawing/2014/main" id="{1283BE7B-E36C-4495-A167-E974043DDB35}"/>
              </a:ext>
            </a:extLst>
          </p:cNvPr>
          <p:cNvSpPr/>
          <p:nvPr/>
        </p:nvSpPr>
        <p:spPr>
          <a:xfrm flipV="1">
            <a:off x="6771056" y="914071"/>
            <a:ext cx="655912" cy="236724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Arrow: Curved Up 31">
            <a:extLst>
              <a:ext uri="{FF2B5EF4-FFF2-40B4-BE49-F238E27FC236}">
                <a16:creationId xmlns:a16="http://schemas.microsoft.com/office/drawing/2014/main" id="{E7142C69-91AB-44F2-AE4B-59EFD8E49FBF}"/>
              </a:ext>
            </a:extLst>
          </p:cNvPr>
          <p:cNvSpPr/>
          <p:nvPr/>
        </p:nvSpPr>
        <p:spPr>
          <a:xfrm flipV="1">
            <a:off x="7458266" y="912681"/>
            <a:ext cx="655912" cy="239504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Arrow: Curved Up 32">
            <a:extLst>
              <a:ext uri="{FF2B5EF4-FFF2-40B4-BE49-F238E27FC236}">
                <a16:creationId xmlns:a16="http://schemas.microsoft.com/office/drawing/2014/main" id="{9E141EE6-E303-4012-9851-5BF591793927}"/>
              </a:ext>
            </a:extLst>
          </p:cNvPr>
          <p:cNvSpPr/>
          <p:nvPr/>
        </p:nvSpPr>
        <p:spPr>
          <a:xfrm flipV="1">
            <a:off x="8181764" y="885593"/>
            <a:ext cx="655912" cy="239504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69A361-2FDA-4EA7-8867-7F1ECA3A6A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50" b="96441" l="9884" r="89826">
                        <a14:foregroundMark x1="26453" y1="6050" x2="26453" y2="6050"/>
                        <a14:foregroundMark x1="56686" y1="92705" x2="56686" y2="92705"/>
                        <a14:foregroundMark x1="56395" y1="96441" x2="56395" y2="964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1797534">
            <a:off x="5719605" y="63768"/>
            <a:ext cx="652901" cy="106665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63AF7EF-3A1F-4E47-B59F-86BAFF0EAB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32098" y="788105"/>
            <a:ext cx="1689975" cy="2773294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CB6BB718-C5E8-4D7F-8DDB-088FB72D768F}"/>
              </a:ext>
            </a:extLst>
          </p:cNvPr>
          <p:cNvGrpSpPr/>
          <p:nvPr/>
        </p:nvGrpSpPr>
        <p:grpSpPr>
          <a:xfrm>
            <a:off x="8883765" y="69563"/>
            <a:ext cx="2167728" cy="1116834"/>
            <a:chOff x="7883371" y="2487500"/>
            <a:chExt cx="2167728" cy="1116834"/>
          </a:xfrm>
        </p:grpSpPr>
        <p:sp>
          <p:nvSpPr>
            <p:cNvPr id="36" name="Speech Bubble: Oval 35">
              <a:extLst>
                <a:ext uri="{FF2B5EF4-FFF2-40B4-BE49-F238E27FC236}">
                  <a16:creationId xmlns:a16="http://schemas.microsoft.com/office/drawing/2014/main" id="{B4F267A2-6D40-4055-8EF5-B0AC44573370}"/>
                </a:ext>
              </a:extLst>
            </p:cNvPr>
            <p:cNvSpPr/>
            <p:nvPr/>
          </p:nvSpPr>
          <p:spPr>
            <a:xfrm>
              <a:off x="7883371" y="2487500"/>
              <a:ext cx="2167728" cy="1116834"/>
            </a:xfrm>
            <a:prstGeom prst="wedgeEllipseCallout">
              <a:avLst>
                <a:gd name="adj1" fmla="val 55981"/>
                <a:gd name="adj2" fmla="val 32143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B433B62-D897-4F43-9FF5-3DC67C852D3B}"/>
                </a:ext>
              </a:extLst>
            </p:cNvPr>
            <p:cNvSpPr txBox="1"/>
            <p:nvPr/>
          </p:nvSpPr>
          <p:spPr>
            <a:xfrm>
              <a:off x="8120102" y="2681594"/>
              <a:ext cx="17526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/>
                <a:t>Đếm</a:t>
              </a:r>
              <a:r>
                <a:rPr lang="en-US" sz="2000" b="1" dirty="0"/>
                <a:t> </a:t>
              </a:r>
              <a:r>
                <a:rPr lang="en-US" sz="2000" b="1" dirty="0" err="1"/>
                <a:t>thêm</a:t>
              </a:r>
              <a:r>
                <a:rPr lang="en-US" sz="2000" b="1" dirty="0"/>
                <a:t> 4 </a:t>
              </a:r>
              <a:r>
                <a:rPr lang="en-US" sz="2000" b="1" dirty="0" err="1"/>
                <a:t>bắt</a:t>
              </a:r>
              <a:r>
                <a:rPr lang="en-US" sz="2000" b="1" dirty="0"/>
                <a:t> </a:t>
              </a:r>
              <a:r>
                <a:rPr lang="en-US" sz="2000" b="1" dirty="0" err="1"/>
                <a:t>đầu</a:t>
              </a:r>
              <a:r>
                <a:rPr lang="en-US" sz="2000" b="1" dirty="0"/>
                <a:t> </a:t>
              </a:r>
              <a:r>
                <a:rPr lang="en-US" sz="2000" b="1" dirty="0" err="1"/>
                <a:t>từ</a:t>
              </a:r>
              <a:r>
                <a:rPr lang="en-US" sz="2000" b="1" dirty="0"/>
                <a:t> 8</a:t>
              </a:r>
            </a:p>
          </p:txBody>
        </p:sp>
      </p:grpSp>
      <p:sp>
        <p:nvSpPr>
          <p:cNvPr id="45" name="Oval 44">
            <a:extLst>
              <a:ext uri="{FF2B5EF4-FFF2-40B4-BE49-F238E27FC236}">
                <a16:creationId xmlns:a16="http://schemas.microsoft.com/office/drawing/2014/main" id="{B7270C80-FF53-486D-A8C7-884AB1EB1B9E}"/>
              </a:ext>
            </a:extLst>
          </p:cNvPr>
          <p:cNvSpPr/>
          <p:nvPr/>
        </p:nvSpPr>
        <p:spPr>
          <a:xfrm>
            <a:off x="1060148" y="3989360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4890404-08BE-4BF6-AE73-666D27BAC9D7}"/>
              </a:ext>
            </a:extLst>
          </p:cNvPr>
          <p:cNvSpPr/>
          <p:nvPr/>
        </p:nvSpPr>
        <p:spPr>
          <a:xfrm>
            <a:off x="1755719" y="3989360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4582ACFB-1009-4F39-8655-6C7CB89F7463}"/>
              </a:ext>
            </a:extLst>
          </p:cNvPr>
          <p:cNvSpPr/>
          <p:nvPr/>
        </p:nvSpPr>
        <p:spPr>
          <a:xfrm>
            <a:off x="2449858" y="3989360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26B0C4C7-337A-4385-AA1E-22024911BFC5}"/>
              </a:ext>
            </a:extLst>
          </p:cNvPr>
          <p:cNvSpPr/>
          <p:nvPr/>
        </p:nvSpPr>
        <p:spPr>
          <a:xfrm>
            <a:off x="3103249" y="3989360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893B1980-4255-4309-9854-7D388117B797}"/>
              </a:ext>
            </a:extLst>
          </p:cNvPr>
          <p:cNvSpPr/>
          <p:nvPr/>
        </p:nvSpPr>
        <p:spPr>
          <a:xfrm>
            <a:off x="3766652" y="3989360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ADCAA6C-C294-44D5-AA79-D67EB93F32DE}"/>
              </a:ext>
            </a:extLst>
          </p:cNvPr>
          <p:cNvSpPr/>
          <p:nvPr/>
        </p:nvSpPr>
        <p:spPr>
          <a:xfrm>
            <a:off x="4444912" y="3989360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218562FC-0369-4206-ABDA-2082DDB6B149}"/>
              </a:ext>
            </a:extLst>
          </p:cNvPr>
          <p:cNvSpPr/>
          <p:nvPr/>
        </p:nvSpPr>
        <p:spPr>
          <a:xfrm>
            <a:off x="5123172" y="3989360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37CEE7AF-54B9-42B1-AA7B-11D8C606C140}"/>
              </a:ext>
            </a:extLst>
          </p:cNvPr>
          <p:cNvSpPr/>
          <p:nvPr/>
        </p:nvSpPr>
        <p:spPr>
          <a:xfrm>
            <a:off x="5803520" y="3989360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99BF92B3-2F61-4860-A8E5-E8D2279E705A}"/>
              </a:ext>
            </a:extLst>
          </p:cNvPr>
          <p:cNvSpPr/>
          <p:nvPr/>
        </p:nvSpPr>
        <p:spPr>
          <a:xfrm>
            <a:off x="7153173" y="3985441"/>
            <a:ext cx="469940" cy="47226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C4706CE2-AF9C-49C3-84E7-B9BCE54C8643}"/>
              </a:ext>
            </a:extLst>
          </p:cNvPr>
          <p:cNvSpPr/>
          <p:nvPr/>
        </p:nvSpPr>
        <p:spPr>
          <a:xfrm>
            <a:off x="7846680" y="3985441"/>
            <a:ext cx="469940" cy="47226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672F4FB-D2B0-44BB-933B-5AB0B890DC17}"/>
              </a:ext>
            </a:extLst>
          </p:cNvPr>
          <p:cNvSpPr/>
          <p:nvPr/>
        </p:nvSpPr>
        <p:spPr>
          <a:xfrm>
            <a:off x="8544981" y="3985441"/>
            <a:ext cx="469940" cy="472268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Google Shape;248;p5">
            <a:extLst>
              <a:ext uri="{FF2B5EF4-FFF2-40B4-BE49-F238E27FC236}">
                <a16:creationId xmlns:a16="http://schemas.microsoft.com/office/drawing/2014/main" id="{549A923E-65C3-4B24-AF50-89AFEAEE2132}"/>
              </a:ext>
            </a:extLst>
          </p:cNvPr>
          <p:cNvSpPr txBox="1"/>
          <p:nvPr/>
        </p:nvSpPr>
        <p:spPr>
          <a:xfrm>
            <a:off x="6492788" y="3461391"/>
            <a:ext cx="57298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0070C0"/>
                </a:solidFill>
                <a:latin typeface="+mj-lt"/>
                <a:ea typeface="Calibri"/>
                <a:cs typeface="Calibri"/>
                <a:sym typeface="Calibri"/>
              </a:rPr>
              <a:t>9</a:t>
            </a:r>
            <a:endParaRPr sz="2800" b="1" i="0" u="none" strike="noStrike" cap="none" dirty="0">
              <a:solidFill>
                <a:srgbClr val="0070C0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58" name="Arrow: Curved Up 57">
            <a:extLst>
              <a:ext uri="{FF2B5EF4-FFF2-40B4-BE49-F238E27FC236}">
                <a16:creationId xmlns:a16="http://schemas.microsoft.com/office/drawing/2014/main" id="{C4D18BE0-1CEC-4079-8313-664A3DB94EFC}"/>
              </a:ext>
            </a:extLst>
          </p:cNvPr>
          <p:cNvSpPr/>
          <p:nvPr/>
        </p:nvSpPr>
        <p:spPr>
          <a:xfrm flipV="1">
            <a:off x="6800919" y="3312277"/>
            <a:ext cx="655912" cy="239504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Google Shape;248;p5">
            <a:extLst>
              <a:ext uri="{FF2B5EF4-FFF2-40B4-BE49-F238E27FC236}">
                <a16:creationId xmlns:a16="http://schemas.microsoft.com/office/drawing/2014/main" id="{AFFFDB19-1863-4951-A3C1-FD7B4D80D7FF}"/>
              </a:ext>
            </a:extLst>
          </p:cNvPr>
          <p:cNvSpPr txBox="1"/>
          <p:nvPr/>
        </p:nvSpPr>
        <p:spPr>
          <a:xfrm>
            <a:off x="7107987" y="3459992"/>
            <a:ext cx="66524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10</a:t>
            </a:r>
            <a:endParaRPr sz="28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248;p5">
            <a:extLst>
              <a:ext uri="{FF2B5EF4-FFF2-40B4-BE49-F238E27FC236}">
                <a16:creationId xmlns:a16="http://schemas.microsoft.com/office/drawing/2014/main" id="{CF38E0B3-B4C7-4122-AC60-C6769CCDB5D1}"/>
              </a:ext>
            </a:extLst>
          </p:cNvPr>
          <p:cNvSpPr txBox="1"/>
          <p:nvPr/>
        </p:nvSpPr>
        <p:spPr>
          <a:xfrm>
            <a:off x="7760577" y="3459992"/>
            <a:ext cx="68421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11</a:t>
            </a:r>
            <a:endParaRPr sz="28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248;p5">
            <a:extLst>
              <a:ext uri="{FF2B5EF4-FFF2-40B4-BE49-F238E27FC236}">
                <a16:creationId xmlns:a16="http://schemas.microsoft.com/office/drawing/2014/main" id="{00EED958-960D-4454-894A-0DFC2E6C6575}"/>
              </a:ext>
            </a:extLst>
          </p:cNvPr>
          <p:cNvSpPr txBox="1"/>
          <p:nvPr/>
        </p:nvSpPr>
        <p:spPr>
          <a:xfrm>
            <a:off x="8465356" y="3459992"/>
            <a:ext cx="61290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12</a:t>
            </a:r>
            <a:endParaRPr sz="28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63" name="Arrow: Curved Up 62">
            <a:extLst>
              <a:ext uri="{FF2B5EF4-FFF2-40B4-BE49-F238E27FC236}">
                <a16:creationId xmlns:a16="http://schemas.microsoft.com/office/drawing/2014/main" id="{B9C2E81A-03E4-4C1A-BF86-A34CCAED62F6}"/>
              </a:ext>
            </a:extLst>
          </p:cNvPr>
          <p:cNvSpPr/>
          <p:nvPr/>
        </p:nvSpPr>
        <p:spPr>
          <a:xfrm flipV="1">
            <a:off x="7450190" y="3298946"/>
            <a:ext cx="655912" cy="236724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Arrow: Curved Up 63">
            <a:extLst>
              <a:ext uri="{FF2B5EF4-FFF2-40B4-BE49-F238E27FC236}">
                <a16:creationId xmlns:a16="http://schemas.microsoft.com/office/drawing/2014/main" id="{66514566-58EE-4DDB-9719-7092CB94D902}"/>
              </a:ext>
            </a:extLst>
          </p:cNvPr>
          <p:cNvSpPr/>
          <p:nvPr/>
        </p:nvSpPr>
        <p:spPr>
          <a:xfrm flipV="1">
            <a:off x="8137400" y="3297556"/>
            <a:ext cx="655912" cy="239504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079E736A-310F-4F00-B798-F8F4DE98C9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50" b="96441" l="9884" r="89826">
                        <a14:foregroundMark x1="26453" y1="6050" x2="26453" y2="6050"/>
                        <a14:foregroundMark x1="56686" y1="92705" x2="56686" y2="92705"/>
                        <a14:foregroundMark x1="56395" y1="96441" x2="56395" y2="964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1797534">
            <a:off x="6454414" y="2599121"/>
            <a:ext cx="652901" cy="1066658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C336442D-3006-4B56-AD05-484E2A6B15B2}"/>
              </a:ext>
            </a:extLst>
          </p:cNvPr>
          <p:cNvGrpSpPr/>
          <p:nvPr/>
        </p:nvGrpSpPr>
        <p:grpSpPr>
          <a:xfrm>
            <a:off x="9110241" y="3212614"/>
            <a:ext cx="2167728" cy="1116834"/>
            <a:chOff x="7883371" y="2487500"/>
            <a:chExt cx="2167728" cy="1116834"/>
          </a:xfrm>
        </p:grpSpPr>
        <p:sp>
          <p:nvSpPr>
            <p:cNvPr id="74" name="Speech Bubble: Oval 73">
              <a:extLst>
                <a:ext uri="{FF2B5EF4-FFF2-40B4-BE49-F238E27FC236}">
                  <a16:creationId xmlns:a16="http://schemas.microsoft.com/office/drawing/2014/main" id="{B42563E3-2F7E-4004-8F19-E9F0D5835999}"/>
                </a:ext>
              </a:extLst>
            </p:cNvPr>
            <p:cNvSpPr/>
            <p:nvPr/>
          </p:nvSpPr>
          <p:spPr>
            <a:xfrm>
              <a:off x="7883371" y="2487500"/>
              <a:ext cx="2167728" cy="1116834"/>
            </a:xfrm>
            <a:prstGeom prst="wedgeEllipseCallout">
              <a:avLst>
                <a:gd name="adj1" fmla="val 43452"/>
                <a:gd name="adj2" fmla="val 52409"/>
              </a:avLst>
            </a:prstGeom>
            <a:solidFill>
              <a:srgbClr val="FFFF00"/>
            </a:solidFill>
            <a:ln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862925E-6755-4E54-AB76-A938D5883098}"/>
                </a:ext>
              </a:extLst>
            </p:cNvPr>
            <p:cNvSpPr txBox="1"/>
            <p:nvPr/>
          </p:nvSpPr>
          <p:spPr>
            <a:xfrm>
              <a:off x="8120102" y="2672716"/>
              <a:ext cx="17526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/>
                <a:t>Đếm</a:t>
              </a:r>
              <a:r>
                <a:rPr lang="en-US" sz="2000" b="1" dirty="0"/>
                <a:t> </a:t>
              </a:r>
              <a:r>
                <a:rPr lang="en-US" sz="2000" b="1" dirty="0" err="1"/>
                <a:t>thêm</a:t>
              </a:r>
              <a:r>
                <a:rPr lang="en-US" sz="2000" b="1" dirty="0"/>
                <a:t> 3  </a:t>
              </a:r>
              <a:r>
                <a:rPr lang="en-US" sz="2000" b="1" dirty="0" err="1"/>
                <a:t>bắt</a:t>
              </a:r>
              <a:r>
                <a:rPr lang="en-US" sz="2000" b="1" dirty="0"/>
                <a:t> </a:t>
              </a:r>
              <a:r>
                <a:rPr lang="en-US" sz="2000" b="1" dirty="0" err="1"/>
                <a:t>đầu</a:t>
              </a:r>
              <a:r>
                <a:rPr lang="en-US" sz="2000" b="1" dirty="0"/>
                <a:t> </a:t>
              </a:r>
              <a:r>
                <a:rPr lang="en-US" sz="2000" b="1" dirty="0" err="1"/>
                <a:t>từ</a:t>
              </a:r>
              <a:r>
                <a:rPr lang="en-US" sz="2000" b="1" dirty="0"/>
                <a:t> 9</a:t>
              </a:r>
            </a:p>
          </p:txBody>
        </p:sp>
      </p:grpSp>
      <p:sp>
        <p:nvSpPr>
          <p:cNvPr id="76" name="Oval 75">
            <a:extLst>
              <a:ext uri="{FF2B5EF4-FFF2-40B4-BE49-F238E27FC236}">
                <a16:creationId xmlns:a16="http://schemas.microsoft.com/office/drawing/2014/main" id="{5A32D0C8-D1A0-4641-BF71-60FE6D8CA56C}"/>
              </a:ext>
            </a:extLst>
          </p:cNvPr>
          <p:cNvSpPr/>
          <p:nvPr/>
        </p:nvSpPr>
        <p:spPr>
          <a:xfrm>
            <a:off x="6470302" y="3974695"/>
            <a:ext cx="469940" cy="47226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8005415D-9E2E-43CC-AFF7-DC2AAE1107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51930" y="4310002"/>
            <a:ext cx="1649429" cy="2547998"/>
          </a:xfrm>
          <a:prstGeom prst="rect">
            <a:avLst/>
          </a:prstGeom>
        </p:spPr>
      </p:pic>
      <p:sp>
        <p:nvSpPr>
          <p:cNvPr id="62" name="Google Shape;248;p5">
            <a:extLst>
              <a:ext uri="{FF2B5EF4-FFF2-40B4-BE49-F238E27FC236}">
                <a16:creationId xmlns:a16="http://schemas.microsoft.com/office/drawing/2014/main" id="{900EEEB6-9DAE-4922-B1C5-5E33E54FBDF0}"/>
              </a:ext>
            </a:extLst>
          </p:cNvPr>
          <p:cNvSpPr txBox="1"/>
          <p:nvPr/>
        </p:nvSpPr>
        <p:spPr>
          <a:xfrm>
            <a:off x="5201206" y="2528014"/>
            <a:ext cx="1056741" cy="830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FF0000"/>
                </a:solidFill>
                <a:latin typeface="+mn-lt"/>
                <a:ea typeface="Calibri"/>
                <a:cs typeface="Calibri"/>
                <a:sym typeface="Calibri"/>
              </a:rPr>
              <a:t>12</a:t>
            </a:r>
            <a:endParaRPr sz="4800" b="1" i="0" u="none" strike="noStrike" cap="none" dirty="0">
              <a:solidFill>
                <a:srgbClr val="FF0000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248;p5">
            <a:extLst>
              <a:ext uri="{FF2B5EF4-FFF2-40B4-BE49-F238E27FC236}">
                <a16:creationId xmlns:a16="http://schemas.microsoft.com/office/drawing/2014/main" id="{9C8EAC28-BFFF-4426-8995-CEA7EB51D920}"/>
              </a:ext>
            </a:extLst>
          </p:cNvPr>
          <p:cNvSpPr txBox="1"/>
          <p:nvPr/>
        </p:nvSpPr>
        <p:spPr>
          <a:xfrm>
            <a:off x="5232053" y="4766938"/>
            <a:ext cx="1056741" cy="830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FF0000"/>
                </a:solidFill>
                <a:latin typeface="+mn-lt"/>
                <a:ea typeface="Calibri"/>
                <a:cs typeface="Calibri"/>
                <a:sym typeface="Calibri"/>
              </a:rPr>
              <a:t>12</a:t>
            </a:r>
            <a:endParaRPr sz="4800" b="1" i="0" u="none" strike="noStrike" cap="none" dirty="0">
              <a:solidFill>
                <a:srgbClr val="FF0000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930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0.05378 -0.00093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2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500"/>
                            </p:stCondLst>
                            <p:childTnLst>
                              <p:par>
                                <p:cTn id="8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78 -0.00093 L 0.1056 0.00277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1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500"/>
                            </p:stCondLst>
                            <p:childTnLst>
                              <p:par>
                                <p:cTn id="84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000"/>
                            </p:stCondLst>
                            <p:childTnLst>
                              <p:par>
                                <p:cTn id="8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500"/>
                            </p:stCondLst>
                            <p:childTnLst>
                              <p:par>
                                <p:cTn id="9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56 0.00277 L 0.16966 0.0044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8500"/>
                            </p:stCondLst>
                            <p:childTnLst>
                              <p:par>
                                <p:cTn id="9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9000"/>
                            </p:stCondLst>
                            <p:childTnLst>
                              <p:par>
                                <p:cTn id="9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9500"/>
                            </p:stCondLst>
                            <p:childTnLst>
                              <p:par>
                                <p:cTn id="10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966 0.0044 L 0.22344 0.0044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6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96296E-6 L 0.05378 -0.00092 " pathEditMode="relative" rAng="0" ptsTypes="AA">
                                      <p:cBhvr>
                                        <p:cTn id="190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2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500"/>
                            </p:stCondLst>
                            <p:childTnLst>
                              <p:par>
                                <p:cTn id="19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3000"/>
                            </p:stCondLst>
                            <p:childTnLst>
                              <p:par>
                                <p:cTn id="19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78 -0.00092 L 0.1056 0.00278 " pathEditMode="relative" rAng="0" ptsTypes="AA">
                                      <p:cBhvr>
                                        <p:cTn id="201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1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5500"/>
                            </p:stCondLst>
                            <p:childTnLst>
                              <p:par>
                                <p:cTn id="20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000"/>
                            </p:stCondLst>
                            <p:childTnLst>
                              <p:par>
                                <p:cTn id="20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56 0.00278 L 0.16966 0.0044 " pathEditMode="relative" rAng="0" ptsTypes="AA">
                                      <p:cBhvr>
                                        <p:cTn id="212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8500"/>
                            </p:stCondLst>
                            <p:childTnLst>
                              <p:par>
                                <p:cTn id="214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9000"/>
                            </p:stCondLst>
                            <p:childTnLst>
                              <p:par>
                                <p:cTn id="2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  <p:bldP spid="5" grpId="0" animBg="1"/>
      <p:bldP spid="26" grpId="0"/>
      <p:bldP spid="27" grpId="0"/>
      <p:bldP spid="28" grpId="0"/>
      <p:bldP spid="29" grpId="0"/>
      <p:bldP spid="31" grpId="0" animBg="1"/>
      <p:bldP spid="32" grpId="0" animBg="1"/>
      <p:bldP spid="33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7" grpId="0"/>
      <p:bldP spid="58" grpId="0" animBg="1"/>
      <p:bldP spid="59" grpId="0"/>
      <p:bldP spid="60" grpId="0"/>
      <p:bldP spid="61" grpId="0"/>
      <p:bldP spid="63" grpId="0" animBg="1"/>
      <p:bldP spid="64" grpId="0" animBg="1"/>
      <p:bldP spid="76" grpId="0" animBg="1"/>
      <p:bldP spid="62" grpId="0" animBg="1"/>
      <p:bldP spid="6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7188FAF-D0E2-49B5-A07F-D35B70A5417A}"/>
              </a:ext>
            </a:extLst>
          </p:cNvPr>
          <p:cNvSpPr/>
          <p:nvPr/>
        </p:nvSpPr>
        <p:spPr>
          <a:xfrm>
            <a:off x="150920" y="1864311"/>
            <a:ext cx="4942988" cy="6462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4A74484-3D82-4D00-BA4F-5DA84C92D094}"/>
              </a:ext>
            </a:extLst>
          </p:cNvPr>
          <p:cNvGrpSpPr/>
          <p:nvPr/>
        </p:nvGrpSpPr>
        <p:grpSpPr>
          <a:xfrm>
            <a:off x="422310" y="280229"/>
            <a:ext cx="2256817" cy="890335"/>
            <a:chOff x="1145582" y="356727"/>
            <a:chExt cx="2236542" cy="804658"/>
          </a:xfrm>
        </p:grpSpPr>
        <p:sp>
          <p:nvSpPr>
            <p:cNvPr id="72" name="Flowchart: Alternate Process 71">
              <a:extLst>
                <a:ext uri="{FF2B5EF4-FFF2-40B4-BE49-F238E27FC236}">
                  <a16:creationId xmlns:a16="http://schemas.microsoft.com/office/drawing/2014/main" id="{42EA427A-B766-4C12-B2F4-9CCA45E5F087}"/>
                </a:ext>
              </a:extLst>
            </p:cNvPr>
            <p:cNvSpPr/>
            <p:nvPr/>
          </p:nvSpPr>
          <p:spPr>
            <a:xfrm>
              <a:off x="1757878" y="458115"/>
              <a:ext cx="1624246" cy="639766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03A5407-0C34-4B8C-910D-D39121D0F49B}"/>
                </a:ext>
              </a:extLst>
            </p:cNvPr>
            <p:cNvSpPr/>
            <p:nvPr/>
          </p:nvSpPr>
          <p:spPr>
            <a:xfrm>
              <a:off x="1145582" y="356727"/>
              <a:ext cx="901994" cy="804658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56BFA5E-6C0C-4D4C-BC02-4DFEC191D629}"/>
              </a:ext>
            </a:extLst>
          </p:cNvPr>
          <p:cNvSpPr/>
          <p:nvPr/>
        </p:nvSpPr>
        <p:spPr>
          <a:xfrm>
            <a:off x="252812" y="2017119"/>
            <a:ext cx="338996" cy="340675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Google Shape;248;p5">
            <a:extLst>
              <a:ext uri="{FF2B5EF4-FFF2-40B4-BE49-F238E27FC236}">
                <a16:creationId xmlns:a16="http://schemas.microsoft.com/office/drawing/2014/main" id="{88AD9F64-5749-48AC-A667-AAB8F6952D7E}"/>
              </a:ext>
            </a:extLst>
          </p:cNvPr>
          <p:cNvSpPr txBox="1"/>
          <p:nvPr/>
        </p:nvSpPr>
        <p:spPr>
          <a:xfrm>
            <a:off x="684947" y="2596845"/>
            <a:ext cx="240548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+mn-lt"/>
                <a:ea typeface="Calibri"/>
                <a:cs typeface="Calibri"/>
                <a:sym typeface="Calibri"/>
              </a:rPr>
              <a:t>9  +  2 =</a:t>
            </a:r>
            <a:endParaRPr sz="3600" b="1" i="0" u="none" strike="noStrike" cap="none" dirty="0">
              <a:solidFill>
                <a:srgbClr val="002060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3578AAF-4366-4765-850D-64E53277D554}"/>
              </a:ext>
            </a:extLst>
          </p:cNvPr>
          <p:cNvSpPr/>
          <p:nvPr/>
        </p:nvSpPr>
        <p:spPr>
          <a:xfrm>
            <a:off x="705404" y="2017119"/>
            <a:ext cx="338996" cy="340675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425BBA-393C-4CFA-8FA9-19C8207B0DBF}"/>
              </a:ext>
            </a:extLst>
          </p:cNvPr>
          <p:cNvSpPr/>
          <p:nvPr/>
        </p:nvSpPr>
        <p:spPr>
          <a:xfrm>
            <a:off x="1125469" y="2017119"/>
            <a:ext cx="338996" cy="340675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0C76933-B4DE-49C6-8355-81FC9450D886}"/>
              </a:ext>
            </a:extLst>
          </p:cNvPr>
          <p:cNvSpPr/>
          <p:nvPr/>
        </p:nvSpPr>
        <p:spPr>
          <a:xfrm>
            <a:off x="1547009" y="2017119"/>
            <a:ext cx="338996" cy="340675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427E0CB-4886-4903-94B6-1D589A222478}"/>
              </a:ext>
            </a:extLst>
          </p:cNvPr>
          <p:cNvSpPr/>
          <p:nvPr/>
        </p:nvSpPr>
        <p:spPr>
          <a:xfrm>
            <a:off x="1962443" y="2017119"/>
            <a:ext cx="338996" cy="340675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D3FD3D9-93F6-4553-A265-2013B5FC5B2E}"/>
              </a:ext>
            </a:extLst>
          </p:cNvPr>
          <p:cNvSpPr/>
          <p:nvPr/>
        </p:nvSpPr>
        <p:spPr>
          <a:xfrm>
            <a:off x="2408897" y="2017119"/>
            <a:ext cx="338996" cy="340675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6A3D677-3CDC-4762-823B-E9426475BE54}"/>
              </a:ext>
            </a:extLst>
          </p:cNvPr>
          <p:cNvSpPr/>
          <p:nvPr/>
        </p:nvSpPr>
        <p:spPr>
          <a:xfrm>
            <a:off x="2857193" y="2017119"/>
            <a:ext cx="338996" cy="340675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6FB49F3-160E-4D64-B976-59A031F3E553}"/>
              </a:ext>
            </a:extLst>
          </p:cNvPr>
          <p:cNvSpPr/>
          <p:nvPr/>
        </p:nvSpPr>
        <p:spPr>
          <a:xfrm>
            <a:off x="3281328" y="2017119"/>
            <a:ext cx="338996" cy="340675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925FBF4-3A65-4996-99E7-E2454581C72E}"/>
              </a:ext>
            </a:extLst>
          </p:cNvPr>
          <p:cNvSpPr/>
          <p:nvPr/>
        </p:nvSpPr>
        <p:spPr>
          <a:xfrm>
            <a:off x="4180820" y="2017119"/>
            <a:ext cx="338996" cy="3406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9D8E2D5-7D85-4C1C-BAA3-D3B82068E2E5}"/>
              </a:ext>
            </a:extLst>
          </p:cNvPr>
          <p:cNvSpPr/>
          <p:nvPr/>
        </p:nvSpPr>
        <p:spPr>
          <a:xfrm>
            <a:off x="4621562" y="2017119"/>
            <a:ext cx="338996" cy="34067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Google Shape;248;p5">
            <a:extLst>
              <a:ext uri="{FF2B5EF4-FFF2-40B4-BE49-F238E27FC236}">
                <a16:creationId xmlns:a16="http://schemas.microsoft.com/office/drawing/2014/main" id="{A43F036F-391D-4CC8-80FD-3D9E947F52B6}"/>
              </a:ext>
            </a:extLst>
          </p:cNvPr>
          <p:cNvSpPr txBox="1"/>
          <p:nvPr/>
        </p:nvSpPr>
        <p:spPr>
          <a:xfrm>
            <a:off x="3694474" y="1587494"/>
            <a:ext cx="41333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0070C0"/>
                </a:solidFill>
                <a:latin typeface="+mj-lt"/>
                <a:ea typeface="Calibri"/>
                <a:cs typeface="Calibri"/>
                <a:sym typeface="Calibri"/>
              </a:rPr>
              <a:t>9</a:t>
            </a:r>
            <a:endParaRPr sz="2000" b="1" i="0" u="none" strike="noStrike" cap="none" dirty="0">
              <a:solidFill>
                <a:srgbClr val="0070C0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5" name="Arrow: Curved Up 4">
            <a:extLst>
              <a:ext uri="{FF2B5EF4-FFF2-40B4-BE49-F238E27FC236}">
                <a16:creationId xmlns:a16="http://schemas.microsoft.com/office/drawing/2014/main" id="{3CA4E82E-4A72-4CE8-9B1B-5302CEACF9D5}"/>
              </a:ext>
            </a:extLst>
          </p:cNvPr>
          <p:cNvSpPr/>
          <p:nvPr/>
        </p:nvSpPr>
        <p:spPr>
          <a:xfrm flipV="1">
            <a:off x="3801596" y="1429039"/>
            <a:ext cx="529998" cy="193527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Google Shape;248;p5">
            <a:extLst>
              <a:ext uri="{FF2B5EF4-FFF2-40B4-BE49-F238E27FC236}">
                <a16:creationId xmlns:a16="http://schemas.microsoft.com/office/drawing/2014/main" id="{CE71413C-722B-4B42-B2C9-D56499BCFDE8}"/>
              </a:ext>
            </a:extLst>
          </p:cNvPr>
          <p:cNvSpPr txBox="1"/>
          <p:nvPr/>
        </p:nvSpPr>
        <p:spPr>
          <a:xfrm>
            <a:off x="3989469" y="1569264"/>
            <a:ext cx="69928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10</a:t>
            </a:r>
            <a:endParaRPr sz="20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48;p5">
            <a:extLst>
              <a:ext uri="{FF2B5EF4-FFF2-40B4-BE49-F238E27FC236}">
                <a16:creationId xmlns:a16="http://schemas.microsoft.com/office/drawing/2014/main" id="{CC62D0CF-926B-425D-879E-0E2960EB253D}"/>
              </a:ext>
            </a:extLst>
          </p:cNvPr>
          <p:cNvSpPr txBox="1"/>
          <p:nvPr/>
        </p:nvSpPr>
        <p:spPr>
          <a:xfrm>
            <a:off x="4492403" y="1563158"/>
            <a:ext cx="63224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11</a:t>
            </a:r>
            <a:endParaRPr sz="20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31" name="Arrow: Curved Up 30">
            <a:extLst>
              <a:ext uri="{FF2B5EF4-FFF2-40B4-BE49-F238E27FC236}">
                <a16:creationId xmlns:a16="http://schemas.microsoft.com/office/drawing/2014/main" id="{1283BE7B-E36C-4495-A167-E974043DDB35}"/>
              </a:ext>
            </a:extLst>
          </p:cNvPr>
          <p:cNvSpPr/>
          <p:nvPr/>
        </p:nvSpPr>
        <p:spPr>
          <a:xfrm flipV="1">
            <a:off x="4344419" y="1449049"/>
            <a:ext cx="529998" cy="191281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69A361-2FDA-4EA7-8867-7F1ECA3A6A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050" b="96441" l="9884" r="89826">
                        <a14:foregroundMark x1="26453" y1="6050" x2="26453" y2="6050"/>
                        <a14:foregroundMark x1="56686" y1="92705" x2="56686" y2="92705"/>
                        <a14:foregroundMark x1="56395" y1="96441" x2="56395" y2="964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1797534">
            <a:off x="3570516" y="766096"/>
            <a:ext cx="473373" cy="773359"/>
          </a:xfrm>
          <a:prstGeom prst="rect">
            <a:avLst/>
          </a:prstGeom>
        </p:spPr>
      </p:pic>
      <p:sp>
        <p:nvSpPr>
          <p:cNvPr id="62" name="Oval 61">
            <a:extLst>
              <a:ext uri="{FF2B5EF4-FFF2-40B4-BE49-F238E27FC236}">
                <a16:creationId xmlns:a16="http://schemas.microsoft.com/office/drawing/2014/main" id="{C73EF49C-53EB-462A-9A6C-2ECCC38458C7}"/>
              </a:ext>
            </a:extLst>
          </p:cNvPr>
          <p:cNvSpPr/>
          <p:nvPr/>
        </p:nvSpPr>
        <p:spPr>
          <a:xfrm>
            <a:off x="3724666" y="2017119"/>
            <a:ext cx="338996" cy="340675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59EC4D1E-E7E9-4BA0-ABFC-4127F7433F9A}"/>
              </a:ext>
            </a:extLst>
          </p:cNvPr>
          <p:cNvSpPr/>
          <p:nvPr/>
        </p:nvSpPr>
        <p:spPr>
          <a:xfrm>
            <a:off x="6161103" y="1864311"/>
            <a:ext cx="5887817" cy="6462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CE2F0D8A-0C7E-4F43-9558-13AA9361576C}"/>
              </a:ext>
            </a:extLst>
          </p:cNvPr>
          <p:cNvSpPr/>
          <p:nvPr/>
        </p:nvSpPr>
        <p:spPr>
          <a:xfrm>
            <a:off x="6274244" y="2017275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Google Shape;248;p5">
            <a:extLst>
              <a:ext uri="{FF2B5EF4-FFF2-40B4-BE49-F238E27FC236}">
                <a16:creationId xmlns:a16="http://schemas.microsoft.com/office/drawing/2014/main" id="{D024C9BA-7DBC-49D9-B448-B2FA13C65672}"/>
              </a:ext>
            </a:extLst>
          </p:cNvPr>
          <p:cNvSpPr txBox="1"/>
          <p:nvPr/>
        </p:nvSpPr>
        <p:spPr>
          <a:xfrm>
            <a:off x="6627057" y="2610368"/>
            <a:ext cx="240548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+mn-lt"/>
                <a:ea typeface="Calibri"/>
                <a:cs typeface="Calibri"/>
                <a:sym typeface="Calibri"/>
              </a:rPr>
              <a:t>9  +  4  =</a:t>
            </a:r>
            <a:endParaRPr sz="3600" b="1" i="0" u="none" strike="noStrike" cap="none" dirty="0">
              <a:solidFill>
                <a:srgbClr val="002060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404FF02F-8CDA-4149-9404-E21590B00CE6}"/>
              </a:ext>
            </a:extLst>
          </p:cNvPr>
          <p:cNvSpPr/>
          <p:nvPr/>
        </p:nvSpPr>
        <p:spPr>
          <a:xfrm>
            <a:off x="6728697" y="2017275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A2ABB270-0456-4C59-9CA7-21E72CA0ECC9}"/>
              </a:ext>
            </a:extLst>
          </p:cNvPr>
          <p:cNvSpPr/>
          <p:nvPr/>
        </p:nvSpPr>
        <p:spPr>
          <a:xfrm>
            <a:off x="7172319" y="2017275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B98A650-F405-4071-B1C5-1B8468438F58}"/>
              </a:ext>
            </a:extLst>
          </p:cNvPr>
          <p:cNvSpPr/>
          <p:nvPr/>
        </p:nvSpPr>
        <p:spPr>
          <a:xfrm>
            <a:off x="7604117" y="2017275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AE6FE6F5-5F96-4A25-BA4B-2502ABD18F07}"/>
              </a:ext>
            </a:extLst>
          </p:cNvPr>
          <p:cNvSpPr/>
          <p:nvPr/>
        </p:nvSpPr>
        <p:spPr>
          <a:xfrm>
            <a:off x="8049361" y="2017275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09528670-2F0D-4EC3-B30A-8116E40AA883}"/>
              </a:ext>
            </a:extLst>
          </p:cNvPr>
          <p:cNvSpPr/>
          <p:nvPr/>
        </p:nvSpPr>
        <p:spPr>
          <a:xfrm>
            <a:off x="8481159" y="2017275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83E27276-3CFE-4ADA-A301-48D30B71CC4A}"/>
              </a:ext>
            </a:extLst>
          </p:cNvPr>
          <p:cNvSpPr/>
          <p:nvPr/>
        </p:nvSpPr>
        <p:spPr>
          <a:xfrm>
            <a:off x="8933440" y="2017275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2A3F8597-3523-46C0-91A3-2E9B5E650609}"/>
              </a:ext>
            </a:extLst>
          </p:cNvPr>
          <p:cNvSpPr/>
          <p:nvPr/>
        </p:nvSpPr>
        <p:spPr>
          <a:xfrm>
            <a:off x="9375339" y="2017275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8E320EF6-6EED-432D-BE91-3AB6B5359FC2}"/>
              </a:ext>
            </a:extLst>
          </p:cNvPr>
          <p:cNvSpPr/>
          <p:nvPr/>
        </p:nvSpPr>
        <p:spPr>
          <a:xfrm>
            <a:off x="10248844" y="2017275"/>
            <a:ext cx="338685" cy="34036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ED6C40CA-F243-475B-BEAD-60FD3ACDE334}"/>
              </a:ext>
            </a:extLst>
          </p:cNvPr>
          <p:cNvSpPr/>
          <p:nvPr/>
        </p:nvSpPr>
        <p:spPr>
          <a:xfrm>
            <a:off x="10706003" y="2017275"/>
            <a:ext cx="338685" cy="34036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Google Shape;248;p5">
            <a:extLst>
              <a:ext uri="{FF2B5EF4-FFF2-40B4-BE49-F238E27FC236}">
                <a16:creationId xmlns:a16="http://schemas.microsoft.com/office/drawing/2014/main" id="{0E115029-DF5B-4B91-AB1E-EE9A8BFCCC16}"/>
              </a:ext>
            </a:extLst>
          </p:cNvPr>
          <p:cNvSpPr txBox="1"/>
          <p:nvPr/>
        </p:nvSpPr>
        <p:spPr>
          <a:xfrm>
            <a:off x="9752509" y="1593115"/>
            <a:ext cx="41295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0070C0"/>
                </a:solidFill>
                <a:latin typeface="+mj-lt"/>
                <a:ea typeface="Calibri"/>
                <a:cs typeface="Calibri"/>
                <a:sym typeface="Calibri"/>
              </a:rPr>
              <a:t>9</a:t>
            </a:r>
            <a:endParaRPr sz="2000" b="1" i="0" u="none" strike="noStrike" cap="none" dirty="0">
              <a:solidFill>
                <a:srgbClr val="0070C0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86" name="Arrow: Curved Up 85">
            <a:extLst>
              <a:ext uri="{FF2B5EF4-FFF2-40B4-BE49-F238E27FC236}">
                <a16:creationId xmlns:a16="http://schemas.microsoft.com/office/drawing/2014/main" id="{FB180E8E-C6A7-40A4-A26B-83300E482D60}"/>
              </a:ext>
            </a:extLst>
          </p:cNvPr>
          <p:cNvSpPr/>
          <p:nvPr/>
        </p:nvSpPr>
        <p:spPr>
          <a:xfrm flipV="1">
            <a:off x="9912900" y="1448114"/>
            <a:ext cx="472714" cy="172610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7" name="Google Shape;248;p5">
            <a:extLst>
              <a:ext uri="{FF2B5EF4-FFF2-40B4-BE49-F238E27FC236}">
                <a16:creationId xmlns:a16="http://schemas.microsoft.com/office/drawing/2014/main" id="{8801FDE3-542C-4DC1-8143-9345AB14CB9F}"/>
              </a:ext>
            </a:extLst>
          </p:cNvPr>
          <p:cNvSpPr txBox="1"/>
          <p:nvPr/>
        </p:nvSpPr>
        <p:spPr>
          <a:xfrm>
            <a:off x="10020870" y="1593115"/>
            <a:ext cx="698645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10</a:t>
            </a:r>
            <a:endParaRPr sz="20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248;p5">
            <a:extLst>
              <a:ext uri="{FF2B5EF4-FFF2-40B4-BE49-F238E27FC236}">
                <a16:creationId xmlns:a16="http://schemas.microsoft.com/office/drawing/2014/main" id="{F792D9D2-DD18-4E3E-B15F-89145926B0B9}"/>
              </a:ext>
            </a:extLst>
          </p:cNvPr>
          <p:cNvSpPr txBox="1"/>
          <p:nvPr/>
        </p:nvSpPr>
        <p:spPr>
          <a:xfrm>
            <a:off x="10621462" y="1593115"/>
            <a:ext cx="516426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11</a:t>
            </a:r>
            <a:endParaRPr sz="20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89" name="Arrow: Curved Up 88">
            <a:extLst>
              <a:ext uri="{FF2B5EF4-FFF2-40B4-BE49-F238E27FC236}">
                <a16:creationId xmlns:a16="http://schemas.microsoft.com/office/drawing/2014/main" id="{0FBC59B0-88A2-4397-9739-A99E44C61A81}"/>
              </a:ext>
            </a:extLst>
          </p:cNvPr>
          <p:cNvSpPr/>
          <p:nvPr/>
        </p:nvSpPr>
        <p:spPr>
          <a:xfrm flipV="1">
            <a:off x="10424607" y="1450117"/>
            <a:ext cx="472714" cy="170607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AEEF4382-92BD-4927-BD95-1D8215D96C4C}"/>
              </a:ext>
            </a:extLst>
          </p:cNvPr>
          <p:cNvSpPr/>
          <p:nvPr/>
        </p:nvSpPr>
        <p:spPr>
          <a:xfrm>
            <a:off x="9807137" y="2017275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8DADEC5F-E672-4012-9CC3-4BCA576F89A8}"/>
              </a:ext>
            </a:extLst>
          </p:cNvPr>
          <p:cNvSpPr/>
          <p:nvPr/>
        </p:nvSpPr>
        <p:spPr>
          <a:xfrm>
            <a:off x="11148983" y="2017275"/>
            <a:ext cx="338685" cy="34036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8ACFC09C-DF2A-4D5A-BAD0-442512F4C964}"/>
              </a:ext>
            </a:extLst>
          </p:cNvPr>
          <p:cNvSpPr/>
          <p:nvPr/>
        </p:nvSpPr>
        <p:spPr>
          <a:xfrm>
            <a:off x="11579508" y="2017275"/>
            <a:ext cx="338685" cy="34036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248;p5">
            <a:extLst>
              <a:ext uri="{FF2B5EF4-FFF2-40B4-BE49-F238E27FC236}">
                <a16:creationId xmlns:a16="http://schemas.microsoft.com/office/drawing/2014/main" id="{7CD9CA3C-6B14-40B0-8738-B4FB825BB219}"/>
              </a:ext>
            </a:extLst>
          </p:cNvPr>
          <p:cNvSpPr txBox="1"/>
          <p:nvPr/>
        </p:nvSpPr>
        <p:spPr>
          <a:xfrm>
            <a:off x="11082593" y="1593115"/>
            <a:ext cx="51155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12</a:t>
            </a:r>
            <a:endParaRPr sz="20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248;p5">
            <a:extLst>
              <a:ext uri="{FF2B5EF4-FFF2-40B4-BE49-F238E27FC236}">
                <a16:creationId xmlns:a16="http://schemas.microsoft.com/office/drawing/2014/main" id="{9C393F6F-5F77-46E3-BA91-D29D7A24096C}"/>
              </a:ext>
            </a:extLst>
          </p:cNvPr>
          <p:cNvSpPr txBox="1"/>
          <p:nvPr/>
        </p:nvSpPr>
        <p:spPr>
          <a:xfrm>
            <a:off x="11546240" y="1593115"/>
            <a:ext cx="51155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13</a:t>
            </a:r>
            <a:endParaRPr sz="20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96" name="Arrow: Curved Up 95">
            <a:extLst>
              <a:ext uri="{FF2B5EF4-FFF2-40B4-BE49-F238E27FC236}">
                <a16:creationId xmlns:a16="http://schemas.microsoft.com/office/drawing/2014/main" id="{93F2162B-86E2-4EEE-8C07-D34B0AEDE914}"/>
              </a:ext>
            </a:extLst>
          </p:cNvPr>
          <p:cNvSpPr/>
          <p:nvPr/>
        </p:nvSpPr>
        <p:spPr>
          <a:xfrm flipV="1">
            <a:off x="10902209" y="1448114"/>
            <a:ext cx="472714" cy="172610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7" name="Arrow: Curved Up 96">
            <a:extLst>
              <a:ext uri="{FF2B5EF4-FFF2-40B4-BE49-F238E27FC236}">
                <a16:creationId xmlns:a16="http://schemas.microsoft.com/office/drawing/2014/main" id="{9AD3F302-8EF7-47D1-A868-413627277B96}"/>
              </a:ext>
            </a:extLst>
          </p:cNvPr>
          <p:cNvSpPr/>
          <p:nvPr/>
        </p:nvSpPr>
        <p:spPr>
          <a:xfrm flipV="1">
            <a:off x="11411935" y="1469723"/>
            <a:ext cx="472714" cy="170607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D35E7F3E-C30A-4D7B-AFF8-F30045EA7C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050" b="96441" l="9884" r="89826">
                        <a14:foregroundMark x1="26453" y1="6050" x2="26453" y2="6050"/>
                        <a14:foregroundMark x1="56686" y1="92705" x2="56686" y2="92705"/>
                        <a14:foregroundMark x1="56395" y1="96441" x2="56395" y2="964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1797534">
            <a:off x="9645422" y="812829"/>
            <a:ext cx="473373" cy="773359"/>
          </a:xfrm>
          <a:prstGeom prst="rect">
            <a:avLst/>
          </a:prstGeom>
        </p:spPr>
      </p:pic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FF25E53F-BA48-4653-B109-0AB7D9AEBA52}"/>
              </a:ext>
            </a:extLst>
          </p:cNvPr>
          <p:cNvSpPr/>
          <p:nvPr/>
        </p:nvSpPr>
        <p:spPr>
          <a:xfrm>
            <a:off x="150921" y="4472829"/>
            <a:ext cx="5005356" cy="6462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48212D55-772D-44A2-8DE2-62BCCDC96BA5}"/>
              </a:ext>
            </a:extLst>
          </p:cNvPr>
          <p:cNvSpPr/>
          <p:nvPr/>
        </p:nvSpPr>
        <p:spPr>
          <a:xfrm>
            <a:off x="258114" y="4561998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Google Shape;248;p5">
            <a:extLst>
              <a:ext uri="{FF2B5EF4-FFF2-40B4-BE49-F238E27FC236}">
                <a16:creationId xmlns:a16="http://schemas.microsoft.com/office/drawing/2014/main" id="{2A30B43A-83E3-499C-9744-C6B3852625BB}"/>
              </a:ext>
            </a:extLst>
          </p:cNvPr>
          <p:cNvSpPr txBox="1"/>
          <p:nvPr/>
        </p:nvSpPr>
        <p:spPr>
          <a:xfrm>
            <a:off x="612476" y="5179182"/>
            <a:ext cx="240548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+mn-lt"/>
                <a:ea typeface="Calibri"/>
                <a:cs typeface="Calibri"/>
                <a:sym typeface="Calibri"/>
              </a:rPr>
              <a:t>7  +  4  =</a:t>
            </a:r>
            <a:endParaRPr sz="3600" b="1" i="0" u="none" strike="noStrike" cap="none" dirty="0">
              <a:solidFill>
                <a:srgbClr val="002060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D1DE2931-8291-44E1-987A-CE7FA3572526}"/>
              </a:ext>
            </a:extLst>
          </p:cNvPr>
          <p:cNvSpPr/>
          <p:nvPr/>
        </p:nvSpPr>
        <p:spPr>
          <a:xfrm>
            <a:off x="714116" y="4586089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6E0FBC3B-D24B-4412-ABF9-66855BFD5249}"/>
              </a:ext>
            </a:extLst>
          </p:cNvPr>
          <p:cNvSpPr/>
          <p:nvPr/>
        </p:nvSpPr>
        <p:spPr>
          <a:xfrm>
            <a:off x="1157738" y="4586089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3DF83054-F364-4D01-9C99-086CC8253752}"/>
              </a:ext>
            </a:extLst>
          </p:cNvPr>
          <p:cNvSpPr/>
          <p:nvPr/>
        </p:nvSpPr>
        <p:spPr>
          <a:xfrm>
            <a:off x="1589536" y="4586089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1C3B4708-3390-4A32-80CE-0A8F925F4754}"/>
              </a:ext>
            </a:extLst>
          </p:cNvPr>
          <p:cNvSpPr/>
          <p:nvPr/>
        </p:nvSpPr>
        <p:spPr>
          <a:xfrm>
            <a:off x="2034780" y="4586089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64333774-D2CE-4D76-8C00-8457B24F3F69}"/>
              </a:ext>
            </a:extLst>
          </p:cNvPr>
          <p:cNvSpPr/>
          <p:nvPr/>
        </p:nvSpPr>
        <p:spPr>
          <a:xfrm>
            <a:off x="2466578" y="4586089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B8D11607-F698-4A73-AD9C-140F2D0E3F82}"/>
              </a:ext>
            </a:extLst>
          </p:cNvPr>
          <p:cNvSpPr/>
          <p:nvPr/>
        </p:nvSpPr>
        <p:spPr>
          <a:xfrm>
            <a:off x="2918859" y="4586089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8503D6BE-94E3-4B2A-9B87-98F0BC107A93}"/>
              </a:ext>
            </a:extLst>
          </p:cNvPr>
          <p:cNvSpPr/>
          <p:nvPr/>
        </p:nvSpPr>
        <p:spPr>
          <a:xfrm>
            <a:off x="3820785" y="4586089"/>
            <a:ext cx="338685" cy="34036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10C4087D-F153-4E2D-83D9-6FE4CEF72EEC}"/>
              </a:ext>
            </a:extLst>
          </p:cNvPr>
          <p:cNvSpPr/>
          <p:nvPr/>
        </p:nvSpPr>
        <p:spPr>
          <a:xfrm>
            <a:off x="4277944" y="4586089"/>
            <a:ext cx="338685" cy="34036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Google Shape;248;p5">
            <a:extLst>
              <a:ext uri="{FF2B5EF4-FFF2-40B4-BE49-F238E27FC236}">
                <a16:creationId xmlns:a16="http://schemas.microsoft.com/office/drawing/2014/main" id="{3E9ADB08-FDB9-4C4A-B414-BF353076335E}"/>
              </a:ext>
            </a:extLst>
          </p:cNvPr>
          <p:cNvSpPr txBox="1"/>
          <p:nvPr/>
        </p:nvSpPr>
        <p:spPr>
          <a:xfrm>
            <a:off x="2901106" y="4161929"/>
            <a:ext cx="41295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0070C0"/>
                </a:solidFill>
                <a:latin typeface="+mj-lt"/>
                <a:ea typeface="Calibri"/>
                <a:cs typeface="Calibri"/>
                <a:sym typeface="Calibri"/>
              </a:rPr>
              <a:t>7</a:t>
            </a:r>
            <a:endParaRPr sz="2000" b="1" i="0" u="none" strike="noStrike" cap="none" dirty="0">
              <a:solidFill>
                <a:srgbClr val="0070C0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33" name="Arrow: Curved Up 132">
            <a:extLst>
              <a:ext uri="{FF2B5EF4-FFF2-40B4-BE49-F238E27FC236}">
                <a16:creationId xmlns:a16="http://schemas.microsoft.com/office/drawing/2014/main" id="{EF21BEBE-3C28-47B7-BD99-E70C02E575B5}"/>
              </a:ext>
            </a:extLst>
          </p:cNvPr>
          <p:cNvSpPr/>
          <p:nvPr/>
        </p:nvSpPr>
        <p:spPr>
          <a:xfrm flipV="1">
            <a:off x="3061497" y="4039692"/>
            <a:ext cx="448437" cy="172611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4" name="Google Shape;248;p5">
            <a:extLst>
              <a:ext uri="{FF2B5EF4-FFF2-40B4-BE49-F238E27FC236}">
                <a16:creationId xmlns:a16="http://schemas.microsoft.com/office/drawing/2014/main" id="{D9F30B70-8422-424C-A8BF-9120396F2EDD}"/>
              </a:ext>
            </a:extLst>
          </p:cNvPr>
          <p:cNvSpPr txBox="1"/>
          <p:nvPr/>
        </p:nvSpPr>
        <p:spPr>
          <a:xfrm>
            <a:off x="3188517" y="4161929"/>
            <a:ext cx="698645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8</a:t>
            </a:r>
            <a:endParaRPr sz="20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248;p5">
            <a:extLst>
              <a:ext uri="{FF2B5EF4-FFF2-40B4-BE49-F238E27FC236}">
                <a16:creationId xmlns:a16="http://schemas.microsoft.com/office/drawing/2014/main" id="{CEF8F083-C700-4A7F-B597-0DACE7CECE03}"/>
              </a:ext>
            </a:extLst>
          </p:cNvPr>
          <p:cNvSpPr txBox="1"/>
          <p:nvPr/>
        </p:nvSpPr>
        <p:spPr>
          <a:xfrm>
            <a:off x="3722434" y="4161929"/>
            <a:ext cx="516426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9</a:t>
            </a:r>
            <a:endParaRPr sz="20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36" name="Arrow: Curved Up 135">
            <a:extLst>
              <a:ext uri="{FF2B5EF4-FFF2-40B4-BE49-F238E27FC236}">
                <a16:creationId xmlns:a16="http://schemas.microsoft.com/office/drawing/2014/main" id="{75A209FB-20DD-429C-9E03-8EC44511404F}"/>
              </a:ext>
            </a:extLst>
          </p:cNvPr>
          <p:cNvSpPr/>
          <p:nvPr/>
        </p:nvSpPr>
        <p:spPr>
          <a:xfrm flipV="1">
            <a:off x="3516054" y="4037981"/>
            <a:ext cx="472714" cy="170607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6E5CB138-9839-4203-B28A-4D76C662F028}"/>
              </a:ext>
            </a:extLst>
          </p:cNvPr>
          <p:cNvSpPr/>
          <p:nvPr/>
        </p:nvSpPr>
        <p:spPr>
          <a:xfrm>
            <a:off x="3379078" y="4586089"/>
            <a:ext cx="338685" cy="34036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AFDB52A0-73DD-4AF1-A7E2-FB580BD7885A}"/>
              </a:ext>
            </a:extLst>
          </p:cNvPr>
          <p:cNvSpPr/>
          <p:nvPr/>
        </p:nvSpPr>
        <p:spPr>
          <a:xfrm>
            <a:off x="4720924" y="4586089"/>
            <a:ext cx="338685" cy="34036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Google Shape;248;p5">
            <a:extLst>
              <a:ext uri="{FF2B5EF4-FFF2-40B4-BE49-F238E27FC236}">
                <a16:creationId xmlns:a16="http://schemas.microsoft.com/office/drawing/2014/main" id="{2B6215B9-D539-40B3-ACA6-8FA840DA2405}"/>
              </a:ext>
            </a:extLst>
          </p:cNvPr>
          <p:cNvSpPr txBox="1"/>
          <p:nvPr/>
        </p:nvSpPr>
        <p:spPr>
          <a:xfrm>
            <a:off x="4183565" y="4161929"/>
            <a:ext cx="51155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10</a:t>
            </a:r>
            <a:endParaRPr sz="20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248;p5">
            <a:extLst>
              <a:ext uri="{FF2B5EF4-FFF2-40B4-BE49-F238E27FC236}">
                <a16:creationId xmlns:a16="http://schemas.microsoft.com/office/drawing/2014/main" id="{708FF18F-664A-4957-982C-547E08BE1D3C}"/>
              </a:ext>
            </a:extLst>
          </p:cNvPr>
          <p:cNvSpPr txBox="1"/>
          <p:nvPr/>
        </p:nvSpPr>
        <p:spPr>
          <a:xfrm>
            <a:off x="4637687" y="4161929"/>
            <a:ext cx="51155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11</a:t>
            </a:r>
            <a:endParaRPr sz="20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43" name="Arrow: Curved Up 142">
            <a:extLst>
              <a:ext uri="{FF2B5EF4-FFF2-40B4-BE49-F238E27FC236}">
                <a16:creationId xmlns:a16="http://schemas.microsoft.com/office/drawing/2014/main" id="{3580798C-4AB3-4B02-AFD1-2EB9BEED3BD5}"/>
              </a:ext>
            </a:extLst>
          </p:cNvPr>
          <p:cNvSpPr/>
          <p:nvPr/>
        </p:nvSpPr>
        <p:spPr>
          <a:xfrm flipV="1">
            <a:off x="4022231" y="4049217"/>
            <a:ext cx="448437" cy="172611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4" name="Arrow: Curved Up 143">
            <a:extLst>
              <a:ext uri="{FF2B5EF4-FFF2-40B4-BE49-F238E27FC236}">
                <a16:creationId xmlns:a16="http://schemas.microsoft.com/office/drawing/2014/main" id="{7717A7C4-24B3-43B7-873A-8F26E046BC6C}"/>
              </a:ext>
            </a:extLst>
          </p:cNvPr>
          <p:cNvSpPr/>
          <p:nvPr/>
        </p:nvSpPr>
        <p:spPr>
          <a:xfrm flipV="1">
            <a:off x="4484332" y="4061036"/>
            <a:ext cx="448437" cy="170608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5" name="Picture 144">
            <a:extLst>
              <a:ext uri="{FF2B5EF4-FFF2-40B4-BE49-F238E27FC236}">
                <a16:creationId xmlns:a16="http://schemas.microsoft.com/office/drawing/2014/main" id="{9036BB6B-57FF-45F5-8362-B053766A41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050" b="96441" l="9884" r="89826">
                        <a14:foregroundMark x1="26453" y1="6050" x2="26453" y2="6050"/>
                        <a14:foregroundMark x1="56686" y1="92705" x2="56686" y2="92705"/>
                        <a14:foregroundMark x1="56395" y1="96441" x2="56395" y2="964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1797534">
            <a:off x="2862068" y="3314749"/>
            <a:ext cx="473373" cy="773359"/>
          </a:xfrm>
          <a:prstGeom prst="rect">
            <a:avLst/>
          </a:prstGeom>
        </p:spPr>
      </p:pic>
      <p:sp>
        <p:nvSpPr>
          <p:cNvPr id="148" name="Rectangle: Rounded Corners 147">
            <a:extLst>
              <a:ext uri="{FF2B5EF4-FFF2-40B4-BE49-F238E27FC236}">
                <a16:creationId xmlns:a16="http://schemas.microsoft.com/office/drawing/2014/main" id="{4FABC2A3-F421-49B0-9EE1-604DFC16F010}"/>
              </a:ext>
            </a:extLst>
          </p:cNvPr>
          <p:cNvSpPr/>
          <p:nvPr/>
        </p:nvSpPr>
        <p:spPr>
          <a:xfrm>
            <a:off x="6072813" y="4472829"/>
            <a:ext cx="5908785" cy="6462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0BA11C16-389A-4276-8DC8-4F37B281197E}"/>
              </a:ext>
            </a:extLst>
          </p:cNvPr>
          <p:cNvSpPr/>
          <p:nvPr/>
        </p:nvSpPr>
        <p:spPr>
          <a:xfrm>
            <a:off x="6643648" y="4581048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DD98AA8F-BE3D-45E4-A18E-F30350A0FD95}"/>
              </a:ext>
            </a:extLst>
          </p:cNvPr>
          <p:cNvSpPr/>
          <p:nvPr/>
        </p:nvSpPr>
        <p:spPr>
          <a:xfrm>
            <a:off x="7099650" y="4605139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A11C7DCC-E9E2-45F2-8955-D2A129FA26C5}"/>
              </a:ext>
            </a:extLst>
          </p:cNvPr>
          <p:cNvSpPr/>
          <p:nvPr/>
        </p:nvSpPr>
        <p:spPr>
          <a:xfrm>
            <a:off x="7543272" y="4605139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1558E917-37EA-4613-84CC-4336A2BA4D90}"/>
              </a:ext>
            </a:extLst>
          </p:cNvPr>
          <p:cNvSpPr/>
          <p:nvPr/>
        </p:nvSpPr>
        <p:spPr>
          <a:xfrm>
            <a:off x="7975070" y="4605139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0DEB56AF-EA32-4021-92F1-D0F945C4836B}"/>
              </a:ext>
            </a:extLst>
          </p:cNvPr>
          <p:cNvSpPr/>
          <p:nvPr/>
        </p:nvSpPr>
        <p:spPr>
          <a:xfrm>
            <a:off x="8420314" y="4605139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B2E3B65F-B748-4F55-982B-E9B7E73904EA}"/>
              </a:ext>
            </a:extLst>
          </p:cNvPr>
          <p:cNvSpPr/>
          <p:nvPr/>
        </p:nvSpPr>
        <p:spPr>
          <a:xfrm>
            <a:off x="8852112" y="4605139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3463DFDF-B0EA-49C2-A1FE-8ED725DECB73}"/>
              </a:ext>
            </a:extLst>
          </p:cNvPr>
          <p:cNvSpPr/>
          <p:nvPr/>
        </p:nvSpPr>
        <p:spPr>
          <a:xfrm>
            <a:off x="9304393" y="4605139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0A9085BE-741B-4D76-BEB2-6016BEBF3437}"/>
              </a:ext>
            </a:extLst>
          </p:cNvPr>
          <p:cNvSpPr/>
          <p:nvPr/>
        </p:nvSpPr>
        <p:spPr>
          <a:xfrm>
            <a:off x="10206319" y="4605139"/>
            <a:ext cx="338685" cy="34036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C9B99A0E-D609-4622-9C53-B6CF218E9EBD}"/>
              </a:ext>
            </a:extLst>
          </p:cNvPr>
          <p:cNvSpPr/>
          <p:nvPr/>
        </p:nvSpPr>
        <p:spPr>
          <a:xfrm>
            <a:off x="10663478" y="4605139"/>
            <a:ext cx="338685" cy="34036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Google Shape;248;p5">
            <a:extLst>
              <a:ext uri="{FF2B5EF4-FFF2-40B4-BE49-F238E27FC236}">
                <a16:creationId xmlns:a16="http://schemas.microsoft.com/office/drawing/2014/main" id="{DDFA6EC1-BF67-400B-A88A-2072BAF6A8AF}"/>
              </a:ext>
            </a:extLst>
          </p:cNvPr>
          <p:cNvSpPr txBox="1"/>
          <p:nvPr/>
        </p:nvSpPr>
        <p:spPr>
          <a:xfrm>
            <a:off x="9286640" y="4180979"/>
            <a:ext cx="41295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0070C0"/>
                </a:solidFill>
                <a:latin typeface="+mj-lt"/>
                <a:ea typeface="Calibri"/>
                <a:cs typeface="Calibri"/>
                <a:sym typeface="Calibri"/>
              </a:rPr>
              <a:t>8</a:t>
            </a:r>
            <a:endParaRPr sz="2000" b="1" i="0" u="none" strike="noStrike" cap="none" dirty="0">
              <a:solidFill>
                <a:srgbClr val="0070C0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60" name="Arrow: Curved Up 159">
            <a:extLst>
              <a:ext uri="{FF2B5EF4-FFF2-40B4-BE49-F238E27FC236}">
                <a16:creationId xmlns:a16="http://schemas.microsoft.com/office/drawing/2014/main" id="{2615CB5A-BD7C-4457-9505-546E2EB54938}"/>
              </a:ext>
            </a:extLst>
          </p:cNvPr>
          <p:cNvSpPr/>
          <p:nvPr/>
        </p:nvSpPr>
        <p:spPr>
          <a:xfrm flipV="1">
            <a:off x="9447031" y="4058742"/>
            <a:ext cx="448437" cy="172611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1" name="Google Shape;248;p5">
            <a:extLst>
              <a:ext uri="{FF2B5EF4-FFF2-40B4-BE49-F238E27FC236}">
                <a16:creationId xmlns:a16="http://schemas.microsoft.com/office/drawing/2014/main" id="{3129D547-EFE0-4A5B-8400-83BF8209852B}"/>
              </a:ext>
            </a:extLst>
          </p:cNvPr>
          <p:cNvSpPr txBox="1"/>
          <p:nvPr/>
        </p:nvSpPr>
        <p:spPr>
          <a:xfrm>
            <a:off x="9574051" y="4180979"/>
            <a:ext cx="698645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9</a:t>
            </a:r>
            <a:endParaRPr sz="20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248;p5">
            <a:extLst>
              <a:ext uri="{FF2B5EF4-FFF2-40B4-BE49-F238E27FC236}">
                <a16:creationId xmlns:a16="http://schemas.microsoft.com/office/drawing/2014/main" id="{734E9A4D-EB24-4EF9-85B2-E5805CE20D54}"/>
              </a:ext>
            </a:extLst>
          </p:cNvPr>
          <p:cNvSpPr txBox="1"/>
          <p:nvPr/>
        </p:nvSpPr>
        <p:spPr>
          <a:xfrm>
            <a:off x="10107968" y="4180979"/>
            <a:ext cx="516426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10</a:t>
            </a:r>
            <a:endParaRPr sz="20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63" name="Arrow: Curved Up 162">
            <a:extLst>
              <a:ext uri="{FF2B5EF4-FFF2-40B4-BE49-F238E27FC236}">
                <a16:creationId xmlns:a16="http://schemas.microsoft.com/office/drawing/2014/main" id="{5B2E855C-5812-417E-B173-45C9121279A3}"/>
              </a:ext>
            </a:extLst>
          </p:cNvPr>
          <p:cNvSpPr/>
          <p:nvPr/>
        </p:nvSpPr>
        <p:spPr>
          <a:xfrm flipV="1">
            <a:off x="9901588" y="4057031"/>
            <a:ext cx="472714" cy="170607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9622FFE2-5A4F-443E-A1C1-261704057CAB}"/>
              </a:ext>
            </a:extLst>
          </p:cNvPr>
          <p:cNvSpPr/>
          <p:nvPr/>
        </p:nvSpPr>
        <p:spPr>
          <a:xfrm>
            <a:off x="9764612" y="4605139"/>
            <a:ext cx="338685" cy="34036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1DC5032-030F-4328-92D0-347ADA71C0F6}"/>
              </a:ext>
            </a:extLst>
          </p:cNvPr>
          <p:cNvSpPr/>
          <p:nvPr/>
        </p:nvSpPr>
        <p:spPr>
          <a:xfrm>
            <a:off x="11106458" y="4605139"/>
            <a:ext cx="338685" cy="34036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8220FA66-7267-4339-BD71-4E450506D936}"/>
              </a:ext>
            </a:extLst>
          </p:cNvPr>
          <p:cNvSpPr/>
          <p:nvPr/>
        </p:nvSpPr>
        <p:spPr>
          <a:xfrm>
            <a:off x="11536983" y="4605139"/>
            <a:ext cx="338685" cy="34036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Google Shape;248;p5">
            <a:extLst>
              <a:ext uri="{FF2B5EF4-FFF2-40B4-BE49-F238E27FC236}">
                <a16:creationId xmlns:a16="http://schemas.microsoft.com/office/drawing/2014/main" id="{50BEC0B4-D3D8-4BE3-AD27-07A9CEF25A95}"/>
              </a:ext>
            </a:extLst>
          </p:cNvPr>
          <p:cNvSpPr txBox="1"/>
          <p:nvPr/>
        </p:nvSpPr>
        <p:spPr>
          <a:xfrm>
            <a:off x="10569099" y="4180979"/>
            <a:ext cx="51155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11</a:t>
            </a:r>
            <a:endParaRPr sz="20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248;p5">
            <a:extLst>
              <a:ext uri="{FF2B5EF4-FFF2-40B4-BE49-F238E27FC236}">
                <a16:creationId xmlns:a16="http://schemas.microsoft.com/office/drawing/2014/main" id="{7C3354FE-2E34-4A25-9151-2DB66C358258}"/>
              </a:ext>
            </a:extLst>
          </p:cNvPr>
          <p:cNvSpPr txBox="1"/>
          <p:nvPr/>
        </p:nvSpPr>
        <p:spPr>
          <a:xfrm>
            <a:off x="11023221" y="4180979"/>
            <a:ext cx="51155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12</a:t>
            </a:r>
            <a:endParaRPr sz="20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70" name="Arrow: Curved Up 169">
            <a:extLst>
              <a:ext uri="{FF2B5EF4-FFF2-40B4-BE49-F238E27FC236}">
                <a16:creationId xmlns:a16="http://schemas.microsoft.com/office/drawing/2014/main" id="{98A7FF43-C523-420B-BE39-A58896EC0053}"/>
              </a:ext>
            </a:extLst>
          </p:cNvPr>
          <p:cNvSpPr/>
          <p:nvPr/>
        </p:nvSpPr>
        <p:spPr>
          <a:xfrm flipV="1">
            <a:off x="10407765" y="4068267"/>
            <a:ext cx="448437" cy="172611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1" name="Arrow: Curved Up 170">
            <a:extLst>
              <a:ext uri="{FF2B5EF4-FFF2-40B4-BE49-F238E27FC236}">
                <a16:creationId xmlns:a16="http://schemas.microsoft.com/office/drawing/2014/main" id="{69D18B57-41E4-4593-9F78-CA393A801E72}"/>
              </a:ext>
            </a:extLst>
          </p:cNvPr>
          <p:cNvSpPr/>
          <p:nvPr/>
        </p:nvSpPr>
        <p:spPr>
          <a:xfrm flipV="1">
            <a:off x="10869866" y="4080086"/>
            <a:ext cx="448437" cy="170608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72" name="Picture 171">
            <a:extLst>
              <a:ext uri="{FF2B5EF4-FFF2-40B4-BE49-F238E27FC236}">
                <a16:creationId xmlns:a16="http://schemas.microsoft.com/office/drawing/2014/main" id="{BD987690-8318-4ECA-8D46-442A77E07C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050" b="96441" l="9884" r="89826">
                        <a14:foregroundMark x1="26453" y1="6050" x2="26453" y2="6050"/>
                        <a14:foregroundMark x1="56686" y1="92705" x2="56686" y2="92705"/>
                        <a14:foregroundMark x1="56395" y1="96441" x2="56395" y2="964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1797534">
            <a:off x="9247602" y="3333799"/>
            <a:ext cx="473373" cy="773359"/>
          </a:xfrm>
          <a:prstGeom prst="rect">
            <a:avLst/>
          </a:prstGeom>
        </p:spPr>
      </p:pic>
      <p:sp>
        <p:nvSpPr>
          <p:cNvPr id="173" name="Google Shape;248;p5">
            <a:extLst>
              <a:ext uri="{FF2B5EF4-FFF2-40B4-BE49-F238E27FC236}">
                <a16:creationId xmlns:a16="http://schemas.microsoft.com/office/drawing/2014/main" id="{362B1BA6-F1F3-4715-B6C1-64A970E5E73F}"/>
              </a:ext>
            </a:extLst>
          </p:cNvPr>
          <p:cNvSpPr txBox="1"/>
          <p:nvPr/>
        </p:nvSpPr>
        <p:spPr>
          <a:xfrm>
            <a:off x="11453027" y="4187958"/>
            <a:ext cx="51155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13</a:t>
            </a:r>
            <a:endParaRPr sz="2000" b="1" i="0" u="none" strike="noStrike" cap="none" dirty="0">
              <a:solidFill>
                <a:schemeClr val="accent6">
                  <a:lumMod val="75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74" name="Arrow: Curved Up 173">
            <a:extLst>
              <a:ext uri="{FF2B5EF4-FFF2-40B4-BE49-F238E27FC236}">
                <a16:creationId xmlns:a16="http://schemas.microsoft.com/office/drawing/2014/main" id="{F30510DE-EBCB-4E84-8F1F-282C6628C4EC}"/>
              </a:ext>
            </a:extLst>
          </p:cNvPr>
          <p:cNvSpPr/>
          <p:nvPr/>
        </p:nvSpPr>
        <p:spPr>
          <a:xfrm flipV="1">
            <a:off x="11318722" y="4087065"/>
            <a:ext cx="448437" cy="170608"/>
          </a:xfrm>
          <a:prstGeom prst="curvedUpArrow">
            <a:avLst/>
          </a:prstGeom>
          <a:solidFill>
            <a:srgbClr val="00206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8C318E61-AA2E-4783-A6AF-D86BEEBFE888}"/>
              </a:ext>
            </a:extLst>
          </p:cNvPr>
          <p:cNvSpPr/>
          <p:nvPr/>
        </p:nvSpPr>
        <p:spPr>
          <a:xfrm>
            <a:off x="6195684" y="4614016"/>
            <a:ext cx="338685" cy="340363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glow>
              <a:schemeClr val="accent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Google Shape;248;p5">
            <a:extLst>
              <a:ext uri="{FF2B5EF4-FFF2-40B4-BE49-F238E27FC236}">
                <a16:creationId xmlns:a16="http://schemas.microsoft.com/office/drawing/2014/main" id="{49B3F328-48FE-428F-8153-46F472D35723}"/>
              </a:ext>
            </a:extLst>
          </p:cNvPr>
          <p:cNvSpPr txBox="1"/>
          <p:nvPr/>
        </p:nvSpPr>
        <p:spPr>
          <a:xfrm>
            <a:off x="6612929" y="5179182"/>
            <a:ext cx="240548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2060"/>
                </a:solidFill>
                <a:latin typeface="+mn-lt"/>
                <a:ea typeface="Calibri"/>
                <a:cs typeface="Calibri"/>
                <a:sym typeface="Calibri"/>
              </a:rPr>
              <a:t>8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+mn-lt"/>
                <a:ea typeface="Calibri"/>
                <a:cs typeface="Calibri"/>
                <a:sym typeface="Calibri"/>
              </a:rPr>
              <a:t>  +  5  =</a:t>
            </a:r>
            <a:endParaRPr sz="3600" b="1" i="0" u="none" strike="noStrike" cap="none" dirty="0">
              <a:solidFill>
                <a:srgbClr val="002060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842" name="TextBox1" r:id="rId2" imgW="831960" imgH="520560"/>
        </mc:Choice>
        <mc:Fallback>
          <p:control name="TextBox1" r:id="rId2" imgW="831960" imgH="520560">
            <p:pic>
              <p:nvPicPr>
                <p:cNvPr id="3" name="TextBox1"/>
                <p:cNvPicPr>
                  <a:picLocks/>
                </p:cNvPicPr>
                <p:nvPr/>
              </p:nvPicPr>
              <p:blipFill>
                <a:blip r:embed="rId11"/>
                <a:srcRect/>
                <a:stretch>
                  <a:fillRect/>
                </a:stretch>
              </p:blipFill>
              <p:spPr bwMode="auto">
                <a:xfrm>
                  <a:off x="3035694" y="2686154"/>
                  <a:ext cx="830263" cy="5222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843" name="TextBox2" r:id="rId3" imgW="831960" imgH="520560"/>
        </mc:Choice>
        <mc:Fallback>
          <p:control name="TextBox2" r:id="rId3" imgW="831960" imgH="520560">
            <p:pic>
              <p:nvPicPr>
                <p:cNvPr id="6" name="TextBox2"/>
                <p:cNvPicPr>
                  <a:picLocks/>
                </p:cNvPicPr>
                <p:nvPr/>
              </p:nvPicPr>
              <p:blipFill>
                <a:blip r:embed="rId11"/>
                <a:srcRect/>
                <a:stretch>
                  <a:fillRect/>
                </a:stretch>
              </p:blipFill>
              <p:spPr bwMode="auto">
                <a:xfrm>
                  <a:off x="8959850" y="2673350"/>
                  <a:ext cx="830263" cy="5207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844" name="TextBox3" r:id="rId4" imgW="831960" imgH="520560"/>
        </mc:Choice>
        <mc:Fallback>
          <p:control name="TextBox3" r:id="rId4" imgW="831960" imgH="520560">
            <p:pic>
              <p:nvPicPr>
                <p:cNvPr id="7" name="TextBox3"/>
                <p:cNvPicPr>
                  <a:picLocks/>
                </p:cNvPicPr>
                <p:nvPr/>
              </p:nvPicPr>
              <p:blipFill>
                <a:blip r:embed="rId11"/>
                <a:srcRect/>
                <a:stretch>
                  <a:fillRect/>
                </a:stretch>
              </p:blipFill>
              <p:spPr bwMode="auto">
                <a:xfrm>
                  <a:off x="2946400" y="5241925"/>
                  <a:ext cx="830263" cy="5207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845" name="TextBox4" r:id="rId5" imgW="831960" imgH="520560"/>
        </mc:Choice>
        <mc:Fallback>
          <p:control name="TextBox4" r:id="rId5" imgW="831960" imgH="520560">
            <p:pic>
              <p:nvPicPr>
                <p:cNvPr id="8" name="TextBox4"/>
                <p:cNvPicPr>
                  <a:picLocks/>
                </p:cNvPicPr>
                <p:nvPr/>
              </p:nvPicPr>
              <p:blipFill>
                <a:blip r:embed="rId11"/>
                <a:srcRect/>
                <a:stretch>
                  <a:fillRect/>
                </a:stretch>
              </p:blipFill>
              <p:spPr bwMode="auto">
                <a:xfrm>
                  <a:off x="8867775" y="5241925"/>
                  <a:ext cx="830263" cy="5207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87088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0.01689 L 0.04128 0.01713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28 0.01713 L 0.07487 0.015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0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8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8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800"/>
                            </p:stCondLst>
                            <p:childTnLst>
                              <p:par>
                                <p:cTn id="12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0.0169 L 0.04127 0.01713 " pathEditMode="relative" rAng="0" ptsTypes="AA">
                                      <p:cBhvr>
                                        <p:cTn id="128" dur="8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600"/>
                            </p:stCondLst>
                            <p:childTnLst>
                              <p:par>
                                <p:cTn id="130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2" dur="8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400"/>
                            </p:stCondLst>
                            <p:childTnLst>
                              <p:par>
                                <p:cTn id="1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8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200"/>
                            </p:stCondLst>
                            <p:childTnLst>
                              <p:par>
                                <p:cTn id="13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27 0.01713 L 0.07487 0.01551 " pathEditMode="relative" rAng="0" ptsTypes="AA">
                                      <p:cBhvr>
                                        <p:cTn id="139" dur="8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0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000"/>
                            </p:stCondLst>
                            <p:childTnLst>
                              <p:par>
                                <p:cTn id="14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3" dur="8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800"/>
                            </p:stCondLst>
                            <p:childTnLst>
                              <p:par>
                                <p:cTn id="1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8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60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487 0.01551 L 0.11718 0.01412 " pathEditMode="relative" rAng="0" ptsTypes="AA">
                                      <p:cBhvr>
                                        <p:cTn id="150" dur="8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6400"/>
                            </p:stCondLst>
                            <p:childTnLst>
                              <p:par>
                                <p:cTn id="15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4" dur="8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7200"/>
                            </p:stCondLst>
                            <p:childTnLst>
                              <p:par>
                                <p:cTn id="156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8" dur="8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8000"/>
                            </p:stCondLst>
                            <p:childTnLst>
                              <p:par>
                                <p:cTn id="16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718 0.01412 L 0.15599 0.01597 " pathEditMode="relative" rAng="0" ptsTypes="AA">
                                      <p:cBhvr>
                                        <p:cTn id="161" dur="8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0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8800"/>
                            </p:stCondLst>
                            <p:childTnLst>
                              <p:par>
                                <p:cTn id="16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5" dur="8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9600"/>
                            </p:stCondLst>
                            <p:childTnLst>
                              <p:par>
                                <p:cTn id="16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9" dur="8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9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2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5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8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1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4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7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2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5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8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1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6" dur="7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9" dur="7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700"/>
                            </p:stCondLst>
                            <p:childTnLst>
                              <p:par>
                                <p:cTn id="22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0.0169 L 0.04127 0.01713 " pathEditMode="relative" rAng="0" ptsTypes="AA">
                                      <p:cBhvr>
                                        <p:cTn id="222" dur="7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400"/>
                            </p:stCondLst>
                            <p:childTnLst>
                              <p:par>
                                <p:cTn id="224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6" dur="7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2100"/>
                            </p:stCondLst>
                            <p:childTnLst>
                              <p:par>
                                <p:cTn id="2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0" dur="7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800"/>
                            </p:stCondLst>
                            <p:childTnLst>
                              <p:par>
                                <p:cTn id="23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27 0.01713 L 0.07487 0.01551 " pathEditMode="relative" rAng="0" ptsTypes="AA">
                                      <p:cBhvr>
                                        <p:cTn id="233" dur="7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0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3500"/>
                            </p:stCondLst>
                            <p:childTnLst>
                              <p:par>
                                <p:cTn id="23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7" dur="7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4200"/>
                            </p:stCondLst>
                            <p:childTnLst>
                              <p:par>
                                <p:cTn id="2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1" dur="7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4900"/>
                            </p:stCondLst>
                            <p:childTnLst>
                              <p:par>
                                <p:cTn id="24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487 0.01551 L 0.11718 0.01412 " pathEditMode="relative" rAng="0" ptsTypes="AA">
                                      <p:cBhvr>
                                        <p:cTn id="244" dur="7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5600"/>
                            </p:stCondLst>
                            <p:childTnLst>
                              <p:par>
                                <p:cTn id="2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8" dur="7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6300"/>
                            </p:stCondLst>
                            <p:childTnLst>
                              <p:par>
                                <p:cTn id="250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2" dur="7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7000"/>
                            </p:stCondLst>
                            <p:childTnLst>
                              <p:par>
                                <p:cTn id="25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484 0.01412 L 0.15364 0.01598 " pathEditMode="relative" rAng="0" ptsTypes="AA">
                                      <p:cBhvr>
                                        <p:cTn id="255" dur="7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0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7700"/>
                            </p:stCondLst>
                            <p:childTnLst>
                              <p:par>
                                <p:cTn id="2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9" dur="7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8400"/>
                            </p:stCondLst>
                            <p:childTnLst>
                              <p:par>
                                <p:cTn id="26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3" dur="7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8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1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4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7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0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3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6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9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4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7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0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3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6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1" dur="7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4" dur="7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700"/>
                            </p:stCondLst>
                            <p:childTnLst>
                              <p:par>
                                <p:cTn id="31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0.0169 L 0.04128 0.01713 " pathEditMode="relative" rAng="0" ptsTypes="AA">
                                      <p:cBhvr>
                                        <p:cTn id="317" dur="7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1400"/>
                            </p:stCondLst>
                            <p:childTnLst>
                              <p:par>
                                <p:cTn id="31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1" dur="7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2100"/>
                            </p:stCondLst>
                            <p:childTnLst>
                              <p:par>
                                <p:cTn id="3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5" dur="7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2800"/>
                            </p:stCondLst>
                            <p:childTnLst>
                              <p:par>
                                <p:cTn id="32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28 0.01713 L 0.07487 0.01551 " pathEditMode="relative" rAng="0" ptsTypes="AA">
                                      <p:cBhvr>
                                        <p:cTn id="328" dur="7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0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30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2" dur="7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4200"/>
                            </p:stCondLst>
                            <p:childTnLst>
                              <p:par>
                                <p:cTn id="3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6" dur="7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4900"/>
                            </p:stCondLst>
                            <p:childTnLst>
                              <p:par>
                                <p:cTn id="33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487 0.01551 L 0.11719 0.01412 " pathEditMode="relative" rAng="0" ptsTypes="AA">
                                      <p:cBhvr>
                                        <p:cTn id="339" dur="7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5600"/>
                            </p:stCondLst>
                            <p:childTnLst>
                              <p:par>
                                <p:cTn id="3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3" dur="7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6300"/>
                            </p:stCondLst>
                            <p:childTnLst>
                              <p:par>
                                <p:cTn id="34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47" dur="7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7000"/>
                            </p:stCondLst>
                            <p:childTnLst>
                              <p:par>
                                <p:cTn id="3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485 0.01412 L 0.15365 0.01597 " pathEditMode="relative" rAng="0" ptsTypes="AA">
                                      <p:cBhvr>
                                        <p:cTn id="350" dur="7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0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7700"/>
                            </p:stCondLst>
                            <p:childTnLst>
                              <p:par>
                                <p:cTn id="35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4" dur="7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8400"/>
                            </p:stCondLst>
                            <p:childTnLst>
                              <p:par>
                                <p:cTn id="356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8" dur="7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9100"/>
                            </p:stCondLst>
                            <p:childTnLst>
                              <p:par>
                                <p:cTn id="36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365 0.01597 L 0.18724 0.01852 " pathEditMode="relative" rAng="0" ptsTypes="AA">
                                      <p:cBhvr>
                                        <p:cTn id="361" dur="7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9800"/>
                            </p:stCondLst>
                            <p:childTnLst>
                              <p:par>
                                <p:cTn id="36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5" dur="7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>
                            <p:stCondLst>
                              <p:cond delay="10500"/>
                            </p:stCondLst>
                            <p:childTnLst>
                              <p:par>
                                <p:cTn id="36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69" dur="7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3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5" grpId="0"/>
      <p:bldP spid="5" grpId="0" animBg="1"/>
      <p:bldP spid="27" grpId="0"/>
      <p:bldP spid="28" grpId="0"/>
      <p:bldP spid="31" grpId="0" animBg="1"/>
      <p:bldP spid="62" grpId="0" animBg="1"/>
      <p:bldP spid="67" grpId="0" animBg="1"/>
      <p:bldP spid="71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/>
      <p:bldP spid="86" grpId="0" animBg="1"/>
      <p:bldP spid="87" grpId="0"/>
      <p:bldP spid="88" grpId="0"/>
      <p:bldP spid="89" grpId="0" animBg="1"/>
      <p:bldP spid="91" grpId="0" animBg="1"/>
      <p:bldP spid="92" grpId="0" animBg="1"/>
      <p:bldP spid="93" grpId="0" animBg="1"/>
      <p:bldP spid="94" grpId="0"/>
      <p:bldP spid="95" grpId="0"/>
      <p:bldP spid="96" grpId="0" animBg="1"/>
      <p:bldP spid="97" grpId="0" animBg="1"/>
      <p:bldP spid="121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30" grpId="0" animBg="1"/>
      <p:bldP spid="131" grpId="0" animBg="1"/>
      <p:bldP spid="132" grpId="0"/>
      <p:bldP spid="133" grpId="0" animBg="1"/>
      <p:bldP spid="134" grpId="0"/>
      <p:bldP spid="135" grpId="0"/>
      <p:bldP spid="136" grpId="0" animBg="1"/>
      <p:bldP spid="138" grpId="0" animBg="1"/>
      <p:bldP spid="139" grpId="0" animBg="1"/>
      <p:bldP spid="141" grpId="0"/>
      <p:bldP spid="142" grpId="0"/>
      <p:bldP spid="143" grpId="0" animBg="1"/>
      <p:bldP spid="144" grpId="0" animBg="1"/>
      <p:bldP spid="149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/>
      <p:bldP spid="160" grpId="0" animBg="1"/>
      <p:bldP spid="161" grpId="0"/>
      <p:bldP spid="162" grpId="0"/>
      <p:bldP spid="163" grpId="0" animBg="1"/>
      <p:bldP spid="165" grpId="0" animBg="1"/>
      <p:bldP spid="166" grpId="0" animBg="1"/>
      <p:bldP spid="167" grpId="0" animBg="1"/>
      <p:bldP spid="168" grpId="0"/>
      <p:bldP spid="169" grpId="0"/>
      <p:bldP spid="170" grpId="0" animBg="1"/>
      <p:bldP spid="171" grpId="0" animBg="1"/>
      <p:bldP spid="173" grpId="0"/>
      <p:bldP spid="174" grpId="0" animBg="1"/>
      <p:bldP spid="17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D92DBA6-9FE4-4DCF-9871-5CF320C2017F}"/>
              </a:ext>
            </a:extLst>
          </p:cNvPr>
          <p:cNvGrpSpPr/>
          <p:nvPr/>
        </p:nvGrpSpPr>
        <p:grpSpPr>
          <a:xfrm>
            <a:off x="4092649" y="666484"/>
            <a:ext cx="2190809" cy="799110"/>
            <a:chOff x="1208564" y="356727"/>
            <a:chExt cx="1066317" cy="722212"/>
          </a:xfrm>
        </p:grpSpPr>
        <p:sp>
          <p:nvSpPr>
            <p:cNvPr id="11" name="Flowchart: Alternate Process 10">
              <a:extLst>
                <a:ext uri="{FF2B5EF4-FFF2-40B4-BE49-F238E27FC236}">
                  <a16:creationId xmlns:a16="http://schemas.microsoft.com/office/drawing/2014/main" id="{E01BF3F2-D114-4998-BA24-94DEB072780C}"/>
                </a:ext>
              </a:extLst>
            </p:cNvPr>
            <p:cNvSpPr/>
            <p:nvPr/>
          </p:nvSpPr>
          <p:spPr>
            <a:xfrm>
              <a:off x="1460361" y="439173"/>
              <a:ext cx="814520" cy="528062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600" b="1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0FCC414-95A6-4B78-8F9C-9B5E347ADCE3}"/>
                </a:ext>
              </a:extLst>
            </p:cNvPr>
            <p:cNvSpPr/>
            <p:nvPr/>
          </p:nvSpPr>
          <p:spPr>
            <a:xfrm>
              <a:off x="1208564" y="356727"/>
              <a:ext cx="409186" cy="722212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C46639-2FFA-499B-9141-6AEC5B873E14}"/>
              </a:ext>
            </a:extLst>
          </p:cNvPr>
          <p:cNvGrpSpPr/>
          <p:nvPr/>
        </p:nvGrpSpPr>
        <p:grpSpPr>
          <a:xfrm>
            <a:off x="7609425" y="2026479"/>
            <a:ext cx="3830854" cy="2190337"/>
            <a:chOff x="1046305" y="1346583"/>
            <a:chExt cx="2983465" cy="2190337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B3067D1-8C7E-4CD3-B086-35B2EA649A3C}"/>
                </a:ext>
              </a:extLst>
            </p:cNvPr>
            <p:cNvGrpSpPr/>
            <p:nvPr/>
          </p:nvGrpSpPr>
          <p:grpSpPr>
            <a:xfrm>
              <a:off x="1046305" y="1346583"/>
              <a:ext cx="2983465" cy="2190337"/>
              <a:chOff x="851825" y="1218247"/>
              <a:chExt cx="2656793" cy="2190337"/>
            </a:xfrm>
          </p:grpSpPr>
          <p:sp>
            <p:nvSpPr>
              <p:cNvPr id="16" name="Rounded Rectangle 36">
                <a:extLst>
                  <a:ext uri="{FF2B5EF4-FFF2-40B4-BE49-F238E27FC236}">
                    <a16:creationId xmlns:a16="http://schemas.microsoft.com/office/drawing/2014/main" id="{AFC2D388-B9C2-4A4E-8253-DBC8EC1E2F6B}"/>
                  </a:ext>
                </a:extLst>
              </p:cNvPr>
              <p:cNvSpPr/>
              <p:nvPr/>
            </p:nvSpPr>
            <p:spPr>
              <a:xfrm>
                <a:off x="1306041" y="1547700"/>
                <a:ext cx="2202577" cy="1860884"/>
              </a:xfrm>
              <a:prstGeom prst="roundRect">
                <a:avLst/>
              </a:prstGeom>
              <a:pattFill prst="pct40">
                <a:fgClr>
                  <a:srgbClr val="00FF00"/>
                </a:fgClr>
                <a:bgClr>
                  <a:schemeClr val="bg1"/>
                </a:bgClr>
              </a:pattFill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8B513EA6-6C14-40B7-8597-AC23252302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51825" y="1218247"/>
                <a:ext cx="908427" cy="961542"/>
              </a:xfrm>
              <a:prstGeom prst="rect">
                <a:avLst/>
              </a:prstGeom>
            </p:spPr>
          </p:pic>
        </p:grpSp>
        <p:sp>
          <p:nvSpPr>
            <p:cNvPr id="15" name="Text Box 7">
              <a:extLst>
                <a:ext uri="{FF2B5EF4-FFF2-40B4-BE49-F238E27FC236}">
                  <a16:creationId xmlns:a16="http://schemas.microsoft.com/office/drawing/2014/main" id="{69EBF55D-D7DF-4D9A-96FC-C58D1B440A8D}"/>
                </a:ext>
              </a:extLst>
            </p:cNvPr>
            <p:cNvSpPr txBox="1"/>
            <p:nvPr/>
          </p:nvSpPr>
          <p:spPr>
            <a:xfrm>
              <a:off x="1796076" y="1944284"/>
              <a:ext cx="2025601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6 + 5 =</a:t>
              </a:r>
            </a:p>
            <a:p>
              <a:pPr>
                <a:spcAft>
                  <a:spcPts val="1200"/>
                </a:spcAft>
              </a:pP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6 + 6 =</a:t>
              </a:r>
              <a:endPara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1BFBA67-448F-4B29-A1E4-13C63A21F36E}"/>
              </a:ext>
            </a:extLst>
          </p:cNvPr>
          <p:cNvGrpSpPr/>
          <p:nvPr/>
        </p:nvGrpSpPr>
        <p:grpSpPr>
          <a:xfrm>
            <a:off x="0" y="1773349"/>
            <a:ext cx="3682470" cy="2443467"/>
            <a:chOff x="6007005" y="1086391"/>
            <a:chExt cx="2717941" cy="2443467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6B51ED6-8F7C-4582-B819-5ABA3AEA81A4}"/>
                </a:ext>
              </a:extLst>
            </p:cNvPr>
            <p:cNvGrpSpPr/>
            <p:nvPr/>
          </p:nvGrpSpPr>
          <p:grpSpPr>
            <a:xfrm>
              <a:off x="6007005" y="1086391"/>
              <a:ext cx="2717941" cy="2443467"/>
              <a:chOff x="4559499" y="736014"/>
              <a:chExt cx="2717941" cy="2443467"/>
            </a:xfrm>
          </p:grpSpPr>
          <p:sp>
            <p:nvSpPr>
              <p:cNvPr id="21" name="Rounded Rectangle 33">
                <a:extLst>
                  <a:ext uri="{FF2B5EF4-FFF2-40B4-BE49-F238E27FC236}">
                    <a16:creationId xmlns:a16="http://schemas.microsoft.com/office/drawing/2014/main" id="{627F573F-3C4E-4500-A884-FBE2E3B29D9E}"/>
                  </a:ext>
                </a:extLst>
              </p:cNvPr>
              <p:cNvSpPr/>
              <p:nvPr/>
            </p:nvSpPr>
            <p:spPr>
              <a:xfrm>
                <a:off x="5114326" y="1318597"/>
                <a:ext cx="2163114" cy="1860884"/>
              </a:xfrm>
              <a:prstGeom prst="roundRect">
                <a:avLst/>
              </a:prstGeom>
              <a:pattFill prst="pct40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34386A70-145F-43C9-9865-2569A74E3C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59499" y="736014"/>
                <a:ext cx="1085039" cy="1127112"/>
              </a:xfrm>
              <a:prstGeom prst="rect">
                <a:avLst/>
              </a:prstGeom>
            </p:spPr>
          </p:pic>
        </p:grpSp>
        <p:sp>
          <p:nvSpPr>
            <p:cNvPr id="20" name="Text Box 7">
              <a:extLst>
                <a:ext uri="{FF2B5EF4-FFF2-40B4-BE49-F238E27FC236}">
                  <a16:creationId xmlns:a16="http://schemas.microsoft.com/office/drawing/2014/main" id="{48FCFB55-380A-4CC4-9AE0-337E40671013}"/>
                </a:ext>
              </a:extLst>
            </p:cNvPr>
            <p:cNvSpPr txBox="1"/>
            <p:nvPr/>
          </p:nvSpPr>
          <p:spPr>
            <a:xfrm>
              <a:off x="6765848" y="1968942"/>
              <a:ext cx="1668434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 + 5 =</a:t>
              </a:r>
            </a:p>
            <a:p>
              <a:pPr>
                <a:spcAft>
                  <a:spcPts val="1200"/>
                </a:spcAft>
              </a:pP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 + 6 =</a:t>
              </a:r>
              <a:endPara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535FEDA-52A6-4500-965A-2979B802EB89}"/>
              </a:ext>
            </a:extLst>
          </p:cNvPr>
          <p:cNvGrpSpPr/>
          <p:nvPr/>
        </p:nvGrpSpPr>
        <p:grpSpPr>
          <a:xfrm>
            <a:off x="4047025" y="1892048"/>
            <a:ext cx="3458970" cy="2324768"/>
            <a:chOff x="3658265" y="3795250"/>
            <a:chExt cx="2493122" cy="2324768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B9C603B-C966-4D4E-A22F-8A96F693F2F7}"/>
                </a:ext>
              </a:extLst>
            </p:cNvPr>
            <p:cNvGrpSpPr/>
            <p:nvPr/>
          </p:nvGrpSpPr>
          <p:grpSpPr>
            <a:xfrm>
              <a:off x="3658265" y="3795250"/>
              <a:ext cx="2493122" cy="2324768"/>
              <a:chOff x="8388403" y="931473"/>
              <a:chExt cx="2493122" cy="2324768"/>
            </a:xfrm>
          </p:grpSpPr>
          <p:sp>
            <p:nvSpPr>
              <p:cNvPr id="26" name="Rounded Rectangle 30">
                <a:extLst>
                  <a:ext uri="{FF2B5EF4-FFF2-40B4-BE49-F238E27FC236}">
                    <a16:creationId xmlns:a16="http://schemas.microsoft.com/office/drawing/2014/main" id="{1B73343E-AFA2-4102-8914-3E0CDBC45AC1}"/>
                  </a:ext>
                </a:extLst>
              </p:cNvPr>
              <p:cNvSpPr/>
              <p:nvPr/>
            </p:nvSpPr>
            <p:spPr>
              <a:xfrm>
                <a:off x="8592420" y="1395357"/>
                <a:ext cx="2289105" cy="1860884"/>
              </a:xfrm>
              <a:prstGeom prst="roundRect">
                <a:avLst/>
              </a:prstGeom>
              <a:pattFill prst="lgConfetti">
                <a:fgClr>
                  <a:srgbClr val="FFFF00"/>
                </a:fgClr>
                <a:bgClr>
                  <a:schemeClr val="bg1"/>
                </a:bgClr>
              </a:pattFill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03E8B3C1-4513-4BA7-B501-6CE2F359FB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388403" y="931473"/>
                <a:ext cx="835806" cy="1174298"/>
              </a:xfrm>
              <a:prstGeom prst="rect">
                <a:avLst/>
              </a:prstGeom>
            </p:spPr>
          </p:pic>
        </p:grpSp>
        <p:sp>
          <p:nvSpPr>
            <p:cNvPr id="25" name="Text Box 7">
              <a:extLst>
                <a:ext uri="{FF2B5EF4-FFF2-40B4-BE49-F238E27FC236}">
                  <a16:creationId xmlns:a16="http://schemas.microsoft.com/office/drawing/2014/main" id="{71BB10A3-A128-435A-91AC-44F02BFFD0B0}"/>
                </a:ext>
              </a:extLst>
            </p:cNvPr>
            <p:cNvSpPr txBox="1"/>
            <p:nvPr/>
          </p:nvSpPr>
          <p:spPr>
            <a:xfrm>
              <a:off x="4290055" y="4505663"/>
              <a:ext cx="1044357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+ 6 =</a:t>
              </a:r>
            </a:p>
            <a:p>
              <a:pPr>
                <a:spcAft>
                  <a:spcPts val="1200"/>
                </a:spcAft>
              </a:pP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 + 6 =</a:t>
              </a:r>
              <a:endPara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D9D8339-5C93-49E1-8E9E-711810CA7DDA}"/>
              </a:ext>
            </a:extLst>
          </p:cNvPr>
          <p:cNvSpPr txBox="1"/>
          <p:nvPr/>
        </p:nvSpPr>
        <p:spPr>
          <a:xfrm>
            <a:off x="2526078" y="2685419"/>
            <a:ext cx="7242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0F24977-A3E7-4C95-AFB2-495D1BA368BD}"/>
              </a:ext>
            </a:extLst>
          </p:cNvPr>
          <p:cNvSpPr txBox="1"/>
          <p:nvPr/>
        </p:nvSpPr>
        <p:spPr>
          <a:xfrm>
            <a:off x="2507726" y="3373053"/>
            <a:ext cx="7242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C760935-EA29-40F6-ABE1-0AE154D2125B}"/>
              </a:ext>
            </a:extLst>
          </p:cNvPr>
          <p:cNvSpPr txBox="1"/>
          <p:nvPr/>
        </p:nvSpPr>
        <p:spPr>
          <a:xfrm>
            <a:off x="6259403" y="2602394"/>
            <a:ext cx="7242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665DBEE-1262-484F-A84D-5582DD6ECEDE}"/>
              </a:ext>
            </a:extLst>
          </p:cNvPr>
          <p:cNvSpPr txBox="1"/>
          <p:nvPr/>
        </p:nvSpPr>
        <p:spPr>
          <a:xfrm>
            <a:off x="6215002" y="3219934"/>
            <a:ext cx="7242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95B9EFC-799B-40B4-94F2-EF3C81FA34EF}"/>
              </a:ext>
            </a:extLst>
          </p:cNvPr>
          <p:cNvSpPr txBox="1"/>
          <p:nvPr/>
        </p:nvSpPr>
        <p:spPr>
          <a:xfrm>
            <a:off x="10085962" y="2602393"/>
            <a:ext cx="7242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0A95C11-59CA-4A63-BEF8-4C26BE2C8847}"/>
              </a:ext>
            </a:extLst>
          </p:cNvPr>
          <p:cNvSpPr txBox="1"/>
          <p:nvPr/>
        </p:nvSpPr>
        <p:spPr>
          <a:xfrm>
            <a:off x="10085961" y="3268589"/>
            <a:ext cx="7242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23575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8" grpId="0"/>
      <p:bldP spid="29" grpId="0"/>
      <p:bldP spid="30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67F5DA-E72A-4540-8096-E8774E2796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2814"/>
          <a:stretch/>
        </p:blipFill>
        <p:spPr>
          <a:xfrm>
            <a:off x="1178562" y="60960"/>
            <a:ext cx="10210800" cy="44812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70FCC414-95A6-4B78-8F9C-9B5E347ADCE3}"/>
              </a:ext>
            </a:extLst>
          </p:cNvPr>
          <p:cNvSpPr/>
          <p:nvPr/>
        </p:nvSpPr>
        <p:spPr>
          <a:xfrm>
            <a:off x="1178562" y="170281"/>
            <a:ext cx="669851" cy="638175"/>
          </a:xfrm>
          <a:prstGeom prst="ellipse">
            <a:avLst/>
          </a:prstGeom>
          <a:ln/>
          <a:scene3d>
            <a:camera prst="perspectiveFront"/>
            <a:lightRig rig="threePt" dir="t"/>
          </a:scene3d>
          <a:sp3d>
            <a:bevelT w="139700" h="139700" prst="divo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4DB7420C-6160-4C59-B932-F5A4C9415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2341" y="167672"/>
            <a:ext cx="2760665" cy="2346565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ED2ECECA-E84C-4547-94DC-B3B006BECF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9319" y="573168"/>
            <a:ext cx="1634235" cy="12755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D44CF1-964A-4059-A30A-9EB97F8232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8562" y="4539734"/>
            <a:ext cx="10251440" cy="20330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356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53029763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Chào mung"/>
  <p:tag name="ISPRING_SLIDE_INDENT_LEVEL" val="0"/>
  <p:tag name="ISPRING_CUSTOM_TIMING_USED" val="0"/>
</p:tagLst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2043</TotalTime>
  <Words>402</Words>
  <Application>Microsoft Office PowerPoint</Application>
  <PresentationFormat>Widescreen</PresentationFormat>
  <Paragraphs>119</Paragraphs>
  <Slides>18</Slides>
  <Notes>6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宋体</vt:lpstr>
      <vt:lpstr>Arial</vt:lpstr>
      <vt:lpstr>Calibri</vt:lpstr>
      <vt:lpstr>LNTH-Hoa Nho LNTH</vt:lpstr>
      <vt:lpstr>Times New Roman</vt:lpstr>
      <vt:lpstr>UTM Avo</vt:lpstr>
      <vt:lpstr>Wingdings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</dc:creator>
  <cp:lastModifiedBy>Administrator</cp:lastModifiedBy>
  <cp:revision>358</cp:revision>
  <dcterms:created xsi:type="dcterms:W3CDTF">2021-02-20T02:56:00Z</dcterms:created>
  <dcterms:modified xsi:type="dcterms:W3CDTF">2023-09-20T09:08:39Z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