
<file path=[Content_Types].xml><?xml version="1.0" encoding="utf-8"?>
<Types xmlns="http://schemas.openxmlformats.org/package/2006/content-types">
  <Default Extension="png" ContentType="image/png"/>
  <Default Extension="mp3" ContentType="audio/mpeg"/>
  <Default Extension="bin" ContentType="application/vnd.ms-office.activeX"/>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2.wav" ContentType="audio/wav"/>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7" r:id="rId3"/>
    <p:sldMasterId id="2147483704" r:id="rId4"/>
  </p:sldMasterIdLst>
  <p:notesMasterIdLst>
    <p:notesMasterId r:id="rId39"/>
  </p:notesMasterIdLst>
  <p:sldIdLst>
    <p:sldId id="312" r:id="rId5"/>
    <p:sldId id="352" r:id="rId6"/>
    <p:sldId id="384" r:id="rId7"/>
    <p:sldId id="344" r:id="rId8"/>
    <p:sldId id="349" r:id="rId9"/>
    <p:sldId id="350" r:id="rId10"/>
    <p:sldId id="351" r:id="rId11"/>
    <p:sldId id="318" r:id="rId12"/>
    <p:sldId id="291" r:id="rId13"/>
    <p:sldId id="385" r:id="rId14"/>
    <p:sldId id="293" r:id="rId15"/>
    <p:sldId id="386" r:id="rId16"/>
    <p:sldId id="388" r:id="rId17"/>
    <p:sldId id="389" r:id="rId18"/>
    <p:sldId id="387" r:id="rId19"/>
    <p:sldId id="295" r:id="rId20"/>
    <p:sldId id="304" r:id="rId21"/>
    <p:sldId id="392" r:id="rId22"/>
    <p:sldId id="299" r:id="rId23"/>
    <p:sldId id="306" r:id="rId24"/>
    <p:sldId id="395" r:id="rId25"/>
    <p:sldId id="396" r:id="rId26"/>
    <p:sldId id="397" r:id="rId27"/>
    <p:sldId id="398" r:id="rId28"/>
    <p:sldId id="399" r:id="rId29"/>
    <p:sldId id="305" r:id="rId30"/>
    <p:sldId id="400" r:id="rId31"/>
    <p:sldId id="401" r:id="rId32"/>
    <p:sldId id="402" r:id="rId33"/>
    <p:sldId id="348" r:id="rId34"/>
    <p:sldId id="403" r:id="rId35"/>
    <p:sldId id="316" r:id="rId36"/>
    <p:sldId id="275" r:id="rId37"/>
    <p:sldId id="31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C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90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FCAF0-B06C-4D47-94CB-3F420E7FC799}" type="datetimeFigureOut">
              <a:rPr lang="en-US" smtClean="0"/>
              <a:t>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6C20A-ABDB-4FB3-ADA0-4850D950F7DA}" type="slidenum">
              <a:rPr lang="en-US" smtClean="0"/>
              <a:t>‹#›</a:t>
            </a:fld>
            <a:endParaRPr lang="en-US"/>
          </a:p>
        </p:txBody>
      </p:sp>
    </p:spTree>
    <p:extLst>
      <p:ext uri="{BB962C8B-B14F-4D97-AF65-F5344CB8AC3E}">
        <p14:creationId xmlns:p14="http://schemas.microsoft.com/office/powerpoint/2010/main" val="1893093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1</a:t>
            </a:fld>
            <a:endParaRPr lang="en-US"/>
          </a:p>
        </p:txBody>
      </p:sp>
    </p:spTree>
    <p:extLst>
      <p:ext uri="{BB962C8B-B14F-4D97-AF65-F5344CB8AC3E}">
        <p14:creationId xmlns:p14="http://schemas.microsoft.com/office/powerpoint/2010/main" val="216242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hộp</a:t>
            </a:r>
            <a:r>
              <a:rPr lang="en-US" baseline="0" dirty="0"/>
              <a:t> </a:t>
            </a:r>
            <a:r>
              <a:rPr lang="en-US" baseline="0" dirty="0" err="1"/>
              <a:t>quà</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hết</a:t>
            </a:r>
            <a:r>
              <a:rPr lang="en-US" baseline="0" dirty="0"/>
              <a:t> </a:t>
            </a:r>
            <a:r>
              <a:rPr lang="en-US" baseline="0" dirty="0" err="1"/>
              <a:t>bấm</a:t>
            </a:r>
            <a:r>
              <a:rPr lang="en-US" baseline="0" dirty="0"/>
              <a:t> </a:t>
            </a:r>
            <a:r>
              <a:rPr lang="en-US" baseline="0" dirty="0" err="1"/>
              <a:t>mũi</a:t>
            </a:r>
            <a:r>
              <a:rPr lang="en-US" baseline="0" dirty="0"/>
              <a:t> </a:t>
            </a:r>
            <a:r>
              <a:rPr lang="en-US" baseline="0" dirty="0" err="1"/>
              <a:t>tên</a:t>
            </a:r>
            <a:r>
              <a:rPr lang="en-US" baseline="0" dirty="0"/>
              <a:t> </a:t>
            </a:r>
            <a:r>
              <a:rPr lang="en-US" baseline="0" dirty="0" err="1"/>
              <a:t>xanh</a:t>
            </a:r>
            <a:r>
              <a:rPr lang="en-US" baseline="0" dirty="0"/>
              <a:t> </a:t>
            </a:r>
            <a:r>
              <a:rPr lang="en-US" baseline="0" dirty="0" err="1"/>
              <a:t>dể</a:t>
            </a:r>
            <a:r>
              <a:rPr lang="en-US" baseline="0" dirty="0"/>
              <a:t> </a:t>
            </a:r>
            <a:r>
              <a:rPr lang="en-US" baseline="0" dirty="0" err="1"/>
              <a:t>đến</a:t>
            </a:r>
            <a:r>
              <a:rPr lang="en-US" baseline="0" dirty="0"/>
              <a:t> </a:t>
            </a:r>
            <a:r>
              <a:rPr lang="en-US" baseline="0" dirty="0" err="1"/>
              <a:t>bài</a:t>
            </a:r>
            <a:r>
              <a:rPr lang="en-US" baseline="0" dirty="0"/>
              <a:t> </a:t>
            </a:r>
            <a:r>
              <a:rPr lang="en-US" baseline="0" dirty="0" err="1"/>
              <a:t>mới</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E602FCF-448E-419E-82E4-12DAE3C8EF89}"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34305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02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8</a:t>
            </a:fld>
            <a:endParaRPr lang="en-US"/>
          </a:p>
        </p:txBody>
      </p:sp>
    </p:spTree>
    <p:extLst>
      <p:ext uri="{BB962C8B-B14F-4D97-AF65-F5344CB8AC3E}">
        <p14:creationId xmlns:p14="http://schemas.microsoft.com/office/powerpoint/2010/main" val="3078311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441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nhập</a:t>
            </a:r>
            <a:r>
              <a:rPr lang="en-US" dirty="0"/>
              <a:t> </a:t>
            </a:r>
            <a:r>
              <a:rPr lang="en-US" dirty="0" err="1"/>
              <a:t>luôn</a:t>
            </a:r>
            <a:r>
              <a:rPr lang="en-US" dirty="0"/>
              <a:t> </a:t>
            </a:r>
            <a:r>
              <a:rPr lang="en-US" dirty="0" err="1"/>
              <a:t>tên</a:t>
            </a:r>
            <a:r>
              <a:rPr lang="en-US" dirty="0"/>
              <a:t> </a:t>
            </a:r>
            <a:r>
              <a:rPr lang="en-US" dirty="0" err="1"/>
              <a:t>nhóm</a:t>
            </a:r>
            <a:r>
              <a:rPr lang="en-US" dirty="0"/>
              <a:t> </a:t>
            </a:r>
            <a:r>
              <a:rPr lang="en-US" dirty="0" err="1"/>
              <a:t>khi</a:t>
            </a:r>
            <a:r>
              <a:rPr lang="en-US" dirty="0"/>
              <a:t> </a:t>
            </a:r>
            <a:r>
              <a:rPr lang="en-US" dirty="0" err="1"/>
              <a:t>đang</a:t>
            </a:r>
            <a:r>
              <a:rPr lang="en-US" dirty="0"/>
              <a:t> </a:t>
            </a:r>
            <a:r>
              <a:rPr lang="en-US" dirty="0" err="1"/>
              <a:t>trình</a:t>
            </a:r>
            <a:r>
              <a:rPr lang="en-US" dirty="0"/>
              <a:t> </a:t>
            </a:r>
            <a:r>
              <a:rPr lang="en-US" dirty="0" err="1"/>
              <a:t>chiếu</a:t>
            </a:r>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32</a:t>
            </a:fld>
            <a:endParaRPr lang="en-US"/>
          </a:p>
        </p:txBody>
      </p:sp>
    </p:spTree>
    <p:extLst>
      <p:ext uri="{BB962C8B-B14F-4D97-AF65-F5344CB8AC3E}">
        <p14:creationId xmlns:p14="http://schemas.microsoft.com/office/powerpoint/2010/main" val="1390467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974510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184696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194277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554751677"/>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79940397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76879575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589855931"/>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315407998"/>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137525693"/>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777478687"/>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64592778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648853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602063474"/>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962682275"/>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p:txBody>
          <a:body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30087993"/>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2908717"/>
            <a:ext cx="10290000" cy="21532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6000"/>
              <a:buNone/>
              <a:defRPr sz="4800" b="1"/>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10" name="Google Shape;10;p2"/>
          <p:cNvSpPr txBox="1">
            <a:spLocks noGrp="1"/>
          </p:cNvSpPr>
          <p:nvPr>
            <p:ph type="subTitle" idx="1"/>
          </p:nvPr>
        </p:nvSpPr>
        <p:spPr>
          <a:xfrm>
            <a:off x="2509800" y="5138284"/>
            <a:ext cx="7172400" cy="393200"/>
          </a:xfrm>
          <a:prstGeom prst="rect">
            <a:avLst/>
          </a:prstGeom>
        </p:spPr>
        <p:txBody>
          <a:bodyPr spcFirstLastPara="1" wrap="square" lIns="121705" tIns="121705" rIns="121705" bIns="12170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 name="Google Shape;11;p2"/>
          <p:cNvSpPr/>
          <p:nvPr/>
        </p:nvSpPr>
        <p:spPr>
          <a:xfrm rot="5400000">
            <a:off x="9707691" y="1210851"/>
            <a:ext cx="3695160" cy="1273457"/>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 name="Google Shape;12;p2"/>
          <p:cNvSpPr/>
          <p:nvPr/>
        </p:nvSpPr>
        <p:spPr>
          <a:xfrm rot="5400000">
            <a:off x="9813644" y="4617259"/>
            <a:ext cx="1314843" cy="3166597"/>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 name="Google Shape;13;p2"/>
          <p:cNvSpPr/>
          <p:nvPr/>
        </p:nvSpPr>
        <p:spPr>
          <a:xfrm rot="5400000">
            <a:off x="9894642" y="6219989"/>
            <a:ext cx="251541" cy="223214"/>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4" name="Google Shape;14;p2"/>
          <p:cNvSpPr/>
          <p:nvPr/>
        </p:nvSpPr>
        <p:spPr>
          <a:xfrm flipH="1">
            <a:off x="11928962" y="5647701"/>
            <a:ext cx="172520" cy="147795"/>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5" name="Google Shape;15;p2"/>
          <p:cNvSpPr/>
          <p:nvPr/>
        </p:nvSpPr>
        <p:spPr>
          <a:xfrm rot="5400000">
            <a:off x="1434185" y="6098689"/>
            <a:ext cx="136855" cy="117240"/>
          </a:xfrm>
          <a:custGeom>
            <a:avLst/>
            <a:gdLst/>
            <a:ahLst/>
            <a:cxnLst/>
            <a:rect l="l" t="t" r="r" b="b"/>
            <a:pathLst>
              <a:path w="1835" h="1572" extrusionOk="0">
                <a:moveTo>
                  <a:pt x="1048" y="0"/>
                </a:moveTo>
                <a:cubicBezTo>
                  <a:pt x="346" y="0"/>
                  <a:pt x="0" y="842"/>
                  <a:pt x="496" y="1338"/>
                </a:cubicBezTo>
                <a:cubicBezTo>
                  <a:pt x="657" y="1499"/>
                  <a:pt x="855" y="1572"/>
                  <a:pt x="1048" y="1572"/>
                </a:cubicBezTo>
                <a:cubicBezTo>
                  <a:pt x="1450" y="1572"/>
                  <a:pt x="1834" y="1260"/>
                  <a:pt x="1834" y="786"/>
                </a:cubicBezTo>
                <a:cubicBezTo>
                  <a:pt x="1834" y="356"/>
                  <a:pt x="1479" y="0"/>
                  <a:pt x="1048"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6" name="Google Shape;16;p2"/>
          <p:cNvSpPr/>
          <p:nvPr/>
        </p:nvSpPr>
        <p:spPr>
          <a:xfrm rot="5400000">
            <a:off x="1036381" y="6305871"/>
            <a:ext cx="235971" cy="215015"/>
          </a:xfrm>
          <a:custGeom>
            <a:avLst/>
            <a:gdLst/>
            <a:ahLst/>
            <a:cxnLst/>
            <a:rect l="l" t="t" r="r" b="b"/>
            <a:pathLst>
              <a:path w="3164" h="2883" extrusionOk="0">
                <a:moveTo>
                  <a:pt x="1582" y="1"/>
                </a:moveTo>
                <a:cubicBezTo>
                  <a:pt x="1213" y="1"/>
                  <a:pt x="843" y="141"/>
                  <a:pt x="562" y="422"/>
                </a:cubicBezTo>
                <a:cubicBezTo>
                  <a:pt x="1" y="983"/>
                  <a:pt x="1" y="1900"/>
                  <a:pt x="562" y="2462"/>
                </a:cubicBezTo>
                <a:cubicBezTo>
                  <a:pt x="843" y="2742"/>
                  <a:pt x="1213" y="2883"/>
                  <a:pt x="1582" y="2883"/>
                </a:cubicBezTo>
                <a:cubicBezTo>
                  <a:pt x="1952" y="2883"/>
                  <a:pt x="2322" y="2742"/>
                  <a:pt x="2602" y="2462"/>
                </a:cubicBezTo>
                <a:cubicBezTo>
                  <a:pt x="3164" y="1900"/>
                  <a:pt x="3164" y="983"/>
                  <a:pt x="2602" y="422"/>
                </a:cubicBezTo>
                <a:cubicBezTo>
                  <a:pt x="2322" y="141"/>
                  <a:pt x="1952" y="1"/>
                  <a:pt x="1582"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7" name="Google Shape;17;p2"/>
          <p:cNvSpPr/>
          <p:nvPr/>
        </p:nvSpPr>
        <p:spPr>
          <a:xfrm rot="5400000">
            <a:off x="2917215" y="6601834"/>
            <a:ext cx="136855" cy="117314"/>
          </a:xfrm>
          <a:custGeom>
            <a:avLst/>
            <a:gdLst/>
            <a:ahLst/>
            <a:cxnLst/>
            <a:rect l="l" t="t" r="r" b="b"/>
            <a:pathLst>
              <a:path w="1835" h="1573" extrusionOk="0">
                <a:moveTo>
                  <a:pt x="1048" y="1"/>
                </a:moveTo>
                <a:cubicBezTo>
                  <a:pt x="346" y="1"/>
                  <a:pt x="0" y="843"/>
                  <a:pt x="496" y="1339"/>
                </a:cubicBezTo>
                <a:cubicBezTo>
                  <a:pt x="657" y="1500"/>
                  <a:pt x="855" y="1572"/>
                  <a:pt x="1048" y="1572"/>
                </a:cubicBezTo>
                <a:cubicBezTo>
                  <a:pt x="1450" y="1572"/>
                  <a:pt x="1834" y="1260"/>
                  <a:pt x="1834" y="787"/>
                </a:cubicBezTo>
                <a:cubicBezTo>
                  <a:pt x="1834" y="356"/>
                  <a:pt x="1479" y="1"/>
                  <a:pt x="1048"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 name="Google Shape;18;p2"/>
          <p:cNvSpPr/>
          <p:nvPr/>
        </p:nvSpPr>
        <p:spPr>
          <a:xfrm flipH="1">
            <a:off x="11499591" y="4906009"/>
            <a:ext cx="172520" cy="147700"/>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 name="Google Shape;19;p2"/>
          <p:cNvSpPr/>
          <p:nvPr/>
        </p:nvSpPr>
        <p:spPr>
          <a:xfrm rot="5400000">
            <a:off x="9583409" y="6284211"/>
            <a:ext cx="126580" cy="127308"/>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 name="Google Shape;20;p2"/>
          <p:cNvSpPr/>
          <p:nvPr/>
        </p:nvSpPr>
        <p:spPr>
          <a:xfrm rot="5400000">
            <a:off x="1679076" y="5636590"/>
            <a:ext cx="644968" cy="179790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 name="Google Shape;21;p2"/>
          <p:cNvSpPr/>
          <p:nvPr/>
        </p:nvSpPr>
        <p:spPr>
          <a:xfrm flipH="1">
            <a:off x="11973808" y="5182322"/>
            <a:ext cx="221786" cy="295588"/>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 name="Google Shape;22;p2"/>
          <p:cNvSpPr/>
          <p:nvPr/>
        </p:nvSpPr>
        <p:spPr>
          <a:xfrm rot="5400000">
            <a:off x="-994544" y="4569590"/>
            <a:ext cx="3283012" cy="129396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 name="Google Shape;23;p2"/>
          <p:cNvSpPr/>
          <p:nvPr/>
        </p:nvSpPr>
        <p:spPr>
          <a:xfrm rot="5400000">
            <a:off x="-228894" y="4318992"/>
            <a:ext cx="1150173" cy="692401"/>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4" name="Google Shape;24;p2"/>
          <p:cNvSpPr/>
          <p:nvPr/>
        </p:nvSpPr>
        <p:spPr>
          <a:xfrm rot="5400000">
            <a:off x="10460423" y="-639109"/>
            <a:ext cx="721039" cy="1999257"/>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5" name="Google Shape;25;p2"/>
          <p:cNvSpPr/>
          <p:nvPr/>
        </p:nvSpPr>
        <p:spPr>
          <a:xfrm rot="5400000">
            <a:off x="1202467" y="-1202558"/>
            <a:ext cx="1653827" cy="4058941"/>
          </a:xfrm>
          <a:custGeom>
            <a:avLst/>
            <a:gdLst/>
            <a:ahLst/>
            <a:cxnLst/>
            <a:rect l="l" t="t" r="r" b="b"/>
            <a:pathLst>
              <a:path w="19343" h="47473" extrusionOk="0">
                <a:moveTo>
                  <a:pt x="0" y="0"/>
                </a:moveTo>
                <a:lnTo>
                  <a:pt x="0" y="47473"/>
                </a:lnTo>
                <a:lnTo>
                  <a:pt x="19343" y="47473"/>
                </a:lnTo>
                <a:cubicBezTo>
                  <a:pt x="18997" y="46172"/>
                  <a:pt x="18239" y="45039"/>
                  <a:pt x="17041" y="44356"/>
                </a:cubicBezTo>
                <a:cubicBezTo>
                  <a:pt x="14552" y="42971"/>
                  <a:pt x="11089" y="43823"/>
                  <a:pt x="8965" y="41942"/>
                </a:cubicBezTo>
                <a:cubicBezTo>
                  <a:pt x="8619" y="41633"/>
                  <a:pt x="8329" y="41268"/>
                  <a:pt x="8113" y="40866"/>
                </a:cubicBezTo>
                <a:cubicBezTo>
                  <a:pt x="7870" y="40426"/>
                  <a:pt x="7692" y="39939"/>
                  <a:pt x="7599" y="39444"/>
                </a:cubicBezTo>
                <a:cubicBezTo>
                  <a:pt x="7533" y="39181"/>
                  <a:pt x="7496" y="38910"/>
                  <a:pt x="7477" y="38639"/>
                </a:cubicBezTo>
                <a:cubicBezTo>
                  <a:pt x="7412" y="37572"/>
                  <a:pt x="7533" y="36496"/>
                  <a:pt x="7851" y="35476"/>
                </a:cubicBezTo>
                <a:cubicBezTo>
                  <a:pt x="8506" y="33267"/>
                  <a:pt x="9714" y="31209"/>
                  <a:pt x="10069" y="28925"/>
                </a:cubicBezTo>
                <a:cubicBezTo>
                  <a:pt x="11220" y="21448"/>
                  <a:pt x="3238" y="15768"/>
                  <a:pt x="1357" y="8432"/>
                </a:cubicBezTo>
                <a:cubicBezTo>
                  <a:pt x="711" y="5886"/>
                  <a:pt x="833" y="3191"/>
                  <a:pt x="187" y="646"/>
                </a:cubicBezTo>
                <a:cubicBezTo>
                  <a:pt x="131" y="431"/>
                  <a:pt x="66" y="215"/>
                  <a:pt x="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6" name="Google Shape;26;p2"/>
          <p:cNvSpPr/>
          <p:nvPr/>
        </p:nvSpPr>
        <p:spPr>
          <a:xfrm rot="5400000">
            <a:off x="11807738" y="468109"/>
            <a:ext cx="59112" cy="59051"/>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7" name="Google Shape;27;p2"/>
          <p:cNvSpPr/>
          <p:nvPr/>
        </p:nvSpPr>
        <p:spPr>
          <a:xfrm rot="5400000">
            <a:off x="10924283" y="6161879"/>
            <a:ext cx="77372" cy="773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 name="Google Shape;28;p2"/>
          <p:cNvSpPr/>
          <p:nvPr/>
        </p:nvSpPr>
        <p:spPr>
          <a:xfrm rot="5400000">
            <a:off x="11363594" y="6620128"/>
            <a:ext cx="77291" cy="7729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9" name="Google Shape;29;p2"/>
          <p:cNvSpPr/>
          <p:nvPr/>
        </p:nvSpPr>
        <p:spPr>
          <a:xfrm rot="5400000">
            <a:off x="1503351" y="60639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0" name="Google Shape;30;p2"/>
          <p:cNvSpPr/>
          <p:nvPr/>
        </p:nvSpPr>
        <p:spPr>
          <a:xfrm rot="5400000">
            <a:off x="260848" y="412015"/>
            <a:ext cx="81652" cy="81652"/>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 name="Google Shape;31;p2"/>
          <p:cNvSpPr/>
          <p:nvPr/>
        </p:nvSpPr>
        <p:spPr>
          <a:xfrm rot="5400000">
            <a:off x="383239" y="13675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 name="Google Shape;32;p2"/>
          <p:cNvSpPr/>
          <p:nvPr/>
        </p:nvSpPr>
        <p:spPr>
          <a:xfrm rot="5400000">
            <a:off x="676840" y="582457"/>
            <a:ext cx="81737" cy="81652"/>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3" name="Google Shape;33;p2"/>
          <p:cNvSpPr/>
          <p:nvPr/>
        </p:nvSpPr>
        <p:spPr>
          <a:xfrm rot="5400000">
            <a:off x="298693" y="6689016"/>
            <a:ext cx="71299" cy="7129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4" name="Google Shape;34;p2"/>
          <p:cNvSpPr/>
          <p:nvPr/>
        </p:nvSpPr>
        <p:spPr>
          <a:xfrm rot="5400000">
            <a:off x="2330284" y="6643748"/>
            <a:ext cx="83828" cy="71149"/>
          </a:xfrm>
          <a:custGeom>
            <a:avLst/>
            <a:gdLst/>
            <a:ahLst/>
            <a:cxnLst/>
            <a:rect l="l" t="t" r="r" b="b"/>
            <a:pathLst>
              <a:path w="1124" h="954" extrusionOk="0">
                <a:moveTo>
                  <a:pt x="646" y="0"/>
                </a:moveTo>
                <a:cubicBezTo>
                  <a:pt x="216" y="0"/>
                  <a:pt x="0" y="515"/>
                  <a:pt x="300" y="814"/>
                </a:cubicBezTo>
                <a:cubicBezTo>
                  <a:pt x="399" y="911"/>
                  <a:pt x="520" y="954"/>
                  <a:pt x="638" y="954"/>
                </a:cubicBezTo>
                <a:cubicBezTo>
                  <a:pt x="887" y="954"/>
                  <a:pt x="1123" y="763"/>
                  <a:pt x="1123" y="477"/>
                </a:cubicBezTo>
                <a:cubicBezTo>
                  <a:pt x="1123" y="215"/>
                  <a:pt x="908" y="0"/>
                  <a:pt x="64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5" name="Google Shape;35;p2"/>
          <p:cNvSpPr/>
          <p:nvPr/>
        </p:nvSpPr>
        <p:spPr>
          <a:xfrm rot="5400000">
            <a:off x="434760" y="4356015"/>
            <a:ext cx="71299" cy="7122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6" name="Google Shape;36;p2"/>
          <p:cNvSpPr/>
          <p:nvPr/>
        </p:nvSpPr>
        <p:spPr>
          <a:xfrm rot="5400000">
            <a:off x="11985138" y="560365"/>
            <a:ext cx="133127" cy="132571"/>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7" name="Google Shape;37;p2"/>
          <p:cNvSpPr/>
          <p:nvPr/>
        </p:nvSpPr>
        <p:spPr>
          <a:xfrm rot="5400000">
            <a:off x="10680431" y="6300519"/>
            <a:ext cx="174249" cy="174249"/>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8" name="Google Shape;38;p2"/>
          <p:cNvSpPr/>
          <p:nvPr/>
        </p:nvSpPr>
        <p:spPr>
          <a:xfrm rot="5400000">
            <a:off x="26181" y="4745725"/>
            <a:ext cx="159900" cy="160645"/>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9" name="Google Shape;39;p2"/>
          <p:cNvSpPr/>
          <p:nvPr/>
        </p:nvSpPr>
        <p:spPr>
          <a:xfrm rot="5400000">
            <a:off x="1788956" y="268807"/>
            <a:ext cx="184081" cy="184081"/>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0" name="Google Shape;40;p2"/>
          <p:cNvSpPr/>
          <p:nvPr/>
        </p:nvSpPr>
        <p:spPr>
          <a:xfrm rot="5400000">
            <a:off x="-28261" y="6293004"/>
            <a:ext cx="159900" cy="103368"/>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 name="Google Shape;41;p2"/>
          <p:cNvSpPr/>
          <p:nvPr/>
        </p:nvSpPr>
        <p:spPr>
          <a:xfrm rot="5400000">
            <a:off x="10633745" y="128429"/>
            <a:ext cx="132571" cy="132571"/>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35500357"/>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23"/>
        <p:cNvGrpSpPr/>
        <p:nvPr/>
      </p:nvGrpSpPr>
      <p:grpSpPr>
        <a:xfrm>
          <a:off x="0" y="0"/>
          <a:ext cx="0" cy="0"/>
          <a:chOff x="0" y="0"/>
          <a:chExt cx="0" cy="0"/>
        </a:xfrm>
      </p:grpSpPr>
      <p:sp>
        <p:nvSpPr>
          <p:cNvPr id="124" name="Google Shape;124;p7"/>
          <p:cNvSpPr txBox="1">
            <a:spLocks noGrp="1"/>
          </p:cNvSpPr>
          <p:nvPr>
            <p:ph type="subTitle" idx="1"/>
          </p:nvPr>
        </p:nvSpPr>
        <p:spPr>
          <a:xfrm>
            <a:off x="950967" y="2290933"/>
            <a:ext cx="3444400" cy="3364400"/>
          </a:xfrm>
          <a:prstGeom prst="rect">
            <a:avLst/>
          </a:prstGeom>
        </p:spPr>
        <p:txBody>
          <a:bodyPr spcFirstLastPara="1" wrap="square" lIns="121705" tIns="121705" rIns="121705" bIns="121705" anchor="t" anchorCtr="0">
            <a:noAutofit/>
          </a:bodyPr>
          <a:lstStyle>
            <a:lvl1pPr lvl="0">
              <a:spcBef>
                <a:spcPts val="0"/>
              </a:spcBef>
              <a:spcAft>
                <a:spcPts val="0"/>
              </a:spcAft>
              <a:buSzPts val="1600"/>
              <a:buChar char="●"/>
              <a:defRPr/>
            </a:lvl1pPr>
            <a:lvl2pPr lvl="1">
              <a:spcBef>
                <a:spcPts val="2130"/>
              </a:spcBef>
              <a:spcAft>
                <a:spcPts val="0"/>
              </a:spcAft>
              <a:buSzPts val="1600"/>
              <a:buChar char="○"/>
              <a:defRPr sz="2100"/>
            </a:lvl2pPr>
            <a:lvl3pPr lvl="2">
              <a:spcBef>
                <a:spcPts val="2130"/>
              </a:spcBef>
              <a:spcAft>
                <a:spcPts val="0"/>
              </a:spcAft>
              <a:buSzPts val="1600"/>
              <a:buChar char="■"/>
              <a:defRPr sz="2100"/>
            </a:lvl3pPr>
            <a:lvl4pPr lvl="3">
              <a:spcBef>
                <a:spcPts val="2130"/>
              </a:spcBef>
              <a:spcAft>
                <a:spcPts val="0"/>
              </a:spcAft>
              <a:buSzPts val="1600"/>
              <a:buChar char="●"/>
              <a:defRPr sz="2100"/>
            </a:lvl4pPr>
            <a:lvl5pPr lvl="4">
              <a:spcBef>
                <a:spcPts val="2130"/>
              </a:spcBef>
              <a:spcAft>
                <a:spcPts val="0"/>
              </a:spcAft>
              <a:buSzPts val="1600"/>
              <a:buChar char="○"/>
              <a:defRPr sz="2100"/>
            </a:lvl5pPr>
            <a:lvl6pPr lvl="5">
              <a:spcBef>
                <a:spcPts val="2130"/>
              </a:spcBef>
              <a:spcAft>
                <a:spcPts val="0"/>
              </a:spcAft>
              <a:buSzPts val="1600"/>
              <a:buChar char="■"/>
              <a:defRPr sz="2100"/>
            </a:lvl6pPr>
            <a:lvl7pPr lvl="6">
              <a:spcBef>
                <a:spcPts val="2130"/>
              </a:spcBef>
              <a:spcAft>
                <a:spcPts val="0"/>
              </a:spcAft>
              <a:buSzPts val="1600"/>
              <a:buChar char="●"/>
              <a:defRPr sz="2100"/>
            </a:lvl7pPr>
            <a:lvl8pPr lvl="7">
              <a:spcBef>
                <a:spcPts val="2130"/>
              </a:spcBef>
              <a:spcAft>
                <a:spcPts val="0"/>
              </a:spcAft>
              <a:buSzPts val="1600"/>
              <a:buChar char="○"/>
              <a:defRPr sz="2100"/>
            </a:lvl8pPr>
            <a:lvl9pPr lvl="8">
              <a:spcBef>
                <a:spcPts val="2130"/>
              </a:spcBef>
              <a:spcAft>
                <a:spcPts val="2130"/>
              </a:spcAft>
              <a:buSzPts val="1600"/>
              <a:buChar char="■"/>
              <a:defRPr sz="2100"/>
            </a:lvl9pPr>
          </a:lstStyle>
          <a:p>
            <a:endParaRPr/>
          </a:p>
        </p:txBody>
      </p:sp>
      <p:sp>
        <p:nvSpPr>
          <p:cNvPr id="125" name="Google Shape;125;p7"/>
          <p:cNvSpPr txBox="1">
            <a:spLocks noGrp="1"/>
          </p:cNvSpPr>
          <p:nvPr>
            <p:ph type="title"/>
          </p:nvPr>
        </p:nvSpPr>
        <p:spPr>
          <a:xfrm>
            <a:off x="950967" y="719333"/>
            <a:ext cx="4508400" cy="817200"/>
          </a:xfrm>
          <a:prstGeom prst="rect">
            <a:avLst/>
          </a:prstGeom>
        </p:spPr>
        <p:txBody>
          <a:bodyPr spcFirstLastPara="1" wrap="square" lIns="121705" tIns="121705" rIns="121705" bIns="121705" anchor="t" anchorCtr="0">
            <a:noAutofit/>
          </a:bodyPr>
          <a:lstStyle>
            <a:lvl1pPr lvl="0" algn="l"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6" name="Google Shape;126;p7"/>
          <p:cNvSpPr/>
          <p:nvPr/>
        </p:nvSpPr>
        <p:spPr>
          <a:xfrm rot="10800000">
            <a:off x="6922456" y="5656804"/>
            <a:ext cx="5269544" cy="1201181"/>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7" name="Google Shape;127;p7"/>
          <p:cNvSpPr/>
          <p:nvPr/>
        </p:nvSpPr>
        <p:spPr>
          <a:xfrm flipH="1">
            <a:off x="10990934" y="2290935"/>
            <a:ext cx="1201066" cy="456708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8" name="Google Shape;128;p7"/>
          <p:cNvSpPr/>
          <p:nvPr/>
        </p:nvSpPr>
        <p:spPr>
          <a:xfrm flipH="1">
            <a:off x="11472614" y="3994783"/>
            <a:ext cx="92435" cy="9274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9" name="Google Shape;129;p7"/>
          <p:cNvSpPr/>
          <p:nvPr/>
        </p:nvSpPr>
        <p:spPr>
          <a:xfrm flipH="1">
            <a:off x="10682849" y="5782695"/>
            <a:ext cx="92435" cy="92648"/>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0" name="Google Shape;130;p7"/>
          <p:cNvSpPr/>
          <p:nvPr/>
        </p:nvSpPr>
        <p:spPr>
          <a:xfrm flipH="1">
            <a:off x="10994446" y="5534815"/>
            <a:ext cx="201028" cy="201716"/>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1" name="Google Shape;131;p7"/>
          <p:cNvSpPr/>
          <p:nvPr/>
        </p:nvSpPr>
        <p:spPr>
          <a:xfrm flipH="1">
            <a:off x="10489853" y="5310636"/>
            <a:ext cx="92531" cy="92648"/>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2" name="Google Shape;132;p7"/>
          <p:cNvSpPr/>
          <p:nvPr/>
        </p:nvSpPr>
        <p:spPr>
          <a:xfrm flipH="1">
            <a:off x="11738879" y="355454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3" name="Google Shape;133;p7"/>
          <p:cNvSpPr/>
          <p:nvPr/>
        </p:nvSpPr>
        <p:spPr>
          <a:xfrm flipH="1">
            <a:off x="9743486" y="634720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060706585"/>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11"/>
          <p:cNvSpPr/>
          <p:nvPr/>
        </p:nvSpPr>
        <p:spPr>
          <a:xfrm rot="5400000" flipH="1">
            <a:off x="4859429" y="4408597"/>
            <a:ext cx="547133" cy="431800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7" name="Google Shape;187;p11"/>
          <p:cNvSpPr/>
          <p:nvPr/>
        </p:nvSpPr>
        <p:spPr>
          <a:xfrm rot="-5400000">
            <a:off x="2204828" y="4501516"/>
            <a:ext cx="575724" cy="4137244"/>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8" name="Google Shape;188;p11"/>
          <p:cNvSpPr/>
          <p:nvPr/>
        </p:nvSpPr>
        <p:spPr>
          <a:xfrm>
            <a:off x="6771933" y="6448033"/>
            <a:ext cx="4758829"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9" name="Google Shape;189;p11"/>
          <p:cNvSpPr/>
          <p:nvPr/>
        </p:nvSpPr>
        <p:spPr>
          <a:xfrm rot="10800000" flipH="1">
            <a:off x="8159101" y="5850481"/>
            <a:ext cx="4032873"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0" name="Google Shape;190;p11"/>
          <p:cNvSpPr/>
          <p:nvPr/>
        </p:nvSpPr>
        <p:spPr>
          <a:xfrm rot="-5400000" flipH="1">
            <a:off x="802791" y="5055242"/>
            <a:ext cx="999979" cy="2605547"/>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1" name="Google Shape;191;p11"/>
          <p:cNvSpPr txBox="1">
            <a:spLocks noGrp="1"/>
          </p:cNvSpPr>
          <p:nvPr>
            <p:ph type="title" hasCustomPrompt="1"/>
          </p:nvPr>
        </p:nvSpPr>
        <p:spPr>
          <a:xfrm>
            <a:off x="1907402" y="2865933"/>
            <a:ext cx="8377199"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8600" y="4118533"/>
            <a:ext cx="7254800"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43733" y="-823314"/>
            <a:ext cx="510603" cy="237882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4" name="Google Shape;194;p11"/>
          <p:cNvSpPr/>
          <p:nvPr/>
        </p:nvSpPr>
        <p:spPr>
          <a:xfrm rot="5400000" flipH="1">
            <a:off x="6137842" y="-2882542"/>
            <a:ext cx="598819" cy="6363907"/>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5" name="Google Shape;195;p11"/>
          <p:cNvSpPr/>
          <p:nvPr/>
        </p:nvSpPr>
        <p:spPr>
          <a:xfrm rot="-5400000" flipH="1">
            <a:off x="7409388" y="-1865378"/>
            <a:ext cx="533072" cy="4263834"/>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6" name="Google Shape;196;p11"/>
          <p:cNvSpPr/>
          <p:nvPr/>
        </p:nvSpPr>
        <p:spPr>
          <a:xfrm rot="5400000">
            <a:off x="10021078" y="-1389678"/>
            <a:ext cx="781176" cy="3560538"/>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7" name="Google Shape;197;p11"/>
          <p:cNvSpPr/>
          <p:nvPr/>
        </p:nvSpPr>
        <p:spPr>
          <a:xfrm rot="-5400000">
            <a:off x="4166846" y="-1415797"/>
            <a:ext cx="774121" cy="360572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8" name="Google Shape;198;p11"/>
          <p:cNvSpPr/>
          <p:nvPr/>
        </p:nvSpPr>
        <p:spPr>
          <a:xfrm rot="5400000" flipH="1">
            <a:off x="6984729" y="470219"/>
            <a:ext cx="280517" cy="254168"/>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9" name="Google Shape;199;p11"/>
          <p:cNvSpPr/>
          <p:nvPr/>
        </p:nvSpPr>
        <p:spPr>
          <a:xfrm rot="5400000" flipH="1">
            <a:off x="6628884" y="506682"/>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0" name="Google Shape;200;p11"/>
          <p:cNvSpPr/>
          <p:nvPr/>
        </p:nvSpPr>
        <p:spPr>
          <a:xfrm rot="10800000">
            <a:off x="33" y="3"/>
            <a:ext cx="4524208"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1" name="Google Shape;201;p11"/>
          <p:cNvSpPr/>
          <p:nvPr/>
        </p:nvSpPr>
        <p:spPr>
          <a:xfrm rot="5400000" flipH="1">
            <a:off x="4525147" y="48079"/>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2" name="Google Shape;202;p11"/>
          <p:cNvSpPr/>
          <p:nvPr/>
        </p:nvSpPr>
        <p:spPr>
          <a:xfrm rot="5400000" flipH="1">
            <a:off x="4423354" y="3668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3" name="Google Shape;203;p11"/>
          <p:cNvSpPr/>
          <p:nvPr/>
        </p:nvSpPr>
        <p:spPr>
          <a:xfrm rot="5400000" flipH="1">
            <a:off x="9809887" y="1332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4" name="Google Shape;204;p11"/>
          <p:cNvSpPr/>
          <p:nvPr/>
        </p:nvSpPr>
        <p:spPr>
          <a:xfrm rot="-5400000">
            <a:off x="11059066" y="8066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5" name="Google Shape;205;p11"/>
          <p:cNvSpPr/>
          <p:nvPr/>
        </p:nvSpPr>
        <p:spPr>
          <a:xfrm rot="-5400000">
            <a:off x="11227556" y="5428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6" name="Google Shape;206;p11"/>
          <p:cNvSpPr/>
          <p:nvPr/>
        </p:nvSpPr>
        <p:spPr>
          <a:xfrm rot="7199165" flipH="1">
            <a:off x="2138973" y="6793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7" name="Google Shape;207;p11"/>
          <p:cNvSpPr/>
          <p:nvPr/>
        </p:nvSpPr>
        <p:spPr>
          <a:xfrm rot="7199142" flipH="1">
            <a:off x="2839557" y="507460"/>
            <a:ext cx="68956" cy="704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8" name="Google Shape;208;p11"/>
          <p:cNvSpPr/>
          <p:nvPr/>
        </p:nvSpPr>
        <p:spPr>
          <a:xfrm rot="5400000" flipH="1">
            <a:off x="4005847" y="47104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9" name="Google Shape;209;p11"/>
          <p:cNvSpPr/>
          <p:nvPr/>
        </p:nvSpPr>
        <p:spPr>
          <a:xfrm rot="5400000" flipH="1">
            <a:off x="389296" y="331991"/>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0" name="Google Shape;210;p11"/>
          <p:cNvSpPr/>
          <p:nvPr/>
        </p:nvSpPr>
        <p:spPr>
          <a:xfrm rot="5400000" flipH="1">
            <a:off x="12052214" y="53509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1" name="Google Shape;211;p11"/>
          <p:cNvSpPr/>
          <p:nvPr/>
        </p:nvSpPr>
        <p:spPr>
          <a:xfrm rot="5400000" flipH="1">
            <a:off x="9532014" y="2279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2" name="Google Shape;212;p11"/>
          <p:cNvSpPr/>
          <p:nvPr/>
        </p:nvSpPr>
        <p:spPr>
          <a:xfrm rot="5400000" flipH="1">
            <a:off x="1595817" y="824115"/>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3" name="Google Shape;213;p11"/>
          <p:cNvSpPr/>
          <p:nvPr/>
        </p:nvSpPr>
        <p:spPr>
          <a:xfrm rot="7199165" flipH="1">
            <a:off x="7853773" y="63526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4" name="Google Shape;214;p11"/>
          <p:cNvSpPr/>
          <p:nvPr/>
        </p:nvSpPr>
        <p:spPr>
          <a:xfrm rot="7199165" flipH="1">
            <a:off x="8542422" y="6160092"/>
            <a:ext cx="86196"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5" name="Google Shape;215;p11"/>
          <p:cNvSpPr/>
          <p:nvPr/>
        </p:nvSpPr>
        <p:spPr>
          <a:xfrm rot="5400000" flipH="1">
            <a:off x="9746806" y="6170502"/>
            <a:ext cx="60400" cy="616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6" name="Google Shape;216;p11"/>
          <p:cNvSpPr/>
          <p:nvPr/>
        </p:nvSpPr>
        <p:spPr>
          <a:xfrm rot="-5400000">
            <a:off x="3976707" y="65582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7" name="Google Shape;217;p11"/>
          <p:cNvSpPr/>
          <p:nvPr/>
        </p:nvSpPr>
        <p:spPr>
          <a:xfrm rot="5400000" flipH="1">
            <a:off x="4801364" y="65505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8" name="Google Shape;218;p11"/>
          <p:cNvSpPr/>
          <p:nvPr/>
        </p:nvSpPr>
        <p:spPr>
          <a:xfrm rot="7199165" flipH="1">
            <a:off x="2418373" y="632560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9" name="Google Shape;219;p11"/>
          <p:cNvSpPr/>
          <p:nvPr/>
        </p:nvSpPr>
        <p:spPr>
          <a:xfrm rot="5400000" flipH="1">
            <a:off x="668696" y="5978242"/>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0" name="Google Shape;220;p11"/>
          <p:cNvSpPr/>
          <p:nvPr/>
        </p:nvSpPr>
        <p:spPr>
          <a:xfrm rot="-5400000">
            <a:off x="426107" y="55168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1" name="Google Shape;221;p11"/>
          <p:cNvSpPr/>
          <p:nvPr/>
        </p:nvSpPr>
        <p:spPr>
          <a:xfrm rot="-5400000">
            <a:off x="10008323" y="622949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2" name="Google Shape;222;p11"/>
          <p:cNvSpPr/>
          <p:nvPr/>
        </p:nvSpPr>
        <p:spPr>
          <a:xfrm rot="5400000" flipH="1">
            <a:off x="12069651" y="6327615"/>
            <a:ext cx="69029" cy="7048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3" name="Google Shape;223;p11"/>
          <p:cNvSpPr/>
          <p:nvPr/>
        </p:nvSpPr>
        <p:spPr>
          <a:xfrm rot="5400000" flipH="1">
            <a:off x="11620414" y="6608961"/>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4" name="Google Shape;224;p11"/>
          <p:cNvSpPr/>
          <p:nvPr/>
        </p:nvSpPr>
        <p:spPr>
          <a:xfrm rot="5400000" flipH="1">
            <a:off x="2054654" y="66956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5" name="Google Shape;225;p11"/>
          <p:cNvSpPr/>
          <p:nvPr/>
        </p:nvSpPr>
        <p:spPr>
          <a:xfrm rot="5400000" flipH="1">
            <a:off x="3845354" y="6455566"/>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38857418"/>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6"/>
        <p:cNvGrpSpPr/>
        <p:nvPr/>
      </p:nvGrpSpPr>
      <p:grpSpPr>
        <a:xfrm>
          <a:off x="0" y="0"/>
          <a:ext cx="0" cy="0"/>
          <a:chOff x="0" y="0"/>
          <a:chExt cx="0" cy="0"/>
        </a:xfrm>
      </p:grpSpPr>
    </p:spTree>
    <p:extLst>
      <p:ext uri="{BB962C8B-B14F-4D97-AF65-F5344CB8AC3E}">
        <p14:creationId xmlns:p14="http://schemas.microsoft.com/office/powerpoint/2010/main" val="2805410094"/>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spTree>
      <p:nvGrpSpPr>
        <p:cNvPr id="1" name="Shape 413"/>
        <p:cNvGrpSpPr/>
        <p:nvPr/>
      </p:nvGrpSpPr>
      <p:grpSpPr>
        <a:xfrm>
          <a:off x="0" y="0"/>
          <a:ext cx="0" cy="0"/>
          <a:chOff x="0" y="0"/>
          <a:chExt cx="0" cy="0"/>
        </a:xfrm>
      </p:grpSpPr>
      <p:sp>
        <p:nvSpPr>
          <p:cNvPr id="414" name="Google Shape;414;p24"/>
          <p:cNvSpPr/>
          <p:nvPr/>
        </p:nvSpPr>
        <p:spPr>
          <a:xfrm rot="10800000" flipH="1">
            <a:off x="40" y="5679043"/>
            <a:ext cx="4011196" cy="1178945"/>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5" name="Google Shape;415;p24"/>
          <p:cNvSpPr txBox="1">
            <a:spLocks noGrp="1"/>
          </p:cNvSpPr>
          <p:nvPr>
            <p:ph type="title"/>
          </p:nvPr>
        </p:nvSpPr>
        <p:spPr>
          <a:xfrm flipH="1">
            <a:off x="7920234" y="1328400"/>
            <a:ext cx="3320800" cy="882800"/>
          </a:xfrm>
          <a:prstGeom prst="rect">
            <a:avLst/>
          </a:prstGeom>
        </p:spPr>
        <p:txBody>
          <a:bodyPr spcFirstLastPara="1" wrap="square" lIns="121705" tIns="121705" rIns="121705" bIns="121705" anchor="t" anchorCtr="0">
            <a:noAutofit/>
          </a:bodyPr>
          <a:lstStyle>
            <a:lvl1pPr lvl="0" rtl="0">
              <a:spcBef>
                <a:spcPts val="0"/>
              </a:spcBef>
              <a:spcAft>
                <a:spcPts val="0"/>
              </a:spcAft>
              <a:buSzPts val="3000"/>
              <a:buNone/>
              <a:defRPr/>
            </a:lvl1pPr>
            <a:lvl2pPr lvl="1" algn="l" rtl="0">
              <a:spcBef>
                <a:spcPts val="0"/>
              </a:spcBef>
              <a:spcAft>
                <a:spcPts val="0"/>
              </a:spcAft>
              <a:buSzPts val="3600"/>
              <a:buNone/>
              <a:defRPr/>
            </a:lvl2pPr>
            <a:lvl3pPr lvl="2" algn="l" rtl="0">
              <a:spcBef>
                <a:spcPts val="0"/>
              </a:spcBef>
              <a:spcAft>
                <a:spcPts val="0"/>
              </a:spcAft>
              <a:buSzPts val="3600"/>
              <a:buNone/>
              <a:defRPr/>
            </a:lvl3pPr>
            <a:lvl4pPr lvl="3" algn="l" rtl="0">
              <a:spcBef>
                <a:spcPts val="0"/>
              </a:spcBef>
              <a:spcAft>
                <a:spcPts val="0"/>
              </a:spcAft>
              <a:buSzPts val="3600"/>
              <a:buNone/>
              <a:defRPr/>
            </a:lvl4pPr>
            <a:lvl5pPr lvl="4" algn="l" rtl="0">
              <a:spcBef>
                <a:spcPts val="0"/>
              </a:spcBef>
              <a:spcAft>
                <a:spcPts val="0"/>
              </a:spcAft>
              <a:buSzPts val="3600"/>
              <a:buNone/>
              <a:defRPr/>
            </a:lvl5pPr>
            <a:lvl6pPr lvl="5" algn="l" rtl="0">
              <a:spcBef>
                <a:spcPts val="0"/>
              </a:spcBef>
              <a:spcAft>
                <a:spcPts val="0"/>
              </a:spcAft>
              <a:buSzPts val="3600"/>
              <a:buNone/>
              <a:defRPr/>
            </a:lvl6pPr>
            <a:lvl7pPr lvl="6" algn="l" rtl="0">
              <a:spcBef>
                <a:spcPts val="0"/>
              </a:spcBef>
              <a:spcAft>
                <a:spcPts val="0"/>
              </a:spcAft>
              <a:buSzPts val="3600"/>
              <a:buNone/>
              <a:defRPr/>
            </a:lvl7pPr>
            <a:lvl8pPr lvl="7" algn="l" rtl="0">
              <a:spcBef>
                <a:spcPts val="0"/>
              </a:spcBef>
              <a:spcAft>
                <a:spcPts val="0"/>
              </a:spcAft>
              <a:buSzPts val="3600"/>
              <a:buNone/>
              <a:defRPr/>
            </a:lvl8pPr>
            <a:lvl9pPr lvl="8" algn="l" rtl="0">
              <a:spcBef>
                <a:spcPts val="0"/>
              </a:spcBef>
              <a:spcAft>
                <a:spcPts val="0"/>
              </a:spcAft>
              <a:buSzPts val="3600"/>
              <a:buNone/>
              <a:defRPr/>
            </a:lvl9pPr>
          </a:lstStyle>
          <a:p>
            <a:endParaRPr/>
          </a:p>
        </p:txBody>
      </p:sp>
      <p:sp>
        <p:nvSpPr>
          <p:cNvPr id="416" name="Google Shape;416;p24"/>
          <p:cNvSpPr txBox="1">
            <a:spLocks noGrp="1"/>
          </p:cNvSpPr>
          <p:nvPr>
            <p:ph type="subTitle" idx="1"/>
          </p:nvPr>
        </p:nvSpPr>
        <p:spPr>
          <a:xfrm flipH="1">
            <a:off x="7920212" y="22112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7" name="Google Shape;417;p24"/>
          <p:cNvSpPr txBox="1">
            <a:spLocks noGrp="1"/>
          </p:cNvSpPr>
          <p:nvPr>
            <p:ph type="subTitle" idx="2"/>
          </p:nvPr>
        </p:nvSpPr>
        <p:spPr>
          <a:xfrm flipH="1">
            <a:off x="950967" y="3213817"/>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8" name="Google Shape;418;p24"/>
          <p:cNvSpPr txBox="1">
            <a:spLocks noGrp="1"/>
          </p:cNvSpPr>
          <p:nvPr>
            <p:ph type="subTitle" idx="3"/>
          </p:nvPr>
        </p:nvSpPr>
        <p:spPr>
          <a:xfrm flipH="1">
            <a:off x="950967" y="2330984"/>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19" name="Google Shape;419;p24"/>
          <p:cNvSpPr txBox="1">
            <a:spLocks noGrp="1"/>
          </p:cNvSpPr>
          <p:nvPr>
            <p:ph type="subTitle" idx="4"/>
          </p:nvPr>
        </p:nvSpPr>
        <p:spPr>
          <a:xfrm flipH="1">
            <a:off x="7920201" y="44845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20" name="Google Shape;420;p24"/>
          <p:cNvSpPr txBox="1">
            <a:spLocks noGrp="1"/>
          </p:cNvSpPr>
          <p:nvPr>
            <p:ph type="subTitle" idx="5"/>
          </p:nvPr>
        </p:nvSpPr>
        <p:spPr>
          <a:xfrm flipH="1">
            <a:off x="7920201" y="3601700"/>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21" name="Google Shape;421;p24"/>
          <p:cNvSpPr/>
          <p:nvPr/>
        </p:nvSpPr>
        <p:spPr>
          <a:xfrm rot="5400000" flipH="1">
            <a:off x="1909322" y="-1787613"/>
            <a:ext cx="770395" cy="4345639"/>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2" name="Google Shape;422;p24"/>
          <p:cNvSpPr/>
          <p:nvPr/>
        </p:nvSpPr>
        <p:spPr>
          <a:xfrm flipH="1">
            <a:off x="44" y="-9244"/>
            <a:ext cx="744474" cy="355810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3" name="Google Shape;423;p24"/>
          <p:cNvSpPr/>
          <p:nvPr/>
        </p:nvSpPr>
        <p:spPr>
          <a:xfrm rot="10800000">
            <a:off x="1349105" y="419298"/>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4" name="Google Shape;424;p24"/>
          <p:cNvSpPr/>
          <p:nvPr/>
        </p:nvSpPr>
        <p:spPr>
          <a:xfrm rot="10800000">
            <a:off x="782259" y="9"/>
            <a:ext cx="191180" cy="123589"/>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5" name="Google Shape;425;p24"/>
          <p:cNvSpPr/>
          <p:nvPr/>
        </p:nvSpPr>
        <p:spPr>
          <a:xfrm rot="10800000">
            <a:off x="4188040" y="6527455"/>
            <a:ext cx="145232" cy="14523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6" name="Google Shape;426;p24"/>
          <p:cNvSpPr/>
          <p:nvPr/>
        </p:nvSpPr>
        <p:spPr>
          <a:xfrm rot="5400000" flipH="1">
            <a:off x="337645" y="5188038"/>
            <a:ext cx="147399" cy="147399"/>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7" name="Google Shape;427;p24"/>
          <p:cNvSpPr/>
          <p:nvPr/>
        </p:nvSpPr>
        <p:spPr>
          <a:xfrm rot="5400000">
            <a:off x="-769257" y="3221712"/>
            <a:ext cx="2174605" cy="636047"/>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8" name="Google Shape;428;p24"/>
          <p:cNvSpPr/>
          <p:nvPr/>
        </p:nvSpPr>
        <p:spPr>
          <a:xfrm rot="5400000">
            <a:off x="337596" y="3548900"/>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9" name="Google Shape;429;p24"/>
          <p:cNvSpPr/>
          <p:nvPr/>
        </p:nvSpPr>
        <p:spPr>
          <a:xfrm rot="5400000">
            <a:off x="107989" y="3111891"/>
            <a:ext cx="155583" cy="156316"/>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0" name="Google Shape;430;p24"/>
          <p:cNvSpPr/>
          <p:nvPr/>
        </p:nvSpPr>
        <p:spPr>
          <a:xfrm>
            <a:off x="-671594" y="-775256"/>
            <a:ext cx="1338400"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1" name="Google Shape;431;p24"/>
          <p:cNvSpPr/>
          <p:nvPr/>
        </p:nvSpPr>
        <p:spPr>
          <a:xfrm rot="5400000">
            <a:off x="-1059114" y="4428841"/>
            <a:ext cx="3488292" cy="1370072"/>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2" name="Google Shape;432;p24"/>
          <p:cNvSpPr/>
          <p:nvPr/>
        </p:nvSpPr>
        <p:spPr>
          <a:xfrm rot="5400000" flipH="1">
            <a:off x="121712" y="5609702"/>
            <a:ext cx="128168" cy="12816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3" name="Google Shape;433;p24"/>
          <p:cNvSpPr/>
          <p:nvPr/>
        </p:nvSpPr>
        <p:spPr>
          <a:xfrm rot="10800000">
            <a:off x="185356" y="953764"/>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4" name="Google Shape;434;p24"/>
          <p:cNvSpPr/>
          <p:nvPr/>
        </p:nvSpPr>
        <p:spPr>
          <a:xfrm rot="5400000">
            <a:off x="2648997" y="427267"/>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99602756"/>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99966A6A-5068-46EF-827D-CC5B5F6D8E70}" type="datetimeFigureOut">
              <a:rPr lang="en-US" smtClean="0"/>
              <a:t>9/11/2023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794646875"/>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892801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76543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881075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084089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3623105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6144518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82599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3755940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64289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0010309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61981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70590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013528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235635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1566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73426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979287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9/11/2023</a:t>
            </a:fld>
            <a:endParaRPr lang="en-US"/>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90812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 font, graphics, design&#10;&#10;Description automatically generated">
            <a:extLst>
              <a:ext uri="{FF2B5EF4-FFF2-40B4-BE49-F238E27FC236}">
                <a16:creationId xmlns:a16="http://schemas.microsoft.com/office/drawing/2014/main" id="{ACF24181-90FC-92AA-19E0-73FD80B2CDA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62152" y="180975"/>
            <a:ext cx="1609726" cy="1609726"/>
          </a:xfrm>
          <a:prstGeom prst="rect">
            <a:avLst/>
          </a:prstGeom>
        </p:spPr>
      </p:pic>
    </p:spTree>
    <p:extLst>
      <p:ext uri="{BB962C8B-B14F-4D97-AF65-F5344CB8AC3E}">
        <p14:creationId xmlns:p14="http://schemas.microsoft.com/office/powerpoint/2010/main" val="3316608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57216-0C11-AF0B-3680-5BE8BBB5E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F883C8-83E4-34A8-EEFF-EB3D3DF4D4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4E37C5-A6C4-E779-0B29-B4EDDC88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E54D4-2C72-420D-AABA-55C4963F15D7}" type="datetimeFigureOut">
              <a:rPr lang="vi-VN" smtClean="0"/>
              <a:t>11/09/2023</a:t>
            </a:fld>
            <a:endParaRPr lang="vi-VN"/>
          </a:p>
        </p:txBody>
      </p:sp>
      <p:sp>
        <p:nvSpPr>
          <p:cNvPr id="5" name="Footer Placeholder 4">
            <a:extLst>
              <a:ext uri="{FF2B5EF4-FFF2-40B4-BE49-F238E27FC236}">
                <a16:creationId xmlns:a16="http://schemas.microsoft.com/office/drawing/2014/main" id="{26683319-E49D-410E-756C-C978979E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2D30C78-424C-698A-17BE-8F3F022AF4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39F3-051E-4B55-B683-48224EBF538B}" type="slidenum">
              <a:rPr lang="vi-VN" smtClean="0"/>
              <a:t>‹#›</a:t>
            </a:fld>
            <a:endParaRPr lang="vi-VN"/>
          </a:p>
        </p:txBody>
      </p:sp>
      <p:pic>
        <p:nvPicPr>
          <p:cNvPr id="8" name="Picture 7" descr="A picture containing text, font, graphics, design&#10;&#10;Description automatically generated">
            <a:extLst>
              <a:ext uri="{FF2B5EF4-FFF2-40B4-BE49-F238E27FC236}">
                <a16:creationId xmlns:a16="http://schemas.microsoft.com/office/drawing/2014/main" id="{08164FAE-F2D4-2FAC-D4CD-40686731CFC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28851" y="161924"/>
            <a:ext cx="1914525" cy="1914525"/>
          </a:xfrm>
          <a:prstGeom prst="rect">
            <a:avLst/>
          </a:prstGeom>
        </p:spPr>
      </p:pic>
    </p:spTree>
    <p:extLst>
      <p:ext uri="{BB962C8B-B14F-4D97-AF65-F5344CB8AC3E}">
        <p14:creationId xmlns:p14="http://schemas.microsoft.com/office/powerpoint/2010/main" val="1372111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8172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3000"/>
              <a:buFont typeface="Delius Unicase"/>
              <a:buNone/>
              <a:defRPr sz="3000" b="1">
                <a:solidFill>
                  <a:schemeClr val="dk1"/>
                </a:solidFill>
                <a:latin typeface="Delius Unicase"/>
                <a:ea typeface="Delius Unicase"/>
                <a:cs typeface="Delius Unicase"/>
                <a:sym typeface="Delius Unicase"/>
              </a:defRPr>
            </a:lvl1pPr>
            <a:lvl2pPr lvl="1"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2pPr>
            <a:lvl3pPr lvl="2"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3pPr>
            <a:lvl4pPr lvl="3"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4pPr>
            <a:lvl5pPr lvl="4"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5pPr>
            <a:lvl6pPr lvl="5"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6pPr>
            <a:lvl7pPr lvl="6"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7pPr>
            <a:lvl8pPr lvl="7"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8pPr>
            <a:lvl9pPr lvl="8"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00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042028219"/>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9/11/2023</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149297861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microsoft.com/office/2007/relationships/hdphoto" Target="../media/hdphoto13.wdp"/></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microsoft.com/office/2007/relationships/hdphoto" Target="../media/hdphoto15.wdp"/><Relationship Id="rId3" Type="http://schemas.microsoft.com/office/2007/relationships/hdphoto" Target="../media/hdphoto10.wdp"/><Relationship Id="rId7" Type="http://schemas.openxmlformats.org/officeDocument/2006/relationships/image" Target="../media/image48.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14.wdp"/><Relationship Id="rId5" Type="http://schemas.openxmlformats.org/officeDocument/2006/relationships/image" Target="../media/image47.png"/><Relationship Id="rId10" Type="http://schemas.microsoft.com/office/2007/relationships/hdphoto" Target="../media/hdphoto16.wdp"/><Relationship Id="rId4" Type="http://schemas.openxmlformats.org/officeDocument/2006/relationships/image" Target="../media/image46.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5.png"/><Relationship Id="rId7" Type="http://schemas.openxmlformats.org/officeDocument/2006/relationships/image" Target="../media/image50.sv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28.png"/><Relationship Id="rId4" Type="http://schemas.microsoft.com/office/2007/relationships/hdphoto" Target="../media/hdphoto10.wdp"/><Relationship Id="rId9" Type="http://schemas.microsoft.com/office/2007/relationships/hdphoto" Target="../media/hdphoto12.wdp"/></Relationships>
</file>

<file path=ppt/slides/_rels/slide17.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35.png"/><Relationship Id="rId7" Type="http://schemas.openxmlformats.org/officeDocument/2006/relationships/image" Target="../media/image52.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28.png"/><Relationship Id="rId4" Type="http://schemas.microsoft.com/office/2007/relationships/hdphoto" Target="../media/hdphoto10.wdp"/><Relationship Id="rId9"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microsoft.com/office/2007/relationships/hdphoto" Target="../media/hdphoto10.wdp"/><Relationship Id="rId7" Type="http://schemas.openxmlformats.org/officeDocument/2006/relationships/image" Target="../media/image5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5.svg"/><Relationship Id="rId4" Type="http://schemas.openxmlformats.org/officeDocument/2006/relationships/image" Target="../media/image54.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emf"/><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image" Target="../media/image7.gif"/><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slide" Target="slide3.xml"/><Relationship Id="rId4" Type="http://schemas.microsoft.com/office/2007/relationships/hdphoto" Target="../media/hdphoto1.wdp"/><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61.emf"/><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0.png"/><Relationship Id="rId4" Type="http://schemas.openxmlformats.org/officeDocument/2006/relationships/image" Target="../media/image61.emf"/></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61.emf"/><Relationship Id="rId4" Type="http://schemas.microsoft.com/office/2007/relationships/hdphoto" Target="../media/hdphoto10.wdp"/></Relationships>
</file>

<file path=ppt/slides/_rels/slide2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0.png"/><Relationship Id="rId4" Type="http://schemas.openxmlformats.org/officeDocument/2006/relationships/image" Target="../media/image61.emf"/></Relationships>
</file>

<file path=ppt/slides/_rels/slide2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61.emf"/></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microsoft.com/office/2007/relationships/hdphoto" Target="../media/hdphoto10.wdp"/><Relationship Id="rId7" Type="http://schemas.openxmlformats.org/officeDocument/2006/relationships/image" Target="../media/image68.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8.sv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5.png"/><Relationship Id="rId18" Type="http://schemas.microsoft.com/office/2007/relationships/hdphoto" Target="../media/hdphoto4.wdp"/><Relationship Id="rId26" Type="http://schemas.openxmlformats.org/officeDocument/2006/relationships/image" Target="../media/image10.png"/><Relationship Id="rId3" Type="http://schemas.openxmlformats.org/officeDocument/2006/relationships/slideLayout" Target="../slideLayouts/slideLayout26.xml"/><Relationship Id="rId21" Type="http://schemas.openxmlformats.org/officeDocument/2006/relationships/image" Target="../media/image20.png"/><Relationship Id="rId7" Type="http://schemas.openxmlformats.org/officeDocument/2006/relationships/image" Target="../media/image12.png"/><Relationship Id="rId12" Type="http://schemas.openxmlformats.org/officeDocument/2006/relationships/slide" Target="slide4.xml"/><Relationship Id="rId17" Type="http://schemas.openxmlformats.org/officeDocument/2006/relationships/image" Target="../media/image18.png"/><Relationship Id="rId25" Type="http://schemas.microsoft.com/office/2007/relationships/hdphoto" Target="../media/hdphoto7.wdp"/><Relationship Id="rId2" Type="http://schemas.openxmlformats.org/officeDocument/2006/relationships/audio" Target="../media/media1.mp3"/><Relationship Id="rId16" Type="http://schemas.openxmlformats.org/officeDocument/2006/relationships/image" Target="../media/image17.png"/><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slide" Target="slide7.xml"/><Relationship Id="rId11" Type="http://schemas.openxmlformats.org/officeDocument/2006/relationships/image" Target="../media/image14.png"/><Relationship Id="rId24" Type="http://schemas.openxmlformats.org/officeDocument/2006/relationships/image" Target="../media/image21.png"/><Relationship Id="rId5" Type="http://schemas.openxmlformats.org/officeDocument/2006/relationships/audio" Target="../media/audio2.wav"/><Relationship Id="rId15" Type="http://schemas.microsoft.com/office/2007/relationships/hdphoto" Target="../media/hdphoto3.wdp"/><Relationship Id="rId23" Type="http://schemas.openxmlformats.org/officeDocument/2006/relationships/slide" Target="slide8.xml"/><Relationship Id="rId10" Type="http://schemas.openxmlformats.org/officeDocument/2006/relationships/slide" Target="slide5.xml"/><Relationship Id="rId19" Type="http://schemas.openxmlformats.org/officeDocument/2006/relationships/image" Target="../media/image19.png"/><Relationship Id="rId4" Type="http://schemas.openxmlformats.org/officeDocument/2006/relationships/notesSlide" Target="../notesSlides/notesSlide2.xml"/><Relationship Id="rId9" Type="http://schemas.openxmlformats.org/officeDocument/2006/relationships/image" Target="../media/image13.png"/><Relationship Id="rId14" Type="http://schemas.openxmlformats.org/officeDocument/2006/relationships/image" Target="../media/image16.png"/><Relationship Id="rId22" Type="http://schemas.microsoft.com/office/2007/relationships/hdphoto" Target="../media/hdphoto6.wdp"/></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image" Target="../media/image69.png"/><Relationship Id="rId1" Type="http://schemas.openxmlformats.org/officeDocument/2006/relationships/slideLayout" Target="../slideLayouts/slideLayout35.xml"/><Relationship Id="rId6" Type="http://schemas.openxmlformats.org/officeDocument/2006/relationships/image" Target="../media/image75.svg"/><Relationship Id="rId5" Type="http://schemas.openxmlformats.org/officeDocument/2006/relationships/image" Target="../media/image72.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75.png"/><Relationship Id="rId5" Type="http://schemas.openxmlformats.org/officeDocument/2006/relationships/image" Target="../media/image71.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6.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77.png"/><Relationship Id="rId5" Type="http://schemas.openxmlformats.org/officeDocument/2006/relationships/image" Target="../media/image64.png"/><Relationship Id="rId4"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3.png"/><Relationship Id="rId3" Type="http://schemas.openxmlformats.org/officeDocument/2006/relationships/image" Target="../media/image28.png"/><Relationship Id="rId7" Type="http://schemas.openxmlformats.org/officeDocument/2006/relationships/image" Target="../media/image81.png"/><Relationship Id="rId12" Type="http://schemas.microsoft.com/office/2007/relationships/hdphoto" Target="../media/hdphoto9.wdp"/><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1.png"/><Relationship Id="rId5" Type="http://schemas.microsoft.com/office/2007/relationships/hdphoto" Target="../media/hdphoto8.wdp"/><Relationship Id="rId10" Type="http://schemas.microsoft.com/office/2007/relationships/hdphoto" Target="../media/hdphoto11.wdp"/><Relationship Id="rId4" Type="http://schemas.openxmlformats.org/officeDocument/2006/relationships/image" Target="../media/image29.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2.png"/><Relationship Id="rId5" Type="http://schemas.openxmlformats.org/officeDocument/2006/relationships/audio" Target="../media/audio5.wav"/><Relationship Id="rId4" Type="http://schemas.openxmlformats.org/officeDocument/2006/relationships/audio" Target="../media/audio4.wav"/><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4.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5.wav"/></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4.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5.wav"/></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4.wav"/><Relationship Id="rId1" Type="http://schemas.openxmlformats.org/officeDocument/2006/relationships/slideLayout" Target="../slideLayouts/slideLayout26.xml"/><Relationship Id="rId5" Type="http://schemas.openxmlformats.org/officeDocument/2006/relationships/image" Target="../media/image26.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3" Type="http://schemas.openxmlformats.org/officeDocument/2006/relationships/image" Target="../media/image27.png"/><Relationship Id="rId7" Type="http://schemas.openxmlformats.org/officeDocument/2006/relationships/image" Target="../media/image10.png"/><Relationship Id="rId12"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microsoft.com/office/2007/relationships/hdphoto" Target="../media/hdphoto8.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9.wdp"/><Relationship Id="rId4" Type="http://schemas.openxmlformats.org/officeDocument/2006/relationships/image" Target="../media/image28.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microsoft.com/office/2007/relationships/hdphoto" Target="../media/hdphoto12.wdp"/><Relationship Id="rId3" Type="http://schemas.microsoft.com/office/2007/relationships/hdphoto" Target="../media/hdphoto10.wdp"/><Relationship Id="rId7"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28.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5"/>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6"/>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CA9413DF-9CF5-78C6-6652-C36B8A444CC3}"/>
              </a:ext>
            </a:extLst>
          </p:cNvPr>
          <p:cNvPicPr>
            <a:picLocks noChangeAspect="1"/>
          </p:cNvPicPr>
          <p:nvPr/>
        </p:nvPicPr>
        <p:blipFill>
          <a:blip r:embed="rId7"/>
          <a:stretch>
            <a:fillRect/>
          </a:stretch>
        </p:blipFill>
        <p:spPr>
          <a:xfrm>
            <a:off x="3861622" y="2131571"/>
            <a:ext cx="4468755" cy="944962"/>
          </a:xfrm>
          <a:prstGeom prst="rect">
            <a:avLst/>
          </a:prstGeom>
        </p:spPr>
      </p:pic>
    </p:spTree>
    <p:extLst>
      <p:ext uri="{BB962C8B-B14F-4D97-AF65-F5344CB8AC3E}">
        <p14:creationId xmlns:p14="http://schemas.microsoft.com/office/powerpoint/2010/main" val="1127506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67ED74-4992-3D73-3689-D423F5D1D2A2}"/>
              </a:ext>
            </a:extLst>
          </p:cNvPr>
          <p:cNvPicPr>
            <a:picLocks noChangeAspect="1"/>
          </p:cNvPicPr>
          <p:nvPr/>
        </p:nvPicPr>
        <p:blipFill>
          <a:blip r:embed="rId2"/>
          <a:stretch>
            <a:fillRect/>
          </a:stretch>
        </p:blipFill>
        <p:spPr>
          <a:xfrm>
            <a:off x="0" y="-40464"/>
            <a:ext cx="12192000" cy="6898464"/>
          </a:xfrm>
          <a:prstGeom prst="rect">
            <a:avLst/>
          </a:prstGeom>
        </p:spPr>
      </p:pic>
      <p:sp>
        <p:nvSpPr>
          <p:cNvPr id="29" name="Google Shape;2692;p47">
            <a:extLst>
              <a:ext uri="{FF2B5EF4-FFF2-40B4-BE49-F238E27FC236}">
                <a16:creationId xmlns:a16="http://schemas.microsoft.com/office/drawing/2014/main" id="{DEC2AC8F-85A2-EC87-EE83-7B9ACF95EFD3}"/>
              </a:ext>
            </a:extLst>
          </p:cNvPr>
          <p:cNvSpPr/>
          <p:nvPr/>
        </p:nvSpPr>
        <p:spPr>
          <a:xfrm>
            <a:off x="2441336" y="115168"/>
            <a:ext cx="7663255" cy="1225045"/>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00"/>
          </a:solidFill>
          <a:ln>
            <a:noFill/>
          </a:ln>
          <a:effectLst>
            <a:outerShdw dist="57150" dir="5400000" algn="bl" rotWithShape="0">
              <a:srgbClr val="77C0EA">
                <a:alpha val="16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pic>
        <p:nvPicPr>
          <p:cNvPr id="30" name="Picture 29">
            <a:extLst>
              <a:ext uri="{FF2B5EF4-FFF2-40B4-BE49-F238E27FC236}">
                <a16:creationId xmlns:a16="http://schemas.microsoft.com/office/drawing/2014/main" id="{AB46D160-20AF-C0C1-EF6F-41ACD1BCFC0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84" b="94341" l="9994" r="89974">
                        <a14:foregroundMark x1="33021" y1="27082" x2="31662" y2="34681"/>
                        <a14:foregroundMark x1="48739" y1="77122" x2="50356" y2="63217"/>
                        <a14:foregroundMark x1="54819" y1="77284" x2="52975" y2="69806"/>
                        <a14:foregroundMark x1="45084" y1="69806" x2="48060" y2="73686"/>
                        <a14:foregroundMark x1="49418" y1="94341" x2="49094" y2="90178"/>
                      </a14:backgroundRemoval>
                    </a14:imgEffect>
                  </a14:imgLayer>
                </a14:imgProps>
              </a:ext>
              <a:ext uri="{28A0092B-C50C-407E-A947-70E740481C1C}">
                <a14:useLocalDpi xmlns:a14="http://schemas.microsoft.com/office/drawing/2010/main" val="0"/>
              </a:ext>
            </a:extLst>
          </a:blip>
          <a:stretch>
            <a:fillRect/>
          </a:stretch>
        </p:blipFill>
        <p:spPr>
          <a:xfrm>
            <a:off x="-1093050" y="3502459"/>
            <a:ext cx="4512392" cy="3609914"/>
          </a:xfrm>
          <a:prstGeom prst="rect">
            <a:avLst/>
          </a:prstGeom>
        </p:spPr>
      </p:pic>
      <p:pic>
        <p:nvPicPr>
          <p:cNvPr id="31" name="Picture 30">
            <a:extLst>
              <a:ext uri="{FF2B5EF4-FFF2-40B4-BE49-F238E27FC236}">
                <a16:creationId xmlns:a16="http://schemas.microsoft.com/office/drawing/2014/main" id="{FD3B00C4-B63A-0963-7B08-1CA91101AF78}"/>
              </a:ext>
            </a:extLst>
          </p:cNvPr>
          <p:cNvPicPr>
            <a:picLocks noChangeAspect="1"/>
          </p:cNvPicPr>
          <p:nvPr/>
        </p:nvPicPr>
        <p:blipFill>
          <a:blip r:embed="rId5"/>
          <a:stretch>
            <a:fillRect/>
          </a:stretch>
        </p:blipFill>
        <p:spPr>
          <a:xfrm>
            <a:off x="3284766" y="0"/>
            <a:ext cx="4974767" cy="1341236"/>
          </a:xfrm>
          <a:prstGeom prst="rect">
            <a:avLst/>
          </a:prstGeom>
        </p:spPr>
      </p:pic>
      <p:grpSp>
        <p:nvGrpSpPr>
          <p:cNvPr id="32" name="Group 31">
            <a:extLst>
              <a:ext uri="{FF2B5EF4-FFF2-40B4-BE49-F238E27FC236}">
                <a16:creationId xmlns:a16="http://schemas.microsoft.com/office/drawing/2014/main" id="{8951E5FD-8FB3-BDE9-E20E-77807A421D43}"/>
              </a:ext>
            </a:extLst>
          </p:cNvPr>
          <p:cNvGrpSpPr/>
          <p:nvPr/>
        </p:nvGrpSpPr>
        <p:grpSpPr>
          <a:xfrm>
            <a:off x="1539625" y="1970571"/>
            <a:ext cx="2639300" cy="2284232"/>
            <a:chOff x="444471" y="2172590"/>
            <a:chExt cx="2639300" cy="2284232"/>
          </a:xfrm>
        </p:grpSpPr>
        <p:sp>
          <p:nvSpPr>
            <p:cNvPr id="33" name="Rectangle: Rounded Corners 26">
              <a:extLst>
                <a:ext uri="{FF2B5EF4-FFF2-40B4-BE49-F238E27FC236}">
                  <a16:creationId xmlns:a16="http://schemas.microsoft.com/office/drawing/2014/main" id="{8EC03C72-B051-FDAE-D1DC-64E2A33D607E}"/>
                </a:ext>
              </a:extLst>
            </p:cNvPr>
            <p:cNvSpPr/>
            <p:nvPr/>
          </p:nvSpPr>
          <p:spPr>
            <a:xfrm>
              <a:off x="444471" y="3420400"/>
              <a:ext cx="2639300" cy="1007727"/>
            </a:xfrm>
            <a:custGeom>
              <a:avLst/>
              <a:gdLst>
                <a:gd name="connsiteX0" fmla="*/ 0 w 2639300"/>
                <a:gd name="connsiteY0" fmla="*/ 246097 h 1007727"/>
                <a:gd name="connsiteX1" fmla="*/ 246097 w 2639300"/>
                <a:gd name="connsiteY1" fmla="*/ 0 h 1007727"/>
                <a:gd name="connsiteX2" fmla="*/ 2393203 w 2639300"/>
                <a:gd name="connsiteY2" fmla="*/ 0 h 1007727"/>
                <a:gd name="connsiteX3" fmla="*/ 2639300 w 2639300"/>
                <a:gd name="connsiteY3" fmla="*/ 246097 h 1007727"/>
                <a:gd name="connsiteX4" fmla="*/ 2639300 w 2639300"/>
                <a:gd name="connsiteY4" fmla="*/ 761630 h 1007727"/>
                <a:gd name="connsiteX5" fmla="*/ 2393203 w 2639300"/>
                <a:gd name="connsiteY5" fmla="*/ 1007727 h 1007727"/>
                <a:gd name="connsiteX6" fmla="*/ 246097 w 2639300"/>
                <a:gd name="connsiteY6" fmla="*/ 1007727 h 1007727"/>
                <a:gd name="connsiteX7" fmla="*/ 0 w 2639300"/>
                <a:gd name="connsiteY7" fmla="*/ 761630 h 1007727"/>
                <a:gd name="connsiteX8" fmla="*/ 0 w 2639300"/>
                <a:gd name="connsiteY8" fmla="*/ 246097 h 100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300" h="1007727" fill="none" extrusionOk="0">
                  <a:moveTo>
                    <a:pt x="0" y="246097"/>
                  </a:moveTo>
                  <a:cubicBezTo>
                    <a:pt x="-6495" y="132941"/>
                    <a:pt x="91550" y="-12520"/>
                    <a:pt x="246097" y="0"/>
                  </a:cubicBezTo>
                  <a:cubicBezTo>
                    <a:pt x="1133478" y="-35273"/>
                    <a:pt x="1636359" y="-144294"/>
                    <a:pt x="2393203" y="0"/>
                  </a:cubicBezTo>
                  <a:cubicBezTo>
                    <a:pt x="2543482" y="4372"/>
                    <a:pt x="2628380" y="100974"/>
                    <a:pt x="2639300" y="246097"/>
                  </a:cubicBezTo>
                  <a:cubicBezTo>
                    <a:pt x="2626688" y="493582"/>
                    <a:pt x="2647779" y="650495"/>
                    <a:pt x="2639300" y="761630"/>
                  </a:cubicBezTo>
                  <a:cubicBezTo>
                    <a:pt x="2658706" y="882871"/>
                    <a:pt x="2534815" y="1001552"/>
                    <a:pt x="2393203" y="1007727"/>
                  </a:cubicBezTo>
                  <a:cubicBezTo>
                    <a:pt x="1848989" y="1085252"/>
                    <a:pt x="711687" y="964024"/>
                    <a:pt x="246097" y="1007727"/>
                  </a:cubicBezTo>
                  <a:cubicBezTo>
                    <a:pt x="94734" y="1003447"/>
                    <a:pt x="-15808" y="897330"/>
                    <a:pt x="0" y="761630"/>
                  </a:cubicBezTo>
                  <a:cubicBezTo>
                    <a:pt x="38133" y="664621"/>
                    <a:pt x="23936" y="447020"/>
                    <a:pt x="0" y="246097"/>
                  </a:cubicBezTo>
                  <a:close/>
                </a:path>
                <a:path w="2639300" h="1007727" stroke="0" extrusionOk="0">
                  <a:moveTo>
                    <a:pt x="0" y="246097"/>
                  </a:moveTo>
                  <a:cubicBezTo>
                    <a:pt x="-6767" y="86798"/>
                    <a:pt x="92672" y="14181"/>
                    <a:pt x="246097" y="0"/>
                  </a:cubicBezTo>
                  <a:cubicBezTo>
                    <a:pt x="1194012" y="-95379"/>
                    <a:pt x="1321176" y="58096"/>
                    <a:pt x="2393203" y="0"/>
                  </a:cubicBezTo>
                  <a:cubicBezTo>
                    <a:pt x="2517898" y="-7899"/>
                    <a:pt x="2631448" y="104538"/>
                    <a:pt x="2639300" y="246097"/>
                  </a:cubicBezTo>
                  <a:cubicBezTo>
                    <a:pt x="2636851" y="390694"/>
                    <a:pt x="2618559" y="529559"/>
                    <a:pt x="2639300" y="761630"/>
                  </a:cubicBezTo>
                  <a:cubicBezTo>
                    <a:pt x="2641170" y="895323"/>
                    <a:pt x="2510382" y="989062"/>
                    <a:pt x="2393203" y="1007727"/>
                  </a:cubicBezTo>
                  <a:cubicBezTo>
                    <a:pt x="1621600" y="947821"/>
                    <a:pt x="980153" y="1090241"/>
                    <a:pt x="246097" y="1007727"/>
                  </a:cubicBezTo>
                  <a:cubicBezTo>
                    <a:pt x="86650" y="1013544"/>
                    <a:pt x="-14992" y="912762"/>
                    <a:pt x="0" y="761630"/>
                  </a:cubicBezTo>
                  <a:cubicBezTo>
                    <a:pt x="-40503" y="636225"/>
                    <a:pt x="13730" y="334661"/>
                    <a:pt x="0" y="246097"/>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grpSp>
          <p:nvGrpSpPr>
            <p:cNvPr id="34" name="Group 33">
              <a:extLst>
                <a:ext uri="{FF2B5EF4-FFF2-40B4-BE49-F238E27FC236}">
                  <a16:creationId xmlns:a16="http://schemas.microsoft.com/office/drawing/2014/main" id="{3D9BD6A8-6CF5-CF44-2433-A2E565A8609F}"/>
                </a:ext>
              </a:extLst>
            </p:cNvPr>
            <p:cNvGrpSpPr/>
            <p:nvPr/>
          </p:nvGrpSpPr>
          <p:grpSpPr>
            <a:xfrm>
              <a:off x="832336" y="2172590"/>
              <a:ext cx="1831930" cy="1572681"/>
              <a:chOff x="1450279" y="400692"/>
              <a:chExt cx="2478196" cy="2383465"/>
            </a:xfrm>
          </p:grpSpPr>
          <p:sp>
            <p:nvSpPr>
              <p:cNvPr id="36" name="Rectangle: Rounded Corners 29">
                <a:extLst>
                  <a:ext uri="{FF2B5EF4-FFF2-40B4-BE49-F238E27FC236}">
                    <a16:creationId xmlns:a16="http://schemas.microsoft.com/office/drawing/2014/main" id="{0877CD76-45EC-231B-858F-574C1A63AC67}"/>
                  </a:ext>
                </a:extLst>
              </p:cNvPr>
              <p:cNvSpPr/>
              <p:nvPr/>
            </p:nvSpPr>
            <p:spPr>
              <a:xfrm>
                <a:off x="1450279" y="400692"/>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pic>
            <p:nvPicPr>
              <p:cNvPr id="37" name="Picture 36" descr="A picture containing shape&#10;&#10;Description automatically generated">
                <a:extLst>
                  <a:ext uri="{FF2B5EF4-FFF2-40B4-BE49-F238E27FC236}">
                    <a16:creationId xmlns:a16="http://schemas.microsoft.com/office/drawing/2014/main" id="{101A862C-A406-0C4E-9DAD-6B0D047623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971" y="862184"/>
                <a:ext cx="1674219" cy="1921973"/>
              </a:xfrm>
              <a:prstGeom prst="rect">
                <a:avLst/>
              </a:prstGeom>
            </p:spPr>
          </p:pic>
        </p:grpSp>
        <p:sp>
          <p:nvSpPr>
            <p:cNvPr id="35" name="Rectangle 34">
              <a:extLst>
                <a:ext uri="{FF2B5EF4-FFF2-40B4-BE49-F238E27FC236}">
                  <a16:creationId xmlns:a16="http://schemas.microsoft.com/office/drawing/2014/main" id="{F106F596-6818-A77A-C34E-0467C234D906}"/>
                </a:ext>
              </a:extLst>
            </p:cNvPr>
            <p:cNvSpPr/>
            <p:nvPr/>
          </p:nvSpPr>
          <p:spPr>
            <a:xfrm>
              <a:off x="532804" y="3625825"/>
              <a:ext cx="2185919" cy="830997"/>
            </a:xfrm>
            <a:prstGeom prst="rect">
              <a:avLst/>
            </a:prstGeom>
          </p:spPr>
          <p:txBody>
            <a:bodyPr wrap="none">
              <a:spAutoFit/>
            </a:bodyPr>
            <a:lstStyle/>
            <a:p>
              <a:pPr algn="ctr"/>
              <a:r>
                <a:rPr lang="en-US" sz="4800" b="1" dirty="0" err="1">
                  <a:solidFill>
                    <a:srgbClr val="0070C0"/>
                  </a:solidFill>
                  <a:ea typeface="Cambria" panose="02040503050406030204" pitchFamily="18" charset="0"/>
                </a:rPr>
                <a:t>Mắt</a:t>
              </a:r>
              <a:r>
                <a:rPr lang="en-US" sz="4800" b="1" dirty="0">
                  <a:solidFill>
                    <a:srgbClr val="0070C0"/>
                  </a:solidFill>
                  <a:ea typeface="Cambria" panose="02040503050406030204" pitchFamily="18" charset="0"/>
                </a:rPr>
                <a:t> </a:t>
              </a:r>
              <a:r>
                <a:rPr lang="en-US" sz="4800" b="1" dirty="0" err="1">
                  <a:solidFill>
                    <a:srgbClr val="0070C0"/>
                  </a:solidFill>
                  <a:ea typeface="Cambria" panose="02040503050406030204" pitchFamily="18" charset="0"/>
                </a:rPr>
                <a:t>dõi</a:t>
              </a:r>
              <a:endParaRPr lang="en-US" sz="4800" b="1" dirty="0">
                <a:solidFill>
                  <a:srgbClr val="0070C0"/>
                </a:solidFill>
                <a:ea typeface="Cambria" panose="02040503050406030204" pitchFamily="18" charset="0"/>
              </a:endParaRPr>
            </a:p>
          </p:txBody>
        </p:sp>
      </p:grpSp>
      <p:grpSp>
        <p:nvGrpSpPr>
          <p:cNvPr id="38" name="Group 37">
            <a:extLst>
              <a:ext uri="{FF2B5EF4-FFF2-40B4-BE49-F238E27FC236}">
                <a16:creationId xmlns:a16="http://schemas.microsoft.com/office/drawing/2014/main" id="{8EAEF925-1C2B-0432-0C15-45C1B2333B25}"/>
              </a:ext>
            </a:extLst>
          </p:cNvPr>
          <p:cNvGrpSpPr/>
          <p:nvPr/>
        </p:nvGrpSpPr>
        <p:grpSpPr>
          <a:xfrm>
            <a:off x="5057024" y="1324391"/>
            <a:ext cx="2853408" cy="2256681"/>
            <a:chOff x="3345180" y="1356289"/>
            <a:chExt cx="2853408" cy="2256681"/>
          </a:xfrm>
        </p:grpSpPr>
        <p:grpSp>
          <p:nvGrpSpPr>
            <p:cNvPr id="39" name="Group 38">
              <a:extLst>
                <a:ext uri="{FF2B5EF4-FFF2-40B4-BE49-F238E27FC236}">
                  <a16:creationId xmlns:a16="http://schemas.microsoft.com/office/drawing/2014/main" id="{E978F03F-935D-9A0A-71E4-2CE5C327F994}"/>
                </a:ext>
              </a:extLst>
            </p:cNvPr>
            <p:cNvGrpSpPr/>
            <p:nvPr/>
          </p:nvGrpSpPr>
          <p:grpSpPr>
            <a:xfrm>
              <a:off x="3345180" y="1356289"/>
              <a:ext cx="2853408" cy="2256681"/>
              <a:chOff x="3984768" y="31333"/>
              <a:chExt cx="3860030" cy="3318094"/>
            </a:xfrm>
          </p:grpSpPr>
          <p:grpSp>
            <p:nvGrpSpPr>
              <p:cNvPr id="41" name="Group 40">
                <a:extLst>
                  <a:ext uri="{FF2B5EF4-FFF2-40B4-BE49-F238E27FC236}">
                    <a16:creationId xmlns:a16="http://schemas.microsoft.com/office/drawing/2014/main" id="{E0CA69EA-09D0-9ABD-DD65-99AC1D4579C6}"/>
                  </a:ext>
                </a:extLst>
              </p:cNvPr>
              <p:cNvGrpSpPr/>
              <p:nvPr/>
            </p:nvGrpSpPr>
            <p:grpSpPr>
              <a:xfrm>
                <a:off x="3984768" y="31333"/>
                <a:ext cx="3860030" cy="3318094"/>
                <a:chOff x="693066" y="657558"/>
                <a:chExt cx="3860030" cy="3318094"/>
              </a:xfrm>
            </p:grpSpPr>
            <p:sp>
              <p:nvSpPr>
                <p:cNvPr id="43" name="Rectangle: Rounded Corners 35">
                  <a:extLst>
                    <a:ext uri="{FF2B5EF4-FFF2-40B4-BE49-F238E27FC236}">
                      <a16:creationId xmlns:a16="http://schemas.microsoft.com/office/drawing/2014/main" id="{BDDFC780-20E6-4A66-2DF7-EA17F3DF3366}"/>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sp>
              <p:nvSpPr>
                <p:cNvPr id="44" name="Rectangle: Rounded Corners 39">
                  <a:extLst>
                    <a:ext uri="{FF2B5EF4-FFF2-40B4-BE49-F238E27FC236}">
                      <a16:creationId xmlns:a16="http://schemas.microsoft.com/office/drawing/2014/main" id="{C6C0791B-88A0-D687-ABA7-44C289D06541}"/>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grpSp>
          <p:pic>
            <p:nvPicPr>
              <p:cNvPr id="42" name="Picture 41">
                <a:extLst>
                  <a:ext uri="{FF2B5EF4-FFF2-40B4-BE49-F238E27FC236}">
                    <a16:creationId xmlns:a16="http://schemas.microsoft.com/office/drawing/2014/main" id="{156CCB5F-CB89-D0B3-D30B-DAF13CC71BE1}"/>
                  </a:ext>
                </a:extLst>
              </p:cNvPr>
              <p:cNvPicPr>
                <a:picLocks noChangeAspect="1"/>
              </p:cNvPicPr>
              <p:nvPr/>
            </p:nvPicPr>
            <p:blipFill>
              <a:blip r:embed="rId7"/>
              <a:stretch>
                <a:fillRect/>
              </a:stretch>
            </p:blipFill>
            <p:spPr>
              <a:xfrm>
                <a:off x="5155989" y="399065"/>
                <a:ext cx="1665021" cy="1665021"/>
              </a:xfrm>
              <a:prstGeom prst="rect">
                <a:avLst/>
              </a:prstGeom>
            </p:spPr>
          </p:pic>
        </p:grpSp>
        <p:sp>
          <p:nvSpPr>
            <p:cNvPr id="40" name="Rectangle 39">
              <a:extLst>
                <a:ext uri="{FF2B5EF4-FFF2-40B4-BE49-F238E27FC236}">
                  <a16:creationId xmlns:a16="http://schemas.microsoft.com/office/drawing/2014/main" id="{DD37987B-355D-8842-C0FF-03C35682729E}"/>
                </a:ext>
              </a:extLst>
            </p:cNvPr>
            <p:cNvSpPr/>
            <p:nvPr/>
          </p:nvSpPr>
          <p:spPr>
            <a:xfrm>
              <a:off x="3676926" y="2781973"/>
              <a:ext cx="2298899" cy="830997"/>
            </a:xfrm>
            <a:prstGeom prst="rect">
              <a:avLst/>
            </a:prstGeom>
          </p:spPr>
          <p:txBody>
            <a:bodyPr wrap="none">
              <a:spAutoFit/>
            </a:bodyPr>
            <a:lstStyle/>
            <a:p>
              <a:pPr algn="ctr"/>
              <a:r>
                <a:rPr lang="en-US" sz="4800" b="1" dirty="0">
                  <a:solidFill>
                    <a:srgbClr val="FF0000"/>
                  </a:solidFill>
                  <a:ea typeface="Cambria" panose="02040503050406030204" pitchFamily="18" charset="0"/>
                </a:rPr>
                <a:t>Tai </a:t>
              </a:r>
              <a:r>
                <a:rPr lang="en-US" sz="4800" b="1" dirty="0" err="1">
                  <a:solidFill>
                    <a:srgbClr val="FF0000"/>
                  </a:solidFill>
                  <a:ea typeface="Cambria" panose="02040503050406030204" pitchFamily="18" charset="0"/>
                </a:rPr>
                <a:t>nghe</a:t>
              </a:r>
              <a:endParaRPr lang="en-US" sz="4800" b="1" dirty="0">
                <a:solidFill>
                  <a:srgbClr val="FF0000"/>
                </a:solidFill>
                <a:ea typeface="Cambria" panose="02040503050406030204" pitchFamily="18" charset="0"/>
              </a:endParaRPr>
            </a:p>
          </p:txBody>
        </p:sp>
      </p:grpSp>
      <p:grpSp>
        <p:nvGrpSpPr>
          <p:cNvPr id="45" name="Group 44">
            <a:extLst>
              <a:ext uri="{FF2B5EF4-FFF2-40B4-BE49-F238E27FC236}">
                <a16:creationId xmlns:a16="http://schemas.microsoft.com/office/drawing/2014/main" id="{763C0AC5-B684-0151-6452-5F6A76328753}"/>
              </a:ext>
            </a:extLst>
          </p:cNvPr>
          <p:cNvGrpSpPr/>
          <p:nvPr/>
        </p:nvGrpSpPr>
        <p:grpSpPr>
          <a:xfrm>
            <a:off x="8384502" y="2611323"/>
            <a:ext cx="2639300" cy="2279740"/>
            <a:chOff x="6311152" y="2473100"/>
            <a:chExt cx="2639300" cy="2279740"/>
          </a:xfrm>
        </p:grpSpPr>
        <p:grpSp>
          <p:nvGrpSpPr>
            <p:cNvPr id="46" name="Group 45">
              <a:extLst>
                <a:ext uri="{FF2B5EF4-FFF2-40B4-BE49-F238E27FC236}">
                  <a16:creationId xmlns:a16="http://schemas.microsoft.com/office/drawing/2014/main" id="{45BFBDB0-F1F4-2860-C1A5-496C6762C6C9}"/>
                </a:ext>
              </a:extLst>
            </p:cNvPr>
            <p:cNvGrpSpPr/>
            <p:nvPr/>
          </p:nvGrpSpPr>
          <p:grpSpPr>
            <a:xfrm>
              <a:off x="6311152" y="2473100"/>
              <a:ext cx="2639300" cy="2279740"/>
              <a:chOff x="7482364" y="2696050"/>
              <a:chExt cx="3860030" cy="3318094"/>
            </a:xfrm>
          </p:grpSpPr>
          <p:grpSp>
            <p:nvGrpSpPr>
              <p:cNvPr id="48" name="Group 47">
                <a:extLst>
                  <a:ext uri="{FF2B5EF4-FFF2-40B4-BE49-F238E27FC236}">
                    <a16:creationId xmlns:a16="http://schemas.microsoft.com/office/drawing/2014/main" id="{ABD250A3-3163-2123-5C78-0CCD56D1F69F}"/>
                  </a:ext>
                </a:extLst>
              </p:cNvPr>
              <p:cNvGrpSpPr/>
              <p:nvPr/>
            </p:nvGrpSpPr>
            <p:grpSpPr>
              <a:xfrm>
                <a:off x="7482364" y="2696050"/>
                <a:ext cx="3860030" cy="3318094"/>
                <a:chOff x="693066" y="657558"/>
                <a:chExt cx="3860030" cy="3318094"/>
              </a:xfrm>
            </p:grpSpPr>
            <p:sp>
              <p:nvSpPr>
                <p:cNvPr id="50" name="Rectangle: Rounded Corners 47">
                  <a:extLst>
                    <a:ext uri="{FF2B5EF4-FFF2-40B4-BE49-F238E27FC236}">
                      <a16:creationId xmlns:a16="http://schemas.microsoft.com/office/drawing/2014/main" id="{4DE03390-A0FE-2D33-19D6-ED91B8B96D9D}"/>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sp>
              <p:nvSpPr>
                <p:cNvPr id="51" name="Rectangle: Rounded Corners 48">
                  <a:extLst>
                    <a:ext uri="{FF2B5EF4-FFF2-40B4-BE49-F238E27FC236}">
                      <a16:creationId xmlns:a16="http://schemas.microsoft.com/office/drawing/2014/main" id="{2D634FB6-A78F-EBDF-0AB5-A5F9493FB0D2}"/>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ea typeface="Cambria" panose="02040503050406030204" pitchFamily="18" charset="0"/>
                  </a:endParaRPr>
                </a:p>
              </p:txBody>
            </p:sp>
          </p:grpSp>
          <p:pic>
            <p:nvPicPr>
              <p:cNvPr id="49" name="Picture 48" descr="Graphical user interface&#10;&#10;Description automatically generated with low confidence">
                <a:extLst>
                  <a:ext uri="{FF2B5EF4-FFF2-40B4-BE49-F238E27FC236}">
                    <a16:creationId xmlns:a16="http://schemas.microsoft.com/office/drawing/2014/main" id="{BE006D44-E924-1739-0E08-2A2198443D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40054" y="3171731"/>
                <a:ext cx="1892084" cy="1602775"/>
              </a:xfrm>
              <a:prstGeom prst="rect">
                <a:avLst/>
              </a:prstGeom>
            </p:spPr>
          </p:pic>
        </p:grpSp>
        <p:sp>
          <p:nvSpPr>
            <p:cNvPr id="47" name="Rectangle 46">
              <a:extLst>
                <a:ext uri="{FF2B5EF4-FFF2-40B4-BE49-F238E27FC236}">
                  <a16:creationId xmlns:a16="http://schemas.microsoft.com/office/drawing/2014/main" id="{5CFCD7A3-BDAB-7921-F691-1DA4FB84794A}"/>
                </a:ext>
              </a:extLst>
            </p:cNvPr>
            <p:cNvSpPr/>
            <p:nvPr/>
          </p:nvSpPr>
          <p:spPr>
            <a:xfrm>
              <a:off x="6835461" y="3938015"/>
              <a:ext cx="1691490" cy="769441"/>
            </a:xfrm>
            <a:prstGeom prst="rect">
              <a:avLst/>
            </a:prstGeom>
          </p:spPr>
          <p:txBody>
            <a:bodyPr wrap="none">
              <a:spAutoFit/>
            </a:bodyPr>
            <a:lstStyle/>
            <a:p>
              <a:pPr algn="ctr"/>
              <a:r>
                <a:rPr lang="en-US" sz="4400" b="1" dirty="0">
                  <a:solidFill>
                    <a:srgbClr val="00B050"/>
                  </a:solidFill>
                  <a:ea typeface="Cambria" panose="02040503050406030204" pitchFamily="18" charset="0"/>
                </a:rPr>
                <a:t>Tay </a:t>
              </a:r>
              <a:r>
                <a:rPr lang="en-US" sz="4400" b="1" dirty="0" err="1">
                  <a:solidFill>
                    <a:srgbClr val="00B050"/>
                  </a:solidFill>
                  <a:ea typeface="Cambria" panose="02040503050406030204" pitchFamily="18" charset="0"/>
                </a:rPr>
                <a:t>dò</a:t>
              </a:r>
              <a:endParaRPr lang="en-US" sz="4400" b="1" dirty="0">
                <a:solidFill>
                  <a:srgbClr val="00B050"/>
                </a:solidFill>
                <a:ea typeface="Cambria" panose="02040503050406030204" pitchFamily="18" charset="0"/>
              </a:endParaRPr>
            </a:p>
          </p:txBody>
        </p:sp>
      </p:grpSp>
    </p:spTree>
    <p:extLst>
      <p:ext uri="{BB962C8B-B14F-4D97-AF65-F5344CB8AC3E}">
        <p14:creationId xmlns:p14="http://schemas.microsoft.com/office/powerpoint/2010/main" val="14544614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arn(inVertical)">
                                      <p:cBhvr>
                                        <p:cTn id="1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43632" y="1085851"/>
            <a:ext cx="11020538" cy="5694938"/>
          </a:xfrm>
          <a:custGeom>
            <a:avLst/>
            <a:gdLst>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94938" fill="none" extrusionOk="0">
                <a:moveTo>
                  <a:pt x="0" y="533045"/>
                </a:moveTo>
                <a:cubicBezTo>
                  <a:pt x="-75851" y="226783"/>
                  <a:pt x="322586" y="53691"/>
                  <a:pt x="573702" y="0"/>
                </a:cubicBezTo>
                <a:cubicBezTo>
                  <a:pt x="5517777" y="332299"/>
                  <a:pt x="8362077" y="370788"/>
                  <a:pt x="10446835" y="0"/>
                </a:cubicBezTo>
                <a:cubicBezTo>
                  <a:pt x="10804298" y="64976"/>
                  <a:pt x="11082261" y="314657"/>
                  <a:pt x="11020538" y="533045"/>
                </a:cubicBezTo>
                <a:cubicBezTo>
                  <a:pt x="10914098" y="1601297"/>
                  <a:pt x="11130331" y="4344570"/>
                  <a:pt x="11020538" y="5161891"/>
                </a:cubicBezTo>
                <a:cubicBezTo>
                  <a:pt x="10925380" y="5472342"/>
                  <a:pt x="10694639" y="5649154"/>
                  <a:pt x="10446835" y="5694938"/>
                </a:cubicBezTo>
                <a:cubicBezTo>
                  <a:pt x="6796650" y="5818266"/>
                  <a:pt x="2990368" y="5498535"/>
                  <a:pt x="573702" y="5694938"/>
                </a:cubicBezTo>
                <a:cubicBezTo>
                  <a:pt x="264725" y="5588982"/>
                  <a:pt x="-89059" y="5507946"/>
                  <a:pt x="0" y="5161891"/>
                </a:cubicBezTo>
                <a:cubicBezTo>
                  <a:pt x="13673" y="4678293"/>
                  <a:pt x="78199" y="1220882"/>
                  <a:pt x="0" y="533045"/>
                </a:cubicBezTo>
                <a:close/>
              </a:path>
              <a:path w="11020538" h="5694938" stroke="0" extrusionOk="0">
                <a:moveTo>
                  <a:pt x="0" y="533045"/>
                </a:moveTo>
                <a:cubicBezTo>
                  <a:pt x="-48464" y="249579"/>
                  <a:pt x="311406" y="-43170"/>
                  <a:pt x="573702" y="0"/>
                </a:cubicBezTo>
                <a:cubicBezTo>
                  <a:pt x="1163688" y="817176"/>
                  <a:pt x="6055709" y="-28013"/>
                  <a:pt x="10446835" y="0"/>
                </a:cubicBezTo>
                <a:cubicBezTo>
                  <a:pt x="10751846" y="102069"/>
                  <a:pt x="10954757" y="309813"/>
                  <a:pt x="11020538" y="533045"/>
                </a:cubicBezTo>
                <a:cubicBezTo>
                  <a:pt x="11142090" y="772025"/>
                  <a:pt x="10781009" y="3537060"/>
                  <a:pt x="11020538" y="5161891"/>
                </a:cubicBezTo>
                <a:cubicBezTo>
                  <a:pt x="11067539" y="5490743"/>
                  <a:pt x="10750414" y="5740497"/>
                  <a:pt x="10446835" y="5694938"/>
                </a:cubicBezTo>
                <a:cubicBezTo>
                  <a:pt x="6162603" y="6056228"/>
                  <a:pt x="3273061" y="5007642"/>
                  <a:pt x="573702" y="5694938"/>
                </a:cubicBezTo>
                <a:cubicBezTo>
                  <a:pt x="307702" y="5658800"/>
                  <a:pt x="-4166" y="5418654"/>
                  <a:pt x="0" y="5161891"/>
                </a:cubicBezTo>
                <a:cubicBezTo>
                  <a:pt x="260707" y="4778108"/>
                  <a:pt x="-65559" y="2125105"/>
                  <a:pt x="0" y="533045"/>
                </a:cubicBezTo>
                <a:close/>
              </a:path>
              <a:path w="11020538" h="5694938" fill="none" stroke="0" extrusionOk="0">
                <a:moveTo>
                  <a:pt x="0" y="533045"/>
                </a:moveTo>
                <a:cubicBezTo>
                  <a:pt x="-87491" y="218486"/>
                  <a:pt x="213484" y="9078"/>
                  <a:pt x="573702" y="0"/>
                </a:cubicBezTo>
                <a:cubicBezTo>
                  <a:pt x="5787356" y="47384"/>
                  <a:pt x="8348198" y="-59719"/>
                  <a:pt x="10446835" y="0"/>
                </a:cubicBezTo>
                <a:cubicBezTo>
                  <a:pt x="10720696" y="35573"/>
                  <a:pt x="11052946" y="283195"/>
                  <a:pt x="11020538" y="533045"/>
                </a:cubicBezTo>
                <a:cubicBezTo>
                  <a:pt x="10768939" y="1681595"/>
                  <a:pt x="11111849" y="4501467"/>
                  <a:pt x="11020538" y="5161891"/>
                </a:cubicBezTo>
                <a:cubicBezTo>
                  <a:pt x="11038574" y="5454284"/>
                  <a:pt x="10714790" y="5686917"/>
                  <a:pt x="10446835" y="5694938"/>
                </a:cubicBezTo>
                <a:cubicBezTo>
                  <a:pt x="7388236" y="5959370"/>
                  <a:pt x="2931208" y="5631210"/>
                  <a:pt x="573702" y="5694938"/>
                </a:cubicBezTo>
                <a:cubicBezTo>
                  <a:pt x="309914" y="5636569"/>
                  <a:pt x="-25269" y="5502996"/>
                  <a:pt x="0" y="5161891"/>
                </a:cubicBezTo>
                <a:cubicBezTo>
                  <a:pt x="250286" y="4737355"/>
                  <a:pt x="94388" y="1184377"/>
                  <a:pt x="0" y="533045"/>
                </a:cubicBezTo>
                <a:close/>
              </a:path>
              <a:path w="11020538" h="5694938" fill="none" stroke="0" extrusionOk="0">
                <a:moveTo>
                  <a:pt x="0" y="533045"/>
                </a:moveTo>
                <a:cubicBezTo>
                  <a:pt x="-72653" y="216120"/>
                  <a:pt x="233023" y="44270"/>
                  <a:pt x="573702" y="0"/>
                </a:cubicBezTo>
                <a:cubicBezTo>
                  <a:pt x="5507364" y="225229"/>
                  <a:pt x="8128395" y="254014"/>
                  <a:pt x="10446835" y="0"/>
                </a:cubicBezTo>
                <a:cubicBezTo>
                  <a:pt x="10770905" y="68928"/>
                  <a:pt x="11050304" y="298909"/>
                  <a:pt x="11020538" y="533045"/>
                </a:cubicBezTo>
                <a:cubicBezTo>
                  <a:pt x="10887323" y="1600986"/>
                  <a:pt x="11230098" y="4455950"/>
                  <a:pt x="11020538" y="5161891"/>
                </a:cubicBezTo>
                <a:cubicBezTo>
                  <a:pt x="10989134" y="5473556"/>
                  <a:pt x="10728497" y="5614097"/>
                  <a:pt x="10446835" y="5694938"/>
                </a:cubicBezTo>
                <a:cubicBezTo>
                  <a:pt x="6814249" y="5814070"/>
                  <a:pt x="2937546" y="5800848"/>
                  <a:pt x="573702" y="5694938"/>
                </a:cubicBezTo>
                <a:cubicBezTo>
                  <a:pt x="258097" y="5534440"/>
                  <a:pt x="-73674" y="5526414"/>
                  <a:pt x="0" y="5161891"/>
                </a:cubicBezTo>
                <a:cubicBezTo>
                  <a:pt x="57655" y="4661759"/>
                  <a:pt x="127986" y="1218634"/>
                  <a:pt x="0" y="533045"/>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333750" y="18121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57274" y="1704975"/>
            <a:ext cx="10467975" cy="4832092"/>
          </a:xfrm>
          <a:prstGeom prst="rect">
            <a:avLst/>
          </a:prstGeom>
          <a:noFill/>
        </p:spPr>
        <p:txBody>
          <a:bodyPr wrap="square" rtlCol="0">
            <a:spAutoFit/>
          </a:bodyPr>
          <a:lstStyle/>
          <a:p>
            <a:pPr algn="just"/>
            <a:r>
              <a:rPr lang="en-US" sz="2200" dirty="0">
                <a:solidFill>
                  <a:srgbClr val="002060"/>
                </a:solidFill>
              </a:rPr>
              <a:t>   </a:t>
            </a:r>
            <a:r>
              <a:rPr lang="vi-VN" sz="2200" dirty="0">
                <a:solidFill>
                  <a:srgbClr val="002060"/>
                </a:solidFill>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algn="just"/>
            <a:r>
              <a:rPr lang="en-US" sz="2200" dirty="0">
                <a:solidFill>
                  <a:srgbClr val="002060"/>
                </a:solidFill>
              </a:rPr>
              <a:t>   </a:t>
            </a:r>
            <a:r>
              <a:rPr lang="vi-VN" sz="2200" dirty="0">
                <a:solidFill>
                  <a:srgbClr val="002060"/>
                </a:solidFill>
              </a:rPr>
              <a:t>Long cố gắng làm mọi thứ khác anh, từ cách nói, dáng đi đến trang phục, kiểu tóc. Còn anh cậu chẳng bận tâm đến chuyện đó.</a:t>
            </a:r>
          </a:p>
          <a:p>
            <a:pPr algn="just"/>
            <a:r>
              <a:rPr lang="en-US" sz="2200" dirty="0">
                <a:solidFill>
                  <a:srgbClr val="002060"/>
                </a:solidFill>
              </a:rPr>
              <a:t>   </a:t>
            </a:r>
            <a:r>
              <a:rPr lang="vi-VN" sz="2200" dirty="0">
                <a:solidFill>
                  <a:srgbClr val="002060"/>
                </a:solidFill>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a:p>
            <a:pPr algn="just"/>
            <a:r>
              <a:rPr lang="vi-VN" sz="2200" dirty="0">
                <a:solidFill>
                  <a:srgbClr val="002060"/>
                </a:solidFill>
              </a:rPr>
              <a:t>Trên đường về, Long hỏi Vân:</a:t>
            </a:r>
          </a:p>
          <a:p>
            <a:pPr algn="just"/>
            <a:r>
              <a:rPr lang="en-US" sz="2200" dirty="0">
                <a:solidFill>
                  <a:srgbClr val="002060"/>
                </a:solidFill>
              </a:rPr>
              <a:t>  </a:t>
            </a:r>
            <a:r>
              <a:rPr lang="vi-VN" sz="2200" dirty="0">
                <a:solidFill>
                  <a:srgbClr val="002060"/>
                </a:solidFill>
              </a:rPr>
              <a:t>- Sao hôm nay không ai nhầm chúng tớ nhỉ?</a:t>
            </a:r>
            <a:endParaRPr lang="en-US" sz="2200" dirty="0">
              <a:solidFill>
                <a:srgbClr val="002060"/>
              </a:solidFill>
            </a:endParaRPr>
          </a:p>
        </p:txBody>
      </p:sp>
    </p:spTree>
    <p:extLst>
      <p:ext uri="{BB962C8B-B14F-4D97-AF65-F5344CB8AC3E}">
        <p14:creationId xmlns:p14="http://schemas.microsoft.com/office/powerpoint/2010/main" val="224320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5999448" y="-85725"/>
            <a:ext cx="6268752" cy="2765096"/>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552449" y="1564243"/>
            <a:ext cx="10467975" cy="5293757"/>
          </a:xfrm>
          <a:prstGeom prst="rect">
            <a:avLst/>
          </a:prstGeom>
          <a:noFill/>
        </p:spPr>
        <p:txBody>
          <a:bodyPr wrap="square" rtlCol="0">
            <a:spAutoFit/>
          </a:bodyPr>
          <a:lstStyle/>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Vân khúc khích:</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Vì Khánh hay cười, còn cậu thì lúc nào cũng nghiêm túc.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Vinh chen vào</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Cậu thì chậm rãi, Khánh thì nhanh nhảu, sao nhầm được.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Nghe Long thắc mắc về những lần bạn bè nhầm lẫn, các bạn cùng cười:</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Nhìn xa thì tưởng giống nhau, chứ nhìn gần thì mỗi cậu một vẻ mà.</a:t>
            </a:r>
          </a:p>
          <a:p>
            <a:pPr algn="just"/>
            <a:r>
              <a:rPr lang="vi-VN" sz="2600" b="0" i="0" dirty="0">
                <a:solidFill>
                  <a:srgbClr val="002060"/>
                </a:solidFill>
                <a:effectLst/>
                <a:latin typeface="Calibri" panose="020F0502020204030204" pitchFamily="34" charset="0"/>
                <a:cs typeface="Calibri" panose="020F0502020204030204" pitchFamily="34" charset="0"/>
              </a:rPr>
              <a:t>Có lúc bọn tớ còn giả vờ nhầm để trêu cậu đấy.</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Anh Khánh lúc đó mới lên tiếng:</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Đôi khi giống nhau cũng hay mà, chỉ cần không bị phạt nhầm là được.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algn="r"/>
            <a:r>
              <a:rPr lang="vi-VN" sz="2600" b="0" i="0" dirty="0">
                <a:solidFill>
                  <a:srgbClr val="002060"/>
                </a:solidFill>
                <a:effectLst/>
                <a:latin typeface="Calibri" panose="020F0502020204030204" pitchFamily="34" charset="0"/>
                <a:cs typeface="Calibri" panose="020F0502020204030204" pitchFamily="34" charset="0"/>
              </a:rPr>
              <a:t>(Châu Khuê)</a:t>
            </a:r>
          </a:p>
        </p:txBody>
      </p:sp>
    </p:spTree>
    <p:extLst>
      <p:ext uri="{BB962C8B-B14F-4D97-AF65-F5344CB8AC3E}">
        <p14:creationId xmlns:p14="http://schemas.microsoft.com/office/powerpoint/2010/main" val="3231826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142875" y="1085851"/>
            <a:ext cx="11811000" cy="5694938"/>
          </a:xfrm>
          <a:custGeom>
            <a:avLst/>
            <a:gdLst>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5694938" fill="none" extrusionOk="0">
                <a:moveTo>
                  <a:pt x="0" y="533045"/>
                </a:moveTo>
                <a:cubicBezTo>
                  <a:pt x="-84380" y="225961"/>
                  <a:pt x="332639" y="45106"/>
                  <a:pt x="614851" y="0"/>
                </a:cubicBezTo>
                <a:cubicBezTo>
                  <a:pt x="5970619" y="426020"/>
                  <a:pt x="8987583" y="646126"/>
                  <a:pt x="11196147" y="0"/>
                </a:cubicBezTo>
                <a:cubicBezTo>
                  <a:pt x="11587515" y="78965"/>
                  <a:pt x="11862189" y="298835"/>
                  <a:pt x="11810999" y="533045"/>
                </a:cubicBezTo>
                <a:cubicBezTo>
                  <a:pt x="11785323" y="1523267"/>
                  <a:pt x="11926552" y="4350374"/>
                  <a:pt x="11810999" y="5161891"/>
                </a:cubicBezTo>
                <a:cubicBezTo>
                  <a:pt x="11696938" y="5474590"/>
                  <a:pt x="11434979" y="5630075"/>
                  <a:pt x="11196147" y="5694938"/>
                </a:cubicBezTo>
                <a:cubicBezTo>
                  <a:pt x="6885289" y="5789526"/>
                  <a:pt x="3065733" y="5202548"/>
                  <a:pt x="614851" y="5694938"/>
                </a:cubicBezTo>
                <a:cubicBezTo>
                  <a:pt x="284362" y="5579825"/>
                  <a:pt x="-97628" y="5511290"/>
                  <a:pt x="0" y="5161891"/>
                </a:cubicBezTo>
                <a:cubicBezTo>
                  <a:pt x="-26262" y="4753699"/>
                  <a:pt x="153361" y="1274072"/>
                  <a:pt x="0" y="533045"/>
                </a:cubicBezTo>
                <a:close/>
              </a:path>
              <a:path w="11811000" h="5694938" stroke="0" extrusionOk="0">
                <a:moveTo>
                  <a:pt x="0" y="533045"/>
                </a:moveTo>
                <a:cubicBezTo>
                  <a:pt x="-51287" y="236404"/>
                  <a:pt x="333068" y="-44157"/>
                  <a:pt x="614851" y="0"/>
                </a:cubicBezTo>
                <a:cubicBezTo>
                  <a:pt x="1213278" y="881930"/>
                  <a:pt x="6845273" y="-44426"/>
                  <a:pt x="11196147" y="0"/>
                </a:cubicBezTo>
                <a:cubicBezTo>
                  <a:pt x="11524128" y="106559"/>
                  <a:pt x="11744083" y="308817"/>
                  <a:pt x="11810999" y="533045"/>
                </a:cubicBezTo>
                <a:cubicBezTo>
                  <a:pt x="11933259" y="796557"/>
                  <a:pt x="11655472" y="3541950"/>
                  <a:pt x="11810999" y="5161891"/>
                </a:cubicBezTo>
                <a:cubicBezTo>
                  <a:pt x="11874307" y="5502816"/>
                  <a:pt x="11529981" y="5717477"/>
                  <a:pt x="11196147" y="5694938"/>
                </a:cubicBezTo>
                <a:cubicBezTo>
                  <a:pt x="6557602" y="6161425"/>
                  <a:pt x="3705325" y="5246273"/>
                  <a:pt x="614851" y="5694938"/>
                </a:cubicBezTo>
                <a:cubicBezTo>
                  <a:pt x="362617" y="5669205"/>
                  <a:pt x="-3996" y="5426625"/>
                  <a:pt x="0" y="5161891"/>
                </a:cubicBezTo>
                <a:cubicBezTo>
                  <a:pt x="425113" y="4874505"/>
                  <a:pt x="15311" y="2107910"/>
                  <a:pt x="0" y="533045"/>
                </a:cubicBezTo>
                <a:close/>
              </a:path>
              <a:path w="11811000" h="5694938" fill="none" stroke="0" extrusionOk="0">
                <a:moveTo>
                  <a:pt x="0" y="533045"/>
                </a:moveTo>
                <a:cubicBezTo>
                  <a:pt x="-92757" y="216312"/>
                  <a:pt x="223092" y="-10587"/>
                  <a:pt x="614851" y="0"/>
                </a:cubicBezTo>
                <a:cubicBezTo>
                  <a:pt x="6365987" y="-84239"/>
                  <a:pt x="9091417" y="-317577"/>
                  <a:pt x="11196147" y="0"/>
                </a:cubicBezTo>
                <a:cubicBezTo>
                  <a:pt x="11496825" y="37935"/>
                  <a:pt x="11840790" y="286178"/>
                  <a:pt x="11810999" y="533045"/>
                </a:cubicBezTo>
                <a:cubicBezTo>
                  <a:pt x="11543464" y="1684407"/>
                  <a:pt x="11917262" y="4524775"/>
                  <a:pt x="11810999" y="5161891"/>
                </a:cubicBezTo>
                <a:cubicBezTo>
                  <a:pt x="11809127" y="5458067"/>
                  <a:pt x="11487172" y="5675879"/>
                  <a:pt x="11196147" y="5694938"/>
                </a:cubicBezTo>
                <a:cubicBezTo>
                  <a:pt x="7670808" y="5898167"/>
                  <a:pt x="3159412" y="5666380"/>
                  <a:pt x="614851" y="5694938"/>
                </a:cubicBezTo>
                <a:cubicBezTo>
                  <a:pt x="331370" y="5636658"/>
                  <a:pt x="824" y="5532856"/>
                  <a:pt x="0" y="5161891"/>
                </a:cubicBezTo>
                <a:cubicBezTo>
                  <a:pt x="218860" y="4696307"/>
                  <a:pt x="131799" y="1259991"/>
                  <a:pt x="0" y="533045"/>
                </a:cubicBezTo>
                <a:close/>
              </a:path>
              <a:path w="11811000" h="5694938" fill="none" stroke="0" extrusionOk="0">
                <a:moveTo>
                  <a:pt x="0" y="533045"/>
                </a:moveTo>
                <a:cubicBezTo>
                  <a:pt x="-70284" y="219709"/>
                  <a:pt x="252670" y="44609"/>
                  <a:pt x="614851" y="0"/>
                </a:cubicBezTo>
                <a:cubicBezTo>
                  <a:pt x="6265371" y="302728"/>
                  <a:pt x="8734951" y="253771"/>
                  <a:pt x="11196147" y="0"/>
                </a:cubicBezTo>
                <a:cubicBezTo>
                  <a:pt x="11555861" y="58360"/>
                  <a:pt x="11840771" y="312053"/>
                  <a:pt x="11810999" y="533045"/>
                </a:cubicBezTo>
                <a:cubicBezTo>
                  <a:pt x="11668512" y="1600485"/>
                  <a:pt x="11944030" y="4416042"/>
                  <a:pt x="11810999" y="5161891"/>
                </a:cubicBezTo>
                <a:cubicBezTo>
                  <a:pt x="11762995" y="5472206"/>
                  <a:pt x="11491662" y="5624028"/>
                  <a:pt x="11196147" y="5694938"/>
                </a:cubicBezTo>
                <a:cubicBezTo>
                  <a:pt x="6873665" y="5747594"/>
                  <a:pt x="3245245" y="5718814"/>
                  <a:pt x="614851" y="5694938"/>
                </a:cubicBezTo>
                <a:cubicBezTo>
                  <a:pt x="281537" y="5577163"/>
                  <a:pt x="-70652" y="5518265"/>
                  <a:pt x="0" y="5161891"/>
                </a:cubicBezTo>
                <a:cubicBezTo>
                  <a:pt x="91800" y="4679622"/>
                  <a:pt x="101168" y="1211325"/>
                  <a:pt x="0" y="533045"/>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629025" y="16216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85849" y="1962150"/>
            <a:ext cx="104679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Long cố gắng làm mọi thứ khác anh, từ cách nói, dáng đi đến trang phục, kiểu tóc. Còn anh cậu chẳng bận tâm đến chuyện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p:txBody>
      </p:sp>
      <p:sp>
        <p:nvSpPr>
          <p:cNvPr id="2" name="TextBox 19">
            <a:extLst>
              <a:ext uri="{FF2B5EF4-FFF2-40B4-BE49-F238E27FC236}">
                <a16:creationId xmlns:a16="http://schemas.microsoft.com/office/drawing/2014/main" id="{F81AC440-D231-44AD-9A4A-21E3C5C25FE0}"/>
              </a:ext>
            </a:extLst>
          </p:cNvPr>
          <p:cNvSpPr txBox="1"/>
          <p:nvPr/>
        </p:nvSpPr>
        <p:spPr>
          <a:xfrm>
            <a:off x="0" y="69173"/>
            <a:ext cx="3626899"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ea typeface="Arial-Rounded" panose="020B0500000000000000" charset="0"/>
                <a:cs typeface="Arial-Rounded" panose="020B0500000000000000" charset="0"/>
              </a:rPr>
              <a:t>Cùng</a:t>
            </a:r>
            <a:r>
              <a:rPr lang="en-US" sz="3600" b="1" dirty="0">
                <a:solidFill>
                  <a:prstClr val="white"/>
                </a:solidFill>
                <a:ea typeface="Arial-Rounded" panose="020B0500000000000000" charset="0"/>
                <a:cs typeface="Arial-Rounded" panose="020B0500000000000000" charset="0"/>
              </a:rPr>
              <a:t> chia </a:t>
            </a:r>
            <a:r>
              <a:rPr lang="en-US" sz="3600" b="1" dirty="0" err="1">
                <a:solidFill>
                  <a:prstClr val="white"/>
                </a:solidFill>
                <a:ea typeface="Arial-Rounded" panose="020B0500000000000000" charset="0"/>
                <a:cs typeface="Arial-Rounded" panose="020B0500000000000000" charset="0"/>
              </a:rPr>
              <a:t>đoạn</a:t>
            </a:r>
            <a:endParaRPr kumimoji="0" lang="en-US" sz="3600" b="1" i="0" u="none" strike="noStrike" kern="1200" cap="none" spc="0" normalizeH="0" baseline="0" noProof="0" dirty="0">
              <a:ln>
                <a:noFill/>
              </a:ln>
              <a:solidFill>
                <a:prstClr val="white"/>
              </a:solidFill>
              <a:effectLst/>
              <a:uLnTx/>
              <a:uFillTx/>
              <a:ea typeface="Arial-Rounded" panose="020B0500000000000000" charset="0"/>
              <a:cs typeface="Arial-Rounded" panose="020B0500000000000000" charset="0"/>
            </a:endParaRPr>
          </a:p>
        </p:txBody>
      </p:sp>
      <p:sp>
        <p:nvSpPr>
          <p:cNvPr id="6" name="Teardrop 5">
            <a:extLst>
              <a:ext uri="{FF2B5EF4-FFF2-40B4-BE49-F238E27FC236}">
                <a16:creationId xmlns:a16="http://schemas.microsoft.com/office/drawing/2014/main" id="{DADC05BE-66A9-3A35-E114-663FE7A7F1D3}"/>
              </a:ext>
            </a:extLst>
          </p:cNvPr>
          <p:cNvSpPr/>
          <p:nvPr/>
        </p:nvSpPr>
        <p:spPr>
          <a:xfrm>
            <a:off x="212371" y="1804239"/>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1</a:t>
            </a:r>
          </a:p>
        </p:txBody>
      </p:sp>
      <p:sp>
        <p:nvSpPr>
          <p:cNvPr id="7" name="Rectangle: Rounded Corners 6">
            <a:extLst>
              <a:ext uri="{FF2B5EF4-FFF2-40B4-BE49-F238E27FC236}">
                <a16:creationId xmlns:a16="http://schemas.microsoft.com/office/drawing/2014/main" id="{E9E5F267-AFB6-89AD-9215-BB399830C23D}"/>
              </a:ext>
            </a:extLst>
          </p:cNvPr>
          <p:cNvSpPr/>
          <p:nvPr/>
        </p:nvSpPr>
        <p:spPr>
          <a:xfrm>
            <a:off x="1019176" y="1737564"/>
            <a:ext cx="10496550" cy="2253411"/>
          </a:xfrm>
          <a:prstGeom prst="roundRect">
            <a:avLst>
              <a:gd name="adj" fmla="val 12440"/>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
        <p:nvSpPr>
          <p:cNvPr id="8" name="Teardrop 7">
            <a:extLst>
              <a:ext uri="{FF2B5EF4-FFF2-40B4-BE49-F238E27FC236}">
                <a16:creationId xmlns:a16="http://schemas.microsoft.com/office/drawing/2014/main" id="{7A864F15-E4ED-E773-6354-10079E2B9A8B}"/>
              </a:ext>
            </a:extLst>
          </p:cNvPr>
          <p:cNvSpPr/>
          <p:nvPr/>
        </p:nvSpPr>
        <p:spPr>
          <a:xfrm>
            <a:off x="212371" y="4023564"/>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2</a:t>
            </a:r>
          </a:p>
        </p:txBody>
      </p:sp>
      <p:sp>
        <p:nvSpPr>
          <p:cNvPr id="9" name="Rectangle: Rounded Corners 8">
            <a:extLst>
              <a:ext uri="{FF2B5EF4-FFF2-40B4-BE49-F238E27FC236}">
                <a16:creationId xmlns:a16="http://schemas.microsoft.com/office/drawing/2014/main" id="{6BAD2004-6D11-3A24-ACD9-57A2B2BC9564}"/>
              </a:ext>
            </a:extLst>
          </p:cNvPr>
          <p:cNvSpPr/>
          <p:nvPr/>
        </p:nvSpPr>
        <p:spPr>
          <a:xfrm>
            <a:off x="1000126" y="4061665"/>
            <a:ext cx="10544174" cy="1977186"/>
          </a:xfrm>
          <a:prstGeom prst="roundRect">
            <a:avLst>
              <a:gd name="adj" fmla="val 1040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Tree>
    <p:extLst>
      <p:ext uri="{BB962C8B-B14F-4D97-AF65-F5344CB8AC3E}">
        <p14:creationId xmlns:p14="http://schemas.microsoft.com/office/powerpoint/2010/main" val="447083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6677024" y="-85725"/>
            <a:ext cx="5591175" cy="2466222"/>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676274" y="878443"/>
            <a:ext cx="10467975" cy="6093976"/>
          </a:xfrm>
          <a:prstGeom prst="rect">
            <a:avLst/>
          </a:prstGeom>
          <a:noFill/>
        </p:spPr>
        <p:txBody>
          <a:bodyPr wrap="square" rtlCol="0">
            <a:spAutoFit/>
          </a:bodyPr>
          <a:lstStyle/>
          <a:p>
            <a:pPr lvl="0" algn="just"/>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lang="vi-VN" sz="2600" dirty="0">
                <a:solidFill>
                  <a:srgbClr val="002060"/>
                </a:solidFill>
                <a:latin typeface="Calibri" panose="020F0502020204030204" pitchFamily="34" charset="0"/>
                <a:cs typeface="Calibri" panose="020F0502020204030204" pitchFamily="34" charset="0"/>
              </a:rPr>
              <a:t>Trên đường về, Long hỏi Vân:</a:t>
            </a:r>
          </a:p>
          <a:p>
            <a:pPr lvl="0" algn="just"/>
            <a:r>
              <a:rPr lang="vi-VN" sz="2600" dirty="0">
                <a:solidFill>
                  <a:srgbClr val="002060"/>
                </a:solidFill>
                <a:latin typeface="Calibri" panose="020F0502020204030204" pitchFamily="34" charset="0"/>
                <a:cs typeface="Calibri" panose="020F0502020204030204" pitchFamily="34" charset="0"/>
              </a:rPr>
              <a:t>  - Sao hôm nay không ai nhầm chúng tớ nhỉ?</a:t>
            </a:r>
            <a:endPar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Vân khúc khích: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Vì Khánh hay cười, còn cậu thì lúc nào cũng nghiêm túc.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Vinh chen vào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Cậu thì chậm rãi, Khánh thì nhanh nhảu, sao nhầm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Nghe Long thắc mắc về những lần bạn bè nhầm lẫn, các bạn cùng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Nhìn xa thì tưởng giống nhau, chứ nhìn gần thì mỗi cậu một vẻ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Có lúc bọn tớ còn giả vờ nhầm để trêu cậu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Anh Khánh lúc đó mới lên tiếng: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Đôi khi giống nhau cũng hay mà, chỉ cần không bị phạt nhầm là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(Châu Khuê)</a:t>
            </a:r>
          </a:p>
        </p:txBody>
      </p:sp>
      <p:sp>
        <p:nvSpPr>
          <p:cNvPr id="2" name="Teardrop 1">
            <a:extLst>
              <a:ext uri="{FF2B5EF4-FFF2-40B4-BE49-F238E27FC236}">
                <a16:creationId xmlns:a16="http://schemas.microsoft.com/office/drawing/2014/main" id="{15E27FFA-4EB2-56AD-81C1-B1DA6CEE46A5}"/>
              </a:ext>
            </a:extLst>
          </p:cNvPr>
          <p:cNvSpPr/>
          <p:nvPr/>
        </p:nvSpPr>
        <p:spPr>
          <a:xfrm>
            <a:off x="-159104" y="985089"/>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3</a:t>
            </a:r>
          </a:p>
        </p:txBody>
      </p:sp>
      <p:sp>
        <p:nvSpPr>
          <p:cNvPr id="3" name="Rectangle: Rounded Corners 2">
            <a:extLst>
              <a:ext uri="{FF2B5EF4-FFF2-40B4-BE49-F238E27FC236}">
                <a16:creationId xmlns:a16="http://schemas.microsoft.com/office/drawing/2014/main" id="{6AE4FA9B-369E-DD73-1602-720B570A9EA6}"/>
              </a:ext>
            </a:extLst>
          </p:cNvPr>
          <p:cNvSpPr/>
          <p:nvPr/>
        </p:nvSpPr>
        <p:spPr>
          <a:xfrm>
            <a:off x="628650" y="918414"/>
            <a:ext cx="10401299" cy="3548811"/>
          </a:xfrm>
          <a:prstGeom prst="roundRect">
            <a:avLst>
              <a:gd name="adj" fmla="val 1049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
        <p:nvSpPr>
          <p:cNvPr id="8" name="Teardrop 7">
            <a:extLst>
              <a:ext uri="{FF2B5EF4-FFF2-40B4-BE49-F238E27FC236}">
                <a16:creationId xmlns:a16="http://schemas.microsoft.com/office/drawing/2014/main" id="{EA02FD63-78C0-A454-7728-C36CFD771AF7}"/>
              </a:ext>
            </a:extLst>
          </p:cNvPr>
          <p:cNvSpPr/>
          <p:nvPr/>
        </p:nvSpPr>
        <p:spPr>
          <a:xfrm>
            <a:off x="-73379" y="4518864"/>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4</a:t>
            </a:r>
          </a:p>
        </p:txBody>
      </p:sp>
      <p:sp>
        <p:nvSpPr>
          <p:cNvPr id="9" name="Rectangle: Rounded Corners 8">
            <a:extLst>
              <a:ext uri="{FF2B5EF4-FFF2-40B4-BE49-F238E27FC236}">
                <a16:creationId xmlns:a16="http://schemas.microsoft.com/office/drawing/2014/main" id="{58851529-EF29-3763-380C-C88D3FB14C78}"/>
              </a:ext>
            </a:extLst>
          </p:cNvPr>
          <p:cNvSpPr/>
          <p:nvPr/>
        </p:nvSpPr>
        <p:spPr>
          <a:xfrm>
            <a:off x="628650" y="4543425"/>
            <a:ext cx="10553699" cy="1914526"/>
          </a:xfrm>
          <a:prstGeom prst="roundRect">
            <a:avLst>
              <a:gd name="adj" fmla="val 1049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Tree>
    <p:extLst>
      <p:ext uri="{BB962C8B-B14F-4D97-AF65-F5344CB8AC3E}">
        <p14:creationId xmlns:p14="http://schemas.microsoft.com/office/powerpoint/2010/main" val="2794079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2" name="Picture 1" descr="A picture containing text, toy, vector graphics&#10;&#10;Description automatically generated">
            <a:extLst>
              <a:ext uri="{FF2B5EF4-FFF2-40B4-BE49-F238E27FC236}">
                <a16:creationId xmlns:a16="http://schemas.microsoft.com/office/drawing/2014/main" id="{884C21AA-83C8-DC1E-5465-1DDF1EF3A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250" y="836828"/>
            <a:ext cx="6427664" cy="6021172"/>
          </a:xfrm>
          <a:prstGeom prst="rect">
            <a:avLst/>
          </a:prstGeom>
        </p:spPr>
      </p:pic>
      <p:grpSp>
        <p:nvGrpSpPr>
          <p:cNvPr id="6" name="Group 5">
            <a:extLst>
              <a:ext uri="{FF2B5EF4-FFF2-40B4-BE49-F238E27FC236}">
                <a16:creationId xmlns:a16="http://schemas.microsoft.com/office/drawing/2014/main" id="{422EF192-6B1A-4DE9-DEFD-B7AD9575610E}"/>
              </a:ext>
            </a:extLst>
          </p:cNvPr>
          <p:cNvGrpSpPr/>
          <p:nvPr/>
        </p:nvGrpSpPr>
        <p:grpSpPr>
          <a:xfrm>
            <a:off x="6438997" y="1849007"/>
            <a:ext cx="4322439" cy="1121761"/>
            <a:chOff x="6410789" y="819970"/>
            <a:chExt cx="4322439" cy="1121761"/>
          </a:xfrm>
        </p:grpSpPr>
        <p:pic>
          <p:nvPicPr>
            <p:cNvPr id="7" name="Picture 6">
              <a:extLst>
                <a:ext uri="{FF2B5EF4-FFF2-40B4-BE49-F238E27FC236}">
                  <a16:creationId xmlns:a16="http://schemas.microsoft.com/office/drawing/2014/main" id="{D8825FCA-DD5E-C4D9-ACC7-450A38557AEF}"/>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8" name="TextBox 7">
              <a:extLst>
                <a:ext uri="{FF2B5EF4-FFF2-40B4-BE49-F238E27FC236}">
                  <a16:creationId xmlns:a16="http://schemas.microsoft.com/office/drawing/2014/main" id="{0FB18D04-39FF-22A6-265C-9D52F4608977}"/>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cách</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nói</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id="{5CAF33C8-C4A1-AF49-E085-44D4C7DC558B}"/>
              </a:ext>
            </a:extLst>
          </p:cNvPr>
          <p:cNvGrpSpPr/>
          <p:nvPr/>
        </p:nvGrpSpPr>
        <p:grpSpPr>
          <a:xfrm>
            <a:off x="6404693" y="3240689"/>
            <a:ext cx="4322439" cy="1121761"/>
            <a:chOff x="6410789" y="2733385"/>
            <a:chExt cx="4322439" cy="1121761"/>
          </a:xfrm>
        </p:grpSpPr>
        <p:pic>
          <p:nvPicPr>
            <p:cNvPr id="10" name="Picture 9">
              <a:extLst>
                <a:ext uri="{FF2B5EF4-FFF2-40B4-BE49-F238E27FC236}">
                  <a16:creationId xmlns:a16="http://schemas.microsoft.com/office/drawing/2014/main" id="{927B331F-9AAC-D5C3-E2B6-2703BBD4666A}"/>
                </a:ext>
              </a:extLst>
            </p:cNvPr>
            <p:cNvPicPr>
              <a:picLocks noChangeAspect="1"/>
            </p:cNvPicPr>
            <p:nvPr/>
          </p:nvPicPr>
          <p:blipFill>
            <a:blip r:embed="rId7">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10789" y="2733385"/>
              <a:ext cx="4322439" cy="1121761"/>
            </a:xfrm>
            <a:prstGeom prst="rect">
              <a:avLst/>
            </a:prstGeom>
          </p:spPr>
        </p:pic>
        <p:sp>
          <p:nvSpPr>
            <p:cNvPr id="11" name="TextBox 10">
              <a:extLst>
                <a:ext uri="{FF2B5EF4-FFF2-40B4-BE49-F238E27FC236}">
                  <a16:creationId xmlns:a16="http://schemas.microsoft.com/office/drawing/2014/main" id="{6DDA44D6-56F2-20DF-A00A-E37777AD9A06}"/>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lo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lắng</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grpSp>
        <p:nvGrpSpPr>
          <p:cNvPr id="13" name="Group 12">
            <a:extLst>
              <a:ext uri="{FF2B5EF4-FFF2-40B4-BE49-F238E27FC236}">
                <a16:creationId xmlns:a16="http://schemas.microsoft.com/office/drawing/2014/main" id="{8A563078-3570-4712-CE3C-0EE1984CA9B0}"/>
              </a:ext>
            </a:extLst>
          </p:cNvPr>
          <p:cNvGrpSpPr/>
          <p:nvPr/>
        </p:nvGrpSpPr>
        <p:grpSpPr>
          <a:xfrm>
            <a:off x="6404693" y="4642273"/>
            <a:ext cx="4328535" cy="1121761"/>
            <a:chOff x="6404693" y="4731628"/>
            <a:chExt cx="4328535" cy="1121761"/>
          </a:xfrm>
        </p:grpSpPr>
        <p:pic>
          <p:nvPicPr>
            <p:cNvPr id="14" name="Picture 13">
              <a:extLst>
                <a:ext uri="{FF2B5EF4-FFF2-40B4-BE49-F238E27FC236}">
                  <a16:creationId xmlns:a16="http://schemas.microsoft.com/office/drawing/2014/main" id="{057BD891-52CD-9E0A-5A53-DDA0F65EF236}"/>
                </a:ext>
              </a:extLst>
            </p:cNvPr>
            <p:cNvPicPr>
              <a:picLocks noChangeAspect="1"/>
            </p:cNvPicPr>
            <p:nvPr/>
          </p:nvPicPr>
          <p:blipFill>
            <a:blip r:embed="rId9">
              <a:extLst>
                <a:ext uri="{BEBA8EAE-BF5A-486C-A8C5-ECC9F3942E4B}">
                  <a14:imgProps xmlns:a14="http://schemas.microsoft.com/office/drawing/2010/main">
                    <a14:imgLayer r:embed="rId10">
                      <a14:imgEffect>
                        <a14:artisticBlur/>
                      </a14:imgEffect>
                    </a14:imgLayer>
                  </a14:imgProps>
                </a:ext>
              </a:extLst>
            </a:blip>
            <a:stretch>
              <a:fillRect/>
            </a:stretch>
          </p:blipFill>
          <p:spPr>
            <a:xfrm>
              <a:off x="6404693" y="4731628"/>
              <a:ext cx="4328535" cy="1121761"/>
            </a:xfrm>
            <a:prstGeom prst="rect">
              <a:avLst/>
            </a:prstGeom>
          </p:spPr>
        </p:pic>
        <p:sp>
          <p:nvSpPr>
            <p:cNvPr id="15" name="TextBox 14">
              <a:extLst>
                <a:ext uri="{FF2B5EF4-FFF2-40B4-BE49-F238E27FC236}">
                  <a16:creationId xmlns:a16="http://schemas.microsoft.com/office/drawing/2014/main" id="{16AFE162-945E-3016-5074-8B039CC21FB9}"/>
                </a:ext>
              </a:extLst>
            </p:cNvPr>
            <p:cNvSpPr txBox="1"/>
            <p:nvPr/>
          </p:nvSpPr>
          <p:spPr>
            <a:xfrm>
              <a:off x="7182721" y="48616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chậm</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rãi</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sp>
        <p:nvSpPr>
          <p:cNvPr id="16" name="Rectangle 15">
            <a:extLst>
              <a:ext uri="{FF2B5EF4-FFF2-40B4-BE49-F238E27FC236}">
                <a16:creationId xmlns:a16="http://schemas.microsoft.com/office/drawing/2014/main" id="{AC6D2E8F-EE8A-89CC-2907-0EF18449EB47}"/>
              </a:ext>
            </a:extLst>
          </p:cNvPr>
          <p:cNvSpPr/>
          <p:nvPr/>
        </p:nvSpPr>
        <p:spPr>
          <a:xfrm>
            <a:off x="417412" y="1809475"/>
            <a:ext cx="3885039"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ea typeface="Arial-Rounded" panose="020B0500000000000000" pitchFamily="34" charset="0"/>
              <a:cs typeface="Arial-Rounded" panose="020B0500000000000000" pitchFamily="34" charset="0"/>
            </a:endParaRPr>
          </a:p>
        </p:txBody>
      </p:sp>
      <p:grpSp>
        <p:nvGrpSpPr>
          <p:cNvPr id="17" name="Group 16">
            <a:extLst>
              <a:ext uri="{FF2B5EF4-FFF2-40B4-BE49-F238E27FC236}">
                <a16:creationId xmlns:a16="http://schemas.microsoft.com/office/drawing/2014/main" id="{90EFED91-187C-9ABF-E0B0-5BFD0620E378}"/>
              </a:ext>
            </a:extLst>
          </p:cNvPr>
          <p:cNvGrpSpPr/>
          <p:nvPr/>
        </p:nvGrpSpPr>
        <p:grpSpPr>
          <a:xfrm>
            <a:off x="6404692" y="533085"/>
            <a:ext cx="4322439" cy="1121761"/>
            <a:chOff x="6410789" y="819970"/>
            <a:chExt cx="4322439" cy="1121761"/>
          </a:xfrm>
        </p:grpSpPr>
        <p:pic>
          <p:nvPicPr>
            <p:cNvPr id="18" name="Picture 17">
              <a:extLst>
                <a:ext uri="{FF2B5EF4-FFF2-40B4-BE49-F238E27FC236}">
                  <a16:creationId xmlns:a16="http://schemas.microsoft.com/office/drawing/2014/main" id="{ADD63F4D-D5E5-D84B-0624-DFCB4C98B408}"/>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19" name="TextBox 18">
              <a:extLst>
                <a:ext uri="{FF2B5EF4-FFF2-40B4-BE49-F238E27FC236}">
                  <a16:creationId xmlns:a16="http://schemas.microsoft.com/office/drawing/2014/main" id="{D75F3540-C734-4576-6815-2623F54B743E}"/>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kêu</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lên</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677579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ppt_x</p:attrName>
                                        </p:attrNameLst>
                                      </p:cBhvr>
                                      <p:tavLst>
                                        <p:tav tm="0">
                                          <p:val>
                                            <p:strVal val="#ppt_x-#ppt_w*1.125000"/>
                                          </p:val>
                                        </p:tav>
                                        <p:tav tm="100000">
                                          <p:val>
                                            <p:strVal val="#ppt_x"/>
                                          </p:val>
                                        </p:tav>
                                      </p:tavLst>
                                    </p:anim>
                                    <p:animEffect transition="in" filter="wipe(right)">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ppt_x</p:attrName>
                                        </p:attrNameLst>
                                      </p:cBhvr>
                                      <p:tavLst>
                                        <p:tav tm="0">
                                          <p:val>
                                            <p:strVal val="#ppt_x-#ppt_w*1.125000"/>
                                          </p:val>
                                        </p:tav>
                                        <p:tav tm="100000">
                                          <p:val>
                                            <p:strVal val="#ppt_x"/>
                                          </p:val>
                                        </p:tav>
                                      </p:tavLst>
                                    </p:anim>
                                    <p:animEffect transition="in" filter="wipe(righ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ppt_x</p:attrName>
                                        </p:attrNameLst>
                                      </p:cBhvr>
                                      <p:tavLst>
                                        <p:tav tm="0">
                                          <p:val>
                                            <p:strVal val="#ppt_x-#ppt_w*1.125000"/>
                                          </p:val>
                                        </p:tav>
                                        <p:tav tm="100000">
                                          <p:val>
                                            <p:strVal val="#ppt_x"/>
                                          </p:val>
                                        </p:tav>
                                      </p:tavLst>
                                    </p:anim>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p:tgtEl>
                                          <p:spTgt spid="13"/>
                                        </p:tgtEl>
                                        <p:attrNameLst>
                                          <p:attrName>ppt_x</p:attrName>
                                        </p:attrNameLst>
                                      </p:cBhvr>
                                      <p:tavLst>
                                        <p:tav tm="0">
                                          <p:val>
                                            <p:strVal val="#ppt_x-#ppt_w*1.125000"/>
                                          </p:val>
                                        </p:tav>
                                        <p:tav tm="100000">
                                          <p:val>
                                            <p:strVal val="#ppt_x"/>
                                          </p:val>
                                        </p:tav>
                                      </p:tavLst>
                                    </p:anim>
                                    <p:animEffect transition="in" filter="wipe(righ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304547-CAFE-FBBD-5E1C-B453530F2E1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9" name="Rectangle: Diagonal Corners Rounded 8">
            <a:extLst>
              <a:ext uri="{FF2B5EF4-FFF2-40B4-BE49-F238E27FC236}">
                <a16:creationId xmlns:a16="http://schemas.microsoft.com/office/drawing/2014/main" id="{A80C3B0C-EDC3-B8B0-9593-3DC57F89213A}"/>
              </a:ext>
            </a:extLst>
          </p:cNvPr>
          <p:cNvSpPr/>
          <p:nvPr/>
        </p:nvSpPr>
        <p:spPr>
          <a:xfrm>
            <a:off x="486383" y="476655"/>
            <a:ext cx="11293813" cy="5875507"/>
          </a:xfrm>
          <a:prstGeom prst="round2DiagRect">
            <a:avLst>
              <a:gd name="adj1" fmla="val 19316"/>
              <a:gd name="adj2" fmla="val 2815"/>
            </a:avLst>
          </a:prstGeom>
          <a:solidFill>
            <a:schemeClr val="bg1">
              <a:alpha val="91000"/>
            </a:schemeClr>
          </a:solidFill>
          <a:ln w="19050">
            <a:solidFill>
              <a:srgbClr val="00B0F0"/>
            </a:solidFill>
            <a:prstDash val="dash"/>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83E28347-E6AC-807D-FAB4-1A20AB8E2CF0}"/>
              </a:ext>
            </a:extLst>
          </p:cNvPr>
          <p:cNvPicPr>
            <a:picLocks noChangeAspect="1"/>
          </p:cNvPicPr>
          <p:nvPr/>
        </p:nvPicPr>
        <p:blipFill>
          <a:blip r:embed="rId5"/>
          <a:stretch>
            <a:fillRect/>
          </a:stretch>
        </p:blipFill>
        <p:spPr>
          <a:xfrm>
            <a:off x="9918441" y="113224"/>
            <a:ext cx="2113253" cy="1062842"/>
          </a:xfrm>
          <a:prstGeom prst="rect">
            <a:avLst/>
          </a:prstGeom>
        </p:spPr>
      </p:pic>
      <p:grpSp>
        <p:nvGrpSpPr>
          <p:cNvPr id="23" name="Group 22">
            <a:extLst>
              <a:ext uri="{FF2B5EF4-FFF2-40B4-BE49-F238E27FC236}">
                <a16:creationId xmlns:a16="http://schemas.microsoft.com/office/drawing/2014/main" id="{28B5A27F-6364-E19B-781B-D918398BB9DA}"/>
              </a:ext>
            </a:extLst>
          </p:cNvPr>
          <p:cNvGrpSpPr/>
          <p:nvPr/>
        </p:nvGrpSpPr>
        <p:grpSpPr>
          <a:xfrm>
            <a:off x="2081361" y="127882"/>
            <a:ext cx="8377029" cy="922866"/>
            <a:chOff x="938421" y="2634671"/>
            <a:chExt cx="6871301" cy="922866"/>
          </a:xfrm>
        </p:grpSpPr>
        <p:pic>
          <p:nvPicPr>
            <p:cNvPr id="12" name="Picture 2">
              <a:extLst>
                <a:ext uri="{FF2B5EF4-FFF2-40B4-BE49-F238E27FC236}">
                  <a16:creationId xmlns:a16="http://schemas.microsoft.com/office/drawing/2014/main" id="{4397FDC8-4C5C-65E3-951B-14051F63B76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38421" y="2634671"/>
              <a:ext cx="6871301" cy="922866"/>
            </a:xfrm>
            <a:prstGeom prst="rect">
              <a:avLst/>
            </a:prstGeom>
          </p:spPr>
        </p:pic>
        <p:sp>
          <p:nvSpPr>
            <p:cNvPr id="13" name="TextBox 12">
              <a:extLst>
                <a:ext uri="{FF2B5EF4-FFF2-40B4-BE49-F238E27FC236}">
                  <a16:creationId xmlns:a16="http://schemas.microsoft.com/office/drawing/2014/main" id="{380D2D60-7F3A-31EF-F2F1-3C4FAD16D22F}"/>
                </a:ext>
              </a:extLst>
            </p:cNvPr>
            <p:cNvSpPr txBox="1"/>
            <p:nvPr/>
          </p:nvSpPr>
          <p:spPr>
            <a:xfrm>
              <a:off x="1236060" y="2742481"/>
              <a:ext cx="58436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Cách</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ngắt</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giọng</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dài</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pic>
        <p:nvPicPr>
          <p:cNvPr id="34" name="Picture 16">
            <a:extLst>
              <a:ext uri="{FF2B5EF4-FFF2-40B4-BE49-F238E27FC236}">
                <a16:creationId xmlns:a16="http://schemas.microsoft.com/office/drawing/2014/main" id="{9769D62B-AD24-E61A-9786-84828FB868F6}"/>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109272">
            <a:off x="123610" y="5134683"/>
            <a:ext cx="1043661" cy="10416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32E74B7-B1FD-AE48-7615-46FAF7E3AFD0}"/>
              </a:ext>
            </a:extLst>
          </p:cNvPr>
          <p:cNvSpPr txBox="1"/>
          <p:nvPr/>
        </p:nvSpPr>
        <p:spPr>
          <a:xfrm>
            <a:off x="1257300" y="1790700"/>
            <a:ext cx="10487025" cy="1077218"/>
          </a:xfrm>
          <a:prstGeom prst="rect">
            <a:avLst/>
          </a:prstGeom>
          <a:noFill/>
        </p:spPr>
        <p:txBody>
          <a:bodyPr wrap="square" rtlCol="0">
            <a:spAutoFit/>
          </a:bodyPr>
          <a:lstStyle/>
          <a:p>
            <a:pPr algn="just"/>
            <a:r>
              <a:rPr lang="vi-VN" sz="3200" b="1" dirty="0">
                <a:solidFill>
                  <a:srgbClr val="002060"/>
                </a:solidFill>
              </a:rPr>
              <a:t>Hai anh em mặc đồng phục</a:t>
            </a:r>
            <a:r>
              <a:rPr lang="en-US" sz="3200" b="1" dirty="0">
                <a:solidFill>
                  <a:srgbClr val="FF0000"/>
                </a:solidFill>
              </a:rPr>
              <a:t>/</a:t>
            </a:r>
            <a:r>
              <a:rPr lang="vi-VN" sz="3200" b="1" dirty="0">
                <a:solidFill>
                  <a:srgbClr val="002060"/>
                </a:solidFill>
              </a:rPr>
              <a:t> và đội mũ</a:t>
            </a:r>
            <a:r>
              <a:rPr lang="en-US" sz="3200" b="1" dirty="0">
                <a:solidFill>
                  <a:srgbClr val="FF0000"/>
                </a:solidFill>
              </a:rPr>
              <a:t>/</a:t>
            </a:r>
            <a:r>
              <a:rPr lang="vi-VN" sz="3200" b="1" dirty="0">
                <a:solidFill>
                  <a:srgbClr val="002060"/>
                </a:solidFill>
              </a:rPr>
              <a:t> giống hệt nhau,</a:t>
            </a:r>
            <a:r>
              <a:rPr lang="en-US" sz="3200" b="1" dirty="0">
                <a:solidFill>
                  <a:srgbClr val="FF0000"/>
                </a:solidFill>
              </a:rPr>
              <a:t>/</a:t>
            </a:r>
            <a:r>
              <a:rPr lang="vi-VN" sz="3200" b="1" dirty="0">
                <a:solidFill>
                  <a:srgbClr val="002060"/>
                </a:solidFill>
              </a:rPr>
              <a:t> bạn bè</a:t>
            </a:r>
            <a:r>
              <a:rPr lang="en-US" sz="3200" b="1" dirty="0">
                <a:solidFill>
                  <a:srgbClr val="FF0000"/>
                </a:solidFill>
              </a:rPr>
              <a:t>/</a:t>
            </a:r>
            <a:r>
              <a:rPr lang="vi-VN" sz="3200" b="1" dirty="0">
                <a:solidFill>
                  <a:srgbClr val="002060"/>
                </a:solidFill>
              </a:rPr>
              <a:t> lại cổ vũ nhầm mất thôi.</a:t>
            </a:r>
            <a:r>
              <a:rPr lang="en-US" sz="3200" b="1" dirty="0">
                <a:solidFill>
                  <a:srgbClr val="FF0000"/>
                </a:solidFill>
              </a:rPr>
              <a:t>//</a:t>
            </a:r>
          </a:p>
        </p:txBody>
      </p:sp>
      <p:sp>
        <p:nvSpPr>
          <p:cNvPr id="6" name="TextBox 5">
            <a:extLst>
              <a:ext uri="{FF2B5EF4-FFF2-40B4-BE49-F238E27FC236}">
                <a16:creationId xmlns:a16="http://schemas.microsoft.com/office/drawing/2014/main" id="{8BE0E5AE-DA59-8B92-15CC-AEFBBC20B0E5}"/>
              </a:ext>
            </a:extLst>
          </p:cNvPr>
          <p:cNvSpPr txBox="1"/>
          <p:nvPr/>
        </p:nvSpPr>
        <p:spPr>
          <a:xfrm>
            <a:off x="1200150" y="3333750"/>
            <a:ext cx="10487025" cy="1077218"/>
          </a:xfrm>
          <a:prstGeom prst="rect">
            <a:avLst/>
          </a:prstGeom>
          <a:noFill/>
        </p:spPr>
        <p:txBody>
          <a:bodyPr wrap="square" rtlCol="0">
            <a:spAutoFit/>
          </a:bodyPr>
          <a:lstStyle/>
          <a:p>
            <a:pPr algn="just"/>
            <a:r>
              <a:rPr lang="vi-VN" sz="3200" b="1" dirty="0">
                <a:solidFill>
                  <a:srgbClr val="002060"/>
                </a:solidFill>
              </a:rPr>
              <a:t>Các bạn cuống quýt</a:t>
            </a:r>
            <a:r>
              <a:rPr lang="en-US" sz="3200" b="1" dirty="0">
                <a:solidFill>
                  <a:srgbClr val="FF0000"/>
                </a:solidFill>
              </a:rPr>
              <a:t>/</a:t>
            </a:r>
            <a:r>
              <a:rPr lang="vi-VN" sz="3200" b="1" dirty="0">
                <a:solidFill>
                  <a:srgbClr val="002060"/>
                </a:solidFill>
              </a:rPr>
              <a:t> gọi Khánh thay thế</a:t>
            </a:r>
            <a:r>
              <a:rPr lang="en-US" sz="3200" b="1" dirty="0">
                <a:solidFill>
                  <a:srgbClr val="FF0000"/>
                </a:solidFill>
              </a:rPr>
              <a:t>/</a:t>
            </a:r>
            <a:r>
              <a:rPr lang="vi-VN" sz="3200" b="1" dirty="0">
                <a:solidFill>
                  <a:srgbClr val="002060"/>
                </a:solidFill>
              </a:rPr>
              <a:t> khi thấy Long nhăn nhó vì đau</a:t>
            </a:r>
            <a:r>
              <a:rPr lang="en-US" sz="3200" b="1" dirty="0">
                <a:solidFill>
                  <a:srgbClr val="FF0000"/>
                </a:solidFill>
              </a:rPr>
              <a:t>/</a:t>
            </a:r>
            <a:r>
              <a:rPr lang="en-US" sz="3200" b="1" dirty="0">
                <a:solidFill>
                  <a:srgbClr val="002060"/>
                </a:solidFill>
              </a:rPr>
              <a:t> </a:t>
            </a:r>
            <a:r>
              <a:rPr lang="vi-VN" sz="3200" b="1" dirty="0">
                <a:solidFill>
                  <a:srgbClr val="002060"/>
                </a:solidFill>
              </a:rPr>
              <a:t>trong trận kéo co…</a:t>
            </a:r>
            <a:r>
              <a:rPr lang="en-US" sz="3200" b="1" dirty="0">
                <a:solidFill>
                  <a:srgbClr val="FF0000"/>
                </a:solidFill>
              </a:rPr>
              <a:t>//</a:t>
            </a:r>
            <a:r>
              <a:rPr lang="vi-VN" sz="3200" b="1" dirty="0">
                <a:solidFill>
                  <a:srgbClr val="FF0000"/>
                </a:solidFill>
              </a:rPr>
              <a:t> </a:t>
            </a:r>
            <a:endParaRPr lang="en-US" sz="3200" b="1" dirty="0">
              <a:solidFill>
                <a:srgbClr val="FF0000"/>
              </a:solidFill>
            </a:endParaRPr>
          </a:p>
        </p:txBody>
      </p:sp>
    </p:spTree>
    <p:extLst>
      <p:ext uri="{BB962C8B-B14F-4D97-AF65-F5344CB8AC3E}">
        <p14:creationId xmlns:p14="http://schemas.microsoft.com/office/powerpoint/2010/main" val="16333579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900" decel="100000" fill="hold"/>
                                        <p:tgtEl>
                                          <p:spTgt spid="2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84059" y="93127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sp>
        <p:nvSpPr>
          <p:cNvPr id="2" name="Rectangle 1">
            <a:extLst>
              <a:ext uri="{FF2B5EF4-FFF2-40B4-BE49-F238E27FC236}">
                <a16:creationId xmlns:a16="http://schemas.microsoft.com/office/drawing/2014/main" id="{4DE56286-90E2-3362-4E72-743EE6A9BC60}"/>
              </a:ext>
            </a:extLst>
          </p:cNvPr>
          <p:cNvSpPr/>
          <p:nvPr/>
        </p:nvSpPr>
        <p:spPr>
          <a:xfrm>
            <a:off x="1152842" y="227620"/>
            <a:ext cx="4529911" cy="646331"/>
          </a:xfrm>
          <a:prstGeom prst="rect">
            <a:avLst/>
          </a:prstGeom>
        </p:spPr>
        <p:txBody>
          <a:bodyPr wrap="square">
            <a:spAutoFit/>
          </a:bodyPr>
          <a:lstStyle/>
          <a:p>
            <a:pPr algn="ctr" defTabSz="457200">
              <a:defRPr/>
            </a:pPr>
            <a:r>
              <a:rPr lang="en-US" altLang="zh-CN" sz="3600" b="1" dirty="0" err="1">
                <a:solidFill>
                  <a:srgbClr val="0070C0"/>
                </a:solidFill>
                <a:ea typeface="inpin heiti" charset="-122"/>
                <a:cs typeface="Times New Roman" panose="02020603050405020304" pitchFamily="18" charset="0"/>
              </a:rPr>
              <a:t>Luyện</a:t>
            </a:r>
            <a:r>
              <a:rPr lang="en-US" altLang="zh-CN" sz="3600" b="1" dirty="0">
                <a:solidFill>
                  <a:srgbClr val="0070C0"/>
                </a:solidFill>
                <a:ea typeface="inpin heiti" charset="-122"/>
                <a:cs typeface="Times New Roman" panose="02020603050405020304" pitchFamily="18" charset="0"/>
              </a:rPr>
              <a:t> </a:t>
            </a:r>
            <a:r>
              <a:rPr lang="en-US" altLang="zh-CN" sz="3600" b="1" dirty="0" err="1">
                <a:solidFill>
                  <a:srgbClr val="0070C0"/>
                </a:solidFill>
                <a:ea typeface="inpin heiti" charset="-122"/>
                <a:cs typeface="Times New Roman" panose="02020603050405020304" pitchFamily="18" charset="0"/>
              </a:rPr>
              <a:t>đọc</a:t>
            </a:r>
            <a:r>
              <a:rPr lang="en-US" altLang="zh-CN" sz="3600" b="1" dirty="0">
                <a:solidFill>
                  <a:srgbClr val="0070C0"/>
                </a:solidFill>
                <a:ea typeface="inpin heiti" charset="-122"/>
                <a:cs typeface="Times New Roman" panose="02020603050405020304" pitchFamily="18" charset="0"/>
              </a:rPr>
              <a:t> </a:t>
            </a:r>
            <a:r>
              <a:rPr lang="en-US" altLang="zh-CN" sz="3600" b="1" dirty="0" err="1">
                <a:solidFill>
                  <a:srgbClr val="0070C0"/>
                </a:solidFill>
                <a:ea typeface="inpin heiti" charset="-122"/>
                <a:cs typeface="Times New Roman" panose="02020603050405020304" pitchFamily="18" charset="0"/>
              </a:rPr>
              <a:t>nhóm</a:t>
            </a:r>
            <a:endParaRPr lang="zh-CN" altLang="en-US" sz="3600" b="1" dirty="0">
              <a:solidFill>
                <a:srgbClr val="0070C0"/>
              </a:solidFill>
              <a:ea typeface="inpin heiti" charset="-122"/>
              <a:cs typeface="Times New Roman" panose="02020603050405020304" pitchFamily="18" charset="0"/>
            </a:endParaRPr>
          </a:p>
        </p:txBody>
      </p:sp>
      <p:sp>
        <p:nvSpPr>
          <p:cNvPr id="3" name="Rectangle 2">
            <a:extLst>
              <a:ext uri="{FF2B5EF4-FFF2-40B4-BE49-F238E27FC236}">
                <a16:creationId xmlns:a16="http://schemas.microsoft.com/office/drawing/2014/main" id="{21F0F5F1-EE0E-0A5A-4052-0E8C7A6CD151}"/>
              </a:ext>
            </a:extLst>
          </p:cNvPr>
          <p:cNvSpPr/>
          <p:nvPr/>
        </p:nvSpPr>
        <p:spPr>
          <a:xfrm>
            <a:off x="784093" y="1641006"/>
            <a:ext cx="5599812" cy="1754326"/>
          </a:xfrm>
          <a:prstGeom prst="rect">
            <a:avLst/>
          </a:prstGeom>
        </p:spPr>
        <p:txBody>
          <a:bodyPr wrap="square">
            <a:spAutoFit/>
          </a:bodyPr>
          <a:lstStyle/>
          <a:p>
            <a:pPr algn="ctr" defTabSz="457200"/>
            <a:r>
              <a:rPr lang="en-US" altLang="zh-CN" sz="3600" b="1" dirty="0" err="1">
                <a:solidFill>
                  <a:srgbClr val="002060"/>
                </a:solidFill>
                <a:cs typeface="Times New Roman" panose="02020603050405020304" pitchFamily="18" charset="0"/>
              </a:rPr>
              <a:t>Yêu</a:t>
            </a:r>
            <a:r>
              <a:rPr lang="zh-CN" altLang="en-US" sz="3600" b="1" dirty="0">
                <a:solidFill>
                  <a:srgbClr val="002060"/>
                </a:solidFill>
                <a:cs typeface="Times New Roman" panose="02020603050405020304" pitchFamily="18" charset="0"/>
              </a:rPr>
              <a:t> </a:t>
            </a:r>
            <a:r>
              <a:rPr lang="en-US" altLang="zh-CN" sz="3600" b="1" dirty="0" err="1">
                <a:solidFill>
                  <a:srgbClr val="002060"/>
                </a:solidFill>
                <a:cs typeface="Times New Roman" panose="02020603050405020304" pitchFamily="18" charset="0"/>
              </a:rPr>
              <a:t>cầu</a:t>
            </a:r>
            <a:endParaRPr lang="zh-CN" altLang="en-US" sz="3600" b="1" dirty="0">
              <a:solidFill>
                <a:srgbClr val="002060"/>
              </a:solidFill>
              <a:cs typeface="Times New Roman" panose="02020603050405020304" pitchFamily="18" charset="0"/>
            </a:endParaRPr>
          </a:p>
          <a:p>
            <a:pPr defTabSz="457200">
              <a:buSzPts val="2800"/>
            </a:pPr>
            <a:r>
              <a:rPr lang="en-US" altLang="zh-CN"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Phân</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công</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đọc</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theo</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đoạn</a:t>
            </a:r>
            <a:endParaRPr lang="zh-CN" altLang="en-US" sz="3600" dirty="0">
              <a:solidFill>
                <a:srgbClr val="002060"/>
              </a:solidFill>
              <a:cs typeface="Times New Roman" panose="02020603050405020304" pitchFamily="18" charset="0"/>
            </a:endParaRPr>
          </a:p>
          <a:p>
            <a:pPr defTabSz="457200">
              <a:buSzPts val="2800"/>
            </a:pPr>
            <a:r>
              <a:rPr lang="en-US" altLang="zh-CN"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Tất</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cả</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thành</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viên</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đều</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đọc</a:t>
            </a:r>
            <a:endParaRPr lang="zh-CN" altLang="en-US" sz="3600" dirty="0">
              <a:solidFill>
                <a:srgbClr val="002060"/>
              </a:solidFill>
              <a:cs typeface="Times New Roman" panose="02020603050405020304" pitchFamily="18" charset="0"/>
            </a:endParaRPr>
          </a:p>
        </p:txBody>
      </p:sp>
      <p:pic>
        <p:nvPicPr>
          <p:cNvPr id="5" name="Picture 4">
            <a:extLst>
              <a:ext uri="{FF2B5EF4-FFF2-40B4-BE49-F238E27FC236}">
                <a16:creationId xmlns:a16="http://schemas.microsoft.com/office/drawing/2014/main" id="{FB7C6BE5-A785-8880-2E30-C021D65AB226}"/>
              </a:ext>
            </a:extLst>
          </p:cNvPr>
          <p:cNvPicPr>
            <a:picLocks noChangeAspect="1"/>
          </p:cNvPicPr>
          <p:nvPr/>
        </p:nvPicPr>
        <p:blipFill>
          <a:blip r:embed="rId6"/>
          <a:stretch>
            <a:fillRect/>
          </a:stretch>
        </p:blipFill>
        <p:spPr>
          <a:xfrm>
            <a:off x="6880972" y="1166873"/>
            <a:ext cx="4637808" cy="2333262"/>
          </a:xfrm>
          <a:prstGeom prst="rect">
            <a:avLst/>
          </a:prstGeom>
        </p:spPr>
      </p:pic>
      <p:pic>
        <p:nvPicPr>
          <p:cNvPr id="6" name="Picture 5">
            <a:extLst>
              <a:ext uri="{FF2B5EF4-FFF2-40B4-BE49-F238E27FC236}">
                <a16:creationId xmlns:a16="http://schemas.microsoft.com/office/drawing/2014/main" id="{1E42DE7C-F1F7-EBE1-D8ED-50810988489B}"/>
              </a:ext>
            </a:extLst>
          </p:cNvPr>
          <p:cNvPicPr>
            <a:picLocks noChangeAspect="1"/>
          </p:cNvPicPr>
          <p:nvPr/>
        </p:nvPicPr>
        <p:blipFill>
          <a:blip r:embed="rId7">
            <a:clrChange>
              <a:clrFrom>
                <a:srgbClr val="E0E0E0"/>
              </a:clrFrom>
              <a:clrTo>
                <a:srgbClr val="E0E0E0">
                  <a:alpha val="0"/>
                </a:srgbClr>
              </a:clrTo>
            </a:clrChange>
            <a:extLst>
              <a:ext uri="{BEBA8EAE-BF5A-486C-A8C5-ECC9F3942E4B}">
                <a14:imgProps xmlns:a14="http://schemas.microsoft.com/office/drawing/2010/main">
                  <a14:imgLayer r:embed="rId8">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51791" y="3733393"/>
            <a:ext cx="4396989" cy="2231472"/>
          </a:xfrm>
          <a:prstGeom prst="rect">
            <a:avLst/>
          </a:prstGeom>
        </p:spPr>
      </p:pic>
      <p:pic>
        <p:nvPicPr>
          <p:cNvPr id="7" name="Kí hiệu - Khám phá &amp; Luyện tập">
            <a:extLst>
              <a:ext uri="{FF2B5EF4-FFF2-40B4-BE49-F238E27FC236}">
                <a16:creationId xmlns:a16="http://schemas.microsoft.com/office/drawing/2014/main" id="{E989D066-048D-473E-E641-99CD8E1226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44469" y="136046"/>
            <a:ext cx="851896" cy="851896"/>
          </a:xfrm>
          <a:prstGeom prst="rect">
            <a:avLst/>
          </a:prstGeom>
        </p:spPr>
      </p:pic>
    </p:spTree>
    <p:extLst>
      <p:ext uri="{BB962C8B-B14F-4D97-AF65-F5344CB8AC3E}">
        <p14:creationId xmlns:p14="http://schemas.microsoft.com/office/powerpoint/2010/main" val="39039671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9" name="Picture 40">
            <a:extLst>
              <a:ext uri="{FF2B5EF4-FFF2-40B4-BE49-F238E27FC236}">
                <a16:creationId xmlns:a16="http://schemas.microsoft.com/office/drawing/2014/main" id="{1DE05C24-467E-8BE2-F757-F223F48C5F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53950" y="-278411"/>
            <a:ext cx="8509142" cy="2373911"/>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48BC9B1B-D4D1-9947-B470-1E09430315EF}"/>
              </a:ext>
            </a:extLst>
          </p:cNvPr>
          <p:cNvSpPr txBox="1"/>
          <p:nvPr/>
        </p:nvSpPr>
        <p:spPr>
          <a:xfrm>
            <a:off x="1225849" y="194417"/>
            <a:ext cx="9209380"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w="19050">
                  <a:solidFill>
                    <a:srgbClr val="002060"/>
                  </a:solidFill>
                </a:ln>
                <a:solidFill>
                  <a:srgbClr val="00B050"/>
                </a:solidFill>
                <a:effectLst/>
                <a:uLnTx/>
                <a:uFillTx/>
                <a:ea typeface="+mn-ea"/>
                <a:cs typeface="Calibri" panose="020F0502020204030204" pitchFamily="34" charset="0"/>
              </a:rPr>
              <a:t>Luyện</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đọc</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trước</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lớp</a:t>
            </a:r>
            <a:endParaRPr kumimoji="0" lang="en-US" sz="7000" b="1" i="0" u="none" strike="noStrike" kern="1200" cap="none" spc="0" normalizeH="0" baseline="0" noProof="0" dirty="0">
              <a:ln w="19050">
                <a:solidFill>
                  <a:srgbClr val="002060"/>
                </a:solidFill>
              </a:ln>
              <a:solidFill>
                <a:srgbClr val="00B050"/>
              </a:solidFill>
              <a:effectLst/>
              <a:uLnTx/>
              <a:uFillTx/>
              <a:ea typeface="+mn-ea"/>
              <a:cs typeface="Calibri" panose="020F0502020204030204" pitchFamily="34" charset="0"/>
            </a:endParaRPr>
          </a:p>
        </p:txBody>
      </p:sp>
      <p:grpSp>
        <p:nvGrpSpPr>
          <p:cNvPr id="11" name="Group 10">
            <a:extLst>
              <a:ext uri="{FF2B5EF4-FFF2-40B4-BE49-F238E27FC236}">
                <a16:creationId xmlns:a16="http://schemas.microsoft.com/office/drawing/2014/main" id="{13C0FACB-DC76-BCC9-90C6-423ED21D6567}"/>
              </a:ext>
            </a:extLst>
          </p:cNvPr>
          <p:cNvGrpSpPr/>
          <p:nvPr/>
        </p:nvGrpSpPr>
        <p:grpSpPr>
          <a:xfrm>
            <a:off x="1565866" y="1740372"/>
            <a:ext cx="8495414" cy="3666080"/>
            <a:chOff x="4953840" y="3817600"/>
            <a:chExt cx="7506352" cy="2842692"/>
          </a:xfrm>
        </p:grpSpPr>
        <p:grpSp>
          <p:nvGrpSpPr>
            <p:cNvPr id="14" name="Group 13">
              <a:extLst>
                <a:ext uri="{FF2B5EF4-FFF2-40B4-BE49-F238E27FC236}">
                  <a16:creationId xmlns:a16="http://schemas.microsoft.com/office/drawing/2014/main" id="{62D8DC2C-D458-E94E-7EBF-A802ADF7E6EA}"/>
                </a:ext>
              </a:extLst>
            </p:cNvPr>
            <p:cNvGrpSpPr/>
            <p:nvPr/>
          </p:nvGrpSpPr>
          <p:grpSpPr>
            <a:xfrm>
              <a:off x="4953840" y="3817600"/>
              <a:ext cx="7506352" cy="2842692"/>
              <a:chOff x="3087940" y="1255651"/>
              <a:chExt cx="7506352" cy="2842692"/>
            </a:xfrm>
          </p:grpSpPr>
          <p:sp>
            <p:nvSpPr>
              <p:cNvPr id="24" name="Rectangle: Rounded Corners 23">
                <a:extLst>
                  <a:ext uri="{FF2B5EF4-FFF2-40B4-BE49-F238E27FC236}">
                    <a16:creationId xmlns:a16="http://schemas.microsoft.com/office/drawing/2014/main" id="{99BE8BEE-62DE-64A9-8608-13ADDF95A9C5}"/>
                  </a:ext>
                </a:extLst>
              </p:cNvPr>
              <p:cNvSpPr/>
              <p:nvPr/>
            </p:nvSpPr>
            <p:spPr>
              <a:xfrm>
                <a:off x="3087940" y="1724298"/>
                <a:ext cx="7506352" cy="2374045"/>
              </a:xfrm>
              <a:custGeom>
                <a:avLst/>
                <a:gdLst>
                  <a:gd name="connsiteX0" fmla="*/ 0 w 7506352"/>
                  <a:gd name="connsiteY0" fmla="*/ 478892 h 2374045"/>
                  <a:gd name="connsiteX1" fmla="*/ 478892 w 7506352"/>
                  <a:gd name="connsiteY1" fmla="*/ 0 h 2374045"/>
                  <a:gd name="connsiteX2" fmla="*/ 1068263 w 7506352"/>
                  <a:gd name="connsiteY2" fmla="*/ 0 h 2374045"/>
                  <a:gd name="connsiteX3" fmla="*/ 1526663 w 7506352"/>
                  <a:gd name="connsiteY3" fmla="*/ 0 h 2374045"/>
                  <a:gd name="connsiteX4" fmla="*/ 1985063 w 7506352"/>
                  <a:gd name="connsiteY4" fmla="*/ 0 h 2374045"/>
                  <a:gd name="connsiteX5" fmla="*/ 2443462 w 7506352"/>
                  <a:gd name="connsiteY5" fmla="*/ 0 h 2374045"/>
                  <a:gd name="connsiteX6" fmla="*/ 3098319 w 7506352"/>
                  <a:gd name="connsiteY6" fmla="*/ 0 h 2374045"/>
                  <a:gd name="connsiteX7" fmla="*/ 3753176 w 7506352"/>
                  <a:gd name="connsiteY7" fmla="*/ 0 h 2374045"/>
                  <a:gd name="connsiteX8" fmla="*/ 4408033 w 7506352"/>
                  <a:gd name="connsiteY8" fmla="*/ 0 h 2374045"/>
                  <a:gd name="connsiteX9" fmla="*/ 5193861 w 7506352"/>
                  <a:gd name="connsiteY9" fmla="*/ 0 h 2374045"/>
                  <a:gd name="connsiteX10" fmla="*/ 5848718 w 7506352"/>
                  <a:gd name="connsiteY10" fmla="*/ 0 h 2374045"/>
                  <a:gd name="connsiteX11" fmla="*/ 7027460 w 7506352"/>
                  <a:gd name="connsiteY11" fmla="*/ 0 h 2374045"/>
                  <a:gd name="connsiteX12" fmla="*/ 7506352 w 7506352"/>
                  <a:gd name="connsiteY12" fmla="*/ 478892 h 2374045"/>
                  <a:gd name="connsiteX13" fmla="*/ 7506352 w 7506352"/>
                  <a:gd name="connsiteY13" fmla="*/ 950979 h 2374045"/>
                  <a:gd name="connsiteX14" fmla="*/ 7506352 w 7506352"/>
                  <a:gd name="connsiteY14" fmla="*/ 1408903 h 2374045"/>
                  <a:gd name="connsiteX15" fmla="*/ 7506352 w 7506352"/>
                  <a:gd name="connsiteY15" fmla="*/ 1895153 h 2374045"/>
                  <a:gd name="connsiteX16" fmla="*/ 7027460 w 7506352"/>
                  <a:gd name="connsiteY16" fmla="*/ 2374045 h 2374045"/>
                  <a:gd name="connsiteX17" fmla="*/ 6372603 w 7506352"/>
                  <a:gd name="connsiteY17" fmla="*/ 2374045 h 2374045"/>
                  <a:gd name="connsiteX18" fmla="*/ 5586775 w 7506352"/>
                  <a:gd name="connsiteY18" fmla="*/ 2374045 h 2374045"/>
                  <a:gd name="connsiteX19" fmla="*/ 4931918 w 7506352"/>
                  <a:gd name="connsiteY19" fmla="*/ 2374045 h 2374045"/>
                  <a:gd name="connsiteX20" fmla="*/ 4342547 w 7506352"/>
                  <a:gd name="connsiteY20" fmla="*/ 2374045 h 2374045"/>
                  <a:gd name="connsiteX21" fmla="*/ 3622205 w 7506352"/>
                  <a:gd name="connsiteY21" fmla="*/ 2374045 h 2374045"/>
                  <a:gd name="connsiteX22" fmla="*/ 2967348 w 7506352"/>
                  <a:gd name="connsiteY22" fmla="*/ 2374045 h 2374045"/>
                  <a:gd name="connsiteX23" fmla="*/ 2377977 w 7506352"/>
                  <a:gd name="connsiteY23" fmla="*/ 2374045 h 2374045"/>
                  <a:gd name="connsiteX24" fmla="*/ 1919577 w 7506352"/>
                  <a:gd name="connsiteY24" fmla="*/ 2374045 h 2374045"/>
                  <a:gd name="connsiteX25" fmla="*/ 1330206 w 7506352"/>
                  <a:gd name="connsiteY25" fmla="*/ 2374045 h 2374045"/>
                  <a:gd name="connsiteX26" fmla="*/ 478892 w 7506352"/>
                  <a:gd name="connsiteY26" fmla="*/ 2374045 h 2374045"/>
                  <a:gd name="connsiteX27" fmla="*/ 0 w 7506352"/>
                  <a:gd name="connsiteY27" fmla="*/ 1895153 h 2374045"/>
                  <a:gd name="connsiteX28" fmla="*/ 0 w 7506352"/>
                  <a:gd name="connsiteY28" fmla="*/ 1465554 h 2374045"/>
                  <a:gd name="connsiteX29" fmla="*/ 0 w 7506352"/>
                  <a:gd name="connsiteY29" fmla="*/ 965142 h 2374045"/>
                  <a:gd name="connsiteX30" fmla="*/ 0 w 7506352"/>
                  <a:gd name="connsiteY30"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506352" h="2374045" fill="none" extrusionOk="0">
                    <a:moveTo>
                      <a:pt x="0" y="478892"/>
                    </a:moveTo>
                    <a:cubicBezTo>
                      <a:pt x="20938" y="238542"/>
                      <a:pt x="240901" y="-31240"/>
                      <a:pt x="478892" y="0"/>
                    </a:cubicBezTo>
                    <a:cubicBezTo>
                      <a:pt x="750671" y="-28321"/>
                      <a:pt x="928278" y="223"/>
                      <a:pt x="1068263" y="0"/>
                    </a:cubicBezTo>
                    <a:cubicBezTo>
                      <a:pt x="1208248" y="-223"/>
                      <a:pt x="1332861" y="-1717"/>
                      <a:pt x="1526663" y="0"/>
                    </a:cubicBezTo>
                    <a:cubicBezTo>
                      <a:pt x="1720465" y="1717"/>
                      <a:pt x="1793010" y="17706"/>
                      <a:pt x="1985063" y="0"/>
                    </a:cubicBezTo>
                    <a:cubicBezTo>
                      <a:pt x="2177116" y="-17706"/>
                      <a:pt x="2300951" y="-1682"/>
                      <a:pt x="2443462" y="0"/>
                    </a:cubicBezTo>
                    <a:cubicBezTo>
                      <a:pt x="2585973" y="1682"/>
                      <a:pt x="2799615" y="9978"/>
                      <a:pt x="3098319" y="0"/>
                    </a:cubicBezTo>
                    <a:cubicBezTo>
                      <a:pt x="3397023" y="-9978"/>
                      <a:pt x="3526270" y="-17426"/>
                      <a:pt x="3753176" y="0"/>
                    </a:cubicBezTo>
                    <a:cubicBezTo>
                      <a:pt x="3980082" y="17426"/>
                      <a:pt x="4210002" y="24145"/>
                      <a:pt x="4408033" y="0"/>
                    </a:cubicBezTo>
                    <a:cubicBezTo>
                      <a:pt x="4606064" y="-24145"/>
                      <a:pt x="4803376" y="21373"/>
                      <a:pt x="5193861" y="0"/>
                    </a:cubicBezTo>
                    <a:cubicBezTo>
                      <a:pt x="5584346" y="-21373"/>
                      <a:pt x="5524582" y="7319"/>
                      <a:pt x="5848718" y="0"/>
                    </a:cubicBezTo>
                    <a:cubicBezTo>
                      <a:pt x="6172854" y="-7319"/>
                      <a:pt x="6565906" y="42678"/>
                      <a:pt x="7027460" y="0"/>
                    </a:cubicBezTo>
                    <a:cubicBezTo>
                      <a:pt x="7271307" y="-43586"/>
                      <a:pt x="7497251" y="221568"/>
                      <a:pt x="7506352" y="478892"/>
                    </a:cubicBezTo>
                    <a:cubicBezTo>
                      <a:pt x="7500792" y="581942"/>
                      <a:pt x="7522889" y="795313"/>
                      <a:pt x="7506352" y="950979"/>
                    </a:cubicBezTo>
                    <a:cubicBezTo>
                      <a:pt x="7489815" y="1106645"/>
                      <a:pt x="7526038" y="1279452"/>
                      <a:pt x="7506352" y="1408903"/>
                    </a:cubicBezTo>
                    <a:cubicBezTo>
                      <a:pt x="7486666" y="1538354"/>
                      <a:pt x="7494716" y="1778975"/>
                      <a:pt x="7506352" y="1895153"/>
                    </a:cubicBezTo>
                    <a:cubicBezTo>
                      <a:pt x="7525699" y="2180722"/>
                      <a:pt x="7318746" y="2380018"/>
                      <a:pt x="7027460" y="2374045"/>
                    </a:cubicBezTo>
                    <a:cubicBezTo>
                      <a:pt x="6799745" y="2402986"/>
                      <a:pt x="6630014" y="2346209"/>
                      <a:pt x="6372603" y="2374045"/>
                    </a:cubicBezTo>
                    <a:cubicBezTo>
                      <a:pt x="6115192" y="2401881"/>
                      <a:pt x="5924607" y="2395203"/>
                      <a:pt x="5586775" y="2374045"/>
                    </a:cubicBezTo>
                    <a:cubicBezTo>
                      <a:pt x="5248943" y="2352887"/>
                      <a:pt x="5075124" y="2394050"/>
                      <a:pt x="4931918" y="2374045"/>
                    </a:cubicBezTo>
                    <a:cubicBezTo>
                      <a:pt x="4788712" y="2354040"/>
                      <a:pt x="4619459" y="2395009"/>
                      <a:pt x="4342547" y="2374045"/>
                    </a:cubicBezTo>
                    <a:cubicBezTo>
                      <a:pt x="4065635" y="2353081"/>
                      <a:pt x="3803179" y="2372634"/>
                      <a:pt x="3622205" y="2374045"/>
                    </a:cubicBezTo>
                    <a:cubicBezTo>
                      <a:pt x="3441231" y="2375456"/>
                      <a:pt x="3286293" y="2404159"/>
                      <a:pt x="2967348" y="2374045"/>
                    </a:cubicBezTo>
                    <a:cubicBezTo>
                      <a:pt x="2648403" y="2343931"/>
                      <a:pt x="2596418" y="2347028"/>
                      <a:pt x="2377977" y="2374045"/>
                    </a:cubicBezTo>
                    <a:cubicBezTo>
                      <a:pt x="2159536" y="2401062"/>
                      <a:pt x="2083092" y="2357956"/>
                      <a:pt x="1919577" y="2374045"/>
                    </a:cubicBezTo>
                    <a:cubicBezTo>
                      <a:pt x="1756062" y="2390134"/>
                      <a:pt x="1515394" y="2356699"/>
                      <a:pt x="1330206" y="2374045"/>
                    </a:cubicBezTo>
                    <a:cubicBezTo>
                      <a:pt x="1145018" y="2391391"/>
                      <a:pt x="655246" y="2347934"/>
                      <a:pt x="478892" y="2374045"/>
                    </a:cubicBezTo>
                    <a:cubicBezTo>
                      <a:pt x="177203" y="2324637"/>
                      <a:pt x="41273" y="2198922"/>
                      <a:pt x="0" y="1895153"/>
                    </a:cubicBezTo>
                    <a:cubicBezTo>
                      <a:pt x="-14815" y="1699161"/>
                      <a:pt x="-9057" y="1601312"/>
                      <a:pt x="0" y="1465554"/>
                    </a:cubicBezTo>
                    <a:cubicBezTo>
                      <a:pt x="9057" y="1329796"/>
                      <a:pt x="2594" y="1185084"/>
                      <a:pt x="0" y="965142"/>
                    </a:cubicBezTo>
                    <a:cubicBezTo>
                      <a:pt x="-2594" y="745200"/>
                      <a:pt x="2512" y="648951"/>
                      <a:pt x="0" y="478892"/>
                    </a:cubicBezTo>
                    <a:close/>
                  </a:path>
                  <a:path w="7506352" h="2374045" stroke="0" extrusionOk="0">
                    <a:moveTo>
                      <a:pt x="0" y="478892"/>
                    </a:moveTo>
                    <a:cubicBezTo>
                      <a:pt x="1648" y="264812"/>
                      <a:pt x="242370" y="49968"/>
                      <a:pt x="478892" y="0"/>
                    </a:cubicBezTo>
                    <a:cubicBezTo>
                      <a:pt x="669425" y="-30363"/>
                      <a:pt x="908244" y="4671"/>
                      <a:pt x="1199234" y="0"/>
                    </a:cubicBezTo>
                    <a:cubicBezTo>
                      <a:pt x="1490224" y="-4671"/>
                      <a:pt x="1519033" y="12498"/>
                      <a:pt x="1723120" y="0"/>
                    </a:cubicBezTo>
                    <a:cubicBezTo>
                      <a:pt x="1927207" y="-12498"/>
                      <a:pt x="2008496" y="-17335"/>
                      <a:pt x="2247005" y="0"/>
                    </a:cubicBezTo>
                    <a:cubicBezTo>
                      <a:pt x="2485514" y="17335"/>
                      <a:pt x="2618295" y="-26425"/>
                      <a:pt x="2967348" y="0"/>
                    </a:cubicBezTo>
                    <a:cubicBezTo>
                      <a:pt x="3316401" y="26425"/>
                      <a:pt x="3332064" y="6882"/>
                      <a:pt x="3556719" y="0"/>
                    </a:cubicBezTo>
                    <a:cubicBezTo>
                      <a:pt x="3781374" y="-6882"/>
                      <a:pt x="4126093" y="-724"/>
                      <a:pt x="4342547" y="0"/>
                    </a:cubicBezTo>
                    <a:cubicBezTo>
                      <a:pt x="4559001" y="724"/>
                      <a:pt x="4857768" y="6764"/>
                      <a:pt x="5128375" y="0"/>
                    </a:cubicBezTo>
                    <a:cubicBezTo>
                      <a:pt x="5398982" y="-6764"/>
                      <a:pt x="5567200" y="24842"/>
                      <a:pt x="5848718" y="0"/>
                    </a:cubicBezTo>
                    <a:cubicBezTo>
                      <a:pt x="6130236" y="-24842"/>
                      <a:pt x="6258641" y="20920"/>
                      <a:pt x="6372603" y="0"/>
                    </a:cubicBezTo>
                    <a:cubicBezTo>
                      <a:pt x="6486566" y="-20920"/>
                      <a:pt x="6852193" y="-23996"/>
                      <a:pt x="7027460" y="0"/>
                    </a:cubicBezTo>
                    <a:cubicBezTo>
                      <a:pt x="7294088" y="-14018"/>
                      <a:pt x="7553014" y="224162"/>
                      <a:pt x="7506352" y="478892"/>
                    </a:cubicBezTo>
                    <a:cubicBezTo>
                      <a:pt x="7503633" y="611288"/>
                      <a:pt x="7499484" y="808677"/>
                      <a:pt x="7506352" y="922654"/>
                    </a:cubicBezTo>
                    <a:cubicBezTo>
                      <a:pt x="7513220" y="1036631"/>
                      <a:pt x="7498574" y="1227926"/>
                      <a:pt x="7506352" y="1366416"/>
                    </a:cubicBezTo>
                    <a:cubicBezTo>
                      <a:pt x="7514130" y="1504906"/>
                      <a:pt x="7514954" y="1729111"/>
                      <a:pt x="7506352" y="1895153"/>
                    </a:cubicBezTo>
                    <a:cubicBezTo>
                      <a:pt x="7529329" y="2164852"/>
                      <a:pt x="7275185" y="2368498"/>
                      <a:pt x="7027460" y="2374045"/>
                    </a:cubicBezTo>
                    <a:cubicBezTo>
                      <a:pt x="6851365" y="2391143"/>
                      <a:pt x="6680746" y="2376742"/>
                      <a:pt x="6503575" y="2374045"/>
                    </a:cubicBezTo>
                    <a:cubicBezTo>
                      <a:pt x="6326404" y="2371348"/>
                      <a:pt x="5994339" y="2384277"/>
                      <a:pt x="5717746" y="2374045"/>
                    </a:cubicBezTo>
                    <a:cubicBezTo>
                      <a:pt x="5441153" y="2363813"/>
                      <a:pt x="5341794" y="2393066"/>
                      <a:pt x="4997404" y="2374045"/>
                    </a:cubicBezTo>
                    <a:cubicBezTo>
                      <a:pt x="4653014" y="2355024"/>
                      <a:pt x="4531280" y="2400088"/>
                      <a:pt x="4408033" y="2374045"/>
                    </a:cubicBezTo>
                    <a:cubicBezTo>
                      <a:pt x="4284786" y="2348002"/>
                      <a:pt x="3997884" y="2348580"/>
                      <a:pt x="3884147" y="2374045"/>
                    </a:cubicBezTo>
                    <a:cubicBezTo>
                      <a:pt x="3770410" y="2399510"/>
                      <a:pt x="3501944" y="2353536"/>
                      <a:pt x="3360262" y="2374045"/>
                    </a:cubicBezTo>
                    <a:cubicBezTo>
                      <a:pt x="3218581" y="2394554"/>
                      <a:pt x="2890609" y="2384359"/>
                      <a:pt x="2574434" y="2374045"/>
                    </a:cubicBezTo>
                    <a:cubicBezTo>
                      <a:pt x="2258259" y="2363731"/>
                      <a:pt x="2129182" y="2403065"/>
                      <a:pt x="1985063" y="2374045"/>
                    </a:cubicBezTo>
                    <a:cubicBezTo>
                      <a:pt x="1840944" y="2345025"/>
                      <a:pt x="1362052" y="2357229"/>
                      <a:pt x="1199234" y="2374045"/>
                    </a:cubicBezTo>
                    <a:cubicBezTo>
                      <a:pt x="1036416" y="2390861"/>
                      <a:pt x="820990" y="2406213"/>
                      <a:pt x="478892" y="2374045"/>
                    </a:cubicBezTo>
                    <a:cubicBezTo>
                      <a:pt x="235766" y="2400289"/>
                      <a:pt x="-20797" y="2120669"/>
                      <a:pt x="0" y="1895153"/>
                    </a:cubicBezTo>
                    <a:cubicBezTo>
                      <a:pt x="2366" y="1727065"/>
                      <a:pt x="3755" y="1601435"/>
                      <a:pt x="0" y="1423066"/>
                    </a:cubicBezTo>
                    <a:cubicBezTo>
                      <a:pt x="-3755" y="1244697"/>
                      <a:pt x="411" y="1151208"/>
                      <a:pt x="0" y="979304"/>
                    </a:cubicBezTo>
                    <a:cubicBezTo>
                      <a:pt x="-411" y="807400"/>
                      <a:pt x="-10122" y="697451"/>
                      <a:pt x="0" y="478892"/>
                    </a:cubicBezTo>
                    <a:close/>
                  </a:path>
                </a:pathLst>
              </a:custGeom>
              <a:solidFill>
                <a:sysClr val="window" lastClr="FFFFFF">
                  <a:alpha val="85000"/>
                </a:sysClr>
              </a:solidFill>
              <a:ln w="38100" cap="flat" cmpd="sng" algn="ctr">
                <a:solidFill>
                  <a:srgbClr val="002060"/>
                </a:solidFill>
                <a:prstDash val="solid"/>
                <a:miter lim="800000"/>
                <a:extLst>
                  <a:ext uri="{C807C97D-BFC1-408E-A445-0C87EB9F89A2}">
                    <ask:lineSketchStyleProps xmln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1.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đúng</a:t>
                </a:r>
                <a:r>
                  <a:rPr kumimoji="0" lang="en-US" sz="4400" b="0" i="0" u="none" strike="noStrike" kern="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2.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to, </a:t>
                </a:r>
                <a:r>
                  <a:rPr kumimoji="0" lang="en-US" sz="4400" b="0" i="0" u="none" strike="noStrike" kern="0" cap="none" spc="0" normalizeH="0" baseline="0" noProof="0" dirty="0" err="1">
                    <a:ln>
                      <a:noFill/>
                    </a:ln>
                    <a:solidFill>
                      <a:srgbClr val="000000"/>
                    </a:solidFill>
                    <a:effectLst/>
                    <a:uLnTx/>
                    <a:uFillTx/>
                    <a:ea typeface="+mn-ea"/>
                    <a:cs typeface="+mn-cs"/>
                  </a:rPr>
                  <a:t>rõ</a:t>
                </a:r>
                <a:r>
                  <a:rPr kumimoji="0" lang="en-US" sz="4400" b="0" i="0" u="none" strike="noStrike" kern="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3.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ngắt</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nghỉ</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đúng</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chỗ</a:t>
                </a:r>
                <a:r>
                  <a:rPr kumimoji="0" lang="en-US" sz="4400" b="0" i="0" u="none" strike="noStrike" kern="0" cap="none" spc="0" normalizeH="0" baseline="0" noProof="0" dirty="0">
                    <a:ln>
                      <a:noFill/>
                    </a:ln>
                    <a:solidFill>
                      <a:srgbClr val="000000"/>
                    </a:solidFill>
                    <a:effectLst/>
                    <a:uLnTx/>
                    <a:uFillTx/>
                    <a:ea typeface="+mn-ea"/>
                    <a:cs typeface="+mn-cs"/>
                  </a:rPr>
                  <a:t>.</a:t>
                </a:r>
              </a:p>
            </p:txBody>
          </p:sp>
          <p:sp>
            <p:nvSpPr>
              <p:cNvPr id="25" name="Rectangle: Rounded Corners 24">
                <a:extLst>
                  <a:ext uri="{FF2B5EF4-FFF2-40B4-BE49-F238E27FC236}">
                    <a16:creationId xmlns:a16="http://schemas.microsoft.com/office/drawing/2014/main" id="{5066670E-85B6-AA3E-12CB-5DC2802A9C89}"/>
                  </a:ext>
                </a:extLst>
              </p:cNvPr>
              <p:cNvSpPr/>
              <p:nvPr/>
            </p:nvSpPr>
            <p:spPr>
              <a:xfrm>
                <a:off x="4445671" y="1255651"/>
                <a:ext cx="4621427" cy="796835"/>
              </a:xfrm>
              <a:prstGeom prst="roundRect">
                <a:avLst>
                  <a:gd name="adj" fmla="val 50000"/>
                </a:avLst>
              </a:prstGeom>
              <a:solidFill>
                <a:srgbClr val="CCFFFF"/>
              </a:solidFill>
              <a:ln w="38100" cap="flat" cmpd="sng" algn="ctr">
                <a:solidFill>
                  <a:srgbClr val="00206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Tiêu</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chí</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đánh</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giá</a:t>
                </a:r>
                <a:endPar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endParaRPr>
              </a:p>
            </p:txBody>
          </p:sp>
        </p:grpSp>
        <p:pic>
          <p:nvPicPr>
            <p:cNvPr id="15" name="Picture 14">
              <a:extLst>
                <a:ext uri="{FF2B5EF4-FFF2-40B4-BE49-F238E27FC236}">
                  <a16:creationId xmlns:a16="http://schemas.microsoft.com/office/drawing/2014/main" id="{2AD60708-535C-8951-B360-9BF868739DF5}"/>
                </a:ext>
              </a:extLst>
            </p:cNvPr>
            <p:cNvPicPr>
              <a:picLocks noChangeAspect="1"/>
            </p:cNvPicPr>
            <p:nvPr/>
          </p:nvPicPr>
          <p:blipFill>
            <a:blip r:embed="rId6"/>
            <a:stretch>
              <a:fillRect/>
            </a:stretch>
          </p:blipFill>
          <p:spPr>
            <a:xfrm>
              <a:off x="8222519" y="4842941"/>
              <a:ext cx="469963" cy="469963"/>
            </a:xfrm>
            <a:prstGeom prst="rect">
              <a:avLst/>
            </a:prstGeom>
          </p:spPr>
        </p:pic>
        <p:pic>
          <p:nvPicPr>
            <p:cNvPr id="16" name="Picture 15">
              <a:extLst>
                <a:ext uri="{FF2B5EF4-FFF2-40B4-BE49-F238E27FC236}">
                  <a16:creationId xmlns:a16="http://schemas.microsoft.com/office/drawing/2014/main" id="{CD6F39AE-B951-D928-EA4A-9AA1C2E4A614}"/>
                </a:ext>
              </a:extLst>
            </p:cNvPr>
            <p:cNvPicPr>
              <a:picLocks noChangeAspect="1"/>
            </p:cNvPicPr>
            <p:nvPr/>
          </p:nvPicPr>
          <p:blipFill>
            <a:blip r:embed="rId7"/>
            <a:stretch>
              <a:fillRect/>
            </a:stretch>
          </p:blipFill>
          <p:spPr>
            <a:xfrm>
              <a:off x="7665845" y="4842941"/>
              <a:ext cx="469963" cy="469963"/>
            </a:xfrm>
            <a:prstGeom prst="rect">
              <a:avLst/>
            </a:prstGeom>
          </p:spPr>
        </p:pic>
        <p:pic>
          <p:nvPicPr>
            <p:cNvPr id="17" name="Picture 16">
              <a:extLst>
                <a:ext uri="{FF2B5EF4-FFF2-40B4-BE49-F238E27FC236}">
                  <a16:creationId xmlns:a16="http://schemas.microsoft.com/office/drawing/2014/main" id="{FD40977C-829D-DF21-53B8-441E9B110BDE}"/>
                </a:ext>
              </a:extLst>
            </p:cNvPr>
            <p:cNvPicPr>
              <a:picLocks noChangeAspect="1"/>
            </p:cNvPicPr>
            <p:nvPr/>
          </p:nvPicPr>
          <p:blipFill>
            <a:blip r:embed="rId8"/>
            <a:stretch>
              <a:fillRect/>
            </a:stretch>
          </p:blipFill>
          <p:spPr>
            <a:xfrm>
              <a:off x="8779193" y="4842941"/>
              <a:ext cx="469963" cy="469963"/>
            </a:xfrm>
            <a:prstGeom prst="rect">
              <a:avLst/>
            </a:prstGeom>
          </p:spPr>
        </p:pic>
        <p:pic>
          <p:nvPicPr>
            <p:cNvPr id="18" name="Picture 17">
              <a:extLst>
                <a:ext uri="{FF2B5EF4-FFF2-40B4-BE49-F238E27FC236}">
                  <a16:creationId xmlns:a16="http://schemas.microsoft.com/office/drawing/2014/main" id="{A08388A6-1015-B9B1-4DB2-0EB17C971F47}"/>
                </a:ext>
              </a:extLst>
            </p:cNvPr>
            <p:cNvPicPr>
              <a:picLocks noChangeAspect="1"/>
            </p:cNvPicPr>
            <p:nvPr/>
          </p:nvPicPr>
          <p:blipFill>
            <a:blip r:embed="rId6"/>
            <a:stretch>
              <a:fillRect/>
            </a:stretch>
          </p:blipFill>
          <p:spPr>
            <a:xfrm>
              <a:off x="8431474" y="5427115"/>
              <a:ext cx="469963" cy="469963"/>
            </a:xfrm>
            <a:prstGeom prst="rect">
              <a:avLst/>
            </a:prstGeom>
          </p:spPr>
        </p:pic>
        <p:pic>
          <p:nvPicPr>
            <p:cNvPr id="19" name="Picture 18">
              <a:extLst>
                <a:ext uri="{FF2B5EF4-FFF2-40B4-BE49-F238E27FC236}">
                  <a16:creationId xmlns:a16="http://schemas.microsoft.com/office/drawing/2014/main" id="{E09501BA-6E5A-3875-51EC-C52A856F61EA}"/>
                </a:ext>
              </a:extLst>
            </p:cNvPr>
            <p:cNvPicPr>
              <a:picLocks noChangeAspect="1"/>
            </p:cNvPicPr>
            <p:nvPr/>
          </p:nvPicPr>
          <p:blipFill>
            <a:blip r:embed="rId7"/>
            <a:stretch>
              <a:fillRect/>
            </a:stretch>
          </p:blipFill>
          <p:spPr>
            <a:xfrm>
              <a:off x="7874801" y="5427115"/>
              <a:ext cx="469963" cy="469963"/>
            </a:xfrm>
            <a:prstGeom prst="rect">
              <a:avLst/>
            </a:prstGeom>
          </p:spPr>
        </p:pic>
        <p:pic>
          <p:nvPicPr>
            <p:cNvPr id="20" name="Picture 19">
              <a:extLst>
                <a:ext uri="{FF2B5EF4-FFF2-40B4-BE49-F238E27FC236}">
                  <a16:creationId xmlns:a16="http://schemas.microsoft.com/office/drawing/2014/main" id="{256990FC-9F35-AB01-48F2-3AF5B5FD86FF}"/>
                </a:ext>
              </a:extLst>
            </p:cNvPr>
            <p:cNvPicPr>
              <a:picLocks noChangeAspect="1"/>
            </p:cNvPicPr>
            <p:nvPr/>
          </p:nvPicPr>
          <p:blipFill>
            <a:blip r:embed="rId8"/>
            <a:stretch>
              <a:fillRect/>
            </a:stretch>
          </p:blipFill>
          <p:spPr>
            <a:xfrm>
              <a:off x="8988150" y="5427115"/>
              <a:ext cx="469963" cy="469963"/>
            </a:xfrm>
            <a:prstGeom prst="rect">
              <a:avLst/>
            </a:prstGeom>
          </p:spPr>
        </p:pic>
        <p:pic>
          <p:nvPicPr>
            <p:cNvPr id="21" name="Picture 20">
              <a:extLst>
                <a:ext uri="{FF2B5EF4-FFF2-40B4-BE49-F238E27FC236}">
                  <a16:creationId xmlns:a16="http://schemas.microsoft.com/office/drawing/2014/main" id="{DDE761B1-FE3F-7ED3-B1CC-0A0403791175}"/>
                </a:ext>
              </a:extLst>
            </p:cNvPr>
            <p:cNvPicPr>
              <a:picLocks noChangeAspect="1"/>
            </p:cNvPicPr>
            <p:nvPr/>
          </p:nvPicPr>
          <p:blipFill>
            <a:blip r:embed="rId6"/>
            <a:stretch>
              <a:fillRect/>
            </a:stretch>
          </p:blipFill>
          <p:spPr>
            <a:xfrm>
              <a:off x="11249274" y="5931439"/>
              <a:ext cx="469963" cy="469963"/>
            </a:xfrm>
            <a:prstGeom prst="rect">
              <a:avLst/>
            </a:prstGeom>
          </p:spPr>
        </p:pic>
        <p:pic>
          <p:nvPicPr>
            <p:cNvPr id="22" name="Picture 21">
              <a:extLst>
                <a:ext uri="{FF2B5EF4-FFF2-40B4-BE49-F238E27FC236}">
                  <a16:creationId xmlns:a16="http://schemas.microsoft.com/office/drawing/2014/main" id="{BFE69214-505B-E5DD-D2E6-FBE7EF49F432}"/>
                </a:ext>
              </a:extLst>
            </p:cNvPr>
            <p:cNvPicPr>
              <a:picLocks noChangeAspect="1"/>
            </p:cNvPicPr>
            <p:nvPr/>
          </p:nvPicPr>
          <p:blipFill>
            <a:blip r:embed="rId7"/>
            <a:stretch>
              <a:fillRect/>
            </a:stretch>
          </p:blipFill>
          <p:spPr>
            <a:xfrm>
              <a:off x="10692600" y="5931439"/>
              <a:ext cx="469963" cy="469963"/>
            </a:xfrm>
            <a:prstGeom prst="rect">
              <a:avLst/>
            </a:prstGeom>
          </p:spPr>
        </p:pic>
        <p:pic>
          <p:nvPicPr>
            <p:cNvPr id="23" name="Picture 22">
              <a:extLst>
                <a:ext uri="{FF2B5EF4-FFF2-40B4-BE49-F238E27FC236}">
                  <a16:creationId xmlns:a16="http://schemas.microsoft.com/office/drawing/2014/main" id="{AB20E73D-8CF8-A8F0-5F56-CBF1B5B2F5F4}"/>
                </a:ext>
              </a:extLst>
            </p:cNvPr>
            <p:cNvPicPr>
              <a:picLocks noChangeAspect="1"/>
            </p:cNvPicPr>
            <p:nvPr/>
          </p:nvPicPr>
          <p:blipFill>
            <a:blip r:embed="rId8"/>
            <a:stretch>
              <a:fillRect/>
            </a:stretch>
          </p:blipFill>
          <p:spPr>
            <a:xfrm>
              <a:off x="11805947" y="5931439"/>
              <a:ext cx="469963" cy="469963"/>
            </a:xfrm>
            <a:prstGeom prst="rect">
              <a:avLst/>
            </a:prstGeom>
          </p:spPr>
        </p:pic>
      </p:grpSp>
      <p:pic>
        <p:nvPicPr>
          <p:cNvPr id="26" name="Picture 10">
            <a:extLst>
              <a:ext uri="{FF2B5EF4-FFF2-40B4-BE49-F238E27FC236}">
                <a16:creationId xmlns:a16="http://schemas.microsoft.com/office/drawing/2014/main" id="{3E552B10-AFF4-1F19-6274-AD4437EB8835}"/>
              </a:ext>
            </a:extLst>
          </p:cNvPr>
          <p:cNvPicPr>
            <a:picLocks noChangeAspect="1"/>
          </p:cNvPicPr>
          <p:nvPr/>
        </p:nvPicPr>
        <p:blipFill rotWithShape="1">
          <a:blip r:embed="rId9"/>
          <a:srcRect l="32348" t="-4552"/>
          <a:stretch/>
        </p:blipFill>
        <p:spPr>
          <a:xfrm>
            <a:off x="9712180" y="4895850"/>
            <a:ext cx="2832850" cy="1942751"/>
          </a:xfrm>
          <a:prstGeom prst="rect">
            <a:avLst/>
          </a:prstGeom>
        </p:spPr>
      </p:pic>
    </p:spTree>
    <p:extLst>
      <p:ext uri="{BB962C8B-B14F-4D97-AF65-F5344CB8AC3E}">
        <p14:creationId xmlns:p14="http://schemas.microsoft.com/office/powerpoint/2010/main" val="11523773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4"/>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5"/>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BB3534BC-7E25-4369-2D38-46A8E6F4B79E}"/>
              </a:ext>
            </a:extLst>
          </p:cNvPr>
          <p:cNvPicPr>
            <a:picLocks noChangeAspect="1"/>
          </p:cNvPicPr>
          <p:nvPr/>
        </p:nvPicPr>
        <p:blipFill>
          <a:blip r:embed="rId6"/>
          <a:stretch>
            <a:fillRect/>
          </a:stretch>
        </p:blipFill>
        <p:spPr>
          <a:xfrm>
            <a:off x="2686050" y="1806528"/>
            <a:ext cx="6581232" cy="1203372"/>
          </a:xfrm>
          <a:prstGeom prst="rect">
            <a:avLst/>
          </a:prstGeom>
        </p:spPr>
      </p:pic>
    </p:spTree>
    <p:extLst>
      <p:ext uri="{BB962C8B-B14F-4D97-AF65-F5344CB8AC3E}">
        <p14:creationId xmlns:p14="http://schemas.microsoft.com/office/powerpoint/2010/main" val="33078426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26191"/>
            <a:ext cx="3857625" cy="6858000"/>
          </a:xfrm>
          <a:prstGeom prst="rect">
            <a:avLst/>
          </a:prstGeom>
        </p:spPr>
      </p:pic>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1201" y="-13632"/>
            <a:ext cx="3857625" cy="6858000"/>
          </a:xfrm>
          <a:prstGeom prst="rect">
            <a:avLst/>
          </a:prstGeom>
        </p:spPr>
      </p:pic>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547" y="-13632"/>
            <a:ext cx="3857625" cy="6858000"/>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162608" y="2190726"/>
            <a:ext cx="1219200" cy="1224643"/>
          </a:xfrm>
          <a:prstGeom prst="rect">
            <a:avLst/>
          </a:prstGeom>
        </p:spPr>
      </p:pic>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2637405" y="1695852"/>
            <a:ext cx="1219200" cy="1224643"/>
          </a:xfrm>
          <a:prstGeom prst="rect">
            <a:avLst/>
          </a:prstGeom>
        </p:spPr>
      </p:pic>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4876800" y="2051958"/>
            <a:ext cx="1219200" cy="1224643"/>
          </a:xfrm>
          <a:prstGeom prst="rect">
            <a:avLst/>
          </a:prstGeom>
        </p:spPr>
      </p:pic>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6096000" y="3600549"/>
            <a:ext cx="1219200" cy="1224643"/>
          </a:xfrm>
          <a:prstGeom prst="rect">
            <a:avLst/>
          </a:prstGeom>
        </p:spPr>
      </p:pic>
      <p:sp>
        <p:nvSpPr>
          <p:cNvPr id="15" name="TextBox 14"/>
          <p:cNvSpPr txBox="1"/>
          <p:nvPr/>
        </p:nvSpPr>
        <p:spPr>
          <a:xfrm>
            <a:off x="159546" y="39108"/>
            <a:ext cx="11880054" cy="830997"/>
          </a:xfrm>
          <a:prstGeom prst="rect">
            <a:avLst/>
          </a:prstGeom>
          <a:solidFill>
            <a:srgbClr val="FEE4CE"/>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Hôm</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nay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là</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sinh</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nhật</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của</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2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anh</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Bi Bon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Bố</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mẹ</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tặng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rất</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nhiều</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cho</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hai</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anh</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Các</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bạn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hãy</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cùng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mở</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hộp</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ra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xem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bên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trong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là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những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gì</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nhé</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a:t>
            </a:r>
          </a:p>
        </p:txBody>
      </p:sp>
      <p:pic>
        <p:nvPicPr>
          <p:cNvPr id="6146" name="Picture 2" descr="beginning clipart - Clip Art Library">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588" l="10000" r="100000"/>
                    </a14:imgEffect>
                  </a14:imgLayer>
                </a14:imgProps>
              </a:ext>
              <a:ext uri="{28A0092B-C50C-407E-A947-70E740481C1C}">
                <a14:useLocalDpi xmlns:a14="http://schemas.microsoft.com/office/drawing/2010/main" val="0"/>
              </a:ext>
            </a:extLst>
          </a:blip>
          <a:srcRect/>
          <a:stretch>
            <a:fillRect/>
          </a:stretch>
        </p:blipFill>
        <p:spPr bwMode="auto">
          <a:xfrm>
            <a:off x="5286375" y="5199718"/>
            <a:ext cx="1619250" cy="16192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E26748B-F428-C515-9494-6FB2B07A1597}"/>
              </a:ext>
            </a:extLst>
          </p:cNvPr>
          <p:cNvPicPr>
            <a:picLocks noChangeAspect="1"/>
          </p:cNvPicPr>
          <p:nvPr/>
        </p:nvPicPr>
        <p:blipFill>
          <a:blip r:embed="rId8"/>
          <a:stretch>
            <a:fillRect/>
          </a:stretch>
        </p:blipFill>
        <p:spPr>
          <a:xfrm>
            <a:off x="1537162" y="3990976"/>
            <a:ext cx="2877966" cy="2409780"/>
          </a:xfrm>
          <a:prstGeom prst="rect">
            <a:avLst/>
          </a:prstGeom>
          <a:effectLst>
            <a:outerShdw blurRad="76200" dir="18900000" sy="23000" kx="-1200000" algn="bl" rotWithShape="0">
              <a:prstClr val="black">
                <a:alpha val="20000"/>
              </a:prstClr>
            </a:outerShdw>
          </a:effectLst>
        </p:spPr>
      </p:pic>
      <p:pic>
        <p:nvPicPr>
          <p:cNvPr id="6" name="Picture 5">
            <a:extLst>
              <a:ext uri="{FF2B5EF4-FFF2-40B4-BE49-F238E27FC236}">
                <a16:creationId xmlns:a16="http://schemas.microsoft.com/office/drawing/2014/main" id="{F789538B-7A98-F35E-FC0D-453A0C6682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6775" y="3152775"/>
            <a:ext cx="3705225" cy="3705225"/>
          </a:xfrm>
          <a:prstGeom prst="rect">
            <a:avLst/>
          </a:prstGeom>
        </p:spPr>
      </p:pic>
    </p:spTree>
    <p:extLst>
      <p:ext uri="{BB962C8B-B14F-4D97-AF65-F5344CB8AC3E}">
        <p14:creationId xmlns:p14="http://schemas.microsoft.com/office/powerpoint/2010/main" val="221961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9"/>
                                        </p:tgtEl>
                                        <p:attrNameLst>
                                          <p:attrName>r</p:attrName>
                                        </p:attrNameLst>
                                      </p:cBhvr>
                                    </p:animRot>
                                    <p:animRot by="-240000">
                                      <p:cBhvr>
                                        <p:cTn id="19" dur="200" fill="hold">
                                          <p:stCondLst>
                                            <p:cond delay="200"/>
                                          </p:stCondLst>
                                        </p:cTn>
                                        <p:tgtEl>
                                          <p:spTgt spid="9"/>
                                        </p:tgtEl>
                                        <p:attrNameLst>
                                          <p:attrName>r</p:attrName>
                                        </p:attrNameLst>
                                      </p:cBhvr>
                                    </p:animRot>
                                    <p:animRot by="240000">
                                      <p:cBhvr>
                                        <p:cTn id="20" dur="200" fill="hold">
                                          <p:stCondLst>
                                            <p:cond delay="400"/>
                                          </p:stCondLst>
                                        </p:cTn>
                                        <p:tgtEl>
                                          <p:spTgt spid="9"/>
                                        </p:tgtEl>
                                        <p:attrNameLst>
                                          <p:attrName>r</p:attrName>
                                        </p:attrNameLst>
                                      </p:cBhvr>
                                    </p:animRot>
                                    <p:animRot by="-240000">
                                      <p:cBhvr>
                                        <p:cTn id="21" dur="200" fill="hold">
                                          <p:stCondLst>
                                            <p:cond delay="600"/>
                                          </p:stCondLst>
                                        </p:cTn>
                                        <p:tgtEl>
                                          <p:spTgt spid="9"/>
                                        </p:tgtEl>
                                        <p:attrNameLst>
                                          <p:attrName>r</p:attrName>
                                        </p:attrNameLst>
                                      </p:cBhvr>
                                    </p:animRot>
                                    <p:animRot by="120000">
                                      <p:cBhvr>
                                        <p:cTn id="22" dur="200" fill="hold">
                                          <p:stCondLst>
                                            <p:cond delay="800"/>
                                          </p:stCondLst>
                                        </p:cTn>
                                        <p:tgtEl>
                                          <p:spTgt spid="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par>
                                <p:cTn id="29" presetID="32" presetClass="emph" presetSubtype="0" fill="hold" nodeType="withEffect">
                                  <p:stCondLst>
                                    <p:cond delay="0"/>
                                  </p:stCondLst>
                                  <p:childTnLst>
                                    <p:animRot by="120000">
                                      <p:cBhvr>
                                        <p:cTn id="30" dur="175" fill="hold">
                                          <p:stCondLst>
                                            <p:cond delay="0"/>
                                          </p:stCondLst>
                                        </p:cTn>
                                        <p:tgtEl>
                                          <p:spTgt spid="4"/>
                                        </p:tgtEl>
                                        <p:attrNameLst>
                                          <p:attrName>r</p:attrName>
                                        </p:attrNameLst>
                                      </p:cBhvr>
                                    </p:animRot>
                                    <p:animRot by="-240000">
                                      <p:cBhvr>
                                        <p:cTn id="31" dur="350" fill="hold">
                                          <p:stCondLst>
                                            <p:cond delay="350"/>
                                          </p:stCondLst>
                                        </p:cTn>
                                        <p:tgtEl>
                                          <p:spTgt spid="4"/>
                                        </p:tgtEl>
                                        <p:attrNameLst>
                                          <p:attrName>r</p:attrName>
                                        </p:attrNameLst>
                                      </p:cBhvr>
                                    </p:animRot>
                                    <p:animRot by="240000">
                                      <p:cBhvr>
                                        <p:cTn id="32" dur="350" fill="hold">
                                          <p:stCondLst>
                                            <p:cond delay="700"/>
                                          </p:stCondLst>
                                        </p:cTn>
                                        <p:tgtEl>
                                          <p:spTgt spid="4"/>
                                        </p:tgtEl>
                                        <p:attrNameLst>
                                          <p:attrName>r</p:attrName>
                                        </p:attrNameLst>
                                      </p:cBhvr>
                                    </p:animRot>
                                    <p:animRot by="-240000">
                                      <p:cBhvr>
                                        <p:cTn id="33" dur="350" fill="hold">
                                          <p:stCondLst>
                                            <p:cond delay="1050"/>
                                          </p:stCondLst>
                                        </p:cTn>
                                        <p:tgtEl>
                                          <p:spTgt spid="4"/>
                                        </p:tgtEl>
                                        <p:attrNameLst>
                                          <p:attrName>r</p:attrName>
                                        </p:attrNameLst>
                                      </p:cBhvr>
                                    </p:animRot>
                                    <p:animRot by="120000">
                                      <p:cBhvr>
                                        <p:cTn id="34" dur="350" fill="hold">
                                          <p:stCondLst>
                                            <p:cond delay="14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Nhóm 20">
            <a:extLst>
              <a:ext uri="{FF2B5EF4-FFF2-40B4-BE49-F238E27FC236}">
                <a16:creationId xmlns:a16="http://schemas.microsoft.com/office/drawing/2014/main" id="{F199847D-C1E4-91C3-5966-05AC776E1D54}"/>
              </a:ext>
            </a:extLst>
          </p:cNvPr>
          <p:cNvGrpSpPr/>
          <p:nvPr/>
        </p:nvGrpSpPr>
        <p:grpSpPr>
          <a:xfrm>
            <a:off x="281860" y="539156"/>
            <a:ext cx="10805513" cy="1569660"/>
            <a:chOff x="282113" y="-183411"/>
            <a:chExt cx="8104135" cy="1177245"/>
          </a:xfrm>
        </p:grpSpPr>
        <p:sp>
          <p:nvSpPr>
            <p:cNvPr id="18" name="Hình chữ nhật: Góc Tròn 3">
              <a:extLst>
                <a:ext uri="{FF2B5EF4-FFF2-40B4-BE49-F238E27FC236}">
                  <a16:creationId xmlns:a16="http://schemas.microsoft.com/office/drawing/2014/main" id="{9519418E-F259-3B45-5F44-ABC322E9F0AA}"/>
                </a:ext>
              </a:extLst>
            </p:cNvPr>
            <p:cNvSpPr/>
            <p:nvPr/>
          </p:nvSpPr>
          <p:spPr>
            <a:xfrm>
              <a:off x="282113" y="-114039"/>
              <a:ext cx="8104135" cy="1022842"/>
            </a:xfrm>
            <a:custGeom>
              <a:avLst/>
              <a:gdLst>
                <a:gd name="connsiteX0" fmla="*/ 0 w 8104135"/>
                <a:gd name="connsiteY0" fmla="*/ 170477 h 1022842"/>
                <a:gd name="connsiteX1" fmla="*/ 170477 w 8104135"/>
                <a:gd name="connsiteY1" fmla="*/ 0 h 1022842"/>
                <a:gd name="connsiteX2" fmla="*/ 739777 w 8104135"/>
                <a:gd name="connsiteY2" fmla="*/ 0 h 1022842"/>
                <a:gd name="connsiteX3" fmla="*/ 1153813 w 8104135"/>
                <a:gd name="connsiteY3" fmla="*/ 0 h 1022842"/>
                <a:gd name="connsiteX4" fmla="*/ 1800745 w 8104135"/>
                <a:gd name="connsiteY4" fmla="*/ 0 h 1022842"/>
                <a:gd name="connsiteX5" fmla="*/ 2525309 w 8104135"/>
                <a:gd name="connsiteY5" fmla="*/ 0 h 1022842"/>
                <a:gd name="connsiteX6" fmla="*/ 3327504 w 8104135"/>
                <a:gd name="connsiteY6" fmla="*/ 0 h 1022842"/>
                <a:gd name="connsiteX7" fmla="*/ 3741540 w 8104135"/>
                <a:gd name="connsiteY7" fmla="*/ 0 h 1022842"/>
                <a:gd name="connsiteX8" fmla="*/ 4466104 w 8104135"/>
                <a:gd name="connsiteY8" fmla="*/ 0 h 1022842"/>
                <a:gd name="connsiteX9" fmla="*/ 4880140 w 8104135"/>
                <a:gd name="connsiteY9" fmla="*/ 0 h 1022842"/>
                <a:gd name="connsiteX10" fmla="*/ 5371808 w 8104135"/>
                <a:gd name="connsiteY10" fmla="*/ 0 h 1022842"/>
                <a:gd name="connsiteX11" fmla="*/ 5941108 w 8104135"/>
                <a:gd name="connsiteY11" fmla="*/ 0 h 1022842"/>
                <a:gd name="connsiteX12" fmla="*/ 6355145 w 8104135"/>
                <a:gd name="connsiteY12" fmla="*/ 0 h 1022842"/>
                <a:gd name="connsiteX13" fmla="*/ 6924444 w 8104135"/>
                <a:gd name="connsiteY13" fmla="*/ 0 h 1022842"/>
                <a:gd name="connsiteX14" fmla="*/ 7933658 w 8104135"/>
                <a:gd name="connsiteY14" fmla="*/ 0 h 1022842"/>
                <a:gd name="connsiteX15" fmla="*/ 8104135 w 8104135"/>
                <a:gd name="connsiteY15" fmla="*/ 170477 h 1022842"/>
                <a:gd name="connsiteX16" fmla="*/ 8104135 w 8104135"/>
                <a:gd name="connsiteY16" fmla="*/ 852365 h 1022842"/>
                <a:gd name="connsiteX17" fmla="*/ 7933658 w 8104135"/>
                <a:gd name="connsiteY17" fmla="*/ 1022842 h 1022842"/>
                <a:gd name="connsiteX18" fmla="*/ 7131463 w 8104135"/>
                <a:gd name="connsiteY18" fmla="*/ 1022842 h 1022842"/>
                <a:gd name="connsiteX19" fmla="*/ 6484531 w 8104135"/>
                <a:gd name="connsiteY19" fmla="*/ 1022842 h 1022842"/>
                <a:gd name="connsiteX20" fmla="*/ 5992863 w 8104135"/>
                <a:gd name="connsiteY20" fmla="*/ 1022842 h 1022842"/>
                <a:gd name="connsiteX21" fmla="*/ 5578826 w 8104135"/>
                <a:gd name="connsiteY21" fmla="*/ 1022842 h 1022842"/>
                <a:gd name="connsiteX22" fmla="*/ 5009526 w 8104135"/>
                <a:gd name="connsiteY22" fmla="*/ 1022842 h 1022842"/>
                <a:gd name="connsiteX23" fmla="*/ 4595490 w 8104135"/>
                <a:gd name="connsiteY23" fmla="*/ 1022842 h 1022842"/>
                <a:gd name="connsiteX24" fmla="*/ 3870927 w 8104135"/>
                <a:gd name="connsiteY24" fmla="*/ 1022842 h 1022842"/>
                <a:gd name="connsiteX25" fmla="*/ 3068731 w 8104135"/>
                <a:gd name="connsiteY25" fmla="*/ 1022842 h 1022842"/>
                <a:gd name="connsiteX26" fmla="*/ 2344168 w 8104135"/>
                <a:gd name="connsiteY26" fmla="*/ 1022842 h 1022842"/>
                <a:gd name="connsiteX27" fmla="*/ 1930131 w 8104135"/>
                <a:gd name="connsiteY27" fmla="*/ 1022842 h 1022842"/>
                <a:gd name="connsiteX28" fmla="*/ 1516095 w 8104135"/>
                <a:gd name="connsiteY28" fmla="*/ 1022842 h 1022842"/>
                <a:gd name="connsiteX29" fmla="*/ 946795 w 8104135"/>
                <a:gd name="connsiteY29" fmla="*/ 1022842 h 1022842"/>
                <a:gd name="connsiteX30" fmla="*/ 170477 w 8104135"/>
                <a:gd name="connsiteY30" fmla="*/ 1022842 h 1022842"/>
                <a:gd name="connsiteX31" fmla="*/ 0 w 8104135"/>
                <a:gd name="connsiteY31" fmla="*/ 852365 h 1022842"/>
                <a:gd name="connsiteX32" fmla="*/ 0 w 8104135"/>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04135" h="1022842" fill="none" extrusionOk="0">
                  <a:moveTo>
                    <a:pt x="0" y="170477"/>
                  </a:moveTo>
                  <a:cubicBezTo>
                    <a:pt x="4026" y="72989"/>
                    <a:pt x="55372" y="-6901"/>
                    <a:pt x="170477" y="0"/>
                  </a:cubicBezTo>
                  <a:cubicBezTo>
                    <a:pt x="392468" y="12419"/>
                    <a:pt x="455970" y="-1165"/>
                    <a:pt x="739777" y="0"/>
                  </a:cubicBezTo>
                  <a:cubicBezTo>
                    <a:pt x="1023584" y="1165"/>
                    <a:pt x="1048775" y="7687"/>
                    <a:pt x="1153813" y="0"/>
                  </a:cubicBezTo>
                  <a:cubicBezTo>
                    <a:pt x="1258851" y="-7687"/>
                    <a:pt x="1639236" y="-19652"/>
                    <a:pt x="1800745" y="0"/>
                  </a:cubicBezTo>
                  <a:cubicBezTo>
                    <a:pt x="1962254" y="19652"/>
                    <a:pt x="2349290" y="7592"/>
                    <a:pt x="2525309" y="0"/>
                  </a:cubicBezTo>
                  <a:cubicBezTo>
                    <a:pt x="2701328" y="-7592"/>
                    <a:pt x="3049898" y="-36744"/>
                    <a:pt x="3327504" y="0"/>
                  </a:cubicBezTo>
                  <a:cubicBezTo>
                    <a:pt x="3605110" y="36744"/>
                    <a:pt x="3619767" y="16977"/>
                    <a:pt x="3741540" y="0"/>
                  </a:cubicBezTo>
                  <a:cubicBezTo>
                    <a:pt x="3863313" y="-16977"/>
                    <a:pt x="4106439" y="-8273"/>
                    <a:pt x="4466104" y="0"/>
                  </a:cubicBezTo>
                  <a:cubicBezTo>
                    <a:pt x="4825769" y="8273"/>
                    <a:pt x="4789629" y="12052"/>
                    <a:pt x="4880140" y="0"/>
                  </a:cubicBezTo>
                  <a:cubicBezTo>
                    <a:pt x="4970651" y="-12052"/>
                    <a:pt x="5231238" y="19037"/>
                    <a:pt x="5371808" y="0"/>
                  </a:cubicBezTo>
                  <a:cubicBezTo>
                    <a:pt x="5512378" y="-19037"/>
                    <a:pt x="5715967" y="-5819"/>
                    <a:pt x="5941108" y="0"/>
                  </a:cubicBezTo>
                  <a:cubicBezTo>
                    <a:pt x="6166249" y="5819"/>
                    <a:pt x="6218293" y="-8869"/>
                    <a:pt x="6355145" y="0"/>
                  </a:cubicBezTo>
                  <a:cubicBezTo>
                    <a:pt x="6491997" y="8869"/>
                    <a:pt x="6787146" y="-7324"/>
                    <a:pt x="6924444" y="0"/>
                  </a:cubicBezTo>
                  <a:cubicBezTo>
                    <a:pt x="7061742" y="7324"/>
                    <a:pt x="7628919" y="-20968"/>
                    <a:pt x="7933658" y="0"/>
                  </a:cubicBezTo>
                  <a:cubicBezTo>
                    <a:pt x="8017281" y="1548"/>
                    <a:pt x="8116787" y="85039"/>
                    <a:pt x="8104135" y="170477"/>
                  </a:cubicBezTo>
                  <a:cubicBezTo>
                    <a:pt x="8135043" y="354951"/>
                    <a:pt x="8094436" y="606468"/>
                    <a:pt x="8104135" y="852365"/>
                  </a:cubicBezTo>
                  <a:cubicBezTo>
                    <a:pt x="8102403" y="952107"/>
                    <a:pt x="8027003" y="1035751"/>
                    <a:pt x="7933658" y="1022842"/>
                  </a:cubicBezTo>
                  <a:cubicBezTo>
                    <a:pt x="7727558" y="1014748"/>
                    <a:pt x="7508626" y="1023539"/>
                    <a:pt x="7131463" y="1022842"/>
                  </a:cubicBezTo>
                  <a:cubicBezTo>
                    <a:pt x="6754300" y="1022145"/>
                    <a:pt x="6757947" y="1025188"/>
                    <a:pt x="6484531" y="1022842"/>
                  </a:cubicBezTo>
                  <a:cubicBezTo>
                    <a:pt x="6211115" y="1020496"/>
                    <a:pt x="6199990" y="1037056"/>
                    <a:pt x="5992863" y="1022842"/>
                  </a:cubicBezTo>
                  <a:cubicBezTo>
                    <a:pt x="5785736" y="1008628"/>
                    <a:pt x="5768214" y="1005837"/>
                    <a:pt x="5578826" y="1022842"/>
                  </a:cubicBezTo>
                  <a:cubicBezTo>
                    <a:pt x="5389438" y="1039847"/>
                    <a:pt x="5161227" y="1009112"/>
                    <a:pt x="5009526" y="1022842"/>
                  </a:cubicBezTo>
                  <a:cubicBezTo>
                    <a:pt x="4857825" y="1036572"/>
                    <a:pt x="4733325" y="1016780"/>
                    <a:pt x="4595490" y="1022842"/>
                  </a:cubicBezTo>
                  <a:cubicBezTo>
                    <a:pt x="4457655" y="1028904"/>
                    <a:pt x="4154937" y="1022142"/>
                    <a:pt x="3870927" y="1022842"/>
                  </a:cubicBezTo>
                  <a:cubicBezTo>
                    <a:pt x="3586917" y="1023542"/>
                    <a:pt x="3289094" y="1021999"/>
                    <a:pt x="3068731" y="1022842"/>
                  </a:cubicBezTo>
                  <a:cubicBezTo>
                    <a:pt x="2848368" y="1023685"/>
                    <a:pt x="2521273" y="1037635"/>
                    <a:pt x="2344168" y="1022842"/>
                  </a:cubicBezTo>
                  <a:cubicBezTo>
                    <a:pt x="2167063" y="1008049"/>
                    <a:pt x="2109712" y="1043450"/>
                    <a:pt x="1930131" y="1022842"/>
                  </a:cubicBezTo>
                  <a:cubicBezTo>
                    <a:pt x="1750550" y="1002234"/>
                    <a:pt x="1689496" y="1011277"/>
                    <a:pt x="1516095" y="1022842"/>
                  </a:cubicBezTo>
                  <a:cubicBezTo>
                    <a:pt x="1342694" y="1034407"/>
                    <a:pt x="1094743" y="996568"/>
                    <a:pt x="946795" y="1022842"/>
                  </a:cubicBezTo>
                  <a:cubicBezTo>
                    <a:pt x="798847" y="1049116"/>
                    <a:pt x="491034" y="999548"/>
                    <a:pt x="170477" y="1022842"/>
                  </a:cubicBezTo>
                  <a:cubicBezTo>
                    <a:pt x="97750" y="1023255"/>
                    <a:pt x="18517" y="954757"/>
                    <a:pt x="0" y="852365"/>
                  </a:cubicBezTo>
                  <a:cubicBezTo>
                    <a:pt x="1267" y="603386"/>
                    <a:pt x="-18360" y="369219"/>
                    <a:pt x="0" y="170477"/>
                  </a:cubicBezTo>
                  <a:close/>
                </a:path>
                <a:path w="8104135" h="1022842" stroke="0" extrusionOk="0">
                  <a:moveTo>
                    <a:pt x="0" y="170477"/>
                  </a:moveTo>
                  <a:cubicBezTo>
                    <a:pt x="22740" y="72507"/>
                    <a:pt x="76188" y="5595"/>
                    <a:pt x="170477" y="0"/>
                  </a:cubicBezTo>
                  <a:cubicBezTo>
                    <a:pt x="359282" y="-11634"/>
                    <a:pt x="427616" y="-20089"/>
                    <a:pt x="584513" y="0"/>
                  </a:cubicBezTo>
                  <a:cubicBezTo>
                    <a:pt x="741410" y="20089"/>
                    <a:pt x="808490" y="-14268"/>
                    <a:pt x="998550" y="0"/>
                  </a:cubicBezTo>
                  <a:cubicBezTo>
                    <a:pt x="1188610" y="14268"/>
                    <a:pt x="1335880" y="-26935"/>
                    <a:pt x="1567850" y="0"/>
                  </a:cubicBezTo>
                  <a:cubicBezTo>
                    <a:pt x="1799820" y="26935"/>
                    <a:pt x="2075940" y="-18803"/>
                    <a:pt x="2370045" y="0"/>
                  </a:cubicBezTo>
                  <a:cubicBezTo>
                    <a:pt x="2664151" y="18803"/>
                    <a:pt x="2579649" y="-1793"/>
                    <a:pt x="2784081" y="0"/>
                  </a:cubicBezTo>
                  <a:cubicBezTo>
                    <a:pt x="2988513" y="1793"/>
                    <a:pt x="3102081" y="-19745"/>
                    <a:pt x="3275749" y="0"/>
                  </a:cubicBezTo>
                  <a:cubicBezTo>
                    <a:pt x="3449417" y="19745"/>
                    <a:pt x="3527748" y="9004"/>
                    <a:pt x="3767418" y="0"/>
                  </a:cubicBezTo>
                  <a:cubicBezTo>
                    <a:pt x="4007088" y="-9004"/>
                    <a:pt x="4077553" y="14672"/>
                    <a:pt x="4336717" y="0"/>
                  </a:cubicBezTo>
                  <a:cubicBezTo>
                    <a:pt x="4595881" y="-14672"/>
                    <a:pt x="4708907" y="29090"/>
                    <a:pt x="4983649" y="0"/>
                  </a:cubicBezTo>
                  <a:cubicBezTo>
                    <a:pt x="5258391" y="-29090"/>
                    <a:pt x="5303211" y="2730"/>
                    <a:pt x="5397686" y="0"/>
                  </a:cubicBezTo>
                  <a:cubicBezTo>
                    <a:pt x="5492161" y="-2730"/>
                    <a:pt x="5658285" y="-10720"/>
                    <a:pt x="5889354" y="0"/>
                  </a:cubicBezTo>
                  <a:cubicBezTo>
                    <a:pt x="6120423" y="10720"/>
                    <a:pt x="6336216" y="4473"/>
                    <a:pt x="6613917" y="0"/>
                  </a:cubicBezTo>
                  <a:cubicBezTo>
                    <a:pt x="6891618" y="-4473"/>
                    <a:pt x="6985625" y="-35702"/>
                    <a:pt x="7338481" y="0"/>
                  </a:cubicBezTo>
                  <a:cubicBezTo>
                    <a:pt x="7691337" y="35702"/>
                    <a:pt x="7679520" y="2884"/>
                    <a:pt x="7933658" y="0"/>
                  </a:cubicBezTo>
                  <a:cubicBezTo>
                    <a:pt x="8029132" y="-3515"/>
                    <a:pt x="8101237" y="73694"/>
                    <a:pt x="8104135" y="170477"/>
                  </a:cubicBezTo>
                  <a:cubicBezTo>
                    <a:pt x="8084061" y="310891"/>
                    <a:pt x="8121579" y="607357"/>
                    <a:pt x="8104135" y="852365"/>
                  </a:cubicBezTo>
                  <a:cubicBezTo>
                    <a:pt x="8126926" y="943690"/>
                    <a:pt x="8041170" y="1027128"/>
                    <a:pt x="7933658" y="1022842"/>
                  </a:cubicBezTo>
                  <a:cubicBezTo>
                    <a:pt x="7600249" y="1008411"/>
                    <a:pt x="7391577" y="991770"/>
                    <a:pt x="7131463" y="1022842"/>
                  </a:cubicBezTo>
                  <a:cubicBezTo>
                    <a:pt x="6871349" y="1053914"/>
                    <a:pt x="6683500" y="1044512"/>
                    <a:pt x="6329267" y="1022842"/>
                  </a:cubicBezTo>
                  <a:cubicBezTo>
                    <a:pt x="5975034" y="1001172"/>
                    <a:pt x="5769952" y="995736"/>
                    <a:pt x="5527072" y="1022842"/>
                  </a:cubicBezTo>
                  <a:cubicBezTo>
                    <a:pt x="5284192" y="1049948"/>
                    <a:pt x="5029634" y="1009216"/>
                    <a:pt x="4880140" y="1022842"/>
                  </a:cubicBezTo>
                  <a:cubicBezTo>
                    <a:pt x="4730646" y="1036468"/>
                    <a:pt x="4524052" y="1054515"/>
                    <a:pt x="4233208" y="1022842"/>
                  </a:cubicBezTo>
                  <a:cubicBezTo>
                    <a:pt x="3942364" y="991169"/>
                    <a:pt x="3831518" y="1029646"/>
                    <a:pt x="3663908" y="1022842"/>
                  </a:cubicBezTo>
                  <a:cubicBezTo>
                    <a:pt x="3496298" y="1016038"/>
                    <a:pt x="3381781" y="998286"/>
                    <a:pt x="3172240" y="1022842"/>
                  </a:cubicBezTo>
                  <a:cubicBezTo>
                    <a:pt x="2962699" y="1047398"/>
                    <a:pt x="2800529" y="1005966"/>
                    <a:pt x="2680572" y="1022842"/>
                  </a:cubicBezTo>
                  <a:cubicBezTo>
                    <a:pt x="2560615" y="1039718"/>
                    <a:pt x="2261422" y="1011382"/>
                    <a:pt x="2111272" y="1022842"/>
                  </a:cubicBezTo>
                  <a:cubicBezTo>
                    <a:pt x="1961122" y="1034302"/>
                    <a:pt x="1617492" y="1025369"/>
                    <a:pt x="1386709" y="1022842"/>
                  </a:cubicBezTo>
                  <a:cubicBezTo>
                    <a:pt x="1155926" y="1020315"/>
                    <a:pt x="1054577" y="1028784"/>
                    <a:pt x="895041" y="1022842"/>
                  </a:cubicBezTo>
                  <a:cubicBezTo>
                    <a:pt x="735505" y="1016900"/>
                    <a:pt x="463508" y="998652"/>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0F0F0"/>
                </a:solidFill>
                <a:latin typeface="Calibri"/>
                <a:sym typeface="Arial"/>
              </a:endParaRPr>
            </a:p>
          </p:txBody>
        </p:sp>
        <p:sp>
          <p:nvSpPr>
            <p:cNvPr id="19" name="Hộp Văn bản 4">
              <a:extLst>
                <a:ext uri="{FF2B5EF4-FFF2-40B4-BE49-F238E27FC236}">
                  <a16:creationId xmlns:a16="http://schemas.microsoft.com/office/drawing/2014/main" id="{F77C353A-4486-F9B4-CE33-529787A7AAC8}"/>
                </a:ext>
              </a:extLst>
            </p:cNvPr>
            <p:cNvSpPr txBox="1"/>
            <p:nvPr/>
          </p:nvSpPr>
          <p:spPr>
            <a:xfrm>
              <a:off x="927764" y="-183411"/>
              <a:ext cx="7376886" cy="1177245"/>
            </a:xfrm>
            <a:prstGeom prst="rect">
              <a:avLst/>
            </a:prstGeom>
            <a:noFill/>
          </p:spPr>
          <p:txBody>
            <a:bodyPr wrap="square" rtlCol="0">
              <a:spAutoFit/>
            </a:bodyPr>
            <a:lstStyle/>
            <a:p>
              <a:pPr algn="ctr" defTabSz="1219170">
                <a:buClr>
                  <a:srgbClr val="000000"/>
                </a:buClr>
                <a:defRPr/>
              </a:pPr>
              <a:r>
                <a:rPr lang="en-US" sz="4800" b="1" kern="0" dirty="0">
                  <a:solidFill>
                    <a:srgbClr val="3E4355"/>
                  </a:solidFill>
                  <a:latin typeface="Calibri" panose="020F0502020204030204" pitchFamily="34" charset="0"/>
                  <a:cs typeface="Calibri" panose="020F0502020204030204" pitchFamily="34" charset="0"/>
                  <a:sym typeface="Arial"/>
                </a:rPr>
                <a:t>Long </a:t>
              </a:r>
              <a:r>
                <a:rPr lang="vi-VN" sz="4800" b="1" kern="0" dirty="0">
                  <a:solidFill>
                    <a:srgbClr val="3E4355"/>
                  </a:solidFill>
                  <a:latin typeface="Calibri" panose="020F0502020204030204" pitchFamily="34" charset="0"/>
                  <a:cs typeface="Calibri" panose="020F0502020204030204" pitchFamily="34" charset="0"/>
                  <a:sym typeface="Arial"/>
                </a:rPr>
                <a:t>và Khánh được giới thiệu </a:t>
              </a:r>
              <a:endParaRPr lang="en-US" sz="4800" b="1" kern="0" dirty="0">
                <a:solidFill>
                  <a:srgbClr val="3E4355"/>
                </a:solidFill>
                <a:latin typeface="Calibri" panose="020F0502020204030204" pitchFamily="34" charset="0"/>
                <a:cs typeface="Calibri" panose="020F0502020204030204" pitchFamily="34" charset="0"/>
                <a:sym typeface="Arial"/>
              </a:endParaRPr>
            </a:p>
            <a:p>
              <a:pPr algn="ctr" defTabSz="1219170">
                <a:buClr>
                  <a:srgbClr val="000000"/>
                </a:buClr>
                <a:defRPr/>
              </a:pPr>
              <a:r>
                <a:rPr lang="vi-VN" sz="4800" b="1" kern="0" dirty="0">
                  <a:solidFill>
                    <a:srgbClr val="3E4355"/>
                  </a:solidFill>
                  <a:latin typeface="Calibri" panose="020F0502020204030204" pitchFamily="34" charset="0"/>
                  <a:cs typeface="Calibri" panose="020F0502020204030204" pitchFamily="34" charset="0"/>
                  <a:sym typeface="Arial"/>
                </a:rPr>
                <a:t>như thế nào?</a:t>
              </a:r>
              <a:endParaRPr lang="en-US" sz="4800" b="1" kern="0" dirty="0">
                <a:solidFill>
                  <a:srgbClr val="3E4355"/>
                </a:solidFill>
                <a:latin typeface="Calibri" panose="020F0502020204030204" pitchFamily="34" charset="0"/>
                <a:cs typeface="Calibri" panose="020F0502020204030204" pitchFamily="34" charset="0"/>
                <a:sym typeface="Arial"/>
              </a:endParaRPr>
            </a:p>
          </p:txBody>
        </p:sp>
        <p:pic>
          <p:nvPicPr>
            <p:cNvPr id="20" name="Hình ảnh 5">
              <a:extLst>
                <a:ext uri="{FF2B5EF4-FFF2-40B4-BE49-F238E27FC236}">
                  <a16:creationId xmlns:a16="http://schemas.microsoft.com/office/drawing/2014/main" id="{79F08FF1-6B9F-304C-B5C9-4639FA864130}"/>
                </a:ext>
              </a:extLst>
            </p:cNvPr>
            <p:cNvPicPr>
              <a:picLocks noChangeAspect="1"/>
            </p:cNvPicPr>
            <p:nvPr/>
          </p:nvPicPr>
          <p:blipFill rotWithShape="1">
            <a:blip r:embed="rId4"/>
            <a:srcRect l="31483" t="5898" r="50744" b="64236"/>
            <a:stretch/>
          </p:blipFill>
          <p:spPr>
            <a:xfrm>
              <a:off x="421432" y="-170659"/>
              <a:ext cx="672640" cy="1130227"/>
            </a:xfrm>
            <a:prstGeom prst="rect">
              <a:avLst/>
            </a:prstGeom>
          </p:spPr>
        </p:pic>
      </p:grpSp>
      <p:pic>
        <p:nvPicPr>
          <p:cNvPr id="21" name="Picture 5">
            <a:extLst>
              <a:ext uri="{FF2B5EF4-FFF2-40B4-BE49-F238E27FC236}">
                <a16:creationId xmlns:a16="http://schemas.microsoft.com/office/drawing/2014/main" id="{F06BD875-A1D2-BDC4-DE17-CC4F8AD24BA9}"/>
              </a:ext>
            </a:extLst>
          </p:cNvPr>
          <p:cNvPicPr>
            <a:picLocks noChangeAspect="1"/>
          </p:cNvPicPr>
          <p:nvPr/>
        </p:nvPicPr>
        <p:blipFill>
          <a:blip r:embed="rId5"/>
          <a:stretch>
            <a:fillRect/>
          </a:stretch>
        </p:blipFill>
        <p:spPr>
          <a:xfrm>
            <a:off x="9818694" y="3048876"/>
            <a:ext cx="2302904" cy="3661027"/>
          </a:xfrm>
          <a:prstGeom prst="rect">
            <a:avLst/>
          </a:prstGeom>
        </p:spPr>
      </p:pic>
      <p:grpSp>
        <p:nvGrpSpPr>
          <p:cNvPr id="25" name="Nhóm 25">
            <a:extLst>
              <a:ext uri="{FF2B5EF4-FFF2-40B4-BE49-F238E27FC236}">
                <a16:creationId xmlns:a16="http://schemas.microsoft.com/office/drawing/2014/main" id="{CC067478-A8E4-CA9E-4EBD-5FDBF0C86099}"/>
              </a:ext>
            </a:extLst>
          </p:cNvPr>
          <p:cNvGrpSpPr/>
          <p:nvPr/>
        </p:nvGrpSpPr>
        <p:grpSpPr>
          <a:xfrm>
            <a:off x="925570" y="2594797"/>
            <a:ext cx="8348187" cy="2856701"/>
            <a:chOff x="538431" y="1505163"/>
            <a:chExt cx="5597425" cy="2142526"/>
          </a:xfrm>
        </p:grpSpPr>
        <p:sp>
          <p:nvSpPr>
            <p:cNvPr id="26" name="Hình chữ nhật: Góc Tròn 26">
              <a:extLst>
                <a:ext uri="{FF2B5EF4-FFF2-40B4-BE49-F238E27FC236}">
                  <a16:creationId xmlns:a16="http://schemas.microsoft.com/office/drawing/2014/main" id="{00528103-4127-F718-4B00-0D378CF6AA11}"/>
                </a:ext>
              </a:extLst>
            </p:cNvPr>
            <p:cNvSpPr/>
            <p:nvPr/>
          </p:nvSpPr>
          <p:spPr>
            <a:xfrm>
              <a:off x="538431" y="1505163"/>
              <a:ext cx="5597425" cy="209858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133" kern="0">
                <a:solidFill>
                  <a:srgbClr val="F9FAF0"/>
                </a:solidFill>
                <a:latin typeface="Calibri"/>
                <a:sym typeface="Arial"/>
              </a:endParaRPr>
            </a:p>
          </p:txBody>
        </p:sp>
        <p:sp>
          <p:nvSpPr>
            <p:cNvPr id="27" name="Hộp Văn bản 27">
              <a:extLst>
                <a:ext uri="{FF2B5EF4-FFF2-40B4-BE49-F238E27FC236}">
                  <a16:creationId xmlns:a16="http://schemas.microsoft.com/office/drawing/2014/main" id="{55CB2F14-3771-5997-3020-5BC91CDBA9D3}"/>
                </a:ext>
              </a:extLst>
            </p:cNvPr>
            <p:cNvSpPr txBox="1"/>
            <p:nvPr/>
          </p:nvSpPr>
          <p:spPr>
            <a:xfrm>
              <a:off x="597351" y="1616363"/>
              <a:ext cx="5479585" cy="2031326"/>
            </a:xfrm>
            <a:prstGeom prst="rect">
              <a:avLst/>
            </a:prstGeom>
            <a:noFill/>
          </p:spPr>
          <p:txBody>
            <a:bodyPr wrap="square">
              <a:spAutoFit/>
            </a:bodyPr>
            <a:lstStyle/>
            <a:p>
              <a:pPr algn="just" defTabSz="1219170">
                <a:buClr>
                  <a:srgbClr val="000000"/>
                </a:buClr>
                <a:defRPr/>
              </a:pPr>
              <a:r>
                <a:rPr lang="vi-VN" sz="3400" kern="0" dirty="0">
                  <a:solidFill>
                    <a:srgbClr val="FF0000"/>
                  </a:solidFill>
                  <a:latin typeface="Calibri"/>
                  <a:cs typeface="Arial"/>
                  <a:sym typeface="Arial"/>
                </a:rPr>
                <a:t> Khánh và Long là anh em sinh đôi. Hai anh em giống nhau như đúc. Hồi nhỏ, thấy mọi người không nhận ra ai là anh, ai là em, Long khoái chí lắm. Nhưng dần dần, Long không còn thấy thú vị nữa. </a:t>
              </a:r>
              <a:endParaRPr lang="vi-VN" sz="3400" kern="0" dirty="0">
                <a:solidFill>
                  <a:srgbClr val="000000"/>
                </a:solidFill>
                <a:latin typeface="Calibri"/>
                <a:cs typeface="Arial"/>
                <a:sym typeface="Arial"/>
              </a:endParaRPr>
            </a:p>
          </p:txBody>
        </p:sp>
      </p:grpSp>
      <p:sp>
        <p:nvSpPr>
          <p:cNvPr id="28" name="Rectangle 27">
            <a:extLst>
              <a:ext uri="{FF2B5EF4-FFF2-40B4-BE49-F238E27FC236}">
                <a16:creationId xmlns:a16="http://schemas.microsoft.com/office/drawing/2014/main" id="{30BD5547-AD1C-AC2C-ECB7-E2361F0ADACD}"/>
              </a:ext>
            </a:extLst>
          </p:cNvPr>
          <p:cNvSpPr/>
          <p:nvPr/>
        </p:nvSpPr>
        <p:spPr>
          <a:xfrm>
            <a:off x="1068389" y="2821584"/>
            <a:ext cx="8151811" cy="557631"/>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32B8D056-E489-08CE-CFAB-991A8E9C0B92}"/>
              </a:ext>
            </a:extLst>
          </p:cNvPr>
          <p:cNvSpPr/>
          <p:nvPr/>
        </p:nvSpPr>
        <p:spPr>
          <a:xfrm>
            <a:off x="1031397" y="3438525"/>
            <a:ext cx="4683604" cy="444186"/>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125967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5">
            <a:extLst>
              <a:ext uri="{FF2B5EF4-FFF2-40B4-BE49-F238E27FC236}">
                <a16:creationId xmlns:a16="http://schemas.microsoft.com/office/drawing/2014/main" id="{712743D8-6811-7A27-14F8-CAF0C1057587}"/>
              </a:ext>
            </a:extLst>
          </p:cNvPr>
          <p:cNvPicPr>
            <a:picLocks noChangeAspect="1"/>
          </p:cNvPicPr>
          <p:nvPr/>
        </p:nvPicPr>
        <p:blipFill>
          <a:blip r:embed="rId4"/>
          <a:stretch>
            <a:fillRect/>
          </a:stretch>
        </p:blipFill>
        <p:spPr>
          <a:xfrm>
            <a:off x="9984179" y="2527107"/>
            <a:ext cx="2302904" cy="3661027"/>
          </a:xfrm>
          <a:prstGeom prst="rect">
            <a:avLst/>
          </a:prstGeom>
        </p:spPr>
      </p:pic>
      <p:grpSp>
        <p:nvGrpSpPr>
          <p:cNvPr id="3" name="Nhóm 2">
            <a:extLst>
              <a:ext uri="{FF2B5EF4-FFF2-40B4-BE49-F238E27FC236}">
                <a16:creationId xmlns:a16="http://schemas.microsoft.com/office/drawing/2014/main" id="{ED5E537A-F4A7-25C4-126E-9DC3481A8250}"/>
              </a:ext>
            </a:extLst>
          </p:cNvPr>
          <p:cNvGrpSpPr/>
          <p:nvPr/>
        </p:nvGrpSpPr>
        <p:grpSpPr>
          <a:xfrm>
            <a:off x="757714" y="323228"/>
            <a:ext cx="10527140" cy="1373284"/>
            <a:chOff x="355702" y="1239557"/>
            <a:chExt cx="7895355" cy="1029963"/>
          </a:xfrm>
        </p:grpSpPr>
        <p:grpSp>
          <p:nvGrpSpPr>
            <p:cNvPr id="4" name="Nhóm 6">
              <a:extLst>
                <a:ext uri="{FF2B5EF4-FFF2-40B4-BE49-F238E27FC236}">
                  <a16:creationId xmlns:a16="http://schemas.microsoft.com/office/drawing/2014/main" id="{62EB34DA-1F1B-0F3C-1F1D-EB2FD9BB0EFC}"/>
                </a:ext>
              </a:extLst>
            </p:cNvPr>
            <p:cNvGrpSpPr/>
            <p:nvPr/>
          </p:nvGrpSpPr>
          <p:grpSpPr>
            <a:xfrm>
              <a:off x="355702" y="1239557"/>
              <a:ext cx="7895355" cy="1029963"/>
              <a:chOff x="4656263" y="910654"/>
              <a:chExt cx="7895355" cy="1029963"/>
            </a:xfrm>
          </p:grpSpPr>
          <p:sp>
            <p:nvSpPr>
              <p:cNvPr id="7" name="Hình chữ nhật: Góc Tròn 8">
                <a:extLst>
                  <a:ext uri="{FF2B5EF4-FFF2-40B4-BE49-F238E27FC236}">
                    <a16:creationId xmlns:a16="http://schemas.microsoft.com/office/drawing/2014/main" id="{E0E8B5E9-CCF6-88C9-BE5F-4F5072818CB2}"/>
                  </a:ext>
                </a:extLst>
              </p:cNvPr>
              <p:cNvSpPr/>
              <p:nvPr/>
            </p:nvSpPr>
            <p:spPr>
              <a:xfrm>
                <a:off x="4656263" y="981764"/>
                <a:ext cx="7895355" cy="867562"/>
              </a:xfrm>
              <a:custGeom>
                <a:avLst/>
                <a:gdLst>
                  <a:gd name="connsiteX0" fmla="*/ 0 w 7895355"/>
                  <a:gd name="connsiteY0" fmla="*/ 144597 h 867562"/>
                  <a:gd name="connsiteX1" fmla="*/ 144597 w 7895355"/>
                  <a:gd name="connsiteY1" fmla="*/ 0 h 867562"/>
                  <a:gd name="connsiteX2" fmla="*/ 683943 w 7895355"/>
                  <a:gd name="connsiteY2" fmla="*/ 0 h 867562"/>
                  <a:gd name="connsiteX3" fmla="*/ 1223289 w 7895355"/>
                  <a:gd name="connsiteY3" fmla="*/ 0 h 867562"/>
                  <a:gd name="connsiteX4" fmla="*/ 1990820 w 7895355"/>
                  <a:gd name="connsiteY4" fmla="*/ 0 h 867562"/>
                  <a:gd name="connsiteX5" fmla="*/ 2454104 w 7895355"/>
                  <a:gd name="connsiteY5" fmla="*/ 0 h 867562"/>
                  <a:gd name="connsiteX6" fmla="*/ 3145573 w 7895355"/>
                  <a:gd name="connsiteY6" fmla="*/ 0 h 867562"/>
                  <a:gd name="connsiteX7" fmla="*/ 3913104 w 7895355"/>
                  <a:gd name="connsiteY7" fmla="*/ 0 h 867562"/>
                  <a:gd name="connsiteX8" fmla="*/ 4756696 w 7895355"/>
                  <a:gd name="connsiteY8" fmla="*/ 0 h 867562"/>
                  <a:gd name="connsiteX9" fmla="*/ 5219981 w 7895355"/>
                  <a:gd name="connsiteY9" fmla="*/ 0 h 867562"/>
                  <a:gd name="connsiteX10" fmla="*/ 5987512 w 7895355"/>
                  <a:gd name="connsiteY10" fmla="*/ 0 h 867562"/>
                  <a:gd name="connsiteX11" fmla="*/ 6450796 w 7895355"/>
                  <a:gd name="connsiteY11" fmla="*/ 0 h 867562"/>
                  <a:gd name="connsiteX12" fmla="*/ 6990142 w 7895355"/>
                  <a:gd name="connsiteY12" fmla="*/ 0 h 867562"/>
                  <a:gd name="connsiteX13" fmla="*/ 7750758 w 7895355"/>
                  <a:gd name="connsiteY13" fmla="*/ 0 h 867562"/>
                  <a:gd name="connsiteX14" fmla="*/ 7895355 w 7895355"/>
                  <a:gd name="connsiteY14" fmla="*/ 144597 h 867562"/>
                  <a:gd name="connsiteX15" fmla="*/ 7895355 w 7895355"/>
                  <a:gd name="connsiteY15" fmla="*/ 722965 h 867562"/>
                  <a:gd name="connsiteX16" fmla="*/ 7750758 w 7895355"/>
                  <a:gd name="connsiteY16" fmla="*/ 867562 h 867562"/>
                  <a:gd name="connsiteX17" fmla="*/ 7059289 w 7895355"/>
                  <a:gd name="connsiteY17" fmla="*/ 867562 h 867562"/>
                  <a:gd name="connsiteX18" fmla="*/ 6215696 w 7895355"/>
                  <a:gd name="connsiteY18" fmla="*/ 867562 h 867562"/>
                  <a:gd name="connsiteX19" fmla="*/ 5448166 w 7895355"/>
                  <a:gd name="connsiteY19" fmla="*/ 867562 h 867562"/>
                  <a:gd name="connsiteX20" fmla="*/ 4908820 w 7895355"/>
                  <a:gd name="connsiteY20" fmla="*/ 867562 h 867562"/>
                  <a:gd name="connsiteX21" fmla="*/ 4217350 w 7895355"/>
                  <a:gd name="connsiteY21" fmla="*/ 867562 h 867562"/>
                  <a:gd name="connsiteX22" fmla="*/ 3678005 w 7895355"/>
                  <a:gd name="connsiteY22" fmla="*/ 867562 h 867562"/>
                  <a:gd name="connsiteX23" fmla="*/ 3214720 w 7895355"/>
                  <a:gd name="connsiteY23" fmla="*/ 867562 h 867562"/>
                  <a:gd name="connsiteX24" fmla="*/ 2599313 w 7895355"/>
                  <a:gd name="connsiteY24" fmla="*/ 867562 h 867562"/>
                  <a:gd name="connsiteX25" fmla="*/ 2136028 w 7895355"/>
                  <a:gd name="connsiteY25" fmla="*/ 867562 h 867562"/>
                  <a:gd name="connsiteX26" fmla="*/ 1368497 w 7895355"/>
                  <a:gd name="connsiteY26" fmla="*/ 867562 h 867562"/>
                  <a:gd name="connsiteX27" fmla="*/ 144597 w 7895355"/>
                  <a:gd name="connsiteY27" fmla="*/ 867562 h 867562"/>
                  <a:gd name="connsiteX28" fmla="*/ 0 w 7895355"/>
                  <a:gd name="connsiteY28" fmla="*/ 722965 h 867562"/>
                  <a:gd name="connsiteX29" fmla="*/ 0 w 7895355"/>
                  <a:gd name="connsiteY29" fmla="*/ 144597 h 86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95355" h="867562" fill="none" extrusionOk="0">
                    <a:moveTo>
                      <a:pt x="0" y="144597"/>
                    </a:moveTo>
                    <a:cubicBezTo>
                      <a:pt x="4746" y="45765"/>
                      <a:pt x="83958" y="2969"/>
                      <a:pt x="144597" y="0"/>
                    </a:cubicBezTo>
                    <a:cubicBezTo>
                      <a:pt x="336755" y="-8808"/>
                      <a:pt x="444123" y="1358"/>
                      <a:pt x="683943" y="0"/>
                    </a:cubicBezTo>
                    <a:cubicBezTo>
                      <a:pt x="923763" y="-1358"/>
                      <a:pt x="1008357" y="-1313"/>
                      <a:pt x="1223289" y="0"/>
                    </a:cubicBezTo>
                    <a:cubicBezTo>
                      <a:pt x="1438221" y="1313"/>
                      <a:pt x="1792338" y="7918"/>
                      <a:pt x="1990820" y="0"/>
                    </a:cubicBezTo>
                    <a:cubicBezTo>
                      <a:pt x="2189302" y="-7918"/>
                      <a:pt x="2279228" y="-7375"/>
                      <a:pt x="2454104" y="0"/>
                    </a:cubicBezTo>
                    <a:cubicBezTo>
                      <a:pt x="2628980" y="7375"/>
                      <a:pt x="2949727" y="9416"/>
                      <a:pt x="3145573" y="0"/>
                    </a:cubicBezTo>
                    <a:cubicBezTo>
                      <a:pt x="3341419" y="-9416"/>
                      <a:pt x="3618457" y="38016"/>
                      <a:pt x="3913104" y="0"/>
                    </a:cubicBezTo>
                    <a:cubicBezTo>
                      <a:pt x="4207751" y="-38016"/>
                      <a:pt x="4524345" y="-1364"/>
                      <a:pt x="4756696" y="0"/>
                    </a:cubicBezTo>
                    <a:cubicBezTo>
                      <a:pt x="4989047" y="1364"/>
                      <a:pt x="5033287" y="14509"/>
                      <a:pt x="5219981" y="0"/>
                    </a:cubicBezTo>
                    <a:cubicBezTo>
                      <a:pt x="5406676" y="-14509"/>
                      <a:pt x="5703627" y="1889"/>
                      <a:pt x="5987512" y="0"/>
                    </a:cubicBezTo>
                    <a:cubicBezTo>
                      <a:pt x="6271397" y="-1889"/>
                      <a:pt x="6294721" y="-17277"/>
                      <a:pt x="6450796" y="0"/>
                    </a:cubicBezTo>
                    <a:cubicBezTo>
                      <a:pt x="6606871" y="17277"/>
                      <a:pt x="6791489" y="19215"/>
                      <a:pt x="6990142" y="0"/>
                    </a:cubicBezTo>
                    <a:cubicBezTo>
                      <a:pt x="7188795" y="-19215"/>
                      <a:pt x="7402688" y="21800"/>
                      <a:pt x="7750758" y="0"/>
                    </a:cubicBezTo>
                    <a:cubicBezTo>
                      <a:pt x="7815312" y="-4770"/>
                      <a:pt x="7888177" y="77657"/>
                      <a:pt x="7895355" y="144597"/>
                    </a:cubicBezTo>
                    <a:cubicBezTo>
                      <a:pt x="7917652" y="394574"/>
                      <a:pt x="7896405" y="531244"/>
                      <a:pt x="7895355" y="722965"/>
                    </a:cubicBezTo>
                    <a:cubicBezTo>
                      <a:pt x="7880377" y="805027"/>
                      <a:pt x="7835855" y="871169"/>
                      <a:pt x="7750758" y="867562"/>
                    </a:cubicBezTo>
                    <a:cubicBezTo>
                      <a:pt x="7518501" y="885406"/>
                      <a:pt x="7283974" y="888779"/>
                      <a:pt x="7059289" y="867562"/>
                    </a:cubicBezTo>
                    <a:cubicBezTo>
                      <a:pt x="6834604" y="846345"/>
                      <a:pt x="6446982" y="831299"/>
                      <a:pt x="6215696" y="867562"/>
                    </a:cubicBezTo>
                    <a:cubicBezTo>
                      <a:pt x="5984410" y="903825"/>
                      <a:pt x="5817406" y="857677"/>
                      <a:pt x="5448166" y="867562"/>
                    </a:cubicBezTo>
                    <a:cubicBezTo>
                      <a:pt x="5078926" y="877448"/>
                      <a:pt x="5139632" y="889220"/>
                      <a:pt x="4908820" y="867562"/>
                    </a:cubicBezTo>
                    <a:cubicBezTo>
                      <a:pt x="4678008" y="845904"/>
                      <a:pt x="4528981" y="894701"/>
                      <a:pt x="4217350" y="867562"/>
                    </a:cubicBezTo>
                    <a:cubicBezTo>
                      <a:pt x="3905719" y="840424"/>
                      <a:pt x="3893981" y="874057"/>
                      <a:pt x="3678005" y="867562"/>
                    </a:cubicBezTo>
                    <a:cubicBezTo>
                      <a:pt x="3462030" y="861067"/>
                      <a:pt x="3415285" y="852781"/>
                      <a:pt x="3214720" y="867562"/>
                    </a:cubicBezTo>
                    <a:cubicBezTo>
                      <a:pt x="3014156" y="882343"/>
                      <a:pt x="2740440" y="874234"/>
                      <a:pt x="2599313" y="867562"/>
                    </a:cubicBezTo>
                    <a:cubicBezTo>
                      <a:pt x="2458186" y="860890"/>
                      <a:pt x="2278477" y="852486"/>
                      <a:pt x="2136028" y="867562"/>
                    </a:cubicBezTo>
                    <a:cubicBezTo>
                      <a:pt x="1993580" y="882638"/>
                      <a:pt x="1586809" y="867991"/>
                      <a:pt x="1368497" y="867562"/>
                    </a:cubicBezTo>
                    <a:cubicBezTo>
                      <a:pt x="1150185" y="867133"/>
                      <a:pt x="482763" y="853607"/>
                      <a:pt x="144597" y="867562"/>
                    </a:cubicBezTo>
                    <a:cubicBezTo>
                      <a:pt x="79179" y="855292"/>
                      <a:pt x="-1471" y="812507"/>
                      <a:pt x="0" y="722965"/>
                    </a:cubicBezTo>
                    <a:cubicBezTo>
                      <a:pt x="23280" y="460305"/>
                      <a:pt x="-8210" y="293473"/>
                      <a:pt x="0" y="144597"/>
                    </a:cubicBezTo>
                    <a:close/>
                  </a:path>
                  <a:path w="7895355" h="867562" stroke="0" extrusionOk="0">
                    <a:moveTo>
                      <a:pt x="0" y="144597"/>
                    </a:moveTo>
                    <a:cubicBezTo>
                      <a:pt x="10038" y="63053"/>
                      <a:pt x="64631" y="4346"/>
                      <a:pt x="144597" y="0"/>
                    </a:cubicBezTo>
                    <a:cubicBezTo>
                      <a:pt x="314656" y="-21850"/>
                      <a:pt x="510569" y="5313"/>
                      <a:pt x="607881" y="0"/>
                    </a:cubicBezTo>
                    <a:cubicBezTo>
                      <a:pt x="705193" y="-5313"/>
                      <a:pt x="880838" y="-9811"/>
                      <a:pt x="1071166" y="0"/>
                    </a:cubicBezTo>
                    <a:cubicBezTo>
                      <a:pt x="1261494" y="9811"/>
                      <a:pt x="1437427" y="13119"/>
                      <a:pt x="1686573" y="0"/>
                    </a:cubicBezTo>
                    <a:cubicBezTo>
                      <a:pt x="1935719" y="-13119"/>
                      <a:pt x="2205049" y="4028"/>
                      <a:pt x="2530166" y="0"/>
                    </a:cubicBezTo>
                    <a:cubicBezTo>
                      <a:pt x="2855283" y="-4028"/>
                      <a:pt x="2766990" y="-666"/>
                      <a:pt x="2993450" y="0"/>
                    </a:cubicBezTo>
                    <a:cubicBezTo>
                      <a:pt x="3219910" y="666"/>
                      <a:pt x="3339219" y="-1938"/>
                      <a:pt x="3532796" y="0"/>
                    </a:cubicBezTo>
                    <a:cubicBezTo>
                      <a:pt x="3726373" y="1938"/>
                      <a:pt x="3956076" y="1824"/>
                      <a:pt x="4072142" y="0"/>
                    </a:cubicBezTo>
                    <a:cubicBezTo>
                      <a:pt x="4188208" y="-1824"/>
                      <a:pt x="4393474" y="-6517"/>
                      <a:pt x="4687550" y="0"/>
                    </a:cubicBezTo>
                    <a:cubicBezTo>
                      <a:pt x="4981626" y="6517"/>
                      <a:pt x="5063038" y="17012"/>
                      <a:pt x="5379019" y="0"/>
                    </a:cubicBezTo>
                    <a:cubicBezTo>
                      <a:pt x="5695000" y="-17012"/>
                      <a:pt x="5654411" y="22805"/>
                      <a:pt x="5842303" y="0"/>
                    </a:cubicBezTo>
                    <a:cubicBezTo>
                      <a:pt x="6030195" y="-22805"/>
                      <a:pt x="6196921" y="-10013"/>
                      <a:pt x="6381649" y="0"/>
                    </a:cubicBezTo>
                    <a:cubicBezTo>
                      <a:pt x="6566377" y="10013"/>
                      <a:pt x="6835258" y="18360"/>
                      <a:pt x="7149180" y="0"/>
                    </a:cubicBezTo>
                    <a:cubicBezTo>
                      <a:pt x="7463102" y="-18360"/>
                      <a:pt x="7458358" y="10994"/>
                      <a:pt x="7750758" y="0"/>
                    </a:cubicBezTo>
                    <a:cubicBezTo>
                      <a:pt x="7829875" y="-6262"/>
                      <a:pt x="7889561" y="82358"/>
                      <a:pt x="7895355" y="144597"/>
                    </a:cubicBezTo>
                    <a:cubicBezTo>
                      <a:pt x="7880761" y="331812"/>
                      <a:pt x="7907892" y="455751"/>
                      <a:pt x="7895355" y="722965"/>
                    </a:cubicBezTo>
                    <a:cubicBezTo>
                      <a:pt x="7895267" y="799197"/>
                      <a:pt x="7816906" y="863184"/>
                      <a:pt x="7750758" y="867562"/>
                    </a:cubicBezTo>
                    <a:cubicBezTo>
                      <a:pt x="7554720" y="855207"/>
                      <a:pt x="7383506" y="847857"/>
                      <a:pt x="7287474" y="867562"/>
                    </a:cubicBezTo>
                    <a:cubicBezTo>
                      <a:pt x="7191442" y="887267"/>
                      <a:pt x="6677582" y="840943"/>
                      <a:pt x="6519943" y="867562"/>
                    </a:cubicBezTo>
                    <a:cubicBezTo>
                      <a:pt x="6362304" y="894181"/>
                      <a:pt x="5960779" y="903330"/>
                      <a:pt x="5676350" y="867562"/>
                    </a:cubicBezTo>
                    <a:cubicBezTo>
                      <a:pt x="5391921" y="831794"/>
                      <a:pt x="5131299" y="850380"/>
                      <a:pt x="4832758" y="867562"/>
                    </a:cubicBezTo>
                    <a:cubicBezTo>
                      <a:pt x="4534217" y="884744"/>
                      <a:pt x="4344089" y="879563"/>
                      <a:pt x="4141289" y="867562"/>
                    </a:cubicBezTo>
                    <a:cubicBezTo>
                      <a:pt x="3938489" y="855561"/>
                      <a:pt x="3592874" y="854909"/>
                      <a:pt x="3449820" y="867562"/>
                    </a:cubicBezTo>
                    <a:cubicBezTo>
                      <a:pt x="3306766" y="880215"/>
                      <a:pt x="2977364" y="865803"/>
                      <a:pt x="2834412" y="867562"/>
                    </a:cubicBezTo>
                    <a:cubicBezTo>
                      <a:pt x="2691460" y="869321"/>
                      <a:pt x="2492976" y="893525"/>
                      <a:pt x="2295066" y="867562"/>
                    </a:cubicBezTo>
                    <a:cubicBezTo>
                      <a:pt x="2097156" y="841599"/>
                      <a:pt x="1937325" y="879427"/>
                      <a:pt x="1755720" y="867562"/>
                    </a:cubicBezTo>
                    <a:cubicBezTo>
                      <a:pt x="1574115" y="855697"/>
                      <a:pt x="1326336" y="848725"/>
                      <a:pt x="1140313" y="867562"/>
                    </a:cubicBezTo>
                    <a:cubicBezTo>
                      <a:pt x="954290" y="886399"/>
                      <a:pt x="522617" y="891161"/>
                      <a:pt x="144597" y="867562"/>
                    </a:cubicBezTo>
                    <a:cubicBezTo>
                      <a:pt x="50673" y="867005"/>
                      <a:pt x="-5671" y="792659"/>
                      <a:pt x="0" y="722965"/>
                    </a:cubicBezTo>
                    <a:cubicBezTo>
                      <a:pt x="24709" y="548203"/>
                      <a:pt x="-25091" y="285749"/>
                      <a:pt x="0" y="144597"/>
                    </a:cubicBezTo>
                    <a:close/>
                  </a:path>
                </a:pathLst>
              </a:custGeom>
              <a:solidFill>
                <a:schemeClr val="accent4">
                  <a:lumMod val="20000"/>
                  <a:lumOff val="80000"/>
                </a:schemeClr>
              </a:solidFill>
              <a:ln w="19050">
                <a:solidFill>
                  <a:schemeClr val="accent3">
                    <a:lumMod val="50000"/>
                  </a:schemeClr>
                </a:solidFill>
                <a:prstDash val="lgDash"/>
                <a:extLst>
                  <a:ext uri="{C807C97D-BFC1-408E-A445-0C87EB9F89A2}">
                    <ask:lineSketchStyleProps xmln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8" name="Hộp Văn bản 9">
                <a:extLst>
                  <a:ext uri="{FF2B5EF4-FFF2-40B4-BE49-F238E27FC236}">
                    <a16:creationId xmlns:a16="http://schemas.microsoft.com/office/drawing/2014/main" id="{1021108F-BDA1-52AE-F559-2AFBCB0B17E7}"/>
                  </a:ext>
                </a:extLst>
              </p:cNvPr>
              <p:cNvSpPr txBox="1"/>
              <p:nvPr/>
            </p:nvSpPr>
            <p:spPr>
              <a:xfrm>
                <a:off x="5275647" y="910654"/>
                <a:ext cx="7184806" cy="1029963"/>
              </a:xfrm>
              <a:prstGeom prst="roundRect">
                <a:avLst/>
              </a:prstGeom>
              <a:noFill/>
            </p:spPr>
            <p:txBody>
              <a:bodyPr wrap="square" rtlCol="0">
                <a:spAutoFit/>
              </a:bodyPr>
              <a:lstStyle/>
              <a:p>
                <a:pPr algn="ctr" defTabSz="1219170">
                  <a:buClr>
                    <a:srgbClr val="000000"/>
                  </a:buClr>
                  <a:defRPr/>
                </a:pPr>
                <a:r>
                  <a:rPr lang="vi-VN" sz="3733" b="1" kern="0" dirty="0">
                    <a:solidFill>
                      <a:srgbClr val="3E4355"/>
                    </a:solidFill>
                    <a:latin typeface="Calibri" panose="020F0502020204030204" pitchFamily="34" charset="0"/>
                    <a:cs typeface="Calibri" panose="020F0502020204030204" pitchFamily="34" charset="0"/>
                    <a:sym typeface="Arial"/>
                  </a:rPr>
                  <a:t>Những chi tiết nào thể hiện cảm xúc và hành động của Long khi thấy mình giống anh?</a:t>
                </a:r>
                <a:endParaRPr lang="en-US" sz="3733" b="1" kern="0" dirty="0">
                  <a:solidFill>
                    <a:srgbClr val="3E4355"/>
                  </a:solidFill>
                  <a:latin typeface="Calibri" panose="020F0502020204030204" pitchFamily="34" charset="0"/>
                  <a:cs typeface="Calibri" panose="020F0502020204030204" pitchFamily="34" charset="0"/>
                  <a:sym typeface="Arial"/>
                </a:endParaRPr>
              </a:p>
            </p:txBody>
          </p:sp>
        </p:grpSp>
        <p:pic>
          <p:nvPicPr>
            <p:cNvPr id="6" name="Hình ảnh 7">
              <a:extLst>
                <a:ext uri="{FF2B5EF4-FFF2-40B4-BE49-F238E27FC236}">
                  <a16:creationId xmlns:a16="http://schemas.microsoft.com/office/drawing/2014/main" id="{7CA181FC-0A01-2E48-F692-9D289419D315}"/>
                </a:ext>
              </a:extLst>
            </p:cNvPr>
            <p:cNvPicPr>
              <a:picLocks noChangeAspect="1"/>
            </p:cNvPicPr>
            <p:nvPr/>
          </p:nvPicPr>
          <p:blipFill rotWithShape="1">
            <a:blip r:embed="rId5"/>
            <a:srcRect l="50655" t="3903" r="28184" b="63507"/>
            <a:stretch/>
          </p:blipFill>
          <p:spPr>
            <a:xfrm>
              <a:off x="467776" y="1341413"/>
              <a:ext cx="580974" cy="894758"/>
            </a:xfrm>
            <a:prstGeom prst="roundRect">
              <a:avLst/>
            </a:prstGeom>
          </p:spPr>
        </p:pic>
      </p:grpSp>
      <p:pic>
        <p:nvPicPr>
          <p:cNvPr id="30" name="Picture 29">
            <a:extLst>
              <a:ext uri="{FF2B5EF4-FFF2-40B4-BE49-F238E27FC236}">
                <a16:creationId xmlns:a16="http://schemas.microsoft.com/office/drawing/2014/main" id="{7BFC853F-E4FF-B2FE-FDA2-87734A96DC27}"/>
              </a:ext>
            </a:extLst>
          </p:cNvPr>
          <p:cNvPicPr>
            <a:picLocks noChangeAspect="1"/>
          </p:cNvPicPr>
          <p:nvPr/>
        </p:nvPicPr>
        <p:blipFill>
          <a:blip r:embed="rId6"/>
          <a:stretch>
            <a:fillRect/>
          </a:stretch>
        </p:blipFill>
        <p:spPr>
          <a:xfrm>
            <a:off x="376238" y="1976438"/>
            <a:ext cx="9501188" cy="1828142"/>
          </a:xfrm>
          <a:prstGeom prst="rect">
            <a:avLst/>
          </a:prstGeom>
        </p:spPr>
      </p:pic>
      <p:sp>
        <p:nvSpPr>
          <p:cNvPr id="31" name="Rectangle 30">
            <a:extLst>
              <a:ext uri="{FF2B5EF4-FFF2-40B4-BE49-F238E27FC236}">
                <a16:creationId xmlns:a16="http://schemas.microsoft.com/office/drawing/2014/main" id="{F15E442E-33C3-A39D-A4C6-4283BC48AF4C}"/>
              </a:ext>
            </a:extLst>
          </p:cNvPr>
          <p:cNvSpPr/>
          <p:nvPr/>
        </p:nvSpPr>
        <p:spPr>
          <a:xfrm>
            <a:off x="8745539" y="1811934"/>
            <a:ext cx="1173713" cy="557631"/>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F9D950CC-679F-8E68-29DB-E618EA0B5D23}"/>
              </a:ext>
            </a:extLst>
          </p:cNvPr>
          <p:cNvSpPr/>
          <p:nvPr/>
        </p:nvSpPr>
        <p:spPr>
          <a:xfrm>
            <a:off x="401639" y="2333625"/>
            <a:ext cx="8037511" cy="28575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ACC0990C-E323-E22D-41D5-255F45C4CFB6}"/>
              </a:ext>
            </a:extLst>
          </p:cNvPr>
          <p:cNvSpPr/>
          <p:nvPr/>
        </p:nvSpPr>
        <p:spPr>
          <a:xfrm>
            <a:off x="506414" y="3200399"/>
            <a:ext cx="9304336" cy="333375"/>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5ACE080A-2B87-5461-DAA1-0F3C608015B9}"/>
              </a:ext>
            </a:extLst>
          </p:cNvPr>
          <p:cNvSpPr/>
          <p:nvPr/>
        </p:nvSpPr>
        <p:spPr>
          <a:xfrm>
            <a:off x="487364" y="3552825"/>
            <a:ext cx="5532436" cy="276226"/>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E17C1C22-7075-51B5-8A0A-4E2473335138}"/>
              </a:ext>
            </a:extLst>
          </p:cNvPr>
          <p:cNvSpPr txBox="1"/>
          <p:nvPr/>
        </p:nvSpPr>
        <p:spPr>
          <a:xfrm>
            <a:off x="638176" y="3962400"/>
            <a:ext cx="9144000" cy="1384995"/>
          </a:xfrm>
          <a:prstGeom prst="rect">
            <a:avLst/>
          </a:prstGeom>
          <a:noFill/>
        </p:spPr>
        <p:txBody>
          <a:bodyPr wrap="square" rtlCol="0">
            <a:spAutoFit/>
          </a:bodyPr>
          <a:lstStyle/>
          <a:p>
            <a:pPr algn="just"/>
            <a:r>
              <a:rPr lang="en-US" sz="2800" b="1" i="1" dirty="0" err="1">
                <a:solidFill>
                  <a:srgbClr val="FF0000"/>
                </a:solidFill>
              </a:rPr>
              <a:t>Cảm</a:t>
            </a:r>
            <a:r>
              <a:rPr lang="en-US" sz="2800" b="1" i="1" dirty="0">
                <a:solidFill>
                  <a:srgbClr val="FF0000"/>
                </a:solidFill>
              </a:rPr>
              <a:t> </a:t>
            </a:r>
            <a:r>
              <a:rPr lang="en-US" sz="2800" b="1" i="1" dirty="0" err="1">
                <a:solidFill>
                  <a:srgbClr val="FF0000"/>
                </a:solidFill>
              </a:rPr>
              <a:t>xúc</a:t>
            </a:r>
            <a:r>
              <a:rPr lang="en-US" sz="2800" b="1" i="1" dirty="0">
                <a:solidFill>
                  <a:srgbClr val="FF0000"/>
                </a:solidFill>
              </a:rPr>
              <a:t> </a:t>
            </a:r>
            <a:r>
              <a:rPr lang="en-US" sz="2800" b="1" i="1" dirty="0" err="1">
                <a:solidFill>
                  <a:srgbClr val="FF0000"/>
                </a:solidFill>
              </a:rPr>
              <a:t>của</a:t>
            </a:r>
            <a:r>
              <a:rPr lang="en-US" sz="2800" b="1" i="1" dirty="0">
                <a:solidFill>
                  <a:srgbClr val="FF0000"/>
                </a:solidFill>
              </a:rPr>
              <a:t> Long </a:t>
            </a:r>
            <a:r>
              <a:rPr lang="en-US" sz="2800" b="1" i="1" dirty="0" err="1">
                <a:solidFill>
                  <a:srgbClr val="FF0000"/>
                </a:solidFill>
              </a:rPr>
              <a:t>khi</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mình</a:t>
            </a:r>
            <a:r>
              <a:rPr lang="en-US" sz="2800" b="1" i="1" dirty="0">
                <a:solidFill>
                  <a:srgbClr val="FF0000"/>
                </a:solidFill>
              </a:rPr>
              <a:t> </a:t>
            </a:r>
            <a:r>
              <a:rPr lang="en-US" sz="2800" b="1" i="1" dirty="0" err="1">
                <a:solidFill>
                  <a:srgbClr val="FF0000"/>
                </a:solidFill>
              </a:rPr>
              <a:t>giống</a:t>
            </a:r>
            <a:r>
              <a:rPr lang="en-US" sz="2800" b="1" i="1" dirty="0">
                <a:solidFill>
                  <a:srgbClr val="FF0000"/>
                </a:solidFill>
              </a:rPr>
              <a:t> </a:t>
            </a:r>
            <a:r>
              <a:rPr lang="en-US" sz="2800" b="1" i="1" dirty="0" err="1">
                <a:solidFill>
                  <a:srgbClr val="FF0000"/>
                </a:solidFill>
              </a:rPr>
              <a:t>anh</a:t>
            </a:r>
            <a:r>
              <a:rPr lang="en-US" sz="2800" b="1" i="1" dirty="0">
                <a:solidFill>
                  <a:srgbClr val="FF0000"/>
                </a:solidFill>
              </a:rPr>
              <a:t>: </a:t>
            </a:r>
            <a:r>
              <a:rPr lang="en-US" sz="2800" b="1" i="1" dirty="0" err="1">
                <a:solidFill>
                  <a:srgbClr val="FF0000"/>
                </a:solidFill>
              </a:rPr>
              <a:t>Hồi</a:t>
            </a:r>
            <a:r>
              <a:rPr lang="en-US" sz="2800" b="1" i="1" dirty="0">
                <a:solidFill>
                  <a:srgbClr val="FF0000"/>
                </a:solidFill>
              </a:rPr>
              <a:t> </a:t>
            </a:r>
            <a:r>
              <a:rPr lang="en-US" sz="2800" b="1" i="1" dirty="0" err="1">
                <a:solidFill>
                  <a:srgbClr val="FF0000"/>
                </a:solidFill>
              </a:rPr>
              <a:t>nhỏ</a:t>
            </a:r>
            <a:r>
              <a:rPr lang="en-US" sz="2800" b="1" i="1" dirty="0">
                <a:solidFill>
                  <a:srgbClr val="FF0000"/>
                </a:solidFill>
              </a:rPr>
              <a:t> </a:t>
            </a:r>
            <a:r>
              <a:rPr lang="en-US" sz="2800" b="1" i="1" dirty="0" err="1">
                <a:solidFill>
                  <a:srgbClr val="FF0000"/>
                </a:solidFill>
              </a:rPr>
              <a:t>cảm</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khoái</a:t>
            </a:r>
            <a:r>
              <a:rPr lang="en-US" sz="2800" b="1" i="1" dirty="0">
                <a:solidFill>
                  <a:srgbClr val="FF0000"/>
                </a:solidFill>
              </a:rPr>
              <a:t> </a:t>
            </a:r>
            <a:r>
              <a:rPr lang="en-US" sz="2800" b="1" i="1" dirty="0" err="1">
                <a:solidFill>
                  <a:srgbClr val="FF0000"/>
                </a:solidFill>
              </a:rPr>
              <a:t>chí</a:t>
            </a:r>
            <a:r>
              <a:rPr lang="en-US" sz="2800" b="1" i="1" dirty="0">
                <a:solidFill>
                  <a:srgbClr val="FF0000"/>
                </a:solidFill>
              </a:rPr>
              <a:t>, </a:t>
            </a:r>
            <a:r>
              <a:rPr lang="en-US" sz="2800" b="1" i="1" dirty="0" err="1">
                <a:solidFill>
                  <a:srgbClr val="FF0000"/>
                </a:solidFill>
              </a:rPr>
              <a:t>lớn</a:t>
            </a:r>
            <a:r>
              <a:rPr lang="en-US" sz="2800" b="1" i="1" dirty="0">
                <a:solidFill>
                  <a:srgbClr val="FF0000"/>
                </a:solidFill>
              </a:rPr>
              <a:t> </a:t>
            </a:r>
            <a:r>
              <a:rPr lang="en-US" sz="2800" b="1" i="1" dirty="0" err="1">
                <a:solidFill>
                  <a:srgbClr val="FF0000"/>
                </a:solidFill>
              </a:rPr>
              <a:t>lên</a:t>
            </a:r>
            <a:r>
              <a:rPr lang="en-US" sz="2800" b="1" i="1" dirty="0">
                <a:solidFill>
                  <a:srgbClr val="FF0000"/>
                </a:solidFill>
              </a:rPr>
              <a:t> </a:t>
            </a:r>
            <a:r>
              <a:rPr lang="en-US" sz="2800" b="1" i="1" dirty="0" err="1">
                <a:solidFill>
                  <a:srgbClr val="FF0000"/>
                </a:solidFill>
              </a:rPr>
              <a:t>không</a:t>
            </a:r>
            <a:r>
              <a:rPr lang="en-US" sz="2800" b="1" i="1" dirty="0">
                <a:solidFill>
                  <a:srgbClr val="FF0000"/>
                </a:solidFill>
              </a:rPr>
              <a:t> </a:t>
            </a:r>
            <a:r>
              <a:rPr lang="en-US" sz="2800" b="1" i="1" dirty="0" err="1">
                <a:solidFill>
                  <a:srgbClr val="FF0000"/>
                </a:solidFill>
              </a:rPr>
              <a:t>còn</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thú</a:t>
            </a:r>
            <a:r>
              <a:rPr lang="en-US" sz="2800" b="1" i="1" dirty="0">
                <a:solidFill>
                  <a:srgbClr val="FF0000"/>
                </a:solidFill>
              </a:rPr>
              <a:t> </a:t>
            </a:r>
            <a:r>
              <a:rPr lang="en-US" sz="2800" b="1" i="1" dirty="0" err="1">
                <a:solidFill>
                  <a:srgbClr val="FF0000"/>
                </a:solidFill>
              </a:rPr>
              <a:t>vị</a:t>
            </a:r>
            <a:r>
              <a:rPr lang="en-US" sz="2800" b="1" i="1" dirty="0">
                <a:solidFill>
                  <a:srgbClr val="FF0000"/>
                </a:solidFill>
              </a:rPr>
              <a:t> </a:t>
            </a:r>
            <a:r>
              <a:rPr lang="en-US" sz="2800" b="1" i="1" dirty="0" err="1">
                <a:solidFill>
                  <a:srgbClr val="FF0000"/>
                </a:solidFill>
              </a:rPr>
              <a:t>nữa</a:t>
            </a:r>
            <a:r>
              <a:rPr lang="en-US" sz="2800" b="1" i="1" dirty="0">
                <a:solidFill>
                  <a:srgbClr val="FF0000"/>
                </a:solidFill>
              </a:rPr>
              <a:t>, </a:t>
            </a:r>
            <a:r>
              <a:rPr lang="en-US" sz="2800" b="1" i="1" dirty="0" err="1">
                <a:solidFill>
                  <a:srgbClr val="FF0000"/>
                </a:solidFill>
              </a:rPr>
              <a:t>khi</a:t>
            </a:r>
            <a:r>
              <a:rPr lang="en-US" sz="2800" b="1" i="1" dirty="0">
                <a:solidFill>
                  <a:srgbClr val="FF0000"/>
                </a:solidFill>
              </a:rPr>
              <a:t> </a:t>
            </a:r>
            <a:r>
              <a:rPr lang="en-US" sz="2800" b="1" i="1" dirty="0" err="1">
                <a:solidFill>
                  <a:srgbClr val="FF0000"/>
                </a:solidFill>
              </a:rPr>
              <a:t>chuẩn</a:t>
            </a:r>
            <a:r>
              <a:rPr lang="en-US" sz="2800" b="1" i="1" dirty="0">
                <a:solidFill>
                  <a:srgbClr val="FF0000"/>
                </a:solidFill>
              </a:rPr>
              <a:t> </a:t>
            </a:r>
            <a:r>
              <a:rPr lang="en-US" sz="2800" b="1" i="1" dirty="0" err="1">
                <a:solidFill>
                  <a:srgbClr val="FF0000"/>
                </a:solidFill>
              </a:rPr>
              <a:t>bị</a:t>
            </a:r>
            <a:r>
              <a:rPr lang="en-US" sz="2800" b="1" i="1" dirty="0">
                <a:solidFill>
                  <a:srgbClr val="FF0000"/>
                </a:solidFill>
              </a:rPr>
              <a:t> </a:t>
            </a:r>
            <a:r>
              <a:rPr lang="en-US" sz="2800" b="1" i="1" dirty="0" err="1">
                <a:solidFill>
                  <a:srgbClr val="FF0000"/>
                </a:solidFill>
              </a:rPr>
              <a:t>đi</a:t>
            </a:r>
            <a:r>
              <a:rPr lang="en-US" sz="2800" b="1" i="1" dirty="0">
                <a:solidFill>
                  <a:srgbClr val="FF0000"/>
                </a:solidFill>
              </a:rPr>
              <a:t> </a:t>
            </a:r>
            <a:r>
              <a:rPr lang="en-US" sz="2800" b="1" i="1" dirty="0" err="1">
                <a:solidFill>
                  <a:srgbClr val="FF0000"/>
                </a:solidFill>
              </a:rPr>
              <a:t>hội</a:t>
            </a:r>
            <a:r>
              <a:rPr lang="en-US" sz="2800" b="1" i="1" dirty="0">
                <a:solidFill>
                  <a:srgbClr val="FF0000"/>
                </a:solidFill>
              </a:rPr>
              <a:t> thao </a:t>
            </a:r>
            <a:r>
              <a:rPr lang="en-US" sz="2800" b="1" i="1" dirty="0" err="1">
                <a:solidFill>
                  <a:srgbClr val="FF0000"/>
                </a:solidFill>
              </a:rPr>
              <a:t>thì</a:t>
            </a:r>
            <a:r>
              <a:rPr lang="en-US" sz="2800" b="1" i="1" dirty="0">
                <a:solidFill>
                  <a:srgbClr val="FF0000"/>
                </a:solidFill>
              </a:rPr>
              <a:t> Long </a:t>
            </a:r>
            <a:r>
              <a:rPr lang="en-US" sz="2800" b="1" i="1" dirty="0" err="1">
                <a:solidFill>
                  <a:srgbClr val="FF0000"/>
                </a:solidFill>
              </a:rPr>
              <a:t>rất</a:t>
            </a:r>
            <a:r>
              <a:rPr lang="en-US" sz="2800" b="1" i="1" dirty="0">
                <a:solidFill>
                  <a:srgbClr val="FF0000"/>
                </a:solidFill>
              </a:rPr>
              <a:t> lo </a:t>
            </a:r>
            <a:r>
              <a:rPr lang="en-US" sz="2800" b="1" i="1" dirty="0" err="1">
                <a:solidFill>
                  <a:srgbClr val="FF0000"/>
                </a:solidFill>
              </a:rPr>
              <a:t>lắng</a:t>
            </a:r>
            <a:r>
              <a:rPr lang="en-US" sz="2800" b="1" i="1" dirty="0">
                <a:solidFill>
                  <a:srgbClr val="FF0000"/>
                </a:solidFill>
              </a:rPr>
              <a:t>.</a:t>
            </a:r>
          </a:p>
        </p:txBody>
      </p:sp>
      <p:sp>
        <p:nvSpPr>
          <p:cNvPr id="36" name="TextBox 35">
            <a:extLst>
              <a:ext uri="{FF2B5EF4-FFF2-40B4-BE49-F238E27FC236}">
                <a16:creationId xmlns:a16="http://schemas.microsoft.com/office/drawing/2014/main" id="{9DB186E2-9958-CF72-B44A-D0A1830180FB}"/>
              </a:ext>
            </a:extLst>
          </p:cNvPr>
          <p:cNvSpPr txBox="1"/>
          <p:nvPr/>
        </p:nvSpPr>
        <p:spPr>
          <a:xfrm>
            <a:off x="571501" y="5334000"/>
            <a:ext cx="9144000" cy="954107"/>
          </a:xfrm>
          <a:prstGeom prst="rect">
            <a:avLst/>
          </a:prstGeom>
          <a:noFill/>
        </p:spPr>
        <p:txBody>
          <a:bodyPr wrap="square" rtlCol="0">
            <a:spAutoFit/>
          </a:bodyPr>
          <a:lstStyle/>
          <a:p>
            <a:pPr algn="just"/>
            <a:r>
              <a:rPr lang="en-US" sz="2800" b="1" i="1" dirty="0" err="1">
                <a:solidFill>
                  <a:srgbClr val="FF0000"/>
                </a:solidFill>
              </a:rPr>
              <a:t>Hành</a:t>
            </a:r>
            <a:r>
              <a:rPr lang="en-US" sz="2800" b="1" i="1" dirty="0">
                <a:solidFill>
                  <a:srgbClr val="FF0000"/>
                </a:solidFill>
              </a:rPr>
              <a:t> </a:t>
            </a:r>
            <a:r>
              <a:rPr lang="en-US" sz="2800" b="1" i="1" dirty="0" err="1">
                <a:solidFill>
                  <a:srgbClr val="FF0000"/>
                </a:solidFill>
              </a:rPr>
              <a:t>động</a:t>
            </a:r>
            <a:r>
              <a:rPr lang="en-US" sz="2800" b="1" i="1" dirty="0">
                <a:solidFill>
                  <a:srgbClr val="FF0000"/>
                </a:solidFill>
              </a:rPr>
              <a:t> </a:t>
            </a:r>
            <a:r>
              <a:rPr lang="en-US" sz="2800" b="1" i="1" dirty="0" err="1">
                <a:solidFill>
                  <a:srgbClr val="FF0000"/>
                </a:solidFill>
              </a:rPr>
              <a:t>của</a:t>
            </a:r>
            <a:r>
              <a:rPr lang="en-US" sz="2800" b="1" i="1" dirty="0">
                <a:solidFill>
                  <a:srgbClr val="FF0000"/>
                </a:solidFill>
              </a:rPr>
              <a:t> Long: </a:t>
            </a:r>
            <a:r>
              <a:rPr lang="en-US" sz="2800" b="1" i="1" dirty="0" err="1">
                <a:solidFill>
                  <a:srgbClr val="FF0000"/>
                </a:solidFill>
              </a:rPr>
              <a:t>Cố</a:t>
            </a:r>
            <a:r>
              <a:rPr lang="en-US" sz="2800" b="1" i="1" dirty="0">
                <a:solidFill>
                  <a:srgbClr val="FF0000"/>
                </a:solidFill>
              </a:rPr>
              <a:t> </a:t>
            </a:r>
            <a:r>
              <a:rPr lang="en-US" sz="2800" b="1" i="1" dirty="0" err="1">
                <a:solidFill>
                  <a:srgbClr val="FF0000"/>
                </a:solidFill>
              </a:rPr>
              <a:t>gắng</a:t>
            </a:r>
            <a:r>
              <a:rPr lang="en-US" sz="2800" b="1" i="1" dirty="0">
                <a:solidFill>
                  <a:srgbClr val="FF0000"/>
                </a:solidFill>
              </a:rPr>
              <a:t> </a:t>
            </a:r>
            <a:r>
              <a:rPr lang="en-US" sz="2800" b="1" i="1" dirty="0" err="1">
                <a:solidFill>
                  <a:srgbClr val="FF0000"/>
                </a:solidFill>
              </a:rPr>
              <a:t>làm</a:t>
            </a:r>
            <a:r>
              <a:rPr lang="en-US" sz="2800" b="1" i="1" dirty="0">
                <a:solidFill>
                  <a:srgbClr val="FF0000"/>
                </a:solidFill>
              </a:rPr>
              <a:t> </a:t>
            </a:r>
            <a:r>
              <a:rPr lang="en-US" sz="2800" b="1" i="1" dirty="0" err="1">
                <a:solidFill>
                  <a:srgbClr val="FF0000"/>
                </a:solidFill>
              </a:rPr>
              <a:t>mọi</a:t>
            </a:r>
            <a:r>
              <a:rPr lang="en-US" sz="2800" b="1" i="1" dirty="0">
                <a:solidFill>
                  <a:srgbClr val="FF0000"/>
                </a:solidFill>
              </a:rPr>
              <a:t> </a:t>
            </a:r>
            <a:r>
              <a:rPr lang="en-US" sz="2800" b="1" i="1" dirty="0" err="1">
                <a:solidFill>
                  <a:srgbClr val="FF0000"/>
                </a:solidFill>
              </a:rPr>
              <a:t>thứ</a:t>
            </a:r>
            <a:r>
              <a:rPr lang="en-US" sz="2800" b="1" i="1" dirty="0">
                <a:solidFill>
                  <a:srgbClr val="FF0000"/>
                </a:solidFill>
              </a:rPr>
              <a:t> </a:t>
            </a:r>
            <a:r>
              <a:rPr lang="en-US" sz="2800" b="1" i="1" dirty="0" err="1">
                <a:solidFill>
                  <a:srgbClr val="FF0000"/>
                </a:solidFill>
              </a:rPr>
              <a:t>khác</a:t>
            </a:r>
            <a:r>
              <a:rPr lang="en-US" sz="2800" b="1" i="1" dirty="0">
                <a:solidFill>
                  <a:srgbClr val="FF0000"/>
                </a:solidFill>
              </a:rPr>
              <a:t> </a:t>
            </a:r>
            <a:r>
              <a:rPr lang="en-US" sz="2800" b="1" i="1" dirty="0" err="1">
                <a:solidFill>
                  <a:srgbClr val="FF0000"/>
                </a:solidFill>
              </a:rPr>
              <a:t>anh</a:t>
            </a:r>
            <a:r>
              <a:rPr lang="en-US" sz="2800" b="1" i="1" dirty="0">
                <a:solidFill>
                  <a:srgbClr val="FF0000"/>
                </a:solidFill>
              </a:rPr>
              <a:t>, </a:t>
            </a:r>
            <a:r>
              <a:rPr lang="en-US" sz="2800" b="1" i="1" dirty="0" err="1">
                <a:solidFill>
                  <a:srgbClr val="FF0000"/>
                </a:solidFill>
              </a:rPr>
              <a:t>từ</a:t>
            </a:r>
            <a:r>
              <a:rPr lang="en-US" sz="2800" b="1" i="1" dirty="0">
                <a:solidFill>
                  <a:srgbClr val="FF0000"/>
                </a:solidFill>
              </a:rPr>
              <a:t> </a:t>
            </a:r>
            <a:r>
              <a:rPr lang="en-US" sz="2800" b="1" i="1" dirty="0" err="1">
                <a:solidFill>
                  <a:srgbClr val="FF0000"/>
                </a:solidFill>
              </a:rPr>
              <a:t>cách</a:t>
            </a:r>
            <a:r>
              <a:rPr lang="en-US" sz="2800" b="1" i="1" dirty="0">
                <a:solidFill>
                  <a:srgbClr val="FF0000"/>
                </a:solidFill>
              </a:rPr>
              <a:t> </a:t>
            </a:r>
            <a:r>
              <a:rPr lang="en-US" sz="2800" b="1" i="1" dirty="0" err="1">
                <a:solidFill>
                  <a:srgbClr val="FF0000"/>
                </a:solidFill>
              </a:rPr>
              <a:t>nói</a:t>
            </a:r>
            <a:r>
              <a:rPr lang="en-US" sz="2800" b="1" i="1" dirty="0">
                <a:solidFill>
                  <a:srgbClr val="FF0000"/>
                </a:solidFill>
              </a:rPr>
              <a:t>, </a:t>
            </a:r>
            <a:r>
              <a:rPr lang="en-US" sz="2800" b="1" i="1" dirty="0" err="1">
                <a:solidFill>
                  <a:srgbClr val="FF0000"/>
                </a:solidFill>
              </a:rPr>
              <a:t>dáng</a:t>
            </a:r>
            <a:r>
              <a:rPr lang="en-US" sz="2800" b="1" i="1" dirty="0">
                <a:solidFill>
                  <a:srgbClr val="FF0000"/>
                </a:solidFill>
              </a:rPr>
              <a:t> </a:t>
            </a:r>
            <a:r>
              <a:rPr lang="en-US" sz="2800" b="1" i="1" dirty="0" err="1">
                <a:solidFill>
                  <a:srgbClr val="FF0000"/>
                </a:solidFill>
              </a:rPr>
              <a:t>đi</a:t>
            </a:r>
            <a:r>
              <a:rPr lang="en-US" sz="2800" b="1" i="1" dirty="0">
                <a:solidFill>
                  <a:srgbClr val="FF0000"/>
                </a:solidFill>
              </a:rPr>
              <a:t> </a:t>
            </a:r>
            <a:r>
              <a:rPr lang="en-US" sz="2800" b="1" i="1" dirty="0" err="1">
                <a:solidFill>
                  <a:srgbClr val="FF0000"/>
                </a:solidFill>
              </a:rPr>
              <a:t>đến</a:t>
            </a:r>
            <a:r>
              <a:rPr lang="en-US" sz="2800" b="1" i="1" dirty="0">
                <a:solidFill>
                  <a:srgbClr val="FF0000"/>
                </a:solidFill>
              </a:rPr>
              <a:t> </a:t>
            </a:r>
            <a:r>
              <a:rPr lang="en-US" sz="2800" b="1" i="1" dirty="0" err="1">
                <a:solidFill>
                  <a:srgbClr val="FF0000"/>
                </a:solidFill>
              </a:rPr>
              <a:t>trang</a:t>
            </a:r>
            <a:r>
              <a:rPr lang="en-US" sz="2800" b="1" i="1" dirty="0">
                <a:solidFill>
                  <a:srgbClr val="FF0000"/>
                </a:solidFill>
              </a:rPr>
              <a:t> </a:t>
            </a:r>
            <a:r>
              <a:rPr lang="en-US" sz="2800" b="1" i="1" dirty="0" err="1">
                <a:solidFill>
                  <a:srgbClr val="FF0000"/>
                </a:solidFill>
              </a:rPr>
              <a:t>phục</a:t>
            </a:r>
            <a:r>
              <a:rPr lang="en-US" sz="2800" b="1" i="1" dirty="0">
                <a:solidFill>
                  <a:srgbClr val="FF0000"/>
                </a:solidFill>
              </a:rPr>
              <a:t>, </a:t>
            </a:r>
            <a:r>
              <a:rPr lang="en-US" sz="2800" b="1" i="1" dirty="0" err="1">
                <a:solidFill>
                  <a:srgbClr val="FF0000"/>
                </a:solidFill>
              </a:rPr>
              <a:t>kiểu</a:t>
            </a:r>
            <a:r>
              <a:rPr lang="en-US" sz="2800" b="1" i="1" dirty="0">
                <a:solidFill>
                  <a:srgbClr val="FF0000"/>
                </a:solidFill>
              </a:rPr>
              <a:t> </a:t>
            </a:r>
            <a:r>
              <a:rPr lang="en-US" sz="2800" b="1" i="1" dirty="0" err="1">
                <a:solidFill>
                  <a:srgbClr val="FF0000"/>
                </a:solidFill>
              </a:rPr>
              <a:t>tóc</a:t>
            </a:r>
            <a:r>
              <a:rPr lang="en-US" sz="2800" b="1" i="1" dirty="0">
                <a:solidFill>
                  <a:srgbClr val="FF0000"/>
                </a:solidFill>
              </a:rPr>
              <a:t>.</a:t>
            </a:r>
          </a:p>
        </p:txBody>
      </p:sp>
    </p:spTree>
    <p:extLst>
      <p:ext uri="{BB962C8B-B14F-4D97-AF65-F5344CB8AC3E}">
        <p14:creationId xmlns:p14="http://schemas.microsoft.com/office/powerpoint/2010/main" val="35860282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5">
                                            <p:txEl>
                                              <p:pRg st="0" end="0"/>
                                            </p:txEl>
                                          </p:spTgt>
                                        </p:tgtEl>
                                        <p:attrNameLst>
                                          <p:attrName>style.visibility</p:attrName>
                                        </p:attrNameLst>
                                      </p:cBhvr>
                                      <p:to>
                                        <p:strVal val="visible"/>
                                      </p:to>
                                    </p:set>
                                    <p:animEffect transition="in" filter="barn(inVertical)">
                                      <p:cBhvr>
                                        <p:cTn id="44" dur="500"/>
                                        <p:tgtEl>
                                          <p:spTgt spid="3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6">
                                            <p:txEl>
                                              <p:pRg st="0" end="0"/>
                                            </p:txEl>
                                          </p:spTgt>
                                        </p:tgtEl>
                                        <p:attrNameLst>
                                          <p:attrName>style.visibility</p:attrName>
                                        </p:attrNameLst>
                                      </p:cBhvr>
                                      <p:to>
                                        <p:strVal val="visible"/>
                                      </p:to>
                                    </p:set>
                                    <p:animEffect transition="in" filter="barn(inVertical)">
                                      <p:cBhvr>
                                        <p:cTn id="49"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5">
            <a:extLst>
              <a:ext uri="{FF2B5EF4-FFF2-40B4-BE49-F238E27FC236}">
                <a16:creationId xmlns:a16="http://schemas.microsoft.com/office/drawing/2014/main" id="{DCAC0804-9C0A-6477-573D-DFAF3945280F}"/>
              </a:ext>
            </a:extLst>
          </p:cNvPr>
          <p:cNvPicPr>
            <a:picLocks noChangeAspect="1"/>
          </p:cNvPicPr>
          <p:nvPr/>
        </p:nvPicPr>
        <p:blipFill>
          <a:blip r:embed="rId5"/>
          <a:stretch>
            <a:fillRect/>
          </a:stretch>
        </p:blipFill>
        <p:spPr>
          <a:xfrm>
            <a:off x="9541911" y="1987422"/>
            <a:ext cx="2302904" cy="3661027"/>
          </a:xfrm>
          <a:prstGeom prst="rect">
            <a:avLst/>
          </a:prstGeom>
        </p:spPr>
      </p:pic>
      <p:grpSp>
        <p:nvGrpSpPr>
          <p:cNvPr id="7" name="Nhóm 3">
            <a:extLst>
              <a:ext uri="{FF2B5EF4-FFF2-40B4-BE49-F238E27FC236}">
                <a16:creationId xmlns:a16="http://schemas.microsoft.com/office/drawing/2014/main" id="{B0B062A7-1CA6-D227-7725-F016C750266D}"/>
              </a:ext>
            </a:extLst>
          </p:cNvPr>
          <p:cNvGrpSpPr/>
          <p:nvPr/>
        </p:nvGrpSpPr>
        <p:grpSpPr>
          <a:xfrm>
            <a:off x="358857" y="61328"/>
            <a:ext cx="9147093" cy="6272797"/>
            <a:chOff x="102612" y="2182145"/>
            <a:chExt cx="6695500" cy="4704596"/>
          </a:xfrm>
        </p:grpSpPr>
        <p:sp>
          <p:nvSpPr>
            <p:cNvPr id="8" name="Hình chữ nhật: Góc Tròn 4">
              <a:extLst>
                <a:ext uri="{FF2B5EF4-FFF2-40B4-BE49-F238E27FC236}">
                  <a16:creationId xmlns:a16="http://schemas.microsoft.com/office/drawing/2014/main" id="{DEBE9342-AFAA-985A-7B4F-722D8B08694E}"/>
                </a:ext>
              </a:extLst>
            </p:cNvPr>
            <p:cNvSpPr/>
            <p:nvPr/>
          </p:nvSpPr>
          <p:spPr>
            <a:xfrm>
              <a:off x="456936" y="2349888"/>
              <a:ext cx="6296569" cy="4536853"/>
            </a:xfrm>
            <a:custGeom>
              <a:avLst/>
              <a:gdLst>
                <a:gd name="connsiteX0" fmla="*/ 0 w 6296569"/>
                <a:gd name="connsiteY0" fmla="*/ 756157 h 4536853"/>
                <a:gd name="connsiteX1" fmla="*/ 756157 w 6296569"/>
                <a:gd name="connsiteY1" fmla="*/ 0 h 4536853"/>
                <a:gd name="connsiteX2" fmla="*/ 1439622 w 6296569"/>
                <a:gd name="connsiteY2" fmla="*/ 0 h 4536853"/>
                <a:gd name="connsiteX3" fmla="*/ 2027402 w 6296569"/>
                <a:gd name="connsiteY3" fmla="*/ 0 h 4536853"/>
                <a:gd name="connsiteX4" fmla="*/ 2567339 w 6296569"/>
                <a:gd name="connsiteY4" fmla="*/ 0 h 4536853"/>
                <a:gd name="connsiteX5" fmla="*/ 3250804 w 6296569"/>
                <a:gd name="connsiteY5" fmla="*/ 0 h 4536853"/>
                <a:gd name="connsiteX6" fmla="*/ 3838584 w 6296569"/>
                <a:gd name="connsiteY6" fmla="*/ 0 h 4536853"/>
                <a:gd name="connsiteX7" fmla="*/ 4569892 w 6296569"/>
                <a:gd name="connsiteY7" fmla="*/ 0 h 4536853"/>
                <a:gd name="connsiteX8" fmla="*/ 5540412 w 6296569"/>
                <a:gd name="connsiteY8" fmla="*/ 0 h 4536853"/>
                <a:gd name="connsiteX9" fmla="*/ 6296569 w 6296569"/>
                <a:gd name="connsiteY9" fmla="*/ 756157 h 4536853"/>
                <a:gd name="connsiteX10" fmla="*/ 6296569 w 6296569"/>
                <a:gd name="connsiteY10" fmla="*/ 1391310 h 4536853"/>
                <a:gd name="connsiteX11" fmla="*/ 6296569 w 6296569"/>
                <a:gd name="connsiteY11" fmla="*/ 1905482 h 4536853"/>
                <a:gd name="connsiteX12" fmla="*/ 6296569 w 6296569"/>
                <a:gd name="connsiteY12" fmla="*/ 2540635 h 4536853"/>
                <a:gd name="connsiteX13" fmla="*/ 6296569 w 6296569"/>
                <a:gd name="connsiteY13" fmla="*/ 3054807 h 4536853"/>
                <a:gd name="connsiteX14" fmla="*/ 6296569 w 6296569"/>
                <a:gd name="connsiteY14" fmla="*/ 3780696 h 4536853"/>
                <a:gd name="connsiteX15" fmla="*/ 5540412 w 6296569"/>
                <a:gd name="connsiteY15" fmla="*/ 4536853 h 4536853"/>
                <a:gd name="connsiteX16" fmla="*/ 4856947 w 6296569"/>
                <a:gd name="connsiteY16" fmla="*/ 4536853 h 4536853"/>
                <a:gd name="connsiteX17" fmla="*/ 4269167 w 6296569"/>
                <a:gd name="connsiteY17" fmla="*/ 4536853 h 4536853"/>
                <a:gd name="connsiteX18" fmla="*/ 3585702 w 6296569"/>
                <a:gd name="connsiteY18" fmla="*/ 4536853 h 4536853"/>
                <a:gd name="connsiteX19" fmla="*/ 2950080 w 6296569"/>
                <a:gd name="connsiteY19" fmla="*/ 4536853 h 4536853"/>
                <a:gd name="connsiteX20" fmla="*/ 2266615 w 6296569"/>
                <a:gd name="connsiteY20" fmla="*/ 4536853 h 4536853"/>
                <a:gd name="connsiteX21" fmla="*/ 1487465 w 6296569"/>
                <a:gd name="connsiteY21" fmla="*/ 4536853 h 4536853"/>
                <a:gd name="connsiteX22" fmla="*/ 756157 w 6296569"/>
                <a:gd name="connsiteY22" fmla="*/ 4536853 h 4536853"/>
                <a:gd name="connsiteX23" fmla="*/ 0 w 6296569"/>
                <a:gd name="connsiteY23" fmla="*/ 3780696 h 4536853"/>
                <a:gd name="connsiteX24" fmla="*/ 0 w 6296569"/>
                <a:gd name="connsiteY24" fmla="*/ 3145543 h 4536853"/>
                <a:gd name="connsiteX25" fmla="*/ 0 w 6296569"/>
                <a:gd name="connsiteY25" fmla="*/ 2631371 h 4536853"/>
                <a:gd name="connsiteX26" fmla="*/ 0 w 6296569"/>
                <a:gd name="connsiteY26" fmla="*/ 2056709 h 4536853"/>
                <a:gd name="connsiteX27" fmla="*/ 0 w 6296569"/>
                <a:gd name="connsiteY27" fmla="*/ 1542537 h 4536853"/>
                <a:gd name="connsiteX28" fmla="*/ 0 w 6296569"/>
                <a:gd name="connsiteY28" fmla="*/ 756157 h 453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6569" h="4536853" fill="none" extrusionOk="0">
                  <a:moveTo>
                    <a:pt x="0" y="756157"/>
                  </a:moveTo>
                  <a:cubicBezTo>
                    <a:pt x="-62063" y="336086"/>
                    <a:pt x="314507" y="-43088"/>
                    <a:pt x="756157" y="0"/>
                  </a:cubicBezTo>
                  <a:cubicBezTo>
                    <a:pt x="973775" y="34120"/>
                    <a:pt x="1219110" y="284"/>
                    <a:pt x="1439622" y="0"/>
                  </a:cubicBezTo>
                  <a:cubicBezTo>
                    <a:pt x="1660134" y="-284"/>
                    <a:pt x="1836494" y="-3149"/>
                    <a:pt x="2027402" y="0"/>
                  </a:cubicBezTo>
                  <a:cubicBezTo>
                    <a:pt x="2218310" y="3149"/>
                    <a:pt x="2389214" y="3182"/>
                    <a:pt x="2567339" y="0"/>
                  </a:cubicBezTo>
                  <a:cubicBezTo>
                    <a:pt x="2745464" y="-3182"/>
                    <a:pt x="2988442" y="-794"/>
                    <a:pt x="3250804" y="0"/>
                  </a:cubicBezTo>
                  <a:cubicBezTo>
                    <a:pt x="3513166" y="794"/>
                    <a:pt x="3625736" y="556"/>
                    <a:pt x="3838584" y="0"/>
                  </a:cubicBezTo>
                  <a:cubicBezTo>
                    <a:pt x="4051432" y="-556"/>
                    <a:pt x="4385762" y="31397"/>
                    <a:pt x="4569892" y="0"/>
                  </a:cubicBezTo>
                  <a:cubicBezTo>
                    <a:pt x="4754022" y="-31397"/>
                    <a:pt x="5255904" y="-37472"/>
                    <a:pt x="5540412" y="0"/>
                  </a:cubicBezTo>
                  <a:cubicBezTo>
                    <a:pt x="5874271" y="25164"/>
                    <a:pt x="6235611" y="292760"/>
                    <a:pt x="6296569" y="756157"/>
                  </a:cubicBezTo>
                  <a:cubicBezTo>
                    <a:pt x="6311637" y="917905"/>
                    <a:pt x="6267900" y="1124614"/>
                    <a:pt x="6296569" y="1391310"/>
                  </a:cubicBezTo>
                  <a:cubicBezTo>
                    <a:pt x="6325238" y="1658006"/>
                    <a:pt x="6298230" y="1652864"/>
                    <a:pt x="6296569" y="1905482"/>
                  </a:cubicBezTo>
                  <a:cubicBezTo>
                    <a:pt x="6294908" y="2158100"/>
                    <a:pt x="6272088" y="2383849"/>
                    <a:pt x="6296569" y="2540635"/>
                  </a:cubicBezTo>
                  <a:cubicBezTo>
                    <a:pt x="6321050" y="2697421"/>
                    <a:pt x="6309987" y="2885833"/>
                    <a:pt x="6296569" y="3054807"/>
                  </a:cubicBezTo>
                  <a:cubicBezTo>
                    <a:pt x="6283151" y="3223781"/>
                    <a:pt x="6306564" y="3489252"/>
                    <a:pt x="6296569" y="3780696"/>
                  </a:cubicBezTo>
                  <a:cubicBezTo>
                    <a:pt x="6275961" y="4274649"/>
                    <a:pt x="5977766" y="4489773"/>
                    <a:pt x="5540412" y="4536853"/>
                  </a:cubicBezTo>
                  <a:cubicBezTo>
                    <a:pt x="5229815" y="4563605"/>
                    <a:pt x="5132512" y="4516897"/>
                    <a:pt x="4856947" y="4536853"/>
                  </a:cubicBezTo>
                  <a:cubicBezTo>
                    <a:pt x="4581382" y="4556809"/>
                    <a:pt x="4446865" y="4519956"/>
                    <a:pt x="4269167" y="4536853"/>
                  </a:cubicBezTo>
                  <a:cubicBezTo>
                    <a:pt x="4091469" y="4553750"/>
                    <a:pt x="3756073" y="4535072"/>
                    <a:pt x="3585702" y="4536853"/>
                  </a:cubicBezTo>
                  <a:cubicBezTo>
                    <a:pt x="3415331" y="4538634"/>
                    <a:pt x="3254671" y="4507226"/>
                    <a:pt x="2950080" y="4536853"/>
                  </a:cubicBezTo>
                  <a:cubicBezTo>
                    <a:pt x="2645489" y="4566480"/>
                    <a:pt x="2473474" y="4529380"/>
                    <a:pt x="2266615" y="4536853"/>
                  </a:cubicBezTo>
                  <a:cubicBezTo>
                    <a:pt x="2059756" y="4544326"/>
                    <a:pt x="1668922" y="4531920"/>
                    <a:pt x="1487465" y="4536853"/>
                  </a:cubicBezTo>
                  <a:cubicBezTo>
                    <a:pt x="1306008" y="4541787"/>
                    <a:pt x="959157" y="4507333"/>
                    <a:pt x="756157" y="4536853"/>
                  </a:cubicBezTo>
                  <a:cubicBezTo>
                    <a:pt x="409816" y="4602924"/>
                    <a:pt x="-65031" y="4251697"/>
                    <a:pt x="0" y="3780696"/>
                  </a:cubicBezTo>
                  <a:cubicBezTo>
                    <a:pt x="15293" y="3465411"/>
                    <a:pt x="-26914" y="3380389"/>
                    <a:pt x="0" y="3145543"/>
                  </a:cubicBezTo>
                  <a:cubicBezTo>
                    <a:pt x="26914" y="2910697"/>
                    <a:pt x="24791" y="2768383"/>
                    <a:pt x="0" y="2631371"/>
                  </a:cubicBezTo>
                  <a:cubicBezTo>
                    <a:pt x="-24791" y="2494359"/>
                    <a:pt x="-8050" y="2301322"/>
                    <a:pt x="0" y="2056709"/>
                  </a:cubicBezTo>
                  <a:cubicBezTo>
                    <a:pt x="8050" y="1812096"/>
                    <a:pt x="-14428" y="1679659"/>
                    <a:pt x="0" y="1542537"/>
                  </a:cubicBezTo>
                  <a:cubicBezTo>
                    <a:pt x="14428" y="1405415"/>
                    <a:pt x="-36900" y="1007793"/>
                    <a:pt x="0" y="756157"/>
                  </a:cubicBezTo>
                  <a:close/>
                </a:path>
                <a:path w="6296569" h="4536853" stroke="0" extrusionOk="0">
                  <a:moveTo>
                    <a:pt x="0" y="756157"/>
                  </a:moveTo>
                  <a:cubicBezTo>
                    <a:pt x="91384" y="323200"/>
                    <a:pt x="337323" y="49732"/>
                    <a:pt x="756157" y="0"/>
                  </a:cubicBezTo>
                  <a:cubicBezTo>
                    <a:pt x="908152" y="-18875"/>
                    <a:pt x="1147301" y="-10592"/>
                    <a:pt x="1296094" y="0"/>
                  </a:cubicBezTo>
                  <a:cubicBezTo>
                    <a:pt x="1444887" y="10592"/>
                    <a:pt x="1653566" y="10155"/>
                    <a:pt x="1836032" y="0"/>
                  </a:cubicBezTo>
                  <a:cubicBezTo>
                    <a:pt x="2018498" y="-10155"/>
                    <a:pt x="2199993" y="23487"/>
                    <a:pt x="2471654" y="0"/>
                  </a:cubicBezTo>
                  <a:cubicBezTo>
                    <a:pt x="2743315" y="-23487"/>
                    <a:pt x="3060715" y="-21275"/>
                    <a:pt x="3250804" y="0"/>
                  </a:cubicBezTo>
                  <a:cubicBezTo>
                    <a:pt x="3440893" y="21275"/>
                    <a:pt x="3528480" y="-9795"/>
                    <a:pt x="3790742" y="0"/>
                  </a:cubicBezTo>
                  <a:cubicBezTo>
                    <a:pt x="4053004" y="9795"/>
                    <a:pt x="4106126" y="-29168"/>
                    <a:pt x="4378522" y="0"/>
                  </a:cubicBezTo>
                  <a:cubicBezTo>
                    <a:pt x="4650918" y="29168"/>
                    <a:pt x="5045967" y="-54988"/>
                    <a:pt x="5540412" y="0"/>
                  </a:cubicBezTo>
                  <a:cubicBezTo>
                    <a:pt x="6046588" y="53719"/>
                    <a:pt x="6246576" y="308536"/>
                    <a:pt x="6296569" y="756157"/>
                  </a:cubicBezTo>
                  <a:cubicBezTo>
                    <a:pt x="6275227" y="933259"/>
                    <a:pt x="6302707" y="1047280"/>
                    <a:pt x="6296569" y="1300574"/>
                  </a:cubicBezTo>
                  <a:cubicBezTo>
                    <a:pt x="6290431" y="1553868"/>
                    <a:pt x="6320192" y="1689676"/>
                    <a:pt x="6296569" y="1844991"/>
                  </a:cubicBezTo>
                  <a:cubicBezTo>
                    <a:pt x="6272946" y="2000306"/>
                    <a:pt x="6308387" y="2292253"/>
                    <a:pt x="6296569" y="2480144"/>
                  </a:cubicBezTo>
                  <a:cubicBezTo>
                    <a:pt x="6284751" y="2668035"/>
                    <a:pt x="6317862" y="2983871"/>
                    <a:pt x="6296569" y="3115297"/>
                  </a:cubicBezTo>
                  <a:cubicBezTo>
                    <a:pt x="6275276" y="3246723"/>
                    <a:pt x="6310593" y="3518858"/>
                    <a:pt x="6296569" y="3780696"/>
                  </a:cubicBezTo>
                  <a:cubicBezTo>
                    <a:pt x="6326044" y="4119969"/>
                    <a:pt x="5926716" y="4508424"/>
                    <a:pt x="5540412" y="4536853"/>
                  </a:cubicBezTo>
                  <a:cubicBezTo>
                    <a:pt x="5240700" y="4538638"/>
                    <a:pt x="5149990" y="4509183"/>
                    <a:pt x="4809104" y="4536853"/>
                  </a:cubicBezTo>
                  <a:cubicBezTo>
                    <a:pt x="4468218" y="4564523"/>
                    <a:pt x="4429386" y="4521044"/>
                    <a:pt x="4173482" y="4536853"/>
                  </a:cubicBezTo>
                  <a:cubicBezTo>
                    <a:pt x="3917578" y="4552662"/>
                    <a:pt x="3731191" y="4522408"/>
                    <a:pt x="3442174" y="4536853"/>
                  </a:cubicBezTo>
                  <a:cubicBezTo>
                    <a:pt x="3153157" y="4551298"/>
                    <a:pt x="2874445" y="4548653"/>
                    <a:pt x="2710867" y="4536853"/>
                  </a:cubicBezTo>
                  <a:cubicBezTo>
                    <a:pt x="2547289" y="4525053"/>
                    <a:pt x="2144919" y="4553510"/>
                    <a:pt x="1931717" y="4536853"/>
                  </a:cubicBezTo>
                  <a:cubicBezTo>
                    <a:pt x="1718515" y="4520197"/>
                    <a:pt x="1107212" y="4557964"/>
                    <a:pt x="756157" y="4536853"/>
                  </a:cubicBezTo>
                  <a:cubicBezTo>
                    <a:pt x="334324" y="4558357"/>
                    <a:pt x="-15729" y="4299352"/>
                    <a:pt x="0" y="3780696"/>
                  </a:cubicBezTo>
                  <a:cubicBezTo>
                    <a:pt x="-10976" y="3670376"/>
                    <a:pt x="6075" y="3383807"/>
                    <a:pt x="0" y="3266524"/>
                  </a:cubicBezTo>
                  <a:cubicBezTo>
                    <a:pt x="-6075" y="3149241"/>
                    <a:pt x="4617" y="2958412"/>
                    <a:pt x="0" y="2722107"/>
                  </a:cubicBezTo>
                  <a:cubicBezTo>
                    <a:pt x="-4617" y="2485802"/>
                    <a:pt x="-18526" y="2365570"/>
                    <a:pt x="0" y="2177690"/>
                  </a:cubicBezTo>
                  <a:cubicBezTo>
                    <a:pt x="18526" y="1989810"/>
                    <a:pt x="4334" y="1796310"/>
                    <a:pt x="0" y="1603028"/>
                  </a:cubicBezTo>
                  <a:cubicBezTo>
                    <a:pt x="-4334" y="1409746"/>
                    <a:pt x="-28610" y="1167536"/>
                    <a:pt x="0" y="756157"/>
                  </a:cubicBezTo>
                  <a:close/>
                </a:path>
              </a:pathLst>
            </a:custGeom>
            <a:solidFill>
              <a:schemeClr val="accent6">
                <a:lumMod val="40000"/>
                <a:lumOff val="60000"/>
              </a:schemeClr>
            </a:solidFill>
            <a:ln w="19050">
              <a:solidFill>
                <a:srgbClr val="FFC000"/>
              </a:solidFill>
              <a:prstDash val="lgDash"/>
              <a:extLst>
                <a:ext uri="{C807C97D-BFC1-408E-A445-0C87EB9F89A2}">
                  <ask:lineSketchStyleProps xmln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10" name="Hình ảnh 5">
              <a:extLst>
                <a:ext uri="{FF2B5EF4-FFF2-40B4-BE49-F238E27FC236}">
                  <a16:creationId xmlns:a16="http://schemas.microsoft.com/office/drawing/2014/main" id="{D2FF2483-9A0F-DA55-3D41-154504D5AD3D}"/>
                </a:ext>
              </a:extLst>
            </p:cNvPr>
            <p:cNvPicPr>
              <a:picLocks noChangeAspect="1"/>
            </p:cNvPicPr>
            <p:nvPr/>
          </p:nvPicPr>
          <p:blipFill rotWithShape="1">
            <a:blip r:embed="rId6"/>
            <a:srcRect l="71687" t="2707" r="6176" b="64704"/>
            <a:stretch/>
          </p:blipFill>
          <p:spPr>
            <a:xfrm>
              <a:off x="102612" y="2182145"/>
              <a:ext cx="715946" cy="1054004"/>
            </a:xfrm>
            <a:prstGeom prst="rect">
              <a:avLst/>
            </a:prstGeom>
          </p:spPr>
        </p:pic>
        <p:sp>
          <p:nvSpPr>
            <p:cNvPr id="11" name="Hộp Văn bản 15">
              <a:extLst>
                <a:ext uri="{FF2B5EF4-FFF2-40B4-BE49-F238E27FC236}">
                  <a16:creationId xmlns:a16="http://schemas.microsoft.com/office/drawing/2014/main" id="{037521AD-F764-6C36-22D3-203C4A9CCEA0}"/>
                </a:ext>
              </a:extLst>
            </p:cNvPr>
            <p:cNvSpPr txBox="1"/>
            <p:nvPr/>
          </p:nvSpPr>
          <p:spPr>
            <a:xfrm>
              <a:off x="554474" y="2553879"/>
              <a:ext cx="6243638" cy="4224231"/>
            </a:xfrm>
            <a:prstGeom prst="rect">
              <a:avLst/>
            </a:prstGeom>
            <a:noFill/>
          </p:spPr>
          <p:txBody>
            <a:bodyPr wrap="square" rtlCol="0">
              <a:spAutoFit/>
            </a:bodyPr>
            <a:lstStyle/>
            <a:p>
              <a:pPr algn="just"/>
              <a:r>
                <a:rPr lang="vi-VN" sz="4000" b="0" i="0" dirty="0">
                  <a:solidFill>
                    <a:srgbClr val="000000"/>
                  </a:solidFill>
                  <a:effectLst/>
                  <a:latin typeface="Calibri" panose="020F0502020204030204" pitchFamily="34" charset="0"/>
                  <a:cs typeface="Calibri" panose="020F0502020204030204" pitchFamily="34" charset="0"/>
                </a:rPr>
                <a:t>Theo em</a:t>
              </a:r>
              <a:r>
                <a:rPr lang="en-US" sz="4000" b="0" i="0" dirty="0">
                  <a:solidFill>
                    <a:srgbClr val="000000"/>
                  </a:solidFill>
                  <a:effectLst/>
                  <a:latin typeface="Calibri" panose="020F0502020204030204" pitchFamily="34" charset="0"/>
                  <a:cs typeface="Calibri" panose="020F0502020204030204" pitchFamily="34" charset="0"/>
                </a:rPr>
                <a:t>,</a:t>
              </a:r>
              <a:r>
                <a:rPr lang="en-US" sz="4000" dirty="0">
                  <a:solidFill>
                    <a:srgbClr val="000000"/>
                  </a:solidFill>
                  <a:latin typeface="Calibri" panose="020F0502020204030204" pitchFamily="34" charset="0"/>
                  <a:cs typeface="Calibri" panose="020F0502020204030204" pitchFamily="34" charset="0"/>
                </a:rPr>
                <a:t> v</a:t>
              </a:r>
              <a:r>
                <a:rPr lang="vi-VN" sz="4000" b="0" i="0" dirty="0">
                  <a:solidFill>
                    <a:srgbClr val="000000"/>
                  </a:solidFill>
                  <a:effectLst/>
                  <a:latin typeface="Calibri" panose="020F0502020204030204" pitchFamily="34" charset="0"/>
                  <a:cs typeface="Calibri" panose="020F0502020204030204" pitchFamily="34" charset="0"/>
                </a:rPr>
                <a:t>ì sao Long không muốn giống anh của mình? Chọn câu trả lời dưới đây hoặc nêu ý kiến của em?</a:t>
              </a:r>
            </a:p>
            <a:p>
              <a:pPr algn="just"/>
              <a:r>
                <a:rPr lang="vi-VN" sz="4000" b="0" i="0" dirty="0">
                  <a:solidFill>
                    <a:srgbClr val="000000"/>
                  </a:solidFill>
                  <a:effectLst/>
                  <a:latin typeface="Calibri" panose="020F0502020204030204" pitchFamily="34" charset="0"/>
                  <a:cs typeface="Calibri" panose="020F0502020204030204" pitchFamily="34" charset="0"/>
                </a:rPr>
                <a:t>A. Vì Long không thích bị mọi người gọi nhầm.</a:t>
              </a:r>
            </a:p>
            <a:p>
              <a:pPr algn="just"/>
              <a:r>
                <a:rPr lang="vi-VN" sz="4000" b="0" i="0" dirty="0">
                  <a:solidFill>
                    <a:srgbClr val="000000"/>
                  </a:solidFill>
                  <a:effectLst/>
                  <a:latin typeface="Calibri" panose="020F0502020204030204" pitchFamily="34" charset="0"/>
                  <a:cs typeface="Calibri" panose="020F0502020204030204" pitchFamily="34" charset="0"/>
                </a:rPr>
                <a:t>B. Vì Long cảm thấy phiền hà khi giống người khác.</a:t>
              </a:r>
            </a:p>
            <a:p>
              <a:pPr algn="just"/>
              <a:r>
                <a:rPr lang="vi-VN" sz="4000" b="0" i="0" dirty="0">
                  <a:solidFill>
                    <a:srgbClr val="000000"/>
                  </a:solidFill>
                  <a:effectLst/>
                  <a:latin typeface="Calibri" panose="020F0502020204030204" pitchFamily="34" charset="0"/>
                  <a:cs typeface="Calibri" panose="020F0502020204030204" pitchFamily="34" charset="0"/>
                </a:rPr>
                <a:t>C. Vì Long muốn khẳng định vẻ riêng của mình.</a:t>
              </a:r>
            </a:p>
          </p:txBody>
        </p:sp>
      </p:grpSp>
      <p:sp>
        <p:nvSpPr>
          <p:cNvPr id="15" name="Oval 14">
            <a:extLst>
              <a:ext uri="{FF2B5EF4-FFF2-40B4-BE49-F238E27FC236}">
                <a16:creationId xmlns:a16="http://schemas.microsoft.com/office/drawing/2014/main" id="{B3C3FDDC-E2B6-D07B-70C3-8EDAA0D386D9}"/>
              </a:ext>
            </a:extLst>
          </p:cNvPr>
          <p:cNvSpPr/>
          <p:nvPr/>
        </p:nvSpPr>
        <p:spPr>
          <a:xfrm>
            <a:off x="852377" y="4898508"/>
            <a:ext cx="723014" cy="6060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802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5">
            <a:extLst>
              <a:ext uri="{FF2B5EF4-FFF2-40B4-BE49-F238E27FC236}">
                <a16:creationId xmlns:a16="http://schemas.microsoft.com/office/drawing/2014/main" id="{16448C50-7B6E-BC77-2E99-D9933345FB96}"/>
              </a:ext>
            </a:extLst>
          </p:cNvPr>
          <p:cNvPicPr>
            <a:picLocks noChangeAspect="1"/>
          </p:cNvPicPr>
          <p:nvPr/>
        </p:nvPicPr>
        <p:blipFill>
          <a:blip r:embed="rId4"/>
          <a:stretch>
            <a:fillRect/>
          </a:stretch>
        </p:blipFill>
        <p:spPr>
          <a:xfrm>
            <a:off x="9889096" y="2764428"/>
            <a:ext cx="2302904" cy="3661027"/>
          </a:xfrm>
          <a:prstGeom prst="rect">
            <a:avLst/>
          </a:prstGeom>
        </p:spPr>
      </p:pic>
      <p:grpSp>
        <p:nvGrpSpPr>
          <p:cNvPr id="11" name="Nhóm 2">
            <a:extLst>
              <a:ext uri="{FF2B5EF4-FFF2-40B4-BE49-F238E27FC236}">
                <a16:creationId xmlns:a16="http://schemas.microsoft.com/office/drawing/2014/main" id="{6AD73669-FC25-6969-F0CB-96ED41491CFF}"/>
              </a:ext>
            </a:extLst>
          </p:cNvPr>
          <p:cNvGrpSpPr/>
          <p:nvPr/>
        </p:nvGrpSpPr>
        <p:grpSpPr>
          <a:xfrm>
            <a:off x="815842" y="301721"/>
            <a:ext cx="10458716" cy="1361992"/>
            <a:chOff x="464811" y="3266297"/>
            <a:chExt cx="7844037" cy="1021494"/>
          </a:xfrm>
        </p:grpSpPr>
        <p:sp>
          <p:nvSpPr>
            <p:cNvPr id="12" name="Hình chữ nhật: Góc Tròn 6">
              <a:extLst>
                <a:ext uri="{FF2B5EF4-FFF2-40B4-BE49-F238E27FC236}">
                  <a16:creationId xmlns:a16="http://schemas.microsoft.com/office/drawing/2014/main" id="{532AC519-5D9D-5D40-7088-EEA7E75727DC}"/>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2">
                <a:lumMod val="20000"/>
                <a:lumOff val="80000"/>
              </a:schemeClr>
            </a:solidFill>
            <a:ln w="19050">
              <a:solidFill>
                <a:srgbClr val="02A783"/>
              </a:solidFill>
              <a:prstDash val="lgDash"/>
              <a:extLst>
                <a:ext uri="{C807C97D-BFC1-408E-A445-0C87EB9F89A2}">
                  <ask:lineSketchStyleProps xmln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13" name="Hộp Văn bản 7">
              <a:extLst>
                <a:ext uri="{FF2B5EF4-FFF2-40B4-BE49-F238E27FC236}">
                  <a16:creationId xmlns:a16="http://schemas.microsoft.com/office/drawing/2014/main" id="{FC1E1EBB-4854-5BAD-8402-CDA652B25DF0}"/>
                </a:ext>
              </a:extLst>
            </p:cNvPr>
            <p:cNvSpPr txBox="1"/>
            <p:nvPr/>
          </p:nvSpPr>
          <p:spPr>
            <a:xfrm>
              <a:off x="810405" y="3418610"/>
              <a:ext cx="7498443" cy="807913"/>
            </a:xfrm>
            <a:prstGeom prst="rect">
              <a:avLst/>
            </a:prstGeom>
            <a:noFill/>
          </p:spPr>
          <p:txBody>
            <a:bodyPr wrap="square" rtlCol="0">
              <a:spAutoFit/>
            </a:bodyPr>
            <a:lstStyle/>
            <a:p>
              <a:pPr algn="ctr" defTabSz="1219170">
                <a:buClr>
                  <a:srgbClr val="000000"/>
                </a:buClr>
                <a:defRPr/>
              </a:pPr>
              <a:r>
                <a:rPr lang="vi-VN" sz="3200" b="1" kern="0" dirty="0">
                  <a:solidFill>
                    <a:srgbClr val="002060"/>
                  </a:solidFill>
                  <a:latin typeface="Calibri" panose="020F0502020204030204" pitchFamily="34" charset="0"/>
                  <a:cs typeface="Calibri" panose="020F0502020204030204" pitchFamily="34" charset="0"/>
                  <a:sym typeface="Arial"/>
                </a:rPr>
                <a:t>Nhờ nói chuyện với các bạn, Long đã nhận ra mình khác anh như thế nào?</a:t>
              </a:r>
            </a:p>
          </p:txBody>
        </p:sp>
        <p:pic>
          <p:nvPicPr>
            <p:cNvPr id="14" name="Hình ảnh 8">
              <a:extLst>
                <a:ext uri="{FF2B5EF4-FFF2-40B4-BE49-F238E27FC236}">
                  <a16:creationId xmlns:a16="http://schemas.microsoft.com/office/drawing/2014/main" id="{3D864767-0E7C-B2D2-5083-4D9227C1A227}"/>
                </a:ext>
              </a:extLst>
            </p:cNvPr>
            <p:cNvPicPr>
              <a:picLocks noChangeAspect="1"/>
            </p:cNvPicPr>
            <p:nvPr/>
          </p:nvPicPr>
          <p:blipFill rotWithShape="1">
            <a:blip r:embed="rId5"/>
            <a:srcRect l="8956" t="37666" r="68907" b="36153"/>
            <a:stretch/>
          </p:blipFill>
          <p:spPr>
            <a:xfrm>
              <a:off x="505610" y="3266297"/>
              <a:ext cx="767112" cy="907271"/>
            </a:xfrm>
            <a:prstGeom prst="rect">
              <a:avLst/>
            </a:prstGeom>
          </p:spPr>
        </p:pic>
      </p:grpSp>
      <p:pic>
        <p:nvPicPr>
          <p:cNvPr id="19" name="Picture 18">
            <a:extLst>
              <a:ext uri="{FF2B5EF4-FFF2-40B4-BE49-F238E27FC236}">
                <a16:creationId xmlns:a16="http://schemas.microsoft.com/office/drawing/2014/main" id="{E6569DAD-E272-3CBC-22B4-9C14A6EE8362}"/>
              </a:ext>
            </a:extLst>
          </p:cNvPr>
          <p:cNvPicPr>
            <a:picLocks noChangeAspect="1"/>
          </p:cNvPicPr>
          <p:nvPr/>
        </p:nvPicPr>
        <p:blipFill>
          <a:blip r:embed="rId6"/>
          <a:stretch>
            <a:fillRect/>
          </a:stretch>
        </p:blipFill>
        <p:spPr>
          <a:xfrm>
            <a:off x="271863" y="2190750"/>
            <a:ext cx="9434112" cy="2381250"/>
          </a:xfrm>
          <a:prstGeom prst="rect">
            <a:avLst/>
          </a:prstGeom>
        </p:spPr>
      </p:pic>
      <p:sp>
        <p:nvSpPr>
          <p:cNvPr id="20" name="Rectangle 19">
            <a:extLst>
              <a:ext uri="{FF2B5EF4-FFF2-40B4-BE49-F238E27FC236}">
                <a16:creationId xmlns:a16="http://schemas.microsoft.com/office/drawing/2014/main" id="{D5C35FFF-3FD0-8182-5348-1DC0D68B1A1F}"/>
              </a:ext>
            </a:extLst>
          </p:cNvPr>
          <p:cNvSpPr/>
          <p:nvPr/>
        </p:nvSpPr>
        <p:spPr>
          <a:xfrm>
            <a:off x="1011239" y="2667000"/>
            <a:ext cx="6951661" cy="28575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9B3140BC-CCCE-73EF-5A6F-444A8B1D515D}"/>
              </a:ext>
            </a:extLst>
          </p:cNvPr>
          <p:cNvSpPr/>
          <p:nvPr/>
        </p:nvSpPr>
        <p:spPr>
          <a:xfrm>
            <a:off x="649289" y="3390900"/>
            <a:ext cx="7513636" cy="34290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3" name="Hình chữ nhật: Góc Tròn 15">
            <a:extLst>
              <a:ext uri="{FF2B5EF4-FFF2-40B4-BE49-F238E27FC236}">
                <a16:creationId xmlns:a16="http://schemas.microsoft.com/office/drawing/2014/main" id="{E5FFB2F3-22A0-5838-B536-1B45DE7B0B42}"/>
              </a:ext>
            </a:extLst>
          </p:cNvPr>
          <p:cNvSpPr/>
          <p:nvPr/>
        </p:nvSpPr>
        <p:spPr>
          <a:xfrm>
            <a:off x="561975" y="4610099"/>
            <a:ext cx="9220200" cy="1569415"/>
          </a:xfrm>
          <a:prstGeom prst="roundRect">
            <a:avLst/>
          </a:prstGeom>
          <a:solidFill>
            <a:srgbClr val="FFFF00"/>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2800" b="1" kern="0" dirty="0">
                <a:solidFill>
                  <a:srgbClr val="FF0000"/>
                </a:solidFill>
                <a:latin typeface="Calibri"/>
                <a:sym typeface="Arial"/>
              </a:rPr>
              <a:t>Long </a:t>
            </a:r>
            <a:r>
              <a:rPr lang="en-US" sz="2800" b="1" kern="0" dirty="0" err="1">
                <a:solidFill>
                  <a:srgbClr val="FF0000"/>
                </a:solidFill>
                <a:latin typeface="Calibri"/>
                <a:sym typeface="Arial"/>
              </a:rPr>
              <a:t>nhận</a:t>
            </a:r>
            <a:r>
              <a:rPr lang="en-US" sz="2800" b="1" kern="0" dirty="0">
                <a:solidFill>
                  <a:srgbClr val="FF0000"/>
                </a:solidFill>
                <a:latin typeface="Calibri"/>
                <a:sym typeface="Arial"/>
              </a:rPr>
              <a:t> </a:t>
            </a:r>
            <a:r>
              <a:rPr lang="en-US" sz="2800" b="1" kern="0" dirty="0" err="1">
                <a:solidFill>
                  <a:srgbClr val="FF0000"/>
                </a:solidFill>
                <a:latin typeface="Calibri"/>
                <a:sym typeface="Arial"/>
              </a:rPr>
              <a:t>ra</a:t>
            </a:r>
            <a:r>
              <a:rPr lang="en-US" sz="2800" b="1" kern="0" dirty="0">
                <a:solidFill>
                  <a:srgbClr val="FF0000"/>
                </a:solidFill>
                <a:latin typeface="Calibri"/>
                <a:sym typeface="Arial"/>
              </a:rPr>
              <a:t> </a:t>
            </a:r>
            <a:r>
              <a:rPr lang="en-US" sz="2800" b="1" kern="0" dirty="0" err="1">
                <a:solidFill>
                  <a:srgbClr val="FF0000"/>
                </a:solidFill>
                <a:latin typeface="Calibri"/>
                <a:sym typeface="Arial"/>
              </a:rPr>
              <a:t>hai</a:t>
            </a:r>
            <a:r>
              <a:rPr lang="en-US" sz="2800" b="1" kern="0" dirty="0">
                <a:solidFill>
                  <a:srgbClr val="FF0000"/>
                </a:solidFill>
                <a:latin typeface="Calibri"/>
                <a:sym typeface="Arial"/>
              </a:rPr>
              <a:t> </a:t>
            </a:r>
            <a:r>
              <a:rPr lang="en-US" sz="2800" b="1" kern="0" dirty="0" err="1">
                <a:solidFill>
                  <a:srgbClr val="FF0000"/>
                </a:solidFill>
                <a:latin typeface="Calibri"/>
                <a:sym typeface="Arial"/>
              </a:rPr>
              <a:t>anh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em</a:t>
            </a:r>
            <a:r>
              <a:rPr lang="en-US" sz="2800" b="1" kern="0" dirty="0">
                <a:solidFill>
                  <a:srgbClr val="FF0000"/>
                </a:solidFill>
                <a:latin typeface="Calibri"/>
                <a:sym typeface="Arial"/>
              </a:rPr>
              <a:t> </a:t>
            </a:r>
            <a:r>
              <a:rPr lang="en-US" sz="2800" b="1" kern="0" dirty="0" err="1">
                <a:solidFill>
                  <a:srgbClr val="FF0000"/>
                </a:solidFill>
                <a:latin typeface="Calibri"/>
                <a:sym typeface="Arial"/>
              </a:rPr>
              <a:t>chỉ</a:t>
            </a:r>
            <a:r>
              <a:rPr lang="en-US" sz="2800" b="1" kern="0" dirty="0">
                <a:solidFill>
                  <a:srgbClr val="FF0000"/>
                </a:solidFill>
                <a:latin typeface="Calibri"/>
                <a:sym typeface="Arial"/>
              </a:rPr>
              <a:t> </a:t>
            </a:r>
            <a:r>
              <a:rPr lang="en-US" sz="2800" b="1" kern="0" dirty="0" err="1">
                <a:solidFill>
                  <a:srgbClr val="FF0000"/>
                </a:solidFill>
                <a:latin typeface="Calibri"/>
                <a:sym typeface="Arial"/>
              </a:rPr>
              <a:t>giống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nhau</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về</a:t>
            </a:r>
            <a:r>
              <a:rPr lang="en-US" sz="2800" b="1" kern="0" dirty="0">
                <a:solidFill>
                  <a:srgbClr val="FF0000"/>
                </a:solidFill>
                <a:latin typeface="Calibri"/>
                <a:sym typeface="Arial"/>
              </a:rPr>
              <a:t> </a:t>
            </a:r>
            <a:r>
              <a:rPr lang="en-US" sz="2800" b="1" kern="0" dirty="0" err="1">
                <a:solidFill>
                  <a:srgbClr val="FF0000"/>
                </a:solidFill>
                <a:latin typeface="Calibri"/>
                <a:sym typeface="Arial"/>
              </a:rPr>
              <a:t>ngoại</a:t>
            </a:r>
            <a:r>
              <a:rPr lang="en-US" sz="2800" b="1" kern="0" dirty="0">
                <a:solidFill>
                  <a:srgbClr val="FF0000"/>
                </a:solidFill>
                <a:latin typeface="Calibri"/>
                <a:sym typeface="Arial"/>
              </a:rPr>
              <a:t> </a:t>
            </a:r>
            <a:r>
              <a:rPr lang="en-US" sz="2800" b="1" kern="0" dirty="0" err="1">
                <a:solidFill>
                  <a:srgbClr val="FF0000"/>
                </a:solidFill>
                <a:latin typeface="Calibri"/>
                <a:sym typeface="Arial"/>
              </a:rPr>
              <a:t>hình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thôi</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còn</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các</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đặc</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điểm</a:t>
            </a:r>
            <a:r>
              <a:rPr lang="en-US" sz="2800" b="1" kern="0" dirty="0">
                <a:solidFill>
                  <a:srgbClr val="FF0000"/>
                </a:solidFill>
                <a:latin typeface="Calibri"/>
                <a:sym typeface="Arial"/>
              </a:rPr>
              <a:t> </a:t>
            </a:r>
            <a:r>
              <a:rPr lang="en-US" sz="2800" b="1" kern="0" dirty="0" err="1">
                <a:solidFill>
                  <a:srgbClr val="FF0000"/>
                </a:solidFill>
                <a:latin typeface="Calibri"/>
                <a:sym typeface="Arial"/>
              </a:rPr>
              <a:t>tính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cách</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thói</a:t>
            </a:r>
            <a:r>
              <a:rPr lang="en-US" sz="2800" b="1" kern="0" dirty="0">
                <a:solidFill>
                  <a:srgbClr val="FF0000"/>
                </a:solidFill>
                <a:latin typeface="Calibri"/>
                <a:sym typeface="Arial"/>
              </a:rPr>
              <a:t> </a:t>
            </a:r>
            <a:r>
              <a:rPr lang="en-US" sz="2800" b="1" kern="0" dirty="0" err="1">
                <a:solidFill>
                  <a:srgbClr val="FF0000"/>
                </a:solidFill>
                <a:latin typeface="Calibri"/>
                <a:sym typeface="Arial"/>
              </a:rPr>
              <a:t>quen</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đều</a:t>
            </a:r>
            <a:r>
              <a:rPr lang="en-US" sz="2800" b="1" kern="0" dirty="0">
                <a:solidFill>
                  <a:srgbClr val="FF0000"/>
                </a:solidFill>
                <a:latin typeface="Calibri"/>
                <a:sym typeface="Arial"/>
              </a:rPr>
              <a:t> </a:t>
            </a:r>
            <a:r>
              <a:rPr lang="en-US" sz="2800" b="1" kern="0" dirty="0" err="1">
                <a:solidFill>
                  <a:srgbClr val="FF0000"/>
                </a:solidFill>
                <a:latin typeface="Calibri"/>
                <a:sym typeface="Arial"/>
              </a:rPr>
              <a:t>khác</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nhau</a:t>
            </a:r>
            <a:r>
              <a:rPr lang="en-US" sz="2800" b="1" kern="0" dirty="0">
                <a:solidFill>
                  <a:srgbClr val="FF0000"/>
                </a:solidFill>
                <a:latin typeface="Calibri"/>
                <a:sym typeface="Arial"/>
              </a:rPr>
              <a:t>, </a:t>
            </a:r>
            <a:r>
              <a:rPr lang="en-US" sz="2800" b="1" kern="0" dirty="0" err="1">
                <a:solidFill>
                  <a:srgbClr val="FF0000"/>
                </a:solidFill>
                <a:latin typeface="Calibri"/>
                <a:sym typeface="Arial"/>
              </a:rPr>
              <a:t>nghĩa</a:t>
            </a:r>
            <a:r>
              <a:rPr lang="en-US" sz="2800" b="1" kern="0" dirty="0">
                <a:solidFill>
                  <a:srgbClr val="FF0000"/>
                </a:solidFill>
                <a:latin typeface="Calibri"/>
                <a:sym typeface="Arial"/>
              </a:rPr>
              <a:t> </a:t>
            </a:r>
            <a:r>
              <a:rPr lang="en-US" sz="2800" b="1" kern="0" dirty="0" err="1">
                <a:solidFill>
                  <a:srgbClr val="FF0000"/>
                </a:solidFill>
                <a:latin typeface="Calibri"/>
                <a:sym typeface="Arial"/>
              </a:rPr>
              <a:t>là</a:t>
            </a:r>
            <a:r>
              <a:rPr lang="en-US" sz="2800" b="1" kern="0" dirty="0">
                <a:solidFill>
                  <a:srgbClr val="FF0000"/>
                </a:solidFill>
                <a:latin typeface="Calibri"/>
                <a:sym typeface="Arial"/>
              </a:rPr>
              <a:t> </a:t>
            </a:r>
            <a:r>
              <a:rPr lang="en-US" sz="2800" b="1" kern="0" dirty="0" err="1">
                <a:solidFill>
                  <a:srgbClr val="FF0000"/>
                </a:solidFill>
                <a:latin typeface="Calibri"/>
                <a:sym typeface="Arial"/>
              </a:rPr>
              <a:t>mỗi</a:t>
            </a:r>
            <a:r>
              <a:rPr lang="en-US" sz="2800" b="1" kern="0" dirty="0">
                <a:solidFill>
                  <a:srgbClr val="FF0000"/>
                </a:solidFill>
                <a:latin typeface="Calibri"/>
                <a:sym typeface="Arial"/>
              </a:rPr>
              <a:t> </a:t>
            </a:r>
            <a:r>
              <a:rPr lang="en-US" sz="2800" b="1" kern="0" dirty="0" err="1">
                <a:solidFill>
                  <a:srgbClr val="FF0000"/>
                </a:solidFill>
                <a:latin typeface="Calibri"/>
                <a:sym typeface="Arial"/>
              </a:rPr>
              <a:t>anh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em</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vẫn</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có</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vẻ</a:t>
            </a:r>
            <a:r>
              <a:rPr lang="en-US" sz="2800" b="1" kern="0" dirty="0">
                <a:solidFill>
                  <a:srgbClr val="FF0000"/>
                </a:solidFill>
                <a:latin typeface="Calibri"/>
                <a:sym typeface="Arial"/>
              </a:rPr>
              <a:t> </a:t>
            </a:r>
            <a:r>
              <a:rPr lang="en-US" sz="2800" b="1" kern="0" dirty="0" err="1">
                <a:solidFill>
                  <a:srgbClr val="FF0000"/>
                </a:solidFill>
                <a:latin typeface="Calibri"/>
                <a:sym typeface="Arial"/>
              </a:rPr>
              <a:t>riêng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không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thể</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nhầm</a:t>
            </a:r>
            <a:r>
              <a:rPr lang="en-US" sz="2800" b="1" kern="0" dirty="0">
                <a:solidFill>
                  <a:srgbClr val="FF0000"/>
                </a:solidFill>
                <a:latin typeface="Calibri"/>
                <a:sym typeface="Arial"/>
              </a:rPr>
              <a:t> </a:t>
            </a:r>
            <a:r>
              <a:rPr lang="en-US" sz="2800" b="1" kern="0" dirty="0" err="1">
                <a:solidFill>
                  <a:srgbClr val="FF0000"/>
                </a:solidFill>
                <a:latin typeface="Calibri"/>
                <a:sym typeface="Arial"/>
              </a:rPr>
              <a:t>lẫn</a:t>
            </a:r>
            <a:r>
              <a:rPr lang="en-US" sz="2800" b="1" kern="0" dirty="0">
                <a:solidFill>
                  <a:srgbClr val="FF0000"/>
                </a:solidFill>
                <a:latin typeface="Calibri"/>
                <a:sym typeface="Arial"/>
              </a:rPr>
              <a:t>.</a:t>
            </a:r>
          </a:p>
        </p:txBody>
      </p:sp>
    </p:spTree>
    <p:extLst>
      <p:ext uri="{BB962C8B-B14F-4D97-AF65-F5344CB8AC3E}">
        <p14:creationId xmlns:p14="http://schemas.microsoft.com/office/powerpoint/2010/main" val="35916735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1"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 name="Nhóm 2">
            <a:extLst>
              <a:ext uri="{FF2B5EF4-FFF2-40B4-BE49-F238E27FC236}">
                <a16:creationId xmlns:a16="http://schemas.microsoft.com/office/drawing/2014/main" id="{6BC475B4-F36F-DABE-58CB-C8ACFF132D88}"/>
              </a:ext>
            </a:extLst>
          </p:cNvPr>
          <p:cNvGrpSpPr/>
          <p:nvPr/>
        </p:nvGrpSpPr>
        <p:grpSpPr>
          <a:xfrm>
            <a:off x="777742" y="135550"/>
            <a:ext cx="10458716" cy="1290037"/>
            <a:chOff x="464811" y="3320263"/>
            <a:chExt cx="7844037" cy="967528"/>
          </a:xfrm>
        </p:grpSpPr>
        <p:sp>
          <p:nvSpPr>
            <p:cNvPr id="3" name="Hình chữ nhật: Góc Tròn 6">
              <a:extLst>
                <a:ext uri="{FF2B5EF4-FFF2-40B4-BE49-F238E27FC236}">
                  <a16:creationId xmlns:a16="http://schemas.microsoft.com/office/drawing/2014/main" id="{B4E01C90-944E-9CEE-3E02-FCC2D23AE6F4}"/>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5">
                <a:lumMod val="20000"/>
                <a:lumOff val="80000"/>
              </a:schemeClr>
            </a:solidFill>
            <a:ln w="19050">
              <a:solidFill>
                <a:srgbClr val="02A783"/>
              </a:solidFill>
              <a:prstDash val="lgDash"/>
              <a:extLst>
                <a:ext uri="{C807C97D-BFC1-408E-A445-0C87EB9F89A2}">
                  <ask:lineSketchStyleProps xmln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4" name="Hộp Văn bản 7">
              <a:extLst>
                <a:ext uri="{FF2B5EF4-FFF2-40B4-BE49-F238E27FC236}">
                  <a16:creationId xmlns:a16="http://schemas.microsoft.com/office/drawing/2014/main" id="{3C8AD819-9860-ED72-6151-8CA3AC719B09}"/>
                </a:ext>
              </a:extLst>
            </p:cNvPr>
            <p:cNvSpPr txBox="1"/>
            <p:nvPr/>
          </p:nvSpPr>
          <p:spPr>
            <a:xfrm>
              <a:off x="810405" y="3418610"/>
              <a:ext cx="7498443" cy="807914"/>
            </a:xfrm>
            <a:prstGeom prst="rect">
              <a:avLst/>
            </a:prstGeom>
            <a:noFill/>
          </p:spPr>
          <p:txBody>
            <a:bodyPr wrap="square" rtlCol="0">
              <a:spAutoFit/>
            </a:bodyPr>
            <a:lstStyle/>
            <a:p>
              <a:pPr algn="ctr" defTabSz="1219170">
                <a:buClr>
                  <a:srgbClr val="000000"/>
                </a:buClr>
                <a:defRPr/>
              </a:pPr>
              <a:r>
                <a:rPr lang="en-US" sz="3200" b="1" kern="0" dirty="0">
                  <a:solidFill>
                    <a:srgbClr val="002060"/>
                  </a:solidFill>
                  <a:latin typeface="Calibri" panose="020F0502020204030204" pitchFamily="34" charset="0"/>
                  <a:cs typeface="Calibri" panose="020F0502020204030204" pitchFamily="34" charset="0"/>
                  <a:sym typeface="Arial"/>
                </a:rPr>
                <a:t>5. </a:t>
              </a:r>
              <a:r>
                <a:rPr lang="vi-VN" sz="3200" b="1" kern="0" dirty="0">
                  <a:solidFill>
                    <a:srgbClr val="002060"/>
                  </a:solidFill>
                  <a:latin typeface="Calibri" panose="020F0502020204030204" pitchFamily="34" charset="0"/>
                  <a:cs typeface="Calibri" panose="020F0502020204030204" pitchFamily="34" charset="0"/>
                  <a:sym typeface="Arial"/>
                </a:rPr>
                <a:t>Nhận xét vẻ đặc điểm của Long và Khánh thể hiện qua hành động, lời nói của từng nhân vật.</a:t>
              </a:r>
            </a:p>
          </p:txBody>
        </p:sp>
      </p:grpSp>
      <p:pic>
        <p:nvPicPr>
          <p:cNvPr id="7" name="Picture 5">
            <a:extLst>
              <a:ext uri="{FF2B5EF4-FFF2-40B4-BE49-F238E27FC236}">
                <a16:creationId xmlns:a16="http://schemas.microsoft.com/office/drawing/2014/main" id="{F2A03D7E-3101-E24E-19B1-3A91195F05EA}"/>
              </a:ext>
            </a:extLst>
          </p:cNvPr>
          <p:cNvPicPr>
            <a:picLocks noChangeAspect="1"/>
          </p:cNvPicPr>
          <p:nvPr/>
        </p:nvPicPr>
        <p:blipFill>
          <a:blip r:embed="rId4"/>
          <a:stretch>
            <a:fillRect/>
          </a:stretch>
        </p:blipFill>
        <p:spPr>
          <a:xfrm>
            <a:off x="9778859" y="3196973"/>
            <a:ext cx="2302904" cy="3661027"/>
          </a:xfrm>
          <a:prstGeom prst="rect">
            <a:avLst/>
          </a:prstGeom>
        </p:spPr>
      </p:pic>
      <p:sp>
        <p:nvSpPr>
          <p:cNvPr id="8" name="Bong bóng Lời nói: Hình bầu dục 12">
            <a:extLst>
              <a:ext uri="{FF2B5EF4-FFF2-40B4-BE49-F238E27FC236}">
                <a16:creationId xmlns:a16="http://schemas.microsoft.com/office/drawing/2014/main" id="{02C19675-7148-2F5E-7B80-8C2821F57D2D}"/>
              </a:ext>
            </a:extLst>
          </p:cNvPr>
          <p:cNvSpPr/>
          <p:nvPr/>
        </p:nvSpPr>
        <p:spPr>
          <a:xfrm>
            <a:off x="6978650" y="1476375"/>
            <a:ext cx="4709160" cy="1670706"/>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3733" kern="0" dirty="0" err="1">
                <a:solidFill>
                  <a:srgbClr val="080808"/>
                </a:solidFill>
                <a:latin typeface="Calibri"/>
                <a:sym typeface="Arial"/>
              </a:rPr>
              <a:t>Hoàn</a:t>
            </a:r>
            <a:r>
              <a:rPr lang="en-US" sz="3733" kern="0" dirty="0">
                <a:solidFill>
                  <a:srgbClr val="080808"/>
                </a:solidFill>
                <a:latin typeface="Calibri"/>
                <a:sym typeface="Arial"/>
              </a:rPr>
              <a:t> </a:t>
            </a:r>
            <a:r>
              <a:rPr lang="en-US" sz="3733" kern="0" dirty="0" err="1">
                <a:solidFill>
                  <a:srgbClr val="080808"/>
                </a:solidFill>
                <a:latin typeface="Calibri"/>
                <a:sym typeface="Arial"/>
              </a:rPr>
              <a:t>thành</a:t>
            </a:r>
            <a:r>
              <a:rPr lang="en-US" sz="3733" kern="0" dirty="0">
                <a:solidFill>
                  <a:srgbClr val="080808"/>
                </a:solidFill>
                <a:latin typeface="Calibri"/>
                <a:sym typeface="Arial"/>
              </a:rPr>
              <a:t> </a:t>
            </a:r>
            <a:r>
              <a:rPr lang="en-US" sz="3733" kern="0" dirty="0" err="1">
                <a:solidFill>
                  <a:srgbClr val="080808"/>
                </a:solidFill>
                <a:latin typeface="Calibri"/>
                <a:sym typeface="Arial"/>
              </a:rPr>
              <a:t>phiếu</a:t>
            </a:r>
            <a:r>
              <a:rPr lang="en-US" sz="3733" kern="0" dirty="0">
                <a:solidFill>
                  <a:srgbClr val="080808"/>
                </a:solidFill>
                <a:latin typeface="Calibri"/>
                <a:sym typeface="Arial"/>
              </a:rPr>
              <a:t> </a:t>
            </a:r>
            <a:r>
              <a:rPr lang="en-US" sz="3733" kern="0" dirty="0" err="1">
                <a:solidFill>
                  <a:srgbClr val="080808"/>
                </a:solidFill>
                <a:latin typeface="Calibri"/>
                <a:sym typeface="Arial"/>
              </a:rPr>
              <a:t>bài</a:t>
            </a:r>
            <a:r>
              <a:rPr lang="en-US" sz="3733" kern="0" dirty="0">
                <a:solidFill>
                  <a:srgbClr val="080808"/>
                </a:solidFill>
                <a:latin typeface="Calibri"/>
                <a:sym typeface="Arial"/>
              </a:rPr>
              <a:t> </a:t>
            </a:r>
            <a:r>
              <a:rPr lang="en-US" sz="3733" kern="0" dirty="0" err="1">
                <a:solidFill>
                  <a:srgbClr val="080808"/>
                </a:solidFill>
                <a:latin typeface="Calibri"/>
                <a:sym typeface="Arial"/>
              </a:rPr>
              <a:t>tập</a:t>
            </a:r>
            <a:endParaRPr lang="en-US" sz="3733" kern="0" dirty="0">
              <a:solidFill>
                <a:srgbClr val="080808"/>
              </a:solidFill>
              <a:latin typeface="Calibri"/>
              <a:sym typeface="Arial"/>
            </a:endParaRPr>
          </a:p>
        </p:txBody>
      </p:sp>
      <p:graphicFrame>
        <p:nvGraphicFramePr>
          <p:cNvPr id="15" name="Table 15">
            <a:extLst>
              <a:ext uri="{FF2B5EF4-FFF2-40B4-BE49-F238E27FC236}">
                <a16:creationId xmlns:a16="http://schemas.microsoft.com/office/drawing/2014/main" id="{458B4829-3495-5D14-FABC-A74278C848D9}"/>
              </a:ext>
            </a:extLst>
          </p:cNvPr>
          <p:cNvGraphicFramePr>
            <a:graphicFrameLocks noGrp="1"/>
          </p:cNvGraphicFramePr>
          <p:nvPr>
            <p:extLst>
              <p:ext uri="{D42A27DB-BD31-4B8C-83A1-F6EECF244321}">
                <p14:modId xmlns:p14="http://schemas.microsoft.com/office/powerpoint/2010/main" val="2004207400"/>
              </p:ext>
            </p:extLst>
          </p:nvPr>
        </p:nvGraphicFramePr>
        <p:xfrm>
          <a:off x="603250" y="3491441"/>
          <a:ext cx="8127999" cy="2194983"/>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291519128"/>
                    </a:ext>
                  </a:extLst>
                </a:gridCol>
                <a:gridCol w="2709333">
                  <a:extLst>
                    <a:ext uri="{9D8B030D-6E8A-4147-A177-3AD203B41FA5}">
                      <a16:colId xmlns:a16="http://schemas.microsoft.com/office/drawing/2014/main" val="2525557520"/>
                    </a:ext>
                  </a:extLst>
                </a:gridCol>
                <a:gridCol w="2709333">
                  <a:extLst>
                    <a:ext uri="{9D8B030D-6E8A-4147-A177-3AD203B41FA5}">
                      <a16:colId xmlns:a16="http://schemas.microsoft.com/office/drawing/2014/main" val="1617448696"/>
                    </a:ext>
                  </a:extLst>
                </a:gridCol>
              </a:tblGrid>
              <a:tr h="731661">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a:solidFill>
                            <a:srgbClr val="FF0000"/>
                          </a:solidFill>
                        </a:rPr>
                        <a:t>Long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solidFill>
                            <a:srgbClr val="FF0000"/>
                          </a:solidFill>
                        </a:rPr>
                        <a:t>Khánh</a:t>
                      </a:r>
                      <a:endParaRPr lang="en-US" sz="3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182751"/>
                  </a:ext>
                </a:extLst>
              </a:tr>
              <a:tr h="731661">
                <a:tc>
                  <a:txBody>
                    <a:bodyPr/>
                    <a:lstStyle/>
                    <a:p>
                      <a:r>
                        <a:rPr lang="en-US" sz="3600" dirty="0" err="1"/>
                        <a:t>Hành</a:t>
                      </a:r>
                      <a:r>
                        <a:rPr lang="en-US" sz="3600" dirty="0"/>
                        <a:t> </a:t>
                      </a:r>
                      <a:r>
                        <a:rPr lang="en-US" sz="3600" dirty="0" err="1"/>
                        <a:t>động</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129222"/>
                  </a:ext>
                </a:extLst>
              </a:tr>
              <a:tr h="731661">
                <a:tc>
                  <a:txBody>
                    <a:bodyPr/>
                    <a:lstStyle/>
                    <a:p>
                      <a:r>
                        <a:rPr lang="en-US" sz="3600" dirty="0" err="1"/>
                        <a:t>Lời</a:t>
                      </a:r>
                      <a:r>
                        <a:rPr lang="en-US" sz="3600" dirty="0"/>
                        <a:t> </a:t>
                      </a:r>
                      <a:r>
                        <a:rPr lang="en-US" sz="3600" dirty="0" err="1"/>
                        <a:t>nói</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980059"/>
                  </a:ext>
                </a:extLst>
              </a:tr>
            </a:tbl>
          </a:graphicData>
        </a:graphic>
      </p:graphicFrame>
    </p:spTree>
    <p:extLst>
      <p:ext uri="{BB962C8B-B14F-4D97-AF65-F5344CB8AC3E}">
        <p14:creationId xmlns:p14="http://schemas.microsoft.com/office/powerpoint/2010/main" val="27861270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aphicFrame>
        <p:nvGraphicFramePr>
          <p:cNvPr id="6" name="Table 15">
            <a:extLst>
              <a:ext uri="{FF2B5EF4-FFF2-40B4-BE49-F238E27FC236}">
                <a16:creationId xmlns:a16="http://schemas.microsoft.com/office/drawing/2014/main" id="{B13D86AF-3005-D03E-7623-00B6AA7C993D}"/>
              </a:ext>
            </a:extLst>
          </p:cNvPr>
          <p:cNvGraphicFramePr>
            <a:graphicFrameLocks noGrp="1"/>
          </p:cNvGraphicFramePr>
          <p:nvPr>
            <p:extLst>
              <p:ext uri="{D42A27DB-BD31-4B8C-83A1-F6EECF244321}">
                <p14:modId xmlns:p14="http://schemas.microsoft.com/office/powerpoint/2010/main" val="3119136163"/>
              </p:ext>
            </p:extLst>
          </p:nvPr>
        </p:nvGraphicFramePr>
        <p:xfrm>
          <a:off x="1003300" y="742950"/>
          <a:ext cx="10188576" cy="5562600"/>
        </p:xfrm>
        <a:graphic>
          <a:graphicData uri="http://schemas.openxmlformats.org/drawingml/2006/table">
            <a:tbl>
              <a:tblPr firstRow="1" bandRow="1">
                <a:tableStyleId>{00A15C55-8517-42AA-B614-E9B94910E393}</a:tableStyleId>
              </a:tblPr>
              <a:tblGrid>
                <a:gridCol w="2149475">
                  <a:extLst>
                    <a:ext uri="{9D8B030D-6E8A-4147-A177-3AD203B41FA5}">
                      <a16:colId xmlns:a16="http://schemas.microsoft.com/office/drawing/2014/main" val="2291519128"/>
                    </a:ext>
                  </a:extLst>
                </a:gridCol>
                <a:gridCol w="4642909">
                  <a:extLst>
                    <a:ext uri="{9D8B030D-6E8A-4147-A177-3AD203B41FA5}">
                      <a16:colId xmlns:a16="http://schemas.microsoft.com/office/drawing/2014/main" val="2525557520"/>
                    </a:ext>
                  </a:extLst>
                </a:gridCol>
                <a:gridCol w="3396192">
                  <a:extLst>
                    <a:ext uri="{9D8B030D-6E8A-4147-A177-3AD203B41FA5}">
                      <a16:colId xmlns:a16="http://schemas.microsoft.com/office/drawing/2014/main" val="1617448696"/>
                    </a:ext>
                  </a:extLst>
                </a:gridCol>
              </a:tblGrid>
              <a:tr h="943523">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a:solidFill>
                            <a:srgbClr val="FF0000"/>
                          </a:solidFill>
                        </a:rPr>
                        <a:t>Long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solidFill>
                            <a:srgbClr val="FF0000"/>
                          </a:solidFill>
                        </a:rPr>
                        <a:t>Khánh</a:t>
                      </a:r>
                      <a:endParaRPr lang="en-US" sz="3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182751"/>
                  </a:ext>
                </a:extLst>
              </a:tr>
              <a:tr h="3466552">
                <a:tc>
                  <a:txBody>
                    <a:bodyPr/>
                    <a:lstStyle/>
                    <a:p>
                      <a:pPr algn="ctr"/>
                      <a:r>
                        <a:rPr lang="en-US" sz="3600" dirty="0" err="1"/>
                        <a:t>Hành</a:t>
                      </a:r>
                      <a:r>
                        <a:rPr lang="en-US" sz="3600" dirty="0"/>
                        <a:t> </a:t>
                      </a:r>
                      <a:r>
                        <a:rPr lang="en-US" sz="3600" dirty="0" err="1"/>
                        <a:t>động</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129222"/>
                  </a:ext>
                </a:extLst>
              </a:tr>
              <a:tr h="1152525">
                <a:tc>
                  <a:txBody>
                    <a:bodyPr/>
                    <a:lstStyle/>
                    <a:p>
                      <a:r>
                        <a:rPr lang="en-US" sz="3600" dirty="0" err="1"/>
                        <a:t>Lời</a:t>
                      </a:r>
                      <a:r>
                        <a:rPr lang="en-US" sz="3600" dirty="0"/>
                        <a:t> </a:t>
                      </a:r>
                      <a:r>
                        <a:rPr lang="en-US" sz="3600" dirty="0" err="1"/>
                        <a:t>nói</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980059"/>
                  </a:ext>
                </a:extLst>
              </a:tr>
            </a:tbl>
          </a:graphicData>
        </a:graphic>
      </p:graphicFrame>
      <p:sp>
        <p:nvSpPr>
          <p:cNvPr id="10" name="TextBox 9">
            <a:extLst>
              <a:ext uri="{FF2B5EF4-FFF2-40B4-BE49-F238E27FC236}">
                <a16:creationId xmlns:a16="http://schemas.microsoft.com/office/drawing/2014/main" id="{0654BE5B-F045-5814-A90E-3328EE48842A}"/>
              </a:ext>
            </a:extLst>
          </p:cNvPr>
          <p:cNvSpPr txBox="1"/>
          <p:nvPr/>
        </p:nvSpPr>
        <p:spPr>
          <a:xfrm>
            <a:off x="3200400" y="1638300"/>
            <a:ext cx="4638675" cy="461665"/>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Cố</a:t>
            </a:r>
            <a:r>
              <a:rPr lang="en-US" sz="2400" dirty="0"/>
              <a:t> </a:t>
            </a:r>
            <a:r>
              <a:rPr lang="en-US" sz="2400" dirty="0" err="1"/>
              <a:t>gắng</a:t>
            </a:r>
            <a:r>
              <a:rPr lang="en-US" sz="2400" dirty="0"/>
              <a:t> </a:t>
            </a:r>
            <a:r>
              <a:rPr lang="en-US" sz="2400" dirty="0" err="1"/>
              <a:t>làm</a:t>
            </a:r>
            <a:r>
              <a:rPr lang="en-US" sz="2400" dirty="0"/>
              <a:t> </a:t>
            </a:r>
            <a:r>
              <a:rPr lang="en-US" sz="2400" dirty="0" err="1"/>
              <a:t>mọi</a:t>
            </a:r>
            <a:r>
              <a:rPr lang="en-US" sz="2400" dirty="0"/>
              <a:t> </a:t>
            </a:r>
            <a:r>
              <a:rPr lang="en-US" sz="2400" dirty="0" err="1"/>
              <a:t>thứ</a:t>
            </a:r>
            <a:r>
              <a:rPr lang="en-US" sz="2400" dirty="0"/>
              <a:t> </a:t>
            </a:r>
            <a:r>
              <a:rPr lang="en-US" sz="2400" dirty="0" err="1"/>
              <a:t>khác</a:t>
            </a:r>
            <a:r>
              <a:rPr lang="en-US" sz="2400" dirty="0"/>
              <a:t> </a:t>
            </a:r>
            <a:r>
              <a:rPr lang="en-US" sz="2400" dirty="0" err="1"/>
              <a:t>anh</a:t>
            </a:r>
            <a:endParaRPr lang="en-US" sz="2400" dirty="0"/>
          </a:p>
        </p:txBody>
      </p:sp>
      <p:sp>
        <p:nvSpPr>
          <p:cNvPr id="12" name="TextBox 11">
            <a:extLst>
              <a:ext uri="{FF2B5EF4-FFF2-40B4-BE49-F238E27FC236}">
                <a16:creationId xmlns:a16="http://schemas.microsoft.com/office/drawing/2014/main" id="{38EB1BC7-0421-8248-60EC-678B05599C5A}"/>
              </a:ext>
            </a:extLst>
          </p:cNvPr>
          <p:cNvSpPr txBox="1"/>
          <p:nvPr/>
        </p:nvSpPr>
        <p:spPr>
          <a:xfrm>
            <a:off x="3200400" y="2076450"/>
            <a:ext cx="4638675"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Hỏi</a:t>
            </a:r>
            <a:r>
              <a:rPr lang="en-US" sz="2400" dirty="0"/>
              <a:t> </a:t>
            </a:r>
            <a:r>
              <a:rPr lang="en-US" sz="2400" dirty="0" err="1"/>
              <a:t>bạn</a:t>
            </a:r>
            <a:r>
              <a:rPr lang="en-US" sz="2400" dirty="0"/>
              <a:t> </a:t>
            </a:r>
            <a:r>
              <a:rPr lang="en-US" sz="2400" dirty="0" err="1"/>
              <a:t>bè</a:t>
            </a:r>
            <a:r>
              <a:rPr lang="en-US" sz="2400" dirty="0"/>
              <a:t> </a:t>
            </a:r>
            <a:r>
              <a:rPr lang="en-US" sz="2400" dirty="0" err="1"/>
              <a:t>nguyên</a:t>
            </a:r>
            <a:r>
              <a:rPr lang="en-US" sz="2400" dirty="0"/>
              <a:t> </a:t>
            </a:r>
            <a:r>
              <a:rPr lang="en-US" sz="2400" dirty="0" err="1"/>
              <a:t>nhân</a:t>
            </a:r>
            <a:r>
              <a:rPr lang="en-US" sz="2400" dirty="0"/>
              <a:t> </a:t>
            </a:r>
            <a:r>
              <a:rPr lang="en-US" sz="2400" dirty="0" err="1"/>
              <a:t>các</a:t>
            </a:r>
            <a:r>
              <a:rPr lang="en-US" sz="2400" dirty="0"/>
              <a:t> </a:t>
            </a:r>
            <a:r>
              <a:rPr lang="en-US" sz="2400" dirty="0" err="1"/>
              <a:t>bạn</a:t>
            </a:r>
            <a:r>
              <a:rPr lang="en-US" sz="2400" dirty="0"/>
              <a:t> </a:t>
            </a:r>
            <a:r>
              <a:rPr lang="en-US" sz="2400" dirty="0" err="1"/>
              <a:t>không</a:t>
            </a:r>
            <a:r>
              <a:rPr lang="en-US" sz="2400" dirty="0"/>
              <a:t> </a:t>
            </a:r>
            <a:r>
              <a:rPr lang="en-US" sz="2400" dirty="0" err="1"/>
              <a:t>nhầm</a:t>
            </a:r>
            <a:r>
              <a:rPr lang="en-US" sz="2400" dirty="0"/>
              <a:t> </a:t>
            </a:r>
            <a:r>
              <a:rPr lang="en-US" sz="2400" dirty="0" err="1"/>
              <a:t>lẫn</a:t>
            </a:r>
            <a:r>
              <a:rPr lang="en-US" sz="2400" dirty="0"/>
              <a:t> </a:t>
            </a:r>
            <a:r>
              <a:rPr lang="en-US" sz="2400" dirty="0" err="1"/>
              <a:t>khi</a:t>
            </a:r>
            <a:r>
              <a:rPr lang="en-US" sz="2400" dirty="0"/>
              <a:t> </a:t>
            </a:r>
            <a:r>
              <a:rPr lang="en-US" sz="2400" dirty="0" err="1"/>
              <a:t>cổ</a:t>
            </a:r>
            <a:r>
              <a:rPr lang="en-US" sz="2400" dirty="0"/>
              <a:t> </a:t>
            </a:r>
            <a:r>
              <a:rPr lang="en-US" sz="2400" dirty="0" err="1"/>
              <a:t>vũ</a:t>
            </a:r>
            <a:r>
              <a:rPr lang="en-US" sz="2400" dirty="0"/>
              <a:t> </a:t>
            </a:r>
            <a:r>
              <a:rPr lang="en-US" sz="2400" dirty="0" err="1"/>
              <a:t>mình</a:t>
            </a:r>
            <a:r>
              <a:rPr lang="en-US" sz="2400" dirty="0"/>
              <a:t> </a:t>
            </a:r>
            <a:r>
              <a:rPr lang="en-US" sz="2400" dirty="0" err="1"/>
              <a:t>và</a:t>
            </a:r>
            <a:r>
              <a:rPr lang="en-US" sz="2400" dirty="0"/>
              <a:t> </a:t>
            </a:r>
            <a:r>
              <a:rPr lang="en-US" sz="2400" dirty="0" err="1"/>
              <a:t>anh</a:t>
            </a:r>
            <a:r>
              <a:rPr lang="en-US" sz="2400" dirty="0"/>
              <a:t> </a:t>
            </a:r>
            <a:r>
              <a:rPr lang="en-US" sz="2400" dirty="0" err="1"/>
              <a:t>Khánh</a:t>
            </a:r>
            <a:r>
              <a:rPr lang="en-US" sz="2400" dirty="0"/>
              <a:t>.</a:t>
            </a:r>
          </a:p>
        </p:txBody>
      </p:sp>
      <p:sp>
        <p:nvSpPr>
          <p:cNvPr id="13" name="TextBox 12">
            <a:extLst>
              <a:ext uri="{FF2B5EF4-FFF2-40B4-BE49-F238E27FC236}">
                <a16:creationId xmlns:a16="http://schemas.microsoft.com/office/drawing/2014/main" id="{D80CADAF-47BD-384B-8BC2-18F7EA0E3762}"/>
              </a:ext>
            </a:extLst>
          </p:cNvPr>
          <p:cNvSpPr txBox="1"/>
          <p:nvPr/>
        </p:nvSpPr>
        <p:spPr>
          <a:xfrm>
            <a:off x="3162300" y="3314700"/>
            <a:ext cx="4638675" cy="1569660"/>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Phá</a:t>
            </a:r>
            <a:r>
              <a:rPr lang="en-US" sz="2400" dirty="0"/>
              <a:t> </a:t>
            </a:r>
            <a:r>
              <a:rPr lang="en-US" sz="2400" dirty="0" err="1"/>
              <a:t>lên</a:t>
            </a:r>
            <a:r>
              <a:rPr lang="en-US" sz="2400" dirty="0"/>
              <a:t> </a:t>
            </a:r>
            <a:r>
              <a:rPr lang="en-US" sz="2400" dirty="0" err="1"/>
              <a:t>cười</a:t>
            </a:r>
            <a:r>
              <a:rPr lang="en-US" sz="2400" dirty="0"/>
              <a:t> </a:t>
            </a:r>
            <a:r>
              <a:rPr lang="en-US" sz="2400" dirty="0" err="1"/>
              <a:t>khi</a:t>
            </a:r>
            <a:r>
              <a:rPr lang="en-US" sz="2400" dirty="0"/>
              <a:t> </a:t>
            </a:r>
            <a:r>
              <a:rPr lang="en-US" sz="2400" dirty="0" err="1"/>
              <a:t>nhận</a:t>
            </a:r>
            <a:r>
              <a:rPr lang="en-US" sz="2400" dirty="0"/>
              <a:t> </a:t>
            </a:r>
            <a:r>
              <a:rPr lang="en-US" sz="2400" dirty="0" err="1"/>
              <a:t>ra</a:t>
            </a:r>
            <a:r>
              <a:rPr lang="en-US" sz="2400" dirty="0"/>
              <a:t> 2 </a:t>
            </a:r>
            <a:r>
              <a:rPr lang="en-US" sz="2400" dirty="0" err="1"/>
              <a:t>anh</a:t>
            </a:r>
            <a:r>
              <a:rPr lang="en-US" sz="2400" dirty="0"/>
              <a:t> </a:t>
            </a:r>
            <a:r>
              <a:rPr lang="en-US" sz="2400" dirty="0" err="1"/>
              <a:t>em</a:t>
            </a:r>
            <a:r>
              <a:rPr lang="en-US" sz="2400" dirty="0"/>
              <a:t> </a:t>
            </a:r>
            <a:r>
              <a:rPr lang="en-US" sz="2400" dirty="0" err="1"/>
              <a:t>chỉ</a:t>
            </a:r>
            <a:r>
              <a:rPr lang="en-US" sz="2400" dirty="0"/>
              <a:t> </a:t>
            </a:r>
            <a:r>
              <a:rPr lang="en-US" sz="2400" dirty="0" err="1"/>
              <a:t>giống</a:t>
            </a:r>
            <a:r>
              <a:rPr lang="en-US" sz="2400" dirty="0"/>
              <a:t> </a:t>
            </a:r>
            <a:r>
              <a:rPr lang="en-US" sz="2400" dirty="0" err="1"/>
              <a:t>nhau</a:t>
            </a:r>
            <a:r>
              <a:rPr lang="en-US" sz="2400" dirty="0"/>
              <a:t> </a:t>
            </a:r>
            <a:r>
              <a:rPr lang="en-US" sz="2400" dirty="0" err="1"/>
              <a:t>về</a:t>
            </a:r>
            <a:r>
              <a:rPr lang="en-US" sz="2400" dirty="0"/>
              <a:t> </a:t>
            </a:r>
            <a:r>
              <a:rPr lang="en-US" sz="2400" dirty="0" err="1"/>
              <a:t>bề</a:t>
            </a:r>
            <a:r>
              <a:rPr lang="en-US" sz="2400" dirty="0"/>
              <a:t> </a:t>
            </a:r>
            <a:r>
              <a:rPr lang="en-US" sz="2400" dirty="0" err="1"/>
              <a:t>ngoài</a:t>
            </a:r>
            <a:r>
              <a:rPr lang="en-US" sz="2400" dirty="0"/>
              <a:t> </a:t>
            </a:r>
            <a:r>
              <a:rPr lang="en-US" sz="2400" dirty="0" err="1"/>
              <a:t>thôi</a:t>
            </a:r>
            <a:r>
              <a:rPr lang="en-US" sz="2400" dirty="0"/>
              <a:t>, </a:t>
            </a:r>
            <a:r>
              <a:rPr lang="en-US" sz="2400" dirty="0" err="1"/>
              <a:t>thực</a:t>
            </a:r>
            <a:r>
              <a:rPr lang="en-US" sz="2400" dirty="0"/>
              <a:t> </a:t>
            </a:r>
            <a:r>
              <a:rPr lang="en-US" sz="2400" dirty="0" err="1"/>
              <a:t>chất</a:t>
            </a:r>
            <a:r>
              <a:rPr lang="en-US" sz="2400" dirty="0"/>
              <a:t> </a:t>
            </a:r>
            <a:r>
              <a:rPr lang="en-US" sz="2400" dirty="0" err="1"/>
              <a:t>mỗi</a:t>
            </a:r>
            <a:r>
              <a:rPr lang="en-US" sz="2400" dirty="0"/>
              <a:t> </a:t>
            </a:r>
            <a:r>
              <a:rPr lang="en-US" sz="2400" dirty="0" err="1"/>
              <a:t>người</a:t>
            </a:r>
            <a:r>
              <a:rPr lang="en-US" sz="2400" dirty="0"/>
              <a:t> </a:t>
            </a:r>
            <a:r>
              <a:rPr lang="en-US" sz="2400" dirty="0" err="1"/>
              <a:t>một</a:t>
            </a:r>
            <a:r>
              <a:rPr lang="en-US" sz="2400" dirty="0"/>
              <a:t> </a:t>
            </a:r>
            <a:r>
              <a:rPr lang="en-US" sz="2400" dirty="0" err="1"/>
              <a:t>vẻ</a:t>
            </a:r>
            <a:r>
              <a:rPr lang="en-US" sz="2400" dirty="0"/>
              <a:t> </a:t>
            </a:r>
            <a:r>
              <a:rPr lang="en-US" sz="2400" dirty="0" err="1"/>
              <a:t>không</a:t>
            </a:r>
            <a:r>
              <a:rPr lang="en-US" sz="2400" dirty="0"/>
              <a:t> ai </a:t>
            </a:r>
            <a:r>
              <a:rPr lang="en-US" sz="2400" dirty="0" err="1"/>
              <a:t>giống</a:t>
            </a:r>
            <a:r>
              <a:rPr lang="en-US" sz="2400" dirty="0"/>
              <a:t> ai.</a:t>
            </a:r>
          </a:p>
        </p:txBody>
      </p:sp>
      <p:sp>
        <p:nvSpPr>
          <p:cNvPr id="14" name="TextBox 13">
            <a:extLst>
              <a:ext uri="{FF2B5EF4-FFF2-40B4-BE49-F238E27FC236}">
                <a16:creationId xmlns:a16="http://schemas.microsoft.com/office/drawing/2014/main" id="{232117BB-CAFF-B030-D47D-2A5D3CD146CE}"/>
              </a:ext>
            </a:extLst>
          </p:cNvPr>
          <p:cNvSpPr txBox="1"/>
          <p:nvPr/>
        </p:nvSpPr>
        <p:spPr>
          <a:xfrm>
            <a:off x="7886701" y="1714500"/>
            <a:ext cx="3209924"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Không</a:t>
            </a:r>
            <a:r>
              <a:rPr lang="en-US" sz="2400" dirty="0"/>
              <a:t> </a:t>
            </a:r>
            <a:r>
              <a:rPr lang="en-US" sz="2400" dirty="0" err="1"/>
              <a:t>bận</a:t>
            </a:r>
            <a:r>
              <a:rPr lang="en-US" sz="2400" dirty="0"/>
              <a:t> </a:t>
            </a:r>
            <a:r>
              <a:rPr lang="en-US" sz="2400" dirty="0" err="1"/>
              <a:t>tâm</a:t>
            </a:r>
            <a:r>
              <a:rPr lang="en-US" sz="2400" dirty="0"/>
              <a:t> </a:t>
            </a:r>
            <a:r>
              <a:rPr lang="en-US" sz="2400" dirty="0" err="1"/>
              <a:t>đến</a:t>
            </a:r>
            <a:r>
              <a:rPr lang="en-US" sz="2400" dirty="0"/>
              <a:t> </a:t>
            </a:r>
            <a:r>
              <a:rPr lang="en-US" sz="2400" dirty="0" err="1"/>
              <a:t>việc</a:t>
            </a:r>
            <a:r>
              <a:rPr lang="en-US" sz="2400" dirty="0"/>
              <a:t> </a:t>
            </a:r>
            <a:r>
              <a:rPr lang="en-US" sz="2400" dirty="0" err="1"/>
              <a:t>hai</a:t>
            </a:r>
            <a:r>
              <a:rPr lang="en-US" sz="2400" dirty="0"/>
              <a:t> </a:t>
            </a:r>
            <a:r>
              <a:rPr lang="en-US" sz="2400" dirty="0" err="1"/>
              <a:t>anh</a:t>
            </a:r>
            <a:r>
              <a:rPr lang="en-US" sz="2400" dirty="0"/>
              <a:t> </a:t>
            </a:r>
            <a:r>
              <a:rPr lang="en-US" sz="2400" dirty="0" err="1"/>
              <a:t>em</a:t>
            </a:r>
            <a:r>
              <a:rPr lang="en-US" sz="2400" dirty="0"/>
              <a:t> </a:t>
            </a:r>
            <a:r>
              <a:rPr lang="en-US" sz="2400" dirty="0" err="1"/>
              <a:t>giống</a:t>
            </a:r>
            <a:r>
              <a:rPr lang="en-US" sz="2400" dirty="0"/>
              <a:t> </a:t>
            </a:r>
            <a:r>
              <a:rPr lang="en-US" sz="2400" dirty="0" err="1"/>
              <a:t>nhau</a:t>
            </a:r>
            <a:endParaRPr lang="en-US" sz="2400" dirty="0"/>
          </a:p>
        </p:txBody>
      </p:sp>
      <p:sp>
        <p:nvSpPr>
          <p:cNvPr id="16" name="TextBox 15">
            <a:extLst>
              <a:ext uri="{FF2B5EF4-FFF2-40B4-BE49-F238E27FC236}">
                <a16:creationId xmlns:a16="http://schemas.microsoft.com/office/drawing/2014/main" id="{42C51F2E-2F51-F128-E8EC-117FFF2FE203}"/>
              </a:ext>
            </a:extLst>
          </p:cNvPr>
          <p:cNvSpPr txBox="1"/>
          <p:nvPr/>
        </p:nvSpPr>
        <p:spPr>
          <a:xfrm>
            <a:off x="7820026" y="3371850"/>
            <a:ext cx="3076574"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Cười</a:t>
            </a:r>
            <a:r>
              <a:rPr lang="en-US" sz="2400" dirty="0"/>
              <a:t> </a:t>
            </a:r>
            <a:r>
              <a:rPr lang="en-US" sz="2400" dirty="0" err="1"/>
              <a:t>khi</a:t>
            </a:r>
            <a:r>
              <a:rPr lang="en-US" sz="2400" dirty="0"/>
              <a:t> </a:t>
            </a:r>
            <a:r>
              <a:rPr lang="en-US" sz="2400" dirty="0" err="1"/>
              <a:t>nghe</a:t>
            </a:r>
            <a:r>
              <a:rPr lang="en-US" sz="2400" dirty="0"/>
              <a:t> </a:t>
            </a:r>
            <a:r>
              <a:rPr lang="en-US" sz="2400" dirty="0" err="1"/>
              <a:t>các</a:t>
            </a:r>
            <a:r>
              <a:rPr lang="en-US" sz="2400" dirty="0"/>
              <a:t> </a:t>
            </a:r>
            <a:r>
              <a:rPr lang="en-US" sz="2400" dirty="0" err="1"/>
              <a:t>bạn</a:t>
            </a:r>
            <a:r>
              <a:rPr lang="en-US" sz="2400" dirty="0"/>
              <a:t> </a:t>
            </a:r>
            <a:r>
              <a:rPr lang="en-US" sz="2400" dirty="0" err="1"/>
              <a:t>nhận</a:t>
            </a:r>
            <a:r>
              <a:rPr lang="en-US" sz="2400" dirty="0"/>
              <a:t> </a:t>
            </a:r>
            <a:r>
              <a:rPr lang="en-US" sz="2400" dirty="0" err="1"/>
              <a:t>xét</a:t>
            </a:r>
            <a:r>
              <a:rPr lang="en-US" sz="2400" dirty="0"/>
              <a:t> </a:t>
            </a:r>
            <a:r>
              <a:rPr lang="en-US" sz="2400" dirty="0" err="1"/>
              <a:t>về</a:t>
            </a:r>
            <a:r>
              <a:rPr lang="en-US" sz="2400" dirty="0"/>
              <a:t> </a:t>
            </a:r>
            <a:r>
              <a:rPr lang="en-US" sz="2400" dirty="0" err="1"/>
              <a:t>mình</a:t>
            </a:r>
            <a:r>
              <a:rPr lang="en-US" sz="2400" dirty="0"/>
              <a:t> </a:t>
            </a:r>
            <a:r>
              <a:rPr lang="en-US" sz="2400" dirty="0" err="1"/>
              <a:t>và</a:t>
            </a:r>
            <a:r>
              <a:rPr lang="en-US" sz="2400" dirty="0"/>
              <a:t> </a:t>
            </a:r>
            <a:r>
              <a:rPr lang="en-US" sz="2400" dirty="0" err="1"/>
              <a:t>em</a:t>
            </a:r>
            <a:r>
              <a:rPr lang="en-US" sz="2400" dirty="0"/>
              <a:t> Long.</a:t>
            </a:r>
          </a:p>
        </p:txBody>
      </p:sp>
      <p:sp>
        <p:nvSpPr>
          <p:cNvPr id="17" name="TextBox 16">
            <a:extLst>
              <a:ext uri="{FF2B5EF4-FFF2-40B4-BE49-F238E27FC236}">
                <a16:creationId xmlns:a16="http://schemas.microsoft.com/office/drawing/2014/main" id="{BEB0D291-0950-9CE6-A7D0-76E31EF685AC}"/>
              </a:ext>
            </a:extLst>
          </p:cNvPr>
          <p:cNvSpPr txBox="1"/>
          <p:nvPr/>
        </p:nvSpPr>
        <p:spPr>
          <a:xfrm>
            <a:off x="3143250" y="5257800"/>
            <a:ext cx="4638675" cy="830997"/>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Tôi</a:t>
            </a:r>
            <a:r>
              <a:rPr lang="en-US" sz="2400" dirty="0"/>
              <a:t> </a:t>
            </a:r>
            <a:r>
              <a:rPr lang="en-US" sz="2400" dirty="0" err="1"/>
              <a:t>là</a:t>
            </a:r>
            <a:r>
              <a:rPr lang="en-US" sz="2400" dirty="0"/>
              <a:t> Long, </a:t>
            </a:r>
            <a:r>
              <a:rPr lang="en-US" sz="2400" dirty="0" err="1"/>
              <a:t>tôi</a:t>
            </a:r>
            <a:r>
              <a:rPr lang="en-US" sz="2400" dirty="0"/>
              <a:t> </a:t>
            </a:r>
            <a:r>
              <a:rPr lang="en-US" sz="2400" dirty="0" err="1"/>
              <a:t>chẳng</a:t>
            </a:r>
            <a:r>
              <a:rPr lang="en-US" sz="2400" dirty="0"/>
              <a:t> </a:t>
            </a:r>
            <a:r>
              <a:rPr lang="en-US" sz="2400" dirty="0" err="1"/>
              <a:t>giống</a:t>
            </a:r>
            <a:r>
              <a:rPr lang="en-US" sz="2400" dirty="0"/>
              <a:t> ai </a:t>
            </a:r>
            <a:r>
              <a:rPr lang="en-US" sz="2400" dirty="0" err="1"/>
              <a:t>hết</a:t>
            </a:r>
            <a:r>
              <a:rPr lang="en-US" sz="2400" dirty="0"/>
              <a:t>.</a:t>
            </a:r>
          </a:p>
        </p:txBody>
      </p:sp>
      <p:sp>
        <p:nvSpPr>
          <p:cNvPr id="18" name="TextBox 17">
            <a:extLst>
              <a:ext uri="{FF2B5EF4-FFF2-40B4-BE49-F238E27FC236}">
                <a16:creationId xmlns:a16="http://schemas.microsoft.com/office/drawing/2014/main" id="{0AF3B895-3202-8D99-22B1-977A3885D70A}"/>
              </a:ext>
            </a:extLst>
          </p:cNvPr>
          <p:cNvSpPr txBox="1"/>
          <p:nvPr/>
        </p:nvSpPr>
        <p:spPr>
          <a:xfrm>
            <a:off x="7820026" y="5200650"/>
            <a:ext cx="3390900" cy="1107996"/>
          </a:xfrm>
          <a:prstGeom prst="rect">
            <a:avLst/>
          </a:prstGeom>
          <a:noFill/>
        </p:spPr>
        <p:txBody>
          <a:bodyPr wrap="square" rtlCol="0">
            <a:spAutoFit/>
          </a:bodyPr>
          <a:lstStyle/>
          <a:p>
            <a:pPr marL="342900" indent="-342900" algn="just">
              <a:buFont typeface="Arial" panose="020B0604020202020204" pitchFamily="34" charset="0"/>
              <a:buChar char="•"/>
            </a:pPr>
            <a:r>
              <a:rPr lang="vi-VN" sz="2200" dirty="0">
                <a:latin typeface="Calibri" panose="020F0502020204030204" pitchFamily="34" charset="0"/>
                <a:cs typeface="Calibri" panose="020F0502020204030204" pitchFamily="34" charset="0"/>
              </a:rPr>
              <a:t>Đôi khi giống nhau cũng hay mà, chỉ cần không bị phạt nhầm là được.</a:t>
            </a:r>
          </a:p>
        </p:txBody>
      </p:sp>
    </p:spTree>
    <p:extLst>
      <p:ext uri="{BB962C8B-B14F-4D97-AF65-F5344CB8AC3E}">
        <p14:creationId xmlns:p14="http://schemas.microsoft.com/office/powerpoint/2010/main" val="34785530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down)">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6"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6DE2D5-2762-8762-CC2E-1BB515265725}"/>
              </a:ext>
            </a:extLst>
          </p:cNvPr>
          <p:cNvPicPr>
            <a:picLocks noChangeAspect="1"/>
          </p:cNvPicPr>
          <p:nvPr/>
        </p:nvPicPr>
        <p:blipFill rotWithShape="1">
          <a:blip r:embed="rId2"/>
          <a:srcRect t="209" b="5277"/>
          <a:stretch/>
        </p:blipFill>
        <p:spPr>
          <a:xfrm>
            <a:off x="0" y="0"/>
            <a:ext cx="12192000" cy="6858000"/>
          </a:xfrm>
          <a:prstGeom prst="rect">
            <a:avLst/>
          </a:prstGeom>
        </p:spPr>
      </p:pic>
      <p:pic>
        <p:nvPicPr>
          <p:cNvPr id="9" name="Picture 8">
            <a:extLst>
              <a:ext uri="{FF2B5EF4-FFF2-40B4-BE49-F238E27FC236}">
                <a16:creationId xmlns:a16="http://schemas.microsoft.com/office/drawing/2014/main" id="{FA574FAE-424D-899D-5676-67FF46DD5F82}"/>
              </a:ext>
            </a:extLst>
          </p:cNvPr>
          <p:cNvPicPr>
            <a:picLocks noChangeAspect="1"/>
          </p:cNvPicPr>
          <p:nvPr/>
        </p:nvPicPr>
        <p:blipFill>
          <a:blip r:embed="rId3"/>
          <a:stretch>
            <a:fillRect/>
          </a:stretch>
        </p:blipFill>
        <p:spPr>
          <a:xfrm>
            <a:off x="8885949" y="3542288"/>
            <a:ext cx="3061563" cy="2563510"/>
          </a:xfrm>
          <a:prstGeom prst="rect">
            <a:avLst/>
          </a:prstGeom>
          <a:effectLst>
            <a:outerShdw blurRad="76200" dir="18900000" sy="23000" kx="-1200000" algn="bl" rotWithShape="0">
              <a:prstClr val="black">
                <a:alpha val="20000"/>
              </a:prstClr>
            </a:outerShdw>
          </a:effectLst>
        </p:spPr>
      </p:pic>
      <p:grpSp>
        <p:nvGrpSpPr>
          <p:cNvPr id="20" name="Nhóm 7">
            <a:extLst>
              <a:ext uri="{FF2B5EF4-FFF2-40B4-BE49-F238E27FC236}">
                <a16:creationId xmlns:a16="http://schemas.microsoft.com/office/drawing/2014/main" id="{E6C0F461-96F0-318A-BF8E-DE9E08C41384}"/>
              </a:ext>
            </a:extLst>
          </p:cNvPr>
          <p:cNvGrpSpPr/>
          <p:nvPr/>
        </p:nvGrpSpPr>
        <p:grpSpPr>
          <a:xfrm>
            <a:off x="384000" y="382232"/>
            <a:ext cx="7278209" cy="922908"/>
            <a:chOff x="-78485" y="56749"/>
            <a:chExt cx="5458657" cy="692181"/>
          </a:xfrm>
        </p:grpSpPr>
        <p:sp>
          <p:nvSpPr>
            <p:cNvPr id="21" name="Hình chữ nhật: Góc Tròn 8">
              <a:extLst>
                <a:ext uri="{FF2B5EF4-FFF2-40B4-BE49-F238E27FC236}">
                  <a16:creationId xmlns:a16="http://schemas.microsoft.com/office/drawing/2014/main" id="{BF2880E8-AA30-AE2A-65B1-CFB72E080531}"/>
                </a:ext>
              </a:extLst>
            </p:cNvPr>
            <p:cNvSpPr/>
            <p:nvPr/>
          </p:nvSpPr>
          <p:spPr>
            <a:xfrm>
              <a:off x="1046298" y="56749"/>
              <a:ext cx="3177540" cy="692181"/>
            </a:xfrm>
            <a:custGeom>
              <a:avLst/>
              <a:gdLst>
                <a:gd name="connsiteX0" fmla="*/ 0 w 3177540"/>
                <a:gd name="connsiteY0" fmla="*/ 115366 h 692181"/>
                <a:gd name="connsiteX1" fmla="*/ 115366 w 3177540"/>
                <a:gd name="connsiteY1" fmla="*/ 0 h 692181"/>
                <a:gd name="connsiteX2" fmla="*/ 763664 w 3177540"/>
                <a:gd name="connsiteY2" fmla="*/ 0 h 692181"/>
                <a:gd name="connsiteX3" fmla="*/ 1411962 w 3177540"/>
                <a:gd name="connsiteY3" fmla="*/ 0 h 692181"/>
                <a:gd name="connsiteX4" fmla="*/ 1971855 w 3177540"/>
                <a:gd name="connsiteY4" fmla="*/ 0 h 692181"/>
                <a:gd name="connsiteX5" fmla="*/ 3062174 w 3177540"/>
                <a:gd name="connsiteY5" fmla="*/ 0 h 692181"/>
                <a:gd name="connsiteX6" fmla="*/ 3177540 w 3177540"/>
                <a:gd name="connsiteY6" fmla="*/ 115366 h 692181"/>
                <a:gd name="connsiteX7" fmla="*/ 3177540 w 3177540"/>
                <a:gd name="connsiteY7" fmla="*/ 576815 h 692181"/>
                <a:gd name="connsiteX8" fmla="*/ 3062174 w 3177540"/>
                <a:gd name="connsiteY8" fmla="*/ 692181 h 692181"/>
                <a:gd name="connsiteX9" fmla="*/ 2531749 w 3177540"/>
                <a:gd name="connsiteY9" fmla="*/ 692181 h 692181"/>
                <a:gd name="connsiteX10" fmla="*/ 2001323 w 3177540"/>
                <a:gd name="connsiteY10" fmla="*/ 692181 h 692181"/>
                <a:gd name="connsiteX11" fmla="*/ 1441430 w 3177540"/>
                <a:gd name="connsiteY11" fmla="*/ 692181 h 692181"/>
                <a:gd name="connsiteX12" fmla="*/ 822600 w 3177540"/>
                <a:gd name="connsiteY12" fmla="*/ 692181 h 692181"/>
                <a:gd name="connsiteX13" fmla="*/ 115366 w 3177540"/>
                <a:gd name="connsiteY13" fmla="*/ 692181 h 692181"/>
                <a:gd name="connsiteX14" fmla="*/ 0 w 3177540"/>
                <a:gd name="connsiteY14" fmla="*/ 576815 h 692181"/>
                <a:gd name="connsiteX15" fmla="*/ 0 w 3177540"/>
                <a:gd name="connsiteY15" fmla="*/ 115366 h 692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7540" h="692181" fill="none" extrusionOk="0">
                  <a:moveTo>
                    <a:pt x="0" y="115366"/>
                  </a:moveTo>
                  <a:cubicBezTo>
                    <a:pt x="-1148" y="49760"/>
                    <a:pt x="45652" y="12562"/>
                    <a:pt x="115366" y="0"/>
                  </a:cubicBezTo>
                  <a:cubicBezTo>
                    <a:pt x="278775" y="19677"/>
                    <a:pt x="455351" y="9114"/>
                    <a:pt x="763664" y="0"/>
                  </a:cubicBezTo>
                  <a:cubicBezTo>
                    <a:pt x="1071977" y="-9114"/>
                    <a:pt x="1237794" y="-25971"/>
                    <a:pt x="1411962" y="0"/>
                  </a:cubicBezTo>
                  <a:cubicBezTo>
                    <a:pt x="1586130" y="25971"/>
                    <a:pt x="1808245" y="-4887"/>
                    <a:pt x="1971855" y="0"/>
                  </a:cubicBezTo>
                  <a:cubicBezTo>
                    <a:pt x="2135465" y="4887"/>
                    <a:pt x="2700388" y="710"/>
                    <a:pt x="3062174" y="0"/>
                  </a:cubicBezTo>
                  <a:cubicBezTo>
                    <a:pt x="3121371" y="1138"/>
                    <a:pt x="3190252" y="42829"/>
                    <a:pt x="3177540" y="115366"/>
                  </a:cubicBezTo>
                  <a:cubicBezTo>
                    <a:pt x="3178703" y="322286"/>
                    <a:pt x="3157283" y="371313"/>
                    <a:pt x="3177540" y="576815"/>
                  </a:cubicBezTo>
                  <a:cubicBezTo>
                    <a:pt x="3177773" y="649010"/>
                    <a:pt x="3127033" y="701390"/>
                    <a:pt x="3062174" y="692181"/>
                  </a:cubicBezTo>
                  <a:cubicBezTo>
                    <a:pt x="2882752" y="671315"/>
                    <a:pt x="2793178" y="674508"/>
                    <a:pt x="2531749" y="692181"/>
                  </a:cubicBezTo>
                  <a:cubicBezTo>
                    <a:pt x="2270320" y="709854"/>
                    <a:pt x="2170325" y="684355"/>
                    <a:pt x="2001323" y="692181"/>
                  </a:cubicBezTo>
                  <a:cubicBezTo>
                    <a:pt x="1832321" y="700007"/>
                    <a:pt x="1571749" y="675473"/>
                    <a:pt x="1441430" y="692181"/>
                  </a:cubicBezTo>
                  <a:cubicBezTo>
                    <a:pt x="1311111" y="708889"/>
                    <a:pt x="950131" y="680256"/>
                    <a:pt x="822600" y="692181"/>
                  </a:cubicBezTo>
                  <a:cubicBezTo>
                    <a:pt x="695069" y="704107"/>
                    <a:pt x="337803" y="701022"/>
                    <a:pt x="115366" y="692181"/>
                  </a:cubicBezTo>
                  <a:cubicBezTo>
                    <a:pt x="55875" y="683176"/>
                    <a:pt x="-5427" y="637301"/>
                    <a:pt x="0" y="576815"/>
                  </a:cubicBezTo>
                  <a:cubicBezTo>
                    <a:pt x="-14042" y="420691"/>
                    <a:pt x="-15227" y="304706"/>
                    <a:pt x="0" y="115366"/>
                  </a:cubicBezTo>
                  <a:close/>
                </a:path>
                <a:path w="3177540" h="692181" stroke="0" extrusionOk="0">
                  <a:moveTo>
                    <a:pt x="0" y="115366"/>
                  </a:moveTo>
                  <a:cubicBezTo>
                    <a:pt x="-1439" y="36222"/>
                    <a:pt x="62155" y="3411"/>
                    <a:pt x="115366" y="0"/>
                  </a:cubicBezTo>
                  <a:cubicBezTo>
                    <a:pt x="272249" y="-917"/>
                    <a:pt x="600348" y="-12661"/>
                    <a:pt x="763664" y="0"/>
                  </a:cubicBezTo>
                  <a:cubicBezTo>
                    <a:pt x="926980" y="12661"/>
                    <a:pt x="1162999" y="26414"/>
                    <a:pt x="1323557" y="0"/>
                  </a:cubicBezTo>
                  <a:cubicBezTo>
                    <a:pt x="1484115" y="-26414"/>
                    <a:pt x="1699922" y="-17668"/>
                    <a:pt x="1824515" y="0"/>
                  </a:cubicBezTo>
                  <a:cubicBezTo>
                    <a:pt x="1949108" y="17668"/>
                    <a:pt x="2167944" y="-1116"/>
                    <a:pt x="2384408" y="0"/>
                  </a:cubicBezTo>
                  <a:cubicBezTo>
                    <a:pt x="2600872" y="1116"/>
                    <a:pt x="2789394" y="19745"/>
                    <a:pt x="3062174" y="0"/>
                  </a:cubicBezTo>
                  <a:cubicBezTo>
                    <a:pt x="3123153" y="-4436"/>
                    <a:pt x="3190240" y="52809"/>
                    <a:pt x="3177540" y="115366"/>
                  </a:cubicBezTo>
                  <a:cubicBezTo>
                    <a:pt x="3189651" y="208610"/>
                    <a:pt x="3166237" y="429097"/>
                    <a:pt x="3177540" y="576815"/>
                  </a:cubicBezTo>
                  <a:cubicBezTo>
                    <a:pt x="3184013" y="652209"/>
                    <a:pt x="3133557" y="681167"/>
                    <a:pt x="3062174" y="692181"/>
                  </a:cubicBezTo>
                  <a:cubicBezTo>
                    <a:pt x="2898920" y="675678"/>
                    <a:pt x="2623752" y="696533"/>
                    <a:pt x="2472812" y="692181"/>
                  </a:cubicBezTo>
                  <a:cubicBezTo>
                    <a:pt x="2321872" y="687829"/>
                    <a:pt x="2023247" y="685939"/>
                    <a:pt x="1853983" y="692181"/>
                  </a:cubicBezTo>
                  <a:cubicBezTo>
                    <a:pt x="1684719" y="698423"/>
                    <a:pt x="1358978" y="676849"/>
                    <a:pt x="1205685" y="692181"/>
                  </a:cubicBezTo>
                  <a:cubicBezTo>
                    <a:pt x="1052392" y="707513"/>
                    <a:pt x="653411" y="704808"/>
                    <a:pt x="115366" y="692181"/>
                  </a:cubicBezTo>
                  <a:cubicBezTo>
                    <a:pt x="56196" y="700537"/>
                    <a:pt x="-1247" y="643061"/>
                    <a:pt x="0" y="576815"/>
                  </a:cubicBezTo>
                  <a:cubicBezTo>
                    <a:pt x="-19315" y="414368"/>
                    <a:pt x="16548" y="212147"/>
                    <a:pt x="0" y="115366"/>
                  </a:cubicBezTo>
                  <a:close/>
                </a:path>
              </a:pathLst>
            </a:custGeom>
            <a:solidFill>
              <a:schemeClr val="bg1"/>
            </a:solidFill>
            <a:ln w="19050">
              <a:solidFill>
                <a:schemeClr val="accent5"/>
              </a:solidFill>
              <a:prstDash val="lgDash"/>
              <a:extLst>
                <a:ext uri="{C807C97D-BFC1-408E-A445-0C87EB9F89A2}">
                  <ask:lineSketchStyleProps xmlns="" xmlns:ask="http://schemas.microsoft.com/office/drawing/2018/sketchyshapes" sd="2632982004">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667" kern="0">
                <a:solidFill>
                  <a:srgbClr val="F9FAF0"/>
                </a:solidFill>
                <a:latin typeface="Calibri"/>
                <a:sym typeface="Arial"/>
              </a:endParaRPr>
            </a:p>
          </p:txBody>
        </p:sp>
        <p:sp>
          <p:nvSpPr>
            <p:cNvPr id="22" name="Hộp Văn bản 9">
              <a:extLst>
                <a:ext uri="{FF2B5EF4-FFF2-40B4-BE49-F238E27FC236}">
                  <a16:creationId xmlns:a16="http://schemas.microsoft.com/office/drawing/2014/main" id="{F304B4A1-A267-82D3-FAB3-73F707CD03E1}"/>
                </a:ext>
              </a:extLst>
            </p:cNvPr>
            <p:cNvSpPr txBox="1"/>
            <p:nvPr/>
          </p:nvSpPr>
          <p:spPr>
            <a:xfrm>
              <a:off x="-78485" y="87774"/>
              <a:ext cx="5458657" cy="623248"/>
            </a:xfrm>
            <a:prstGeom prst="rect">
              <a:avLst/>
            </a:prstGeom>
            <a:noFill/>
          </p:spPr>
          <p:txBody>
            <a:bodyPr wrap="square" rtlCol="0">
              <a:spAutoFit/>
            </a:bodyPr>
            <a:lstStyle/>
            <a:p>
              <a:pPr algn="ctr" defTabSz="1219170">
                <a:buClr>
                  <a:srgbClr val="000000"/>
                </a:buClr>
                <a:defRPr/>
              </a:pPr>
              <a:r>
                <a:rPr lang="vi-VN" sz="4800" b="1" kern="0" dirty="0">
                  <a:ln w="9525">
                    <a:solidFill>
                      <a:srgbClr val="F9FAF0"/>
                    </a:solidFill>
                    <a:prstDash val="solid"/>
                  </a:ln>
                  <a:solidFill>
                    <a:srgbClr val="B7394D"/>
                  </a:solidFill>
                  <a:effectLst>
                    <a:outerShdw blurRad="12700" dist="38100" dir="2700000" algn="tl" rotWithShape="0">
                      <a:srgbClr val="B7394D">
                        <a:lumMod val="60000"/>
                        <a:lumOff val="40000"/>
                      </a:srgbClr>
                    </a:outerShdw>
                  </a:effectLst>
                  <a:latin typeface="Calibri" panose="020F0502020204030204" pitchFamily="34" charset="0"/>
                  <a:cs typeface="Calibri" panose="020F0502020204030204" pitchFamily="34" charset="0"/>
                  <a:sym typeface="Arial"/>
                </a:rPr>
                <a:t>Nội dung bài</a:t>
              </a:r>
              <a:endParaRPr lang="en-US" sz="4800" b="1" kern="0" dirty="0">
                <a:ln w="9525">
                  <a:solidFill>
                    <a:srgbClr val="F9FAF0"/>
                  </a:solidFill>
                  <a:prstDash val="solid"/>
                </a:ln>
                <a:solidFill>
                  <a:srgbClr val="B7394D"/>
                </a:solidFill>
                <a:effectLst>
                  <a:outerShdw blurRad="12700" dist="38100" dir="2700000" algn="tl" rotWithShape="0">
                    <a:srgbClr val="B7394D">
                      <a:lumMod val="60000"/>
                      <a:lumOff val="40000"/>
                    </a:srgbClr>
                  </a:outerShdw>
                </a:effectLst>
                <a:latin typeface="Calibri" panose="020F0502020204030204" pitchFamily="34" charset="0"/>
                <a:cs typeface="Calibri" panose="020F0502020204030204" pitchFamily="34" charset="0"/>
                <a:sym typeface="Arial"/>
              </a:endParaRPr>
            </a:p>
          </p:txBody>
        </p:sp>
      </p:grpSp>
      <p:sp>
        <p:nvSpPr>
          <p:cNvPr id="24" name="Bong bóng Lời nói: Hình bầu dục 12">
            <a:extLst>
              <a:ext uri="{FF2B5EF4-FFF2-40B4-BE49-F238E27FC236}">
                <a16:creationId xmlns:a16="http://schemas.microsoft.com/office/drawing/2014/main" id="{14ABBBFC-7828-8A51-B551-869BE7933A57}"/>
              </a:ext>
            </a:extLst>
          </p:cNvPr>
          <p:cNvSpPr/>
          <p:nvPr/>
        </p:nvSpPr>
        <p:spPr>
          <a:xfrm>
            <a:off x="6045200" y="722345"/>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kern="0" dirty="0">
                <a:solidFill>
                  <a:srgbClr val="080808"/>
                </a:solidFill>
                <a:latin typeface="Calibri"/>
                <a:sym typeface="Arial"/>
              </a:rPr>
              <a:t>Nội dung chính của bài là gì</a:t>
            </a:r>
            <a:r>
              <a:rPr lang="en-US" sz="3733" kern="0" dirty="0">
                <a:solidFill>
                  <a:srgbClr val="080808"/>
                </a:solidFill>
                <a:latin typeface="Calibri"/>
                <a:sym typeface="Arial"/>
              </a:rPr>
              <a:t>?</a:t>
            </a:r>
          </a:p>
        </p:txBody>
      </p:sp>
      <p:grpSp>
        <p:nvGrpSpPr>
          <p:cNvPr id="25" name="Nhóm 13">
            <a:extLst>
              <a:ext uri="{FF2B5EF4-FFF2-40B4-BE49-F238E27FC236}">
                <a16:creationId xmlns:a16="http://schemas.microsoft.com/office/drawing/2014/main" id="{12E68359-BDBF-13F0-E8E2-B172437AC7E6}"/>
              </a:ext>
            </a:extLst>
          </p:cNvPr>
          <p:cNvGrpSpPr/>
          <p:nvPr/>
        </p:nvGrpSpPr>
        <p:grpSpPr>
          <a:xfrm>
            <a:off x="776739" y="1278979"/>
            <a:ext cx="7005185" cy="4940845"/>
            <a:chOff x="9768" y="1458780"/>
            <a:chExt cx="5253889" cy="3705634"/>
          </a:xfrm>
        </p:grpSpPr>
        <p:sp>
          <p:nvSpPr>
            <p:cNvPr id="26" name="Hộp Văn bản 14">
              <a:extLst>
                <a:ext uri="{FF2B5EF4-FFF2-40B4-BE49-F238E27FC236}">
                  <a16:creationId xmlns:a16="http://schemas.microsoft.com/office/drawing/2014/main" id="{9DE55811-98B4-9586-BF0A-914DDCA1B71B}"/>
                </a:ext>
              </a:extLst>
            </p:cNvPr>
            <p:cNvSpPr txBox="1"/>
            <p:nvPr/>
          </p:nvSpPr>
          <p:spPr>
            <a:xfrm>
              <a:off x="366128" y="2721560"/>
              <a:ext cx="4572831" cy="438581"/>
            </a:xfrm>
            <a:prstGeom prst="rect">
              <a:avLst/>
            </a:prstGeom>
            <a:noFill/>
          </p:spPr>
          <p:txBody>
            <a:bodyPr wrap="square" rtlCol="0">
              <a:spAutoFit/>
            </a:bodyPr>
            <a:lstStyle/>
            <a:p>
              <a:pPr algn="just" defTabSz="1219170">
                <a:buClr>
                  <a:srgbClr val="000000"/>
                </a:buClr>
                <a:defRPr/>
              </a:pPr>
              <a:endParaRPr lang="vi-VN" sz="3200" i="1" kern="0" dirty="0">
                <a:solidFill>
                  <a:srgbClr val="000000"/>
                </a:solidFill>
                <a:latin typeface="Calibri" panose="020F0502020204030204" pitchFamily="34" charset="0"/>
                <a:cs typeface="Calibri" panose="020F0502020204030204" pitchFamily="34" charset="0"/>
                <a:sym typeface="Arial"/>
              </a:endParaRPr>
            </a:p>
          </p:txBody>
        </p:sp>
        <p:sp>
          <p:nvSpPr>
            <p:cNvPr id="27" name="Hình chữ nhật: Góc Tròn 15">
              <a:extLst>
                <a:ext uri="{FF2B5EF4-FFF2-40B4-BE49-F238E27FC236}">
                  <a16:creationId xmlns:a16="http://schemas.microsoft.com/office/drawing/2014/main" id="{CCE03994-7FA4-21BE-608F-428A84EA5B09}"/>
                </a:ext>
              </a:extLst>
            </p:cNvPr>
            <p:cNvSpPr/>
            <p:nvPr/>
          </p:nvSpPr>
          <p:spPr>
            <a:xfrm>
              <a:off x="253388" y="2721558"/>
              <a:ext cx="5010269" cy="2442856"/>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defTabSz="1219170">
                <a:buClr>
                  <a:srgbClr val="000000"/>
                </a:buClr>
                <a:defRPr/>
              </a:pPr>
              <a:r>
                <a:rPr lang="en-US" sz="3200" b="1" dirty="0" err="1">
                  <a:solidFill>
                    <a:srgbClr val="003399"/>
                  </a:solidFill>
                  <a:latin typeface="Calibri" panose="020F0502020204030204" pitchFamily="34" charset="0"/>
                  <a:cs typeface="Calibri" panose="020F0502020204030204" pitchFamily="34" charset="0"/>
                </a:rPr>
                <a:t>Bài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đọc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giúp</a:t>
              </a:r>
              <a:r>
                <a:rPr lang="en-US" sz="3200" b="1" dirty="0">
                  <a:solidFill>
                    <a:srgbClr val="003399"/>
                  </a:solidFill>
                  <a:latin typeface="Calibri" panose="020F0502020204030204" pitchFamily="34" charset="0"/>
                  <a:cs typeface="Calibri" panose="020F0502020204030204" pitchFamily="34" charset="0"/>
                </a:rPr>
                <a:t> ta </a:t>
              </a:r>
              <a:r>
                <a:rPr lang="en-US" sz="3200" b="1" dirty="0" err="1">
                  <a:solidFill>
                    <a:srgbClr val="003399"/>
                  </a:solidFill>
                  <a:latin typeface="Calibri" panose="020F0502020204030204" pitchFamily="34" charset="0"/>
                  <a:cs typeface="Calibri" panose="020F0502020204030204" pitchFamily="34" charset="0"/>
                </a:rPr>
                <a:t>hiểu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ra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rằng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Mọi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có</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nhau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về</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ngoại</a:t>
              </a:r>
              <a:r>
                <a:rPr lang="en-US" sz="3200" b="1" dirty="0">
                  <a:solidFill>
                    <a:srgbClr val="003399"/>
                  </a:solidFill>
                  <a:latin typeface="Calibri" panose="020F0502020204030204" pitchFamily="34" charset="0"/>
                  <a:cs typeface="Calibri" panose="020F0502020204030204" pitchFamily="34" charset="0"/>
                </a:rPr>
                <a:t> </a:t>
              </a:r>
              <a:r>
                <a:rPr lang="en-US" sz="3200" b="1" dirty="0" err="1" smtClean="0">
                  <a:solidFill>
                    <a:srgbClr val="003399"/>
                  </a:solidFill>
                  <a:latin typeface="Calibri" panose="020F0502020204030204" pitchFamily="34" charset="0"/>
                  <a:cs typeface="Calibri" panose="020F0502020204030204" pitchFamily="34" charset="0"/>
                </a:rPr>
                <a:t>hình</a:t>
              </a:r>
              <a:r>
                <a:rPr lang="en-US" sz="3200" b="1" dirty="0" smtClean="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nhưng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không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hoàn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bởi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bản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mỗi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là</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một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thực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duy</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nhất</a:t>
              </a:r>
              <a:r>
                <a:rPr lang="en-US" sz="3200" b="1" dirty="0">
                  <a:solidFill>
                    <a:srgbClr val="003399"/>
                  </a:solidFill>
                  <a:latin typeface="Calibri" panose="020F0502020204030204" pitchFamily="34" charset="0"/>
                  <a:cs typeface="Calibri" panose="020F0502020204030204" pitchFamily="34" charset="0"/>
                </a:rPr>
                <a:t>.</a:t>
              </a:r>
              <a:endParaRPr lang="en-US" sz="3200" kern="0" dirty="0">
                <a:solidFill>
                  <a:srgbClr val="F9FAF0"/>
                </a:solidFill>
                <a:latin typeface="Calibri"/>
                <a:sym typeface="Arial"/>
              </a:endParaRPr>
            </a:p>
          </p:txBody>
        </p:sp>
        <p:grpSp>
          <p:nvGrpSpPr>
            <p:cNvPr id="28" name="Nhóm 16">
              <a:extLst>
                <a:ext uri="{FF2B5EF4-FFF2-40B4-BE49-F238E27FC236}">
                  <a16:creationId xmlns:a16="http://schemas.microsoft.com/office/drawing/2014/main" id="{86255C4A-5563-639B-562F-09087CB9BCC4}"/>
                </a:ext>
              </a:extLst>
            </p:cNvPr>
            <p:cNvGrpSpPr/>
            <p:nvPr/>
          </p:nvGrpSpPr>
          <p:grpSpPr>
            <a:xfrm>
              <a:off x="9768" y="1458780"/>
              <a:ext cx="976076" cy="1348631"/>
              <a:chOff x="471028" y="2745401"/>
              <a:chExt cx="1970283" cy="2340801"/>
            </a:xfrm>
          </p:grpSpPr>
          <p:sp>
            <p:nvSpPr>
              <p:cNvPr id="29" name="Hình Bầu dục 17">
                <a:extLst>
                  <a:ext uri="{FF2B5EF4-FFF2-40B4-BE49-F238E27FC236}">
                    <a16:creationId xmlns:a16="http://schemas.microsoft.com/office/drawing/2014/main" id="{31CC417B-CB6A-B83E-5752-DA2414C7A53D}"/>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30" name="Hình ảnh 18">
                <a:extLst>
                  <a:ext uri="{FF2B5EF4-FFF2-40B4-BE49-F238E27FC236}">
                    <a16:creationId xmlns:a16="http://schemas.microsoft.com/office/drawing/2014/main" id="{C12D9420-874C-C270-8C35-5372C4017DFA}"/>
                  </a:ext>
                </a:extLst>
              </p:cNvPr>
              <p:cNvPicPr>
                <a:picLocks noChangeAspect="1"/>
              </p:cNvPicPr>
              <p:nvPr/>
            </p:nvPicPr>
            <p:blipFill rotWithShape="1">
              <a:blip r:embed="rId4"/>
              <a:srcRect l="17411" t="39570" r="62444" b="16721"/>
              <a:stretch/>
            </p:blipFill>
            <p:spPr>
              <a:xfrm>
                <a:off x="471028" y="2745401"/>
                <a:ext cx="1914956" cy="2337138"/>
              </a:xfrm>
              <a:prstGeom prst="ellipse">
                <a:avLst/>
              </a:prstGeom>
            </p:spPr>
          </p:pic>
        </p:grpSp>
      </p:grpSp>
    </p:spTree>
    <p:extLst>
      <p:ext uri="{BB962C8B-B14F-4D97-AF65-F5344CB8AC3E}">
        <p14:creationId xmlns:p14="http://schemas.microsoft.com/office/powerpoint/2010/main" val="39086155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9"/>
                                        </p:tgtEl>
                                        <p:attrNameLst>
                                          <p:attrName>r</p:attrName>
                                        </p:attrNameLst>
                                      </p:cBhvr>
                                    </p:animRot>
                                    <p:animRot by="-240000">
                                      <p:cBhvr>
                                        <p:cTn id="7" dur="350" fill="hold">
                                          <p:stCondLst>
                                            <p:cond delay="350"/>
                                          </p:stCondLst>
                                        </p:cTn>
                                        <p:tgtEl>
                                          <p:spTgt spid="9"/>
                                        </p:tgtEl>
                                        <p:attrNameLst>
                                          <p:attrName>r</p:attrName>
                                        </p:attrNameLst>
                                      </p:cBhvr>
                                    </p:animRot>
                                    <p:animRot by="240000">
                                      <p:cBhvr>
                                        <p:cTn id="8" dur="350" fill="hold">
                                          <p:stCondLst>
                                            <p:cond delay="700"/>
                                          </p:stCondLst>
                                        </p:cTn>
                                        <p:tgtEl>
                                          <p:spTgt spid="9"/>
                                        </p:tgtEl>
                                        <p:attrNameLst>
                                          <p:attrName>r</p:attrName>
                                        </p:attrNameLst>
                                      </p:cBhvr>
                                    </p:animRot>
                                    <p:animRot by="-240000">
                                      <p:cBhvr>
                                        <p:cTn id="9" dur="350" fill="hold">
                                          <p:stCondLst>
                                            <p:cond delay="1050"/>
                                          </p:stCondLst>
                                        </p:cTn>
                                        <p:tgtEl>
                                          <p:spTgt spid="9"/>
                                        </p:tgtEl>
                                        <p:attrNameLst>
                                          <p:attrName>r</p:attrName>
                                        </p:attrNameLst>
                                      </p:cBhvr>
                                    </p:animRot>
                                    <p:animRot by="120000">
                                      <p:cBhvr>
                                        <p:cTn id="10" dur="350" fill="hold">
                                          <p:stCondLst>
                                            <p:cond delay="1400"/>
                                          </p:stCondLst>
                                        </p:cTn>
                                        <p:tgtEl>
                                          <p:spTgt spid="9"/>
                                        </p:tgtEl>
                                        <p:attrNameLst>
                                          <p:attrName>r</p:attrName>
                                        </p:attrNameLst>
                                      </p:cBhvr>
                                    </p:animRot>
                                  </p:childTnLst>
                                </p:cTn>
                              </p:par>
                            </p:childTnLst>
                          </p:cTn>
                        </p:par>
                        <p:par>
                          <p:cTn id="11" fill="hold">
                            <p:stCondLst>
                              <p:cond delay="1750"/>
                            </p:stCondLst>
                            <p:childTnLst>
                              <p:par>
                                <p:cTn id="12" presetID="22" presetClass="entr" presetSubtype="4"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7234528-9B48-11AA-CF8C-E9C61E285A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68312" y="-485323"/>
            <a:ext cx="10099540" cy="6513816"/>
          </a:xfrm>
          <a:prstGeom prst="rect">
            <a:avLst/>
          </a:prstGeom>
        </p:spPr>
      </p:pic>
      <p:pic>
        <p:nvPicPr>
          <p:cNvPr id="10" name="Picture 10">
            <a:extLst>
              <a:ext uri="{FF2B5EF4-FFF2-40B4-BE49-F238E27FC236}">
                <a16:creationId xmlns:a16="http://schemas.microsoft.com/office/drawing/2014/main" id="{244594C7-A337-7959-59BC-EEEF87F7A1D4}"/>
              </a:ext>
            </a:extLst>
          </p:cNvPr>
          <p:cNvPicPr>
            <a:picLocks noChangeAspect="1"/>
          </p:cNvPicPr>
          <p:nvPr/>
        </p:nvPicPr>
        <p:blipFill>
          <a:blip r:embed="rId6"/>
          <a:srcRect/>
          <a:stretch>
            <a:fillRect/>
          </a:stretch>
        </p:blipFill>
        <p:spPr>
          <a:xfrm>
            <a:off x="0" y="3844413"/>
            <a:ext cx="4717944" cy="3013587"/>
          </a:xfrm>
          <a:prstGeom prst="rect">
            <a:avLst/>
          </a:prstGeom>
        </p:spPr>
      </p:pic>
      <p:pic>
        <p:nvPicPr>
          <p:cNvPr id="11" name="Picture 10">
            <a:extLst>
              <a:ext uri="{FF2B5EF4-FFF2-40B4-BE49-F238E27FC236}">
                <a16:creationId xmlns:a16="http://schemas.microsoft.com/office/drawing/2014/main" id="{EF9A1CD9-F278-21CB-098F-94C861C1D5CF}"/>
              </a:ext>
            </a:extLst>
          </p:cNvPr>
          <p:cNvPicPr>
            <a:picLocks noChangeAspect="1"/>
          </p:cNvPicPr>
          <p:nvPr/>
        </p:nvPicPr>
        <p:blipFill>
          <a:blip r:embed="rId7"/>
          <a:stretch>
            <a:fillRect/>
          </a:stretch>
        </p:blipFill>
        <p:spPr>
          <a:xfrm>
            <a:off x="1979332" y="2386126"/>
            <a:ext cx="9358171" cy="1353429"/>
          </a:xfrm>
          <a:prstGeom prst="rect">
            <a:avLst/>
          </a:prstGeom>
        </p:spPr>
      </p:pic>
    </p:spTree>
    <p:extLst>
      <p:ext uri="{BB962C8B-B14F-4D97-AF65-F5344CB8AC3E}">
        <p14:creationId xmlns:p14="http://schemas.microsoft.com/office/powerpoint/2010/main" val="22276972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43632" y="1085851"/>
            <a:ext cx="11020538" cy="5694938"/>
          </a:xfrm>
          <a:custGeom>
            <a:avLst/>
            <a:gdLst>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94938" fill="none" extrusionOk="0">
                <a:moveTo>
                  <a:pt x="0" y="533045"/>
                </a:moveTo>
                <a:cubicBezTo>
                  <a:pt x="-75851" y="226783"/>
                  <a:pt x="322586" y="53691"/>
                  <a:pt x="573702" y="0"/>
                </a:cubicBezTo>
                <a:cubicBezTo>
                  <a:pt x="5517777" y="332299"/>
                  <a:pt x="8362077" y="370788"/>
                  <a:pt x="10446835" y="0"/>
                </a:cubicBezTo>
                <a:cubicBezTo>
                  <a:pt x="10804298" y="64976"/>
                  <a:pt x="11082261" y="314657"/>
                  <a:pt x="11020538" y="533045"/>
                </a:cubicBezTo>
                <a:cubicBezTo>
                  <a:pt x="10914098" y="1601297"/>
                  <a:pt x="11130331" y="4344570"/>
                  <a:pt x="11020538" y="5161891"/>
                </a:cubicBezTo>
                <a:cubicBezTo>
                  <a:pt x="10925380" y="5472342"/>
                  <a:pt x="10694639" y="5649154"/>
                  <a:pt x="10446835" y="5694938"/>
                </a:cubicBezTo>
                <a:cubicBezTo>
                  <a:pt x="6796650" y="5818266"/>
                  <a:pt x="2990368" y="5498535"/>
                  <a:pt x="573702" y="5694938"/>
                </a:cubicBezTo>
                <a:cubicBezTo>
                  <a:pt x="264725" y="5588982"/>
                  <a:pt x="-89059" y="5507946"/>
                  <a:pt x="0" y="5161891"/>
                </a:cubicBezTo>
                <a:cubicBezTo>
                  <a:pt x="13673" y="4678293"/>
                  <a:pt x="78199" y="1220882"/>
                  <a:pt x="0" y="533045"/>
                </a:cubicBezTo>
                <a:close/>
              </a:path>
              <a:path w="11020538" h="5694938" stroke="0" extrusionOk="0">
                <a:moveTo>
                  <a:pt x="0" y="533045"/>
                </a:moveTo>
                <a:cubicBezTo>
                  <a:pt x="-48464" y="249579"/>
                  <a:pt x="311406" y="-43170"/>
                  <a:pt x="573702" y="0"/>
                </a:cubicBezTo>
                <a:cubicBezTo>
                  <a:pt x="1163688" y="817176"/>
                  <a:pt x="6055709" y="-28013"/>
                  <a:pt x="10446835" y="0"/>
                </a:cubicBezTo>
                <a:cubicBezTo>
                  <a:pt x="10751846" y="102069"/>
                  <a:pt x="10954757" y="309813"/>
                  <a:pt x="11020538" y="533045"/>
                </a:cubicBezTo>
                <a:cubicBezTo>
                  <a:pt x="11142090" y="772025"/>
                  <a:pt x="10781009" y="3537060"/>
                  <a:pt x="11020538" y="5161891"/>
                </a:cubicBezTo>
                <a:cubicBezTo>
                  <a:pt x="11067539" y="5490743"/>
                  <a:pt x="10750414" y="5740497"/>
                  <a:pt x="10446835" y="5694938"/>
                </a:cubicBezTo>
                <a:cubicBezTo>
                  <a:pt x="6162603" y="6056228"/>
                  <a:pt x="3273061" y="5007642"/>
                  <a:pt x="573702" y="5694938"/>
                </a:cubicBezTo>
                <a:cubicBezTo>
                  <a:pt x="307702" y="5658800"/>
                  <a:pt x="-4166" y="5418654"/>
                  <a:pt x="0" y="5161891"/>
                </a:cubicBezTo>
                <a:cubicBezTo>
                  <a:pt x="260707" y="4778108"/>
                  <a:pt x="-65559" y="2125105"/>
                  <a:pt x="0" y="533045"/>
                </a:cubicBezTo>
                <a:close/>
              </a:path>
              <a:path w="11020538" h="5694938" fill="none" stroke="0" extrusionOk="0">
                <a:moveTo>
                  <a:pt x="0" y="533045"/>
                </a:moveTo>
                <a:cubicBezTo>
                  <a:pt x="-87491" y="218486"/>
                  <a:pt x="213484" y="9078"/>
                  <a:pt x="573702" y="0"/>
                </a:cubicBezTo>
                <a:cubicBezTo>
                  <a:pt x="5787356" y="47384"/>
                  <a:pt x="8348198" y="-59719"/>
                  <a:pt x="10446835" y="0"/>
                </a:cubicBezTo>
                <a:cubicBezTo>
                  <a:pt x="10720696" y="35573"/>
                  <a:pt x="11052946" y="283195"/>
                  <a:pt x="11020538" y="533045"/>
                </a:cubicBezTo>
                <a:cubicBezTo>
                  <a:pt x="10768939" y="1681595"/>
                  <a:pt x="11111849" y="4501467"/>
                  <a:pt x="11020538" y="5161891"/>
                </a:cubicBezTo>
                <a:cubicBezTo>
                  <a:pt x="11038574" y="5454284"/>
                  <a:pt x="10714790" y="5686917"/>
                  <a:pt x="10446835" y="5694938"/>
                </a:cubicBezTo>
                <a:cubicBezTo>
                  <a:pt x="7388236" y="5959370"/>
                  <a:pt x="2931208" y="5631210"/>
                  <a:pt x="573702" y="5694938"/>
                </a:cubicBezTo>
                <a:cubicBezTo>
                  <a:pt x="309914" y="5636569"/>
                  <a:pt x="-25269" y="5502996"/>
                  <a:pt x="0" y="5161891"/>
                </a:cubicBezTo>
                <a:cubicBezTo>
                  <a:pt x="250286" y="4737355"/>
                  <a:pt x="94388" y="1184377"/>
                  <a:pt x="0" y="533045"/>
                </a:cubicBezTo>
                <a:close/>
              </a:path>
              <a:path w="11020538" h="5694938" fill="none" stroke="0" extrusionOk="0">
                <a:moveTo>
                  <a:pt x="0" y="533045"/>
                </a:moveTo>
                <a:cubicBezTo>
                  <a:pt x="-72653" y="216120"/>
                  <a:pt x="233023" y="44270"/>
                  <a:pt x="573702" y="0"/>
                </a:cubicBezTo>
                <a:cubicBezTo>
                  <a:pt x="5507364" y="225229"/>
                  <a:pt x="8128395" y="254014"/>
                  <a:pt x="10446835" y="0"/>
                </a:cubicBezTo>
                <a:cubicBezTo>
                  <a:pt x="10770905" y="68928"/>
                  <a:pt x="11050304" y="298909"/>
                  <a:pt x="11020538" y="533045"/>
                </a:cubicBezTo>
                <a:cubicBezTo>
                  <a:pt x="10887323" y="1600986"/>
                  <a:pt x="11230098" y="4455950"/>
                  <a:pt x="11020538" y="5161891"/>
                </a:cubicBezTo>
                <a:cubicBezTo>
                  <a:pt x="10989134" y="5473556"/>
                  <a:pt x="10728497" y="5614097"/>
                  <a:pt x="10446835" y="5694938"/>
                </a:cubicBezTo>
                <a:cubicBezTo>
                  <a:pt x="6814249" y="5814070"/>
                  <a:pt x="2937546" y="5800848"/>
                  <a:pt x="573702" y="5694938"/>
                </a:cubicBezTo>
                <a:cubicBezTo>
                  <a:pt x="258097" y="5534440"/>
                  <a:pt x="-73674" y="5526414"/>
                  <a:pt x="0" y="5161891"/>
                </a:cubicBezTo>
                <a:cubicBezTo>
                  <a:pt x="57655" y="4661759"/>
                  <a:pt x="127986" y="1218634"/>
                  <a:pt x="0" y="533045"/>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333750" y="18121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57274" y="1704975"/>
            <a:ext cx="1046797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Long cố gắng làm mọi thứ khác anh, từ cách nói, dáng đi đến trang phục, kiểu tóc. Còn anh cậu chẳng bận tâm đến chuyện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Trên đường về, Long hỏi Vân: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Sao hôm nay không ai nhầm chúng tớ nhỉ?</a:t>
            </a:r>
            <a:endPar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93041"/>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5999448" y="-85725"/>
            <a:ext cx="6268752" cy="2765096"/>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552449" y="1564243"/>
            <a:ext cx="10467975" cy="529375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Vân khúc khích: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Vì Khánh hay cười, còn cậu thì lúc nào cũng nghiêm túc.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Vinh chen vào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Cậu thì chậm rãi, Khánh thì nhanh nhảu, sao nhầm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Nghe Long thắc mắc về những lần bạn bè nhầm lẫn, các bạn cùng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Nhìn xa thì tưởng giống nhau, chứ nhìn gần thì mỗi cậu một vẻ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Có lúc bọn tớ còn giả vờ nhầm để trêu cậu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Anh Khánh lúc đó mới lên tiếng: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Đôi khi giống nhau cũng hay mà, chỉ cần không bị phạt nhầm là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(Châu Khuê)</a:t>
            </a:r>
          </a:p>
        </p:txBody>
      </p:sp>
    </p:spTree>
    <p:extLst>
      <p:ext uri="{BB962C8B-B14F-4D97-AF65-F5344CB8AC3E}">
        <p14:creationId xmlns:p14="http://schemas.microsoft.com/office/powerpoint/2010/main" val="243770026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637" y="188349"/>
            <a:ext cx="1414462"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5902" y="185174"/>
            <a:ext cx="13589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79725" y="200255"/>
            <a:ext cx="1384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1">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8220" y="215335"/>
            <a:ext cx="1395412"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Free Toys Cliparts, Download Free Toys Cliparts png images, Free ..."/>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0" r="100000">
                        <a14:foregroundMark x1="72464" y1="61202" x2="73551" y2="85792"/>
                      </a14:backgroundRemoval>
                    </a14:imgEffect>
                  </a14:imgLayer>
                </a14:imgProps>
              </a:ext>
              <a:ext uri="{28A0092B-C50C-407E-A947-70E740481C1C}">
                <a14:useLocalDpi xmlns:a14="http://schemas.microsoft.com/office/drawing/2010/main" val="0"/>
              </a:ext>
            </a:extLst>
          </a:blip>
          <a:srcRect/>
          <a:stretch>
            <a:fillRect/>
          </a:stretch>
        </p:blipFill>
        <p:spPr bwMode="auto">
          <a:xfrm>
            <a:off x="2984026" y="343117"/>
            <a:ext cx="1779425" cy="1179837"/>
          </a:xfrm>
          <a:prstGeom prst="rect">
            <a:avLst/>
          </a:prstGeom>
          <a:noFill/>
          <a:extLst>
            <a:ext uri="{909E8E84-426E-40DD-AFC4-6F175D3DCCD1}">
              <a14:hiddenFill xmlns:a14="http://schemas.microsoft.com/office/drawing/2010/main">
                <a:solidFill>
                  <a:srgbClr val="FFFFFF"/>
                </a:solidFill>
              </a14:hiddenFill>
            </a:ext>
          </a:extLst>
        </p:spPr>
      </p:pic>
      <p:pic>
        <p:nvPicPr>
          <p:cNvPr id="17"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234182" y="1098682"/>
            <a:ext cx="609600" cy="609600"/>
          </a:xfrm>
          <a:prstGeom prst="rect">
            <a:avLst/>
          </a:prstGeom>
        </p:spPr>
      </p:pic>
      <p:pic>
        <p:nvPicPr>
          <p:cNvPr id="1032" name="Picture 8" descr="Toy Train Png Transparent Toy Train Clipart - Clip Art Library"/>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97382" l="758" r="100000"/>
                    </a14:imgEffect>
                  </a14:imgLayer>
                </a14:imgProps>
              </a:ext>
              <a:ext uri="{28A0092B-C50C-407E-A947-70E740481C1C}">
                <a14:useLocalDpi xmlns:a14="http://schemas.microsoft.com/office/drawing/2010/main" val="0"/>
              </a:ext>
            </a:extLst>
          </a:blip>
          <a:srcRect/>
          <a:stretch>
            <a:fillRect/>
          </a:stretch>
        </p:blipFill>
        <p:spPr bwMode="auto">
          <a:xfrm>
            <a:off x="4285707" y="372145"/>
            <a:ext cx="1614714" cy="11682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oy Car Clipart Free Clipartfest Car Png Clip - Clip Art Library"/>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846" b="91543" l="0" r="95978"/>
                    </a14:imgEffect>
                  </a14:imgLayer>
                </a14:imgProps>
              </a:ext>
              <a:ext uri="{28A0092B-C50C-407E-A947-70E740481C1C}">
                <a14:useLocalDpi xmlns:a14="http://schemas.microsoft.com/office/drawing/2010/main" val="0"/>
              </a:ext>
            </a:extLst>
          </a:blip>
          <a:srcRect/>
          <a:stretch>
            <a:fillRect/>
          </a:stretch>
        </p:blipFill>
        <p:spPr bwMode="auto">
          <a:xfrm flipH="1">
            <a:off x="5948091" y="759391"/>
            <a:ext cx="1499272" cy="77082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obot clipart - Clip Art Library"/>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8772" l="5114" r="91932">
                        <a14:foregroundMark x1="48068" y1="24554" x2="48068" y2="24554"/>
                        <a14:foregroundMark x1="44545" y1="23326" x2="54091" y2="24554"/>
                        <a14:foregroundMark x1="54886" y1="23772" x2="54886" y2="28237"/>
                        <a14:foregroundMark x1="41705" y1="21763" x2="47045" y2="26004"/>
                      </a14:backgroundRemoval>
                    </a14:imgEffect>
                  </a14:imgLayer>
                </a14:imgProps>
              </a:ext>
              <a:ext uri="{28A0092B-C50C-407E-A947-70E740481C1C}">
                <a14:useLocalDpi xmlns:a14="http://schemas.microsoft.com/office/drawing/2010/main" val="0"/>
              </a:ext>
            </a:extLst>
          </a:blip>
          <a:srcRect/>
          <a:stretch>
            <a:fillRect/>
          </a:stretch>
        </p:blipFill>
        <p:spPr bwMode="auto">
          <a:xfrm>
            <a:off x="7592316" y="459763"/>
            <a:ext cx="1279105" cy="130236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urn right sign green - Clip Art Library">
            <a:hlinkClick r:id="rId23" action="ppaction://hlinksldjump"/>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0" b="97895" l="0" r="100000">
                        <a14:foregroundMark x1="22180" y1="17368" x2="22180" y2="17368"/>
                        <a14:foregroundMark x1="12782" y1="18421" x2="12782" y2="18421"/>
                        <a14:foregroundMark x1="8647" y1="27895" x2="8647" y2="27895"/>
                        <a14:foregroundMark x1="6767" y1="25789" x2="6767" y2="25789"/>
                        <a14:foregroundMark x1="3383" y1="36316" x2="8647" y2="20000"/>
                      </a14:backgroundRemoval>
                    </a14:imgEffect>
                  </a14:imgLayer>
                </a14:imgProps>
              </a:ext>
              <a:ext uri="{28A0092B-C50C-407E-A947-70E740481C1C}">
                <a14:useLocalDpi xmlns:a14="http://schemas.microsoft.com/office/drawing/2010/main" val="0"/>
              </a:ext>
            </a:extLst>
          </a:blip>
          <a:srcRect/>
          <a:stretch>
            <a:fillRect/>
          </a:stretch>
        </p:blipFill>
        <p:spPr bwMode="auto">
          <a:xfrm>
            <a:off x="10892692" y="5918825"/>
            <a:ext cx="1222376" cy="87312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6464664-646D-9A77-2CE3-755F738B3682}"/>
              </a:ext>
            </a:extLst>
          </p:cNvPr>
          <p:cNvPicPr>
            <a:picLocks noChangeAspect="1"/>
          </p:cNvPicPr>
          <p:nvPr/>
        </p:nvPicPr>
        <p:blipFill>
          <a:blip r:embed="rId26"/>
          <a:stretch>
            <a:fillRect/>
          </a:stretch>
        </p:blipFill>
        <p:spPr>
          <a:xfrm>
            <a:off x="4556587" y="4038600"/>
            <a:ext cx="3207857" cy="2686005"/>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69082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2"/>
                                        </p:tgtEl>
                                        <p:attrNameLst>
                                          <p:attrName>r</p:attrName>
                                        </p:attrNameLst>
                                      </p:cBhvr>
                                    </p:animRot>
                                    <p:animRot by="-240000">
                                      <p:cBhvr>
                                        <p:cTn id="7" dur="350" fill="hold">
                                          <p:stCondLst>
                                            <p:cond delay="350"/>
                                          </p:stCondLst>
                                        </p:cTn>
                                        <p:tgtEl>
                                          <p:spTgt spid="2"/>
                                        </p:tgtEl>
                                        <p:attrNameLst>
                                          <p:attrName>r</p:attrName>
                                        </p:attrNameLst>
                                      </p:cBhvr>
                                    </p:animRot>
                                    <p:animRot by="240000">
                                      <p:cBhvr>
                                        <p:cTn id="8" dur="350" fill="hold">
                                          <p:stCondLst>
                                            <p:cond delay="700"/>
                                          </p:stCondLst>
                                        </p:cTn>
                                        <p:tgtEl>
                                          <p:spTgt spid="2"/>
                                        </p:tgtEl>
                                        <p:attrNameLst>
                                          <p:attrName>r</p:attrName>
                                        </p:attrNameLst>
                                      </p:cBhvr>
                                    </p:animRot>
                                    <p:animRot by="-240000">
                                      <p:cBhvr>
                                        <p:cTn id="9" dur="350" fill="hold">
                                          <p:stCondLst>
                                            <p:cond delay="1050"/>
                                          </p:stCondLst>
                                        </p:cTn>
                                        <p:tgtEl>
                                          <p:spTgt spid="2"/>
                                        </p:tgtEl>
                                        <p:attrNameLst>
                                          <p:attrName>r</p:attrName>
                                        </p:attrNameLst>
                                      </p:cBhvr>
                                    </p:animRot>
                                    <p:animRot by="120000">
                                      <p:cBhvr>
                                        <p:cTn id="10" dur="350" fill="hold">
                                          <p:stCondLst>
                                            <p:cond delay="14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7"/>
                </p:tgtEl>
              </p:cMediaNode>
            </p:audio>
            <p:seq concurrent="1" nextAc="seek">
              <p:cTn id="12" restart="whenNotActive" fill="hold" evtFilter="cancelBubble" nodeType="interactiveSeq">
                <p:stCondLst>
                  <p:cond evt="onClick" delay="0">
                    <p:tgtEl>
                      <p:spTgt spid="1037"/>
                    </p:tgtEl>
                  </p:cond>
                </p:stCondLst>
                <p:endSync evt="end" delay="0">
                  <p:rtn val="all"/>
                </p:endSync>
                <p:childTnLst>
                  <p:par>
                    <p:cTn id="13" fill="hold">
                      <p:stCondLst>
                        <p:cond delay="0"/>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 calcmode="lin" valueType="num">
                                      <p:cBhvr>
                                        <p:cTn id="17" dur="500" fill="hold"/>
                                        <p:tgtEl>
                                          <p:spTgt spid="1030"/>
                                        </p:tgtEl>
                                        <p:attrNameLst>
                                          <p:attrName>ppt_w</p:attrName>
                                        </p:attrNameLst>
                                      </p:cBhvr>
                                      <p:tavLst>
                                        <p:tav tm="0">
                                          <p:val>
                                            <p:fltVal val="0"/>
                                          </p:val>
                                        </p:tav>
                                        <p:tav tm="100000">
                                          <p:val>
                                            <p:strVal val="#ppt_w"/>
                                          </p:val>
                                        </p:tav>
                                      </p:tavLst>
                                    </p:anim>
                                    <p:anim calcmode="lin" valueType="num">
                                      <p:cBhvr>
                                        <p:cTn id="18" dur="500" fill="hold"/>
                                        <p:tgtEl>
                                          <p:spTgt spid="1030"/>
                                        </p:tgtEl>
                                        <p:attrNameLst>
                                          <p:attrName>ppt_h</p:attrName>
                                        </p:attrNameLst>
                                      </p:cBhvr>
                                      <p:tavLst>
                                        <p:tav tm="0">
                                          <p:val>
                                            <p:fltVal val="0"/>
                                          </p:val>
                                        </p:tav>
                                        <p:tav tm="100000">
                                          <p:val>
                                            <p:strVal val="#ppt_h"/>
                                          </p:val>
                                        </p:tav>
                                      </p:tavLst>
                                    </p:anim>
                                    <p:animEffect transition="in" filter="fade">
                                      <p:cBhvr>
                                        <p:cTn id="19" dur="500"/>
                                        <p:tgtEl>
                                          <p:spTgt spid="1030"/>
                                        </p:tgtEl>
                                      </p:cBhvr>
                                    </p:animEffect>
                                  </p:childTnLst>
                                  <p:subTnLst>
                                    <p:audio>
                                      <p:cMediaNode>
                                        <p:cTn display="0" masterRel="sameClick">
                                          <p:stCondLst>
                                            <p:cond evt="begin" delay="0">
                                              <p:tn val="15"/>
                                            </p:cond>
                                          </p:stCondLst>
                                          <p:endCondLst>
                                            <p:cond evt="onStopAudio" delay="0">
                                              <p:tgtEl>
                                                <p:sldTgt/>
                                              </p:tgtEl>
                                            </p:cond>
                                          </p:endCondLst>
                                        </p:cTn>
                                        <p:tgtEl>
                                          <p:sndTgt r:embed="rId5" name="chimes.wav"/>
                                        </p:tgtEl>
                                      </p:cMediaNode>
                                    </p:audio>
                                  </p:subTnLst>
                                </p:cTn>
                              </p:par>
                            </p:childTnLst>
                          </p:cTn>
                        </p:par>
                        <p:par>
                          <p:cTn id="20" fill="hold">
                            <p:stCondLst>
                              <p:cond delay="500"/>
                            </p:stCondLst>
                            <p:childTnLst>
                              <p:par>
                                <p:cTn id="21" presetID="0" presetClass="path" presetSubtype="0" accel="50000" decel="50000" fill="hold" nodeType="afterEffect">
                                  <p:stCondLst>
                                    <p:cond delay="0"/>
                                  </p:stCondLst>
                                  <p:childTnLst>
                                    <p:animMotion origin="layout" path="M 0.00104 3.7037E-7 C 0.00182 0.16921 -0.0043 0.22384 0.00846 0.34468 C 0.0095 0.44468 0.00729 0.46204 0.01289 0.5287 C 0.01354 0.55556 0.01601 0.58264 0.01601 0.60926 " pathEditMode="relative" rAng="0" ptsTypes="AAAA">
                                      <p:cBhvr>
                                        <p:cTn id="22" dur="2000" fill="hold"/>
                                        <p:tgtEl>
                                          <p:spTgt spid="1030"/>
                                        </p:tgtEl>
                                        <p:attrNameLst>
                                          <p:attrName>ppt_x</p:attrName>
                                          <p:attrName>ppt_y</p:attrName>
                                        </p:attrNameLst>
                                      </p:cBhvr>
                                      <p:rCtr x="703" y="30463"/>
                                    </p:animMotion>
                                  </p:childTnLst>
                                  <p:subTnLst>
                                    <p:audio>
                                      <p:cMediaNode>
                                        <p:cTn display="0" masterRel="sameClick">
                                          <p:stCondLst>
                                            <p:cond evt="begin" delay="0">
                                              <p:tn val="21"/>
                                            </p:cond>
                                          </p:stCondLst>
                                          <p:endCondLst>
                                            <p:cond evt="onStopAudio" delay="0">
                                              <p:tgtEl>
                                                <p:sldTgt/>
                                              </p:tgtEl>
                                            </p:cond>
                                          </p:endCondLst>
                                        </p:cTn>
                                        <p:tgtEl>
                                          <p:sndTgt r:embed="rId5" name="chimes.wav"/>
                                        </p:tgtEl>
                                      </p:cMediaNode>
                                    </p:audio>
                                  </p:subTnLst>
                                </p:cTn>
                              </p:par>
                            </p:childTnLst>
                          </p:cTn>
                        </p:par>
                        <p:par>
                          <p:cTn id="23" fill="hold">
                            <p:stCondLst>
                              <p:cond delay="2500"/>
                            </p:stCondLst>
                            <p:childTnLst>
                              <p:par>
                                <p:cTn id="24" presetID="1" presetClass="mediacall" presetSubtype="0" fill="hold" nodeType="afterEffect">
                                  <p:stCondLst>
                                    <p:cond delay="0"/>
                                  </p:stCondLst>
                                  <p:childTnLst>
                                    <p:cmd type="call" cmd="playFrom(0.0)">
                                      <p:cBhvr>
                                        <p:cTn id="25" dur="4414" fill="hold"/>
                                        <p:tgtEl>
                                          <p:spTgt spid="17"/>
                                        </p:tgtEl>
                                      </p:cBhvr>
                                    </p:cmd>
                                  </p:childTnLst>
                                </p:cTn>
                              </p:par>
                              <p:par>
                                <p:cTn id="26" presetID="53" presetClass="exit" presetSubtype="32" fill="hold" nodeType="withEffect">
                                  <p:stCondLst>
                                    <p:cond delay="0"/>
                                  </p:stCondLst>
                                  <p:childTnLst>
                                    <p:anim calcmode="lin" valueType="num">
                                      <p:cBhvr>
                                        <p:cTn id="27" dur="500"/>
                                        <p:tgtEl>
                                          <p:spTgt spid="1037"/>
                                        </p:tgtEl>
                                        <p:attrNameLst>
                                          <p:attrName>ppt_w</p:attrName>
                                        </p:attrNameLst>
                                      </p:cBhvr>
                                      <p:tavLst>
                                        <p:tav tm="0">
                                          <p:val>
                                            <p:strVal val="ppt_w"/>
                                          </p:val>
                                        </p:tav>
                                        <p:tav tm="100000">
                                          <p:val>
                                            <p:fltVal val="0"/>
                                          </p:val>
                                        </p:tav>
                                      </p:tavLst>
                                    </p:anim>
                                    <p:anim calcmode="lin" valueType="num">
                                      <p:cBhvr>
                                        <p:cTn id="28" dur="500"/>
                                        <p:tgtEl>
                                          <p:spTgt spid="1037"/>
                                        </p:tgtEl>
                                        <p:attrNameLst>
                                          <p:attrName>ppt_h</p:attrName>
                                        </p:attrNameLst>
                                      </p:cBhvr>
                                      <p:tavLst>
                                        <p:tav tm="0">
                                          <p:val>
                                            <p:strVal val="ppt_h"/>
                                          </p:val>
                                        </p:tav>
                                        <p:tav tm="100000">
                                          <p:val>
                                            <p:fltVal val="0"/>
                                          </p:val>
                                        </p:tav>
                                      </p:tavLst>
                                    </p:anim>
                                    <p:animEffect transition="out" filter="fade">
                                      <p:cBhvr>
                                        <p:cTn id="29" dur="500"/>
                                        <p:tgtEl>
                                          <p:spTgt spid="1037"/>
                                        </p:tgtEl>
                                      </p:cBhvr>
                                    </p:animEffect>
                                    <p:set>
                                      <p:cBhvr>
                                        <p:cTn id="30" dur="1" fill="hold">
                                          <p:stCondLst>
                                            <p:cond delay="499"/>
                                          </p:stCondLst>
                                        </p:cTn>
                                        <p:tgtEl>
                                          <p:spTgt spid="1037"/>
                                        </p:tgtEl>
                                        <p:attrNameLst>
                                          <p:attrName>style.visibility</p:attrName>
                                        </p:attrNameLst>
                                      </p:cBhvr>
                                      <p:to>
                                        <p:strVal val="hidden"/>
                                      </p:to>
                                    </p:set>
                                  </p:childTnLst>
                                </p:cTn>
                              </p:par>
                            </p:childTnLst>
                          </p:cTn>
                        </p:par>
                      </p:childTnLst>
                    </p:cTn>
                  </p:par>
                </p:childTnLst>
              </p:cTn>
              <p:nextCondLst>
                <p:cond evt="onClick" delay="0">
                  <p:tgtEl>
                    <p:spTgt spid="1037"/>
                  </p:tgtEl>
                </p:cond>
              </p:nextCondLst>
            </p:seq>
            <p:seq concurrent="1" nextAc="seek">
              <p:cTn id="31" restart="whenNotActive" fill="hold" evtFilter="cancelBubble" nodeType="interactiveSeq">
                <p:stCondLst>
                  <p:cond evt="onClick" delay="0">
                    <p:tgtEl>
                      <p:spTgt spid="1038"/>
                    </p:tgtEl>
                  </p:cond>
                </p:stCondLst>
                <p:endSync evt="end" delay="0">
                  <p:rtn val="all"/>
                </p:endSync>
                <p:childTnLst>
                  <p:par>
                    <p:cTn id="32" fill="hold">
                      <p:stCondLst>
                        <p:cond delay="0"/>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032"/>
                                        </p:tgtEl>
                                        <p:attrNameLst>
                                          <p:attrName>style.visibility</p:attrName>
                                        </p:attrNameLst>
                                      </p:cBhvr>
                                      <p:to>
                                        <p:strVal val="visible"/>
                                      </p:to>
                                    </p:set>
                                    <p:anim calcmode="lin" valueType="num">
                                      <p:cBhvr>
                                        <p:cTn id="36" dur="500" fill="hold"/>
                                        <p:tgtEl>
                                          <p:spTgt spid="1032"/>
                                        </p:tgtEl>
                                        <p:attrNameLst>
                                          <p:attrName>ppt_w</p:attrName>
                                        </p:attrNameLst>
                                      </p:cBhvr>
                                      <p:tavLst>
                                        <p:tav tm="0">
                                          <p:val>
                                            <p:fltVal val="0"/>
                                          </p:val>
                                        </p:tav>
                                        <p:tav tm="100000">
                                          <p:val>
                                            <p:strVal val="#ppt_w"/>
                                          </p:val>
                                        </p:tav>
                                      </p:tavLst>
                                    </p:anim>
                                    <p:anim calcmode="lin" valueType="num">
                                      <p:cBhvr>
                                        <p:cTn id="37" dur="500" fill="hold"/>
                                        <p:tgtEl>
                                          <p:spTgt spid="1032"/>
                                        </p:tgtEl>
                                        <p:attrNameLst>
                                          <p:attrName>ppt_h</p:attrName>
                                        </p:attrNameLst>
                                      </p:cBhvr>
                                      <p:tavLst>
                                        <p:tav tm="0">
                                          <p:val>
                                            <p:fltVal val="0"/>
                                          </p:val>
                                        </p:tav>
                                        <p:tav tm="100000">
                                          <p:val>
                                            <p:strVal val="#ppt_h"/>
                                          </p:val>
                                        </p:tav>
                                      </p:tavLst>
                                    </p:anim>
                                    <p:animEffect transition="in" filter="fade">
                                      <p:cBhvr>
                                        <p:cTn id="38" dur="500"/>
                                        <p:tgtEl>
                                          <p:spTgt spid="1032"/>
                                        </p:tgtEl>
                                      </p:cBhvr>
                                    </p:animEffect>
                                  </p:childTnLst>
                                  <p:subTnLst>
                                    <p:audio>
                                      <p:cMediaNode>
                                        <p:cTn display="0" masterRel="sameClick">
                                          <p:stCondLst>
                                            <p:cond evt="begin" delay="0">
                                              <p:tn val="34"/>
                                            </p:cond>
                                          </p:stCondLst>
                                          <p:endCondLst>
                                            <p:cond evt="onStopAudio" delay="0">
                                              <p:tgtEl>
                                                <p:sldTgt/>
                                              </p:tgtEl>
                                            </p:cond>
                                          </p:endCondLst>
                                        </p:cTn>
                                        <p:tgtEl>
                                          <p:sndTgt r:embed="rId5" name="chimes.wav"/>
                                        </p:tgtEl>
                                      </p:cMediaNode>
                                    </p:audio>
                                  </p:subTnLst>
                                </p:cTn>
                              </p:par>
                            </p:childTnLst>
                          </p:cTn>
                        </p:par>
                        <p:par>
                          <p:cTn id="39" fill="hold">
                            <p:stCondLst>
                              <p:cond delay="500"/>
                            </p:stCondLst>
                            <p:childTnLst>
                              <p:par>
                                <p:cTn id="40" presetID="0" presetClass="path" presetSubtype="0" accel="50000" decel="50000" fill="hold" nodeType="afterEffect">
                                  <p:stCondLst>
                                    <p:cond delay="0"/>
                                  </p:stCondLst>
                                  <p:childTnLst>
                                    <p:animMotion origin="layout" path="M 1.66667E-6 -1.85185E-6 C -0.00143 0.0125 -0.00235 0.02847 -0.00469 0.04028 C -0.00586 0.0463 -0.00951 0.05718 -0.00951 0.05741 C -0.01224 0.07685 -0.01419 0.0963 -0.01667 0.11621 C -0.01706 0.12894 -0.0168 0.14167 -0.01784 0.15417 C -0.01836 0.16019 -0.0211 0.16528 -0.02136 0.1713 C -0.02266 0.19792 -0.02149 0.225 -0.02253 0.25162 C -0.02279 0.2581 -0.025 0.2706 -0.025 0.27084 C -0.02604 0.29074 -0.02695 0.31204 -0.02969 0.33171 C -0.0306 0.34306 -0.02982 0.35509 -0.03216 0.36574 C -0.03373 0.37315 -0.03399 0.37315 -0.03464 0.38264 C -0.0362 0.40324 -0.03763 0.42431 -0.0418 0.44398 C -0.0431 0.47222 -0.04714 0.49908 -0.0513 0.52639 C -0.0543 0.54676 -0.05169 0.53796 -0.05599 0.54954 C -0.0586 0.56412 -0.05873 0.56898 -0.05964 0.58773 C -0.05925 0.61875 -0.05899 0.64977 -0.05847 0.68079 C -0.0582 0.69676 -0.05781 0.71296 -0.05716 0.72917 C -0.0569 0.73472 -0.05599 0.74607 -0.05599 0.7463 " pathEditMode="relative" rAng="0" ptsTypes="AAAAAAAAAAAAAAAAAA">
                                      <p:cBhvr>
                                        <p:cTn id="41" dur="2000" fill="hold"/>
                                        <p:tgtEl>
                                          <p:spTgt spid="1032"/>
                                        </p:tgtEl>
                                        <p:attrNameLst>
                                          <p:attrName>ppt_x</p:attrName>
                                          <p:attrName>ppt_y</p:attrName>
                                        </p:attrNameLst>
                                      </p:cBhvr>
                                      <p:rCtr x="-2982" y="37315"/>
                                    </p:animMotion>
                                  </p:childTnLst>
                                  <p:subTnLst>
                                    <p:audio>
                                      <p:cMediaNode>
                                        <p:cTn display="0" masterRel="sameClick">
                                          <p:stCondLst>
                                            <p:cond evt="begin" delay="0">
                                              <p:tn val="40"/>
                                            </p:cond>
                                          </p:stCondLst>
                                          <p:endCondLst>
                                            <p:cond evt="onStopAudio" delay="0">
                                              <p:tgtEl>
                                                <p:sldTgt/>
                                              </p:tgtEl>
                                            </p:cond>
                                          </p:endCondLst>
                                        </p:cTn>
                                        <p:tgtEl>
                                          <p:sndTgt r:embed="rId5" name="chimes.wav"/>
                                        </p:tgtEl>
                                      </p:cMediaNode>
                                    </p:audio>
                                  </p:subTnLst>
                                </p:cTn>
                              </p:par>
                            </p:childTnLst>
                          </p:cTn>
                        </p:par>
                        <p:par>
                          <p:cTn id="42" fill="hold">
                            <p:stCondLst>
                              <p:cond delay="2500"/>
                            </p:stCondLst>
                            <p:childTnLst>
                              <p:par>
                                <p:cTn id="43" presetID="1" presetClass="mediacall" presetSubtype="0" fill="hold" nodeType="afterEffect">
                                  <p:stCondLst>
                                    <p:cond delay="0"/>
                                  </p:stCondLst>
                                  <p:childTnLst>
                                    <p:cmd type="call" cmd="playFrom(0.0)">
                                      <p:cBhvr>
                                        <p:cTn id="44" dur="4414" fill="hold"/>
                                        <p:tgtEl>
                                          <p:spTgt spid="17"/>
                                        </p:tgtEl>
                                      </p:cBhvr>
                                    </p:cmd>
                                  </p:childTnLst>
                                </p:cTn>
                              </p:par>
                              <p:par>
                                <p:cTn id="45" presetID="53" presetClass="exit" presetSubtype="32" fill="hold" nodeType="withEffect">
                                  <p:stCondLst>
                                    <p:cond delay="0"/>
                                  </p:stCondLst>
                                  <p:childTnLst>
                                    <p:anim calcmode="lin" valueType="num">
                                      <p:cBhvr>
                                        <p:cTn id="46" dur="500"/>
                                        <p:tgtEl>
                                          <p:spTgt spid="1038"/>
                                        </p:tgtEl>
                                        <p:attrNameLst>
                                          <p:attrName>ppt_w</p:attrName>
                                        </p:attrNameLst>
                                      </p:cBhvr>
                                      <p:tavLst>
                                        <p:tav tm="0">
                                          <p:val>
                                            <p:strVal val="ppt_w"/>
                                          </p:val>
                                        </p:tav>
                                        <p:tav tm="100000">
                                          <p:val>
                                            <p:fltVal val="0"/>
                                          </p:val>
                                        </p:tav>
                                      </p:tavLst>
                                    </p:anim>
                                    <p:anim calcmode="lin" valueType="num">
                                      <p:cBhvr>
                                        <p:cTn id="47" dur="500"/>
                                        <p:tgtEl>
                                          <p:spTgt spid="1038"/>
                                        </p:tgtEl>
                                        <p:attrNameLst>
                                          <p:attrName>ppt_h</p:attrName>
                                        </p:attrNameLst>
                                      </p:cBhvr>
                                      <p:tavLst>
                                        <p:tav tm="0">
                                          <p:val>
                                            <p:strVal val="ppt_h"/>
                                          </p:val>
                                        </p:tav>
                                        <p:tav tm="100000">
                                          <p:val>
                                            <p:fltVal val="0"/>
                                          </p:val>
                                        </p:tav>
                                      </p:tavLst>
                                    </p:anim>
                                    <p:animEffect transition="out" filter="fade">
                                      <p:cBhvr>
                                        <p:cTn id="48" dur="500"/>
                                        <p:tgtEl>
                                          <p:spTgt spid="1038"/>
                                        </p:tgtEl>
                                      </p:cBhvr>
                                    </p:animEffect>
                                    <p:set>
                                      <p:cBhvr>
                                        <p:cTn id="49" dur="1" fill="hold">
                                          <p:stCondLst>
                                            <p:cond delay="499"/>
                                          </p:stCondLst>
                                        </p:cTn>
                                        <p:tgtEl>
                                          <p:spTgt spid="1038"/>
                                        </p:tgtEl>
                                        <p:attrNameLst>
                                          <p:attrName>style.visibility</p:attrName>
                                        </p:attrNameLst>
                                      </p:cBhvr>
                                      <p:to>
                                        <p:strVal val="hidden"/>
                                      </p:to>
                                    </p:set>
                                  </p:childTnLst>
                                </p:cTn>
                              </p:par>
                            </p:childTnLst>
                          </p:cTn>
                        </p:par>
                      </p:childTnLst>
                    </p:cTn>
                  </p:par>
                </p:childTnLst>
              </p:cTn>
              <p:nextCondLst>
                <p:cond evt="onClick" delay="0">
                  <p:tgtEl>
                    <p:spTgt spid="1038"/>
                  </p:tgtEl>
                </p:cond>
              </p:nextCondLst>
            </p:seq>
            <p:seq concurrent="1" nextAc="seek">
              <p:cTn id="50" restart="whenNotActive" fill="hold" evtFilter="cancelBubble" nodeType="interactiveSeq">
                <p:stCondLst>
                  <p:cond evt="onClick" delay="0">
                    <p:tgtEl>
                      <p:spTgt spid="1039"/>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034"/>
                                        </p:tgtEl>
                                        <p:attrNameLst>
                                          <p:attrName>style.visibility</p:attrName>
                                        </p:attrNameLst>
                                      </p:cBhvr>
                                      <p:to>
                                        <p:strVal val="visible"/>
                                      </p:to>
                                    </p:set>
                                    <p:anim calcmode="lin" valueType="num">
                                      <p:cBhvr>
                                        <p:cTn id="55" dur="500" fill="hold"/>
                                        <p:tgtEl>
                                          <p:spTgt spid="1034"/>
                                        </p:tgtEl>
                                        <p:attrNameLst>
                                          <p:attrName>ppt_w</p:attrName>
                                        </p:attrNameLst>
                                      </p:cBhvr>
                                      <p:tavLst>
                                        <p:tav tm="0">
                                          <p:val>
                                            <p:fltVal val="0"/>
                                          </p:val>
                                        </p:tav>
                                        <p:tav tm="100000">
                                          <p:val>
                                            <p:strVal val="#ppt_w"/>
                                          </p:val>
                                        </p:tav>
                                      </p:tavLst>
                                    </p:anim>
                                    <p:anim calcmode="lin" valueType="num">
                                      <p:cBhvr>
                                        <p:cTn id="56" dur="500" fill="hold"/>
                                        <p:tgtEl>
                                          <p:spTgt spid="1034"/>
                                        </p:tgtEl>
                                        <p:attrNameLst>
                                          <p:attrName>ppt_h</p:attrName>
                                        </p:attrNameLst>
                                      </p:cBhvr>
                                      <p:tavLst>
                                        <p:tav tm="0">
                                          <p:val>
                                            <p:fltVal val="0"/>
                                          </p:val>
                                        </p:tav>
                                        <p:tav tm="100000">
                                          <p:val>
                                            <p:strVal val="#ppt_h"/>
                                          </p:val>
                                        </p:tav>
                                      </p:tavLst>
                                    </p:anim>
                                    <p:animEffect transition="in" filter="fade">
                                      <p:cBhvr>
                                        <p:cTn id="57" dur="500"/>
                                        <p:tgtEl>
                                          <p:spTgt spid="1034"/>
                                        </p:tgtEl>
                                      </p:cBhvr>
                                    </p:animEffect>
                                  </p:childTnLst>
                                  <p:subTnLst>
                                    <p:audio>
                                      <p:cMediaNode>
                                        <p:cTn display="0" masterRel="sameClick">
                                          <p:stCondLst>
                                            <p:cond evt="begin" delay="0">
                                              <p:tn val="53"/>
                                            </p:cond>
                                          </p:stCondLst>
                                          <p:endCondLst>
                                            <p:cond evt="onStopAudio" delay="0">
                                              <p:tgtEl>
                                                <p:sldTgt/>
                                              </p:tgtEl>
                                            </p:cond>
                                          </p:endCondLst>
                                        </p:cTn>
                                        <p:tgtEl>
                                          <p:sndTgt r:embed="rId5" name="chimes.wav"/>
                                        </p:tgtEl>
                                      </p:cMediaNode>
                                    </p:audio>
                                  </p:subTnLst>
                                </p:cTn>
                              </p:par>
                            </p:childTnLst>
                          </p:cTn>
                        </p:par>
                        <p:par>
                          <p:cTn id="58" fill="hold">
                            <p:stCondLst>
                              <p:cond delay="500"/>
                            </p:stCondLst>
                            <p:childTnLst>
                              <p:par>
                                <p:cTn id="59" presetID="0" presetClass="path" presetSubtype="0" accel="50000" decel="50000" fill="hold" nodeType="afterEffect">
                                  <p:stCondLst>
                                    <p:cond delay="0"/>
                                  </p:stCondLst>
                                  <p:childTnLst>
                                    <p:animMotion origin="layout" path="M 1.04167E-6 1.85185E-6 C 0.00312 0.02824 0.00911 0.04028 0.01784 0.06551 C 0.02825 0.09537 0.03581 0.12546 0.04896 0.15416 C 0.05729 0.19236 0.07083 0.22916 0.08008 0.26736 C 0.08607 0.2912 0.0888 0.31782 0.10117 0.33889 C 0.10716 0.36666 0.10312 0.35532 0.11146 0.37407 C 0.12461 0.46551 0.11667 0.57616 0.11667 0.65926 " pathEditMode="relative" rAng="0" ptsTypes="AAAAAAA">
                                      <p:cBhvr>
                                        <p:cTn id="60" dur="2000" fill="hold"/>
                                        <p:tgtEl>
                                          <p:spTgt spid="1034"/>
                                        </p:tgtEl>
                                        <p:attrNameLst>
                                          <p:attrName>ppt_x</p:attrName>
                                          <p:attrName>ppt_y</p:attrName>
                                        </p:attrNameLst>
                                      </p:cBhvr>
                                      <p:rCtr x="5951" y="32963"/>
                                    </p:animMotion>
                                  </p:childTnLst>
                                  <p:subTnLst>
                                    <p:audio>
                                      <p:cMediaNode>
                                        <p:cTn display="0" masterRel="sameClick">
                                          <p:stCondLst>
                                            <p:cond evt="begin" delay="0">
                                              <p:tn val="59"/>
                                            </p:cond>
                                          </p:stCondLst>
                                          <p:endCondLst>
                                            <p:cond evt="onStopAudio" delay="0">
                                              <p:tgtEl>
                                                <p:sldTgt/>
                                              </p:tgtEl>
                                            </p:cond>
                                          </p:endCondLst>
                                        </p:cTn>
                                        <p:tgtEl>
                                          <p:sndTgt r:embed="rId5" name="chimes.wav"/>
                                        </p:tgtEl>
                                      </p:cMediaNode>
                                    </p:audio>
                                  </p:subTnLst>
                                </p:cTn>
                              </p:par>
                            </p:childTnLst>
                          </p:cTn>
                        </p:par>
                        <p:par>
                          <p:cTn id="61" fill="hold">
                            <p:stCondLst>
                              <p:cond delay="2500"/>
                            </p:stCondLst>
                            <p:childTnLst>
                              <p:par>
                                <p:cTn id="62" presetID="1" presetClass="mediacall" presetSubtype="0" fill="hold" nodeType="afterEffect">
                                  <p:stCondLst>
                                    <p:cond delay="0"/>
                                  </p:stCondLst>
                                  <p:childTnLst>
                                    <p:cmd type="call" cmd="playFrom(0.0)">
                                      <p:cBhvr>
                                        <p:cTn id="63" dur="4414" fill="hold"/>
                                        <p:tgtEl>
                                          <p:spTgt spid="17"/>
                                        </p:tgtEl>
                                      </p:cBhvr>
                                    </p:cmd>
                                  </p:childTnLst>
                                </p:cTn>
                              </p:par>
                              <p:par>
                                <p:cTn id="64" presetID="53" presetClass="exit" presetSubtype="32" fill="hold" nodeType="withEffect">
                                  <p:stCondLst>
                                    <p:cond delay="0"/>
                                  </p:stCondLst>
                                  <p:childTnLst>
                                    <p:anim calcmode="lin" valueType="num">
                                      <p:cBhvr>
                                        <p:cTn id="65" dur="500"/>
                                        <p:tgtEl>
                                          <p:spTgt spid="1039"/>
                                        </p:tgtEl>
                                        <p:attrNameLst>
                                          <p:attrName>ppt_w</p:attrName>
                                        </p:attrNameLst>
                                      </p:cBhvr>
                                      <p:tavLst>
                                        <p:tav tm="0">
                                          <p:val>
                                            <p:strVal val="ppt_w"/>
                                          </p:val>
                                        </p:tav>
                                        <p:tav tm="100000">
                                          <p:val>
                                            <p:fltVal val="0"/>
                                          </p:val>
                                        </p:tav>
                                      </p:tavLst>
                                    </p:anim>
                                    <p:anim calcmode="lin" valueType="num">
                                      <p:cBhvr>
                                        <p:cTn id="66" dur="500"/>
                                        <p:tgtEl>
                                          <p:spTgt spid="1039"/>
                                        </p:tgtEl>
                                        <p:attrNameLst>
                                          <p:attrName>ppt_h</p:attrName>
                                        </p:attrNameLst>
                                      </p:cBhvr>
                                      <p:tavLst>
                                        <p:tav tm="0">
                                          <p:val>
                                            <p:strVal val="ppt_h"/>
                                          </p:val>
                                        </p:tav>
                                        <p:tav tm="100000">
                                          <p:val>
                                            <p:fltVal val="0"/>
                                          </p:val>
                                        </p:tav>
                                      </p:tavLst>
                                    </p:anim>
                                    <p:animEffect transition="out" filter="fade">
                                      <p:cBhvr>
                                        <p:cTn id="67" dur="500"/>
                                        <p:tgtEl>
                                          <p:spTgt spid="1039"/>
                                        </p:tgtEl>
                                      </p:cBhvr>
                                    </p:animEffect>
                                    <p:set>
                                      <p:cBhvr>
                                        <p:cTn id="68" dur="1" fill="hold">
                                          <p:stCondLst>
                                            <p:cond delay="499"/>
                                          </p:stCondLst>
                                        </p:cTn>
                                        <p:tgtEl>
                                          <p:spTgt spid="1039"/>
                                        </p:tgtEl>
                                        <p:attrNameLst>
                                          <p:attrName>style.visibility</p:attrName>
                                        </p:attrNameLst>
                                      </p:cBhvr>
                                      <p:to>
                                        <p:strVal val="hidden"/>
                                      </p:to>
                                    </p:set>
                                  </p:childTnLst>
                                </p:cTn>
                              </p:par>
                            </p:childTnLst>
                          </p:cTn>
                        </p:par>
                      </p:childTnLst>
                    </p:cTn>
                  </p:par>
                </p:childTnLst>
              </p:cTn>
              <p:nextCondLst>
                <p:cond evt="onClick" delay="0">
                  <p:tgtEl>
                    <p:spTgt spid="1039"/>
                  </p:tgtEl>
                </p:cond>
              </p:nextCondLst>
            </p:seq>
            <p:seq concurrent="1" nextAc="seek">
              <p:cTn id="69" restart="whenNotActive" fill="hold" evtFilter="cancelBubble" nodeType="interactiveSeq">
                <p:stCondLst>
                  <p:cond evt="onClick" delay="0">
                    <p:tgtEl>
                      <p:spTgt spid="1040"/>
                    </p:tgtEl>
                  </p:cond>
                </p:stCondLst>
                <p:endSync evt="end" delay="0">
                  <p:rtn val="all"/>
                </p:endSync>
                <p:childTnLst>
                  <p:par>
                    <p:cTn id="70" fill="hold">
                      <p:stCondLst>
                        <p:cond delay="0"/>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1036"/>
                                        </p:tgtEl>
                                        <p:attrNameLst>
                                          <p:attrName>style.visibility</p:attrName>
                                        </p:attrNameLst>
                                      </p:cBhvr>
                                      <p:to>
                                        <p:strVal val="visible"/>
                                      </p:to>
                                    </p:set>
                                    <p:anim calcmode="lin" valueType="num">
                                      <p:cBhvr>
                                        <p:cTn id="74" dur="500" fill="hold"/>
                                        <p:tgtEl>
                                          <p:spTgt spid="1036"/>
                                        </p:tgtEl>
                                        <p:attrNameLst>
                                          <p:attrName>ppt_w</p:attrName>
                                        </p:attrNameLst>
                                      </p:cBhvr>
                                      <p:tavLst>
                                        <p:tav tm="0">
                                          <p:val>
                                            <p:fltVal val="0"/>
                                          </p:val>
                                        </p:tav>
                                        <p:tav tm="100000">
                                          <p:val>
                                            <p:strVal val="#ppt_w"/>
                                          </p:val>
                                        </p:tav>
                                      </p:tavLst>
                                    </p:anim>
                                    <p:anim calcmode="lin" valueType="num">
                                      <p:cBhvr>
                                        <p:cTn id="75" dur="500" fill="hold"/>
                                        <p:tgtEl>
                                          <p:spTgt spid="1036"/>
                                        </p:tgtEl>
                                        <p:attrNameLst>
                                          <p:attrName>ppt_h</p:attrName>
                                        </p:attrNameLst>
                                      </p:cBhvr>
                                      <p:tavLst>
                                        <p:tav tm="0">
                                          <p:val>
                                            <p:fltVal val="0"/>
                                          </p:val>
                                        </p:tav>
                                        <p:tav tm="100000">
                                          <p:val>
                                            <p:strVal val="#ppt_h"/>
                                          </p:val>
                                        </p:tav>
                                      </p:tavLst>
                                    </p:anim>
                                    <p:animEffect transition="in" filter="fade">
                                      <p:cBhvr>
                                        <p:cTn id="76" dur="500"/>
                                        <p:tgtEl>
                                          <p:spTgt spid="1036"/>
                                        </p:tgtEl>
                                      </p:cBhvr>
                                    </p:animEffect>
                                  </p:childTnLst>
                                </p:cTn>
                              </p:par>
                            </p:childTnLst>
                          </p:cTn>
                        </p:par>
                        <p:par>
                          <p:cTn id="77" fill="hold">
                            <p:stCondLst>
                              <p:cond delay="500"/>
                            </p:stCondLst>
                            <p:childTnLst>
                              <p:par>
                                <p:cTn id="78" presetID="0" presetClass="path" presetSubtype="0" accel="50000" decel="50000" fill="hold" nodeType="afterEffect">
                                  <p:stCondLst>
                                    <p:cond delay="0"/>
                                  </p:stCondLst>
                                  <p:childTnLst>
                                    <p:animMotion origin="layout" path="M 0.01927 -0.10301 C 0.01823 -0.03079 0.0181 -0.02454 0.01745 0.05463 C 0.01641 0.19953 0.02135 0.1493 0.01563 0.20324 C 0.01497 0.2243 0.01471 0.24514 0.01393 0.26574 C 0.01341 0.27731 0.01211 0.30046 0.01211 0.30046 C 0.01146 0.32615 0.01068 0.34907 0.00938 0.37407 C 0.00859 0.41273 0.00807 0.45324 -0.00143 0.48611 C -0.00286 0.49097 -0.00391 0.49699 -0.00586 0.50115 C -0.00807 0.50625 -0.0112 0.50902 -0.01328 0.51412 C -0.01615 0.52152 -0.01706 0.52731 -0.02122 0.52731 " pathEditMode="relative" rAng="0" ptsTypes="AAAAAAAAAA">
                                      <p:cBhvr>
                                        <p:cTn id="79" dur="2000" fill="hold"/>
                                        <p:tgtEl>
                                          <p:spTgt spid="1036"/>
                                        </p:tgtEl>
                                        <p:attrNameLst>
                                          <p:attrName>ppt_x</p:attrName>
                                          <p:attrName>ppt_y</p:attrName>
                                        </p:attrNameLst>
                                      </p:cBhvr>
                                      <p:rCtr x="-2031" y="31505"/>
                                    </p:animMotion>
                                  </p:childTnLst>
                                </p:cTn>
                              </p:par>
                            </p:childTnLst>
                          </p:cTn>
                        </p:par>
                        <p:par>
                          <p:cTn id="80" fill="hold">
                            <p:stCondLst>
                              <p:cond delay="2500"/>
                            </p:stCondLst>
                            <p:childTnLst>
                              <p:par>
                                <p:cTn id="81" presetID="1" presetClass="mediacall" presetSubtype="0" fill="hold" nodeType="afterEffect">
                                  <p:stCondLst>
                                    <p:cond delay="0"/>
                                  </p:stCondLst>
                                  <p:childTnLst>
                                    <p:cmd type="call" cmd="playFrom(0.0)">
                                      <p:cBhvr>
                                        <p:cTn id="82" dur="4414" fill="hold"/>
                                        <p:tgtEl>
                                          <p:spTgt spid="17"/>
                                        </p:tgtEl>
                                      </p:cBhvr>
                                    </p:cmd>
                                  </p:childTnLst>
                                </p:cTn>
                              </p:par>
                              <p:par>
                                <p:cTn id="83" presetID="53" presetClass="exit" presetSubtype="32" fill="hold" nodeType="withEffect">
                                  <p:stCondLst>
                                    <p:cond delay="0"/>
                                  </p:stCondLst>
                                  <p:childTnLst>
                                    <p:anim calcmode="lin" valueType="num">
                                      <p:cBhvr>
                                        <p:cTn id="84" dur="500"/>
                                        <p:tgtEl>
                                          <p:spTgt spid="1040"/>
                                        </p:tgtEl>
                                        <p:attrNameLst>
                                          <p:attrName>ppt_w</p:attrName>
                                        </p:attrNameLst>
                                      </p:cBhvr>
                                      <p:tavLst>
                                        <p:tav tm="0">
                                          <p:val>
                                            <p:strVal val="ppt_w"/>
                                          </p:val>
                                        </p:tav>
                                        <p:tav tm="100000">
                                          <p:val>
                                            <p:fltVal val="0"/>
                                          </p:val>
                                        </p:tav>
                                      </p:tavLst>
                                    </p:anim>
                                    <p:anim calcmode="lin" valueType="num">
                                      <p:cBhvr>
                                        <p:cTn id="85" dur="500"/>
                                        <p:tgtEl>
                                          <p:spTgt spid="1040"/>
                                        </p:tgtEl>
                                        <p:attrNameLst>
                                          <p:attrName>ppt_h</p:attrName>
                                        </p:attrNameLst>
                                      </p:cBhvr>
                                      <p:tavLst>
                                        <p:tav tm="0">
                                          <p:val>
                                            <p:strVal val="ppt_h"/>
                                          </p:val>
                                        </p:tav>
                                        <p:tav tm="100000">
                                          <p:val>
                                            <p:fltVal val="0"/>
                                          </p:val>
                                        </p:tav>
                                      </p:tavLst>
                                    </p:anim>
                                    <p:animEffect transition="out" filter="fade">
                                      <p:cBhvr>
                                        <p:cTn id="86" dur="500"/>
                                        <p:tgtEl>
                                          <p:spTgt spid="1040"/>
                                        </p:tgtEl>
                                      </p:cBhvr>
                                    </p:animEffect>
                                    <p:set>
                                      <p:cBhvr>
                                        <p:cTn id="87" dur="1" fill="hold">
                                          <p:stCondLst>
                                            <p:cond delay="499"/>
                                          </p:stCondLst>
                                        </p:cTn>
                                        <p:tgtEl>
                                          <p:spTgt spid="1040"/>
                                        </p:tgtEl>
                                        <p:attrNameLst>
                                          <p:attrName>style.visibility</p:attrName>
                                        </p:attrNameLst>
                                      </p:cBhvr>
                                      <p:to>
                                        <p:strVal val="hidden"/>
                                      </p:to>
                                    </p:set>
                                  </p:childTnLst>
                                </p:cTn>
                              </p:par>
                            </p:childTnLst>
                          </p:cTn>
                        </p:par>
                      </p:childTnLst>
                    </p:cTn>
                  </p:par>
                </p:childTnLst>
              </p:cTn>
              <p:nextCondLst>
                <p:cond evt="onClick" delay="0">
                  <p:tgtEl>
                    <p:spTgt spid="1040"/>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5" y="395673"/>
            <a:ext cx="5798128" cy="3135379"/>
            <a:chOff x="457201" y="1176848"/>
            <a:chExt cx="5798128"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1" y="1922318"/>
              <a:ext cx="5798128"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Phân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theo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đoạn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đều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Yêu</a:t>
              </a: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cầu</a:t>
              </a: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9" name="Picture 2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0" name="Picture 2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1" name="Picture 3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2" name="Picture 3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33" name="Picture 3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34" name="Picture 3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36" name="Picture 35"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37" name="Picture 36"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Tiêu</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giá</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94431" y="3049363"/>
            <a:ext cx="2977476" cy="3097952"/>
          </a:xfrm>
          <a:prstGeom prst="rect">
            <a:avLst/>
          </a:prstGeom>
        </p:spPr>
      </p:pic>
      <p:pic>
        <p:nvPicPr>
          <p:cNvPr id="2" name="Picture 1">
            <a:extLst>
              <a:ext uri="{FF2B5EF4-FFF2-40B4-BE49-F238E27FC236}">
                <a16:creationId xmlns:a16="http://schemas.microsoft.com/office/drawing/2014/main" id="{D631ECB7-82F4-52AD-AB59-0EE708ED95CF}"/>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17312110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đánh</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giá</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99CAEA37-8EEB-9CAC-DFA5-2627FD77F93D}"/>
              </a:ext>
            </a:extLst>
          </p:cNvPr>
          <p:cNvPicPr>
            <a:picLocks noChangeAspect="1"/>
          </p:cNvPicPr>
          <p:nvPr/>
        </p:nvPicPr>
        <p:blipFill>
          <a:blip r:embed="rId6"/>
          <a:stretch>
            <a:fillRect/>
          </a:stretch>
        </p:blipFill>
        <p:spPr>
          <a:xfrm>
            <a:off x="5319453" y="196728"/>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6DE2D5-2762-8762-CC2E-1BB515265725}"/>
              </a:ext>
            </a:extLst>
          </p:cNvPr>
          <p:cNvPicPr>
            <a:picLocks noChangeAspect="1"/>
          </p:cNvPicPr>
          <p:nvPr/>
        </p:nvPicPr>
        <p:blipFill rotWithShape="1">
          <a:blip r:embed="rId5"/>
          <a:srcRect t="209" b="5277"/>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095CAFC0-E3C8-07C0-9824-A45AF836A1C0}"/>
              </a:ext>
            </a:extLst>
          </p:cNvPr>
          <p:cNvGrpSpPr/>
          <p:nvPr/>
        </p:nvGrpSpPr>
        <p:grpSpPr>
          <a:xfrm>
            <a:off x="2146033" y="3246326"/>
            <a:ext cx="8332204" cy="3611674"/>
            <a:chOff x="5119879" y="4287027"/>
            <a:chExt cx="6490424" cy="2503612"/>
          </a:xfrm>
        </p:grpSpPr>
        <p:grpSp>
          <p:nvGrpSpPr>
            <p:cNvPr id="5" name="Graphic 1068">
              <a:extLst>
                <a:ext uri="{FF2B5EF4-FFF2-40B4-BE49-F238E27FC236}">
                  <a16:creationId xmlns:a16="http://schemas.microsoft.com/office/drawing/2014/main" id="{8AD6A5FF-E627-6ACB-372D-780FC3CF8265}"/>
                </a:ext>
              </a:extLst>
            </p:cNvPr>
            <p:cNvGrpSpPr/>
            <p:nvPr/>
          </p:nvGrpSpPr>
          <p:grpSpPr>
            <a:xfrm>
              <a:off x="9359104" y="4373158"/>
              <a:ext cx="2251199" cy="2417481"/>
              <a:chOff x="8814612" y="1625020"/>
              <a:chExt cx="3381064" cy="3630802"/>
            </a:xfrm>
          </p:grpSpPr>
          <p:sp>
            <p:nvSpPr>
              <p:cNvPr id="166" name="Freeform: Shape 165">
                <a:extLst>
                  <a:ext uri="{FF2B5EF4-FFF2-40B4-BE49-F238E27FC236}">
                    <a16:creationId xmlns:a16="http://schemas.microsoft.com/office/drawing/2014/main" id="{1DCEBBD5-90A6-3678-3B86-78EDDFF8C631}"/>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F1946BE5-01D2-6B6D-D355-64FE4C0CFFB9}"/>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ABB147C0-623D-87A2-755C-4E13DDD65E7C}"/>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32455E70-76B1-0840-796A-CEF9F71B9040}"/>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6E981A61-EC7F-5C57-65C6-E138299A4DA6}"/>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BCD878AC-6EE3-A2EE-749C-319F9AEE9060}"/>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5CA78035-A402-254A-0CD3-E92EF68A5560}"/>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C63F8A63-DB26-5B3B-1F81-48F750E2A1F5}"/>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D6DB759C-9C3B-6034-68D8-823732578ACC}"/>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9C144C5E-F9D3-7106-58A9-4A963A0A58D8}"/>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E1F8217E-FEC7-BF0B-8D79-DD535035776C}"/>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8246908C-BBBD-292F-B59B-76BB19044D90}"/>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86F5E5F3-506A-C8B0-B0B0-3DF4B92663E9}"/>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47DAE8E-4EEE-0155-9D4D-6811197145A3}"/>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36451954-4396-B108-4D19-216EE0AFEEF8}"/>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388A95C4-EBD6-992F-8BCE-D4ECF17CFAFB}"/>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5B2E5463-7149-3642-BBEA-5115FAAC6125}"/>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4DAD2366-74E8-E7DA-0FDF-3402AEC7FC60}"/>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0455AC71-55CD-9F27-D598-29DA5C02ED5F}"/>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F8A7353D-C523-4EEA-D9D6-26D78A89B190}"/>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2AE24AB-4F7B-3BCE-963F-367AEDC4EFEA}"/>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15C91FDD-DA51-8351-F1CD-485A871E03E2}"/>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07845F9C-7E28-D9E6-EFEF-96D531DD9D3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E328404B-2043-103D-25F8-F6DB9BB38430}"/>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BA9D085F-4D5E-58F8-12DE-F295A7A66C3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C66B2DDD-BC75-3D56-61FC-414D86255C83}"/>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E7F0943-3758-46D9-44D2-1C68DF9E7F5C}"/>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9286534D-049B-8400-ABFC-E0642347CC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95DFF4C-D742-E731-4C7C-2AE029ECE4ED}"/>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009C6215-D178-EE37-1BCD-6027061CE69A}"/>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B81ED524-C384-60F5-EC31-BFDF802A4185}"/>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AC7FA8FB-D545-EB47-3CB1-E7025E864FD2}"/>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762638F1-944C-6F9E-C832-DAAE34E5622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E2051BA5-9A62-EED4-F60B-77E7AB6DA4DD}"/>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C9BF3C8F-6C18-5A82-A4F6-8FAEB6764C2E}"/>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B28C82AD-7A07-94AC-606C-3C5298F82C5D}"/>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39BB0D72-B412-12FE-66D1-FFEBA354DBE2}"/>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CFDAAE72-9330-9974-7080-F1C82ACACA26}"/>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2B209DCA-CDD2-38D5-D340-77D711EAED68}"/>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0FED72DA-A473-AEC6-D95F-AC3EBA75C1D6}"/>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3D92A5F7-9E81-6D3B-BB25-8250C5930ADF}"/>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0DDCE895-F130-9883-FF52-CF1AF9A2BC39}"/>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791E5B2F-BB1B-9B47-6241-AFFECE36B844}"/>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CFBE1862-F72E-C9CE-9A95-D0B550AC560A}"/>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7CEDF2D5-7831-E61C-5F6D-538EEE6C0FE8}"/>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C4EF0E0B-8F01-403C-C97E-539D4B9DD1AB}"/>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A0B4E82-B71E-BE7C-7006-BEE6443E2F3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91C42832-8D05-9D91-BDF6-96E69DE3501B}"/>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79086EFB-F67E-03AC-75F6-EEB01C3D97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AF0010B5-AA05-0C6B-8F58-F70FA7B32898}"/>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87B8F328-CC91-7E6E-C756-9CB4C0D8DBE4}"/>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684C744E-BC8F-0626-C8B2-25F1FB2C0982}"/>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4438697E-E647-BE74-10F8-B443AB4BE162}"/>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1C0F6F0D-3330-8857-C135-D53D87A87884}"/>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 name="Graphic 1068">
              <a:extLst>
                <a:ext uri="{FF2B5EF4-FFF2-40B4-BE49-F238E27FC236}">
                  <a16:creationId xmlns:a16="http://schemas.microsoft.com/office/drawing/2014/main" id="{BE2B7945-9635-B9C0-932B-318299E94EC7}"/>
                </a:ext>
              </a:extLst>
            </p:cNvPr>
            <p:cNvGrpSpPr/>
            <p:nvPr/>
          </p:nvGrpSpPr>
          <p:grpSpPr>
            <a:xfrm>
              <a:off x="5119879" y="4332869"/>
              <a:ext cx="1900796" cy="2432716"/>
              <a:chOff x="2916214" y="1602700"/>
              <a:chExt cx="2854795" cy="3653683"/>
            </a:xfrm>
          </p:grpSpPr>
          <p:sp>
            <p:nvSpPr>
              <p:cNvPr id="127" name="Freeform: Shape 126">
                <a:extLst>
                  <a:ext uri="{FF2B5EF4-FFF2-40B4-BE49-F238E27FC236}">
                    <a16:creationId xmlns:a16="http://schemas.microsoft.com/office/drawing/2014/main" id="{FB9E666B-B547-524F-A2B2-296A4B98CDA6}"/>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97C0C5E-8EFA-22E7-D6C2-59066F611720}"/>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1BCCD2F1-037C-D294-8952-A4566B9F475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1876090-1583-CD7F-AEC0-C54184FB0685}"/>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8A0C6EFA-55DA-DDBB-1C61-301FE987E8A6}"/>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9A1978B0-9D73-C42B-8F8F-B68149348A2D}"/>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0491AD90-6EB7-9C83-68C4-1BF5E3240DB6}"/>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895AB039-9452-EEDC-B9B5-35BD337B00BD}"/>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C7E50C55-63BD-0257-8B31-1801A895B137}"/>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72C6EBE2-1FDE-3E13-34DE-D8695A0DE9E0}"/>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B10F42FE-3790-7457-23B2-3D91B9A55403}"/>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D17FABB7-109F-C6E2-9E74-0B9A1E2C33AD}"/>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BA1078C7-16A8-A74B-34A5-DC559D536FFD}"/>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1BE1F4C-7EBC-BC1B-C1D8-C169CF254221}"/>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E6220C4C-65B3-B404-55E8-9DECE7FCFC35}"/>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8376514-6E8E-E9C6-48BC-63AB03F47E36}"/>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7561BC7F-6289-31A0-1E63-8B85EAC6F35F}"/>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D52887B7-C76E-517D-3BBA-DDC0AC46A97D}"/>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6B29CE0D-A27B-4823-24A9-232250A1BF54}"/>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9E1D908-C970-0DB8-3FE2-82A4876C4B7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601BD081-E2E2-AC0C-AA0D-1AED5E9B4729}"/>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043CE461-F0A2-730E-7367-57ED03186AB5}"/>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F39C5F77-6814-5A42-6F11-639934140C4C}"/>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737B0869-AC04-3532-92B1-A009FE6BA131}"/>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E05EFA96-C121-1F92-3A1B-213DCA574154}"/>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3AB56210-9A85-1900-6328-910663716B80}"/>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9E4A4BF5-443B-AE11-9F82-37601C05EC18}"/>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9165AED8-CD0E-8643-41EF-7D882E765297}"/>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41C5264D-2702-776D-C79B-3875F79CBBD0}"/>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DE9D9809-F35A-B9E1-AC26-A58DC827967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1658DB47-E2B5-047D-7BDC-1A43E1D8AB83}"/>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A703FEA-CF9B-3B34-44B2-28A8BF933089}"/>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85B426E-6888-F5C4-C4FB-2758F66CDABF}"/>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073509BB-182A-3180-DAE4-8CCEAB00842E}"/>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C8C77058-127C-928B-844C-4389A2842A90}"/>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BE89A2CC-ECA2-5877-2812-65B3DE9E5851}"/>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9282EFC-22CA-6872-87EA-9123FFEDCEB5}"/>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8B4C76A9-7929-067F-1F90-544891D4139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C48BFD4D-14DF-D85A-5ABA-AF0FD291ADFB}"/>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 name="Graphic 1068">
              <a:extLst>
                <a:ext uri="{FF2B5EF4-FFF2-40B4-BE49-F238E27FC236}">
                  <a16:creationId xmlns:a16="http://schemas.microsoft.com/office/drawing/2014/main" id="{BFAA83A3-A695-C7B2-521A-2B4F3E26F926}"/>
                </a:ext>
              </a:extLst>
            </p:cNvPr>
            <p:cNvGrpSpPr/>
            <p:nvPr/>
          </p:nvGrpSpPr>
          <p:grpSpPr>
            <a:xfrm>
              <a:off x="8112780" y="4287027"/>
              <a:ext cx="1682027" cy="2430897"/>
              <a:chOff x="-399" y="1606051"/>
              <a:chExt cx="2526227" cy="3650951"/>
            </a:xfrm>
          </p:grpSpPr>
          <p:sp>
            <p:nvSpPr>
              <p:cNvPr id="63" name="Freeform: Shape 62">
                <a:extLst>
                  <a:ext uri="{FF2B5EF4-FFF2-40B4-BE49-F238E27FC236}">
                    <a16:creationId xmlns:a16="http://schemas.microsoft.com/office/drawing/2014/main" id="{80DC0509-CC1D-2A72-54FD-F9E337F25915}"/>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C0E50FFB-7DB0-7CF8-DE82-A8C2B52778E1}"/>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7DA20FFD-3CE7-C233-9500-70D53594F9D9}"/>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0582AD85-472F-5E6F-B7BF-AF64D7637818}"/>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B3A183EF-A8B1-8760-EE19-5AD0E888855A}"/>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165B790A-17CA-DB95-3BC1-1BFCB40802AC}"/>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0BAE5EAE-64D1-6C32-5C5A-2DFD82C5E038}"/>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755A1CC-5998-1B14-3696-589AD46FE55F}"/>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27E88380-62B4-8DF5-2EC8-8467AF8B2DFE}"/>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87F578EE-98AF-9178-4A47-3D6AA334B28E}"/>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B01A479-1934-A392-37E5-CD9C93DC5938}"/>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E0A8FB9-2EF3-C2D1-918D-DABB4F2276B0}"/>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A96DAAA-F8F8-57A4-9F1A-7456F6707B7E}"/>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E54AFEF6-DB01-6DFA-7C02-AE6CCABC57CD}"/>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8E9E247F-F0AE-85E3-D105-758A4E3689D8}"/>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9D3ECA8-3D4C-E0AC-2902-0804A75D06F5}"/>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3FFD27BB-0761-8001-47C6-84CEA2BC6B3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BA69896A-2E25-37DC-CFF6-4CE9319E7110}"/>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BB151F1F-96D6-C05D-60F6-BD451755F368}"/>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F4230410-14AC-9AEF-79EE-06B5C093CF12}"/>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1BA9A3E6-AE29-76FE-FE36-0A3421B7F5C7}"/>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ACDC505-A59B-EFD5-93F9-B9105AAC0635}"/>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945CBB5-E363-7098-0FB9-A6D531F93F3A}"/>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58D2141A-ACB8-0AD9-FDDA-5A4914512C93}"/>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695AB20A-B811-F4A0-AA7A-779040C02586}"/>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25F3BE7B-BB9E-8209-62E4-CDC13D0A9E3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D3501884-8F57-08BC-6E40-04877E191EE0}"/>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3FBBCE5B-5F21-E4EC-7EFD-87E015A8BCBA}"/>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29D98830-23A5-0B47-EDB9-86F79D3EC7C3}"/>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066A4662-F218-EB97-C1AA-8CB96AD32B01}"/>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96631C00-3CCB-E0A1-50E0-51330A4122F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4D3A320-1F0C-CF85-6C4C-205DF7955FC0}"/>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9B7C6AB3-2FE7-0834-FC0C-A45AF9C13A95}"/>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A0EAEAFB-5A62-2617-DF60-A645F22FCF1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75CAA55A-39C3-0FFC-DF04-FA2AA0A04B7B}"/>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B82EEA10-C778-EF27-F797-3A7E60B76D0E}"/>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CD94CD5A-2CB7-2938-841A-FF5C6A71EA94}"/>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84706C5A-C421-8029-DC16-3FE0827E7490}"/>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756B78-19BC-2092-A11D-D227649BDD1A}"/>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C0D8DF9-FB25-66FE-1163-1FDB7C0A06AC}"/>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7522C7C5-EC70-5B8A-0FDB-5F4EEFC55793}"/>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C48CA1D0-64CC-C2CD-5EE3-7FFADCFD42A9}"/>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FC870312-FCA5-6DC9-6FAC-A31BD2E945C0}"/>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8DF9CBA0-288E-AB14-3E4E-C1C5D1F545A6}"/>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A6904803-6D3F-294B-475B-887FB411A055}"/>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4D218D8-C97B-5ED5-D987-1F5859631E0A}"/>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CBF681A-44BD-A009-C6A7-A4045EAFDFB5}"/>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5A329264-C322-A48B-B9A5-BCD368D062A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43447F86-342E-0AEA-6A48-C8E397E72925}"/>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BE9AE2F-40CA-7942-696A-BD202D8E404E}"/>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F92FA40-D4E9-668D-A5EF-907C1594C35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D80FC068-3E26-4E86-16AE-AF8527F913EA}"/>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D263EE47-7861-D08E-6565-476154DA664A}"/>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33D0E0D9-CBE4-54CC-03F9-BDADC47FD470}"/>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75168B05-1FAE-A1F4-DC48-EDACB1D99A26}"/>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5C7C5815-860A-72F2-D469-F5D95EA708AB}"/>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319AAF61-C33A-62A1-BD58-D5CC6EA62EB7}"/>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14361E32-0B19-C537-9A58-D6D968BA917C}"/>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8F6B55F7-C955-FD28-8FD6-642C1CEB7CB5}"/>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7B0B7CE-E697-D176-8814-512FAB7A9384}"/>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7290C51E-9507-6ECE-EB56-075540EADA3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866CDF97-DECC-39D2-2822-22B0E1ADEFE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81E9C9CC-4B33-BB35-C64F-8761FEBDA9C1}"/>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C7B14492-5645-433E-5E89-46BE15129C0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Graphic 1068">
              <a:extLst>
                <a:ext uri="{FF2B5EF4-FFF2-40B4-BE49-F238E27FC236}">
                  <a16:creationId xmlns:a16="http://schemas.microsoft.com/office/drawing/2014/main" id="{118F0FA7-CAB6-382E-5D32-4533DE69AC47}"/>
                </a:ext>
              </a:extLst>
            </p:cNvPr>
            <p:cNvGrpSpPr/>
            <p:nvPr/>
          </p:nvGrpSpPr>
          <p:grpSpPr>
            <a:xfrm>
              <a:off x="6653998" y="4348837"/>
              <a:ext cx="1678895" cy="2411490"/>
              <a:chOff x="6160880" y="1636652"/>
              <a:chExt cx="2521524" cy="3621804"/>
            </a:xfrm>
          </p:grpSpPr>
          <p:sp>
            <p:nvSpPr>
              <p:cNvPr id="12" name="Freeform: Shape 11">
                <a:extLst>
                  <a:ext uri="{FF2B5EF4-FFF2-40B4-BE49-F238E27FC236}">
                    <a16:creationId xmlns:a16="http://schemas.microsoft.com/office/drawing/2014/main" id="{C7092DBB-1AB9-BBF0-47AE-5790E503C4F4}"/>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E7A5EB48-BEFE-9317-7CD1-FBA420A46BC2}"/>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24D6C8E-46B8-3F34-9ACD-EEE20A3AE26F}"/>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B0275F0A-492B-6AFA-8302-41FB56135FCE}"/>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4C1CA70-8840-CF01-2005-686DBF280362}"/>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AA82B2AD-6F76-74DB-6798-CCD4FE80D7C4}"/>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648AB27-65C1-42C1-1F5D-3527A246731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B28FC8B3-7D8D-947F-EDEF-B4299AE243F0}"/>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B7AF39F2-C51A-A6AC-DEBC-FDA182A18CFA}"/>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F4A613E-0A0A-BC7A-32F3-236E1E039001}"/>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03DB566-A28F-CBC1-8A7C-5B3AC5C5E8EF}"/>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7CF56081-8A76-2E89-336F-E64484BE93F0}"/>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E36F9E7-FF5B-54B6-58A0-C4EA234DE02A}"/>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3B715E9-C8D5-3A05-C556-406CD81C4FCE}"/>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EAB8BF10-8E5D-ED10-23C5-482D35CD19A9}"/>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F2F6D095-EDA0-3C21-2563-D4A05F0E165B}"/>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5EE7592-707B-2069-AC44-2393BFEF556A}"/>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D0EFBD85-20B6-91D0-DECA-B00758E255C3}"/>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47153476-A157-520A-BA2D-5A43C4B1F049}"/>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9461D852-4F95-CDB3-527B-0F422ECAD31F}"/>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E4C8296D-62F5-E0AE-4C71-6DF56292BD39}"/>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00CD0C69-5770-A35F-1A0A-4F718B09F032}"/>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6AFB6565-EFA2-1682-EC99-507E0E49311B}"/>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30A2F17B-CB02-F547-91BD-BE69886BA355}"/>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3E4E44A7-7550-D045-0A8C-4763C175EA95}"/>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48D84FE4-408C-3C75-B526-B66FCCE8D3AF}"/>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532CF69B-A2B3-86ED-D438-13159075C20A}"/>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807C0250-8315-DF5F-D325-A58845DAEE3B}"/>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8F2A925-8999-9606-2456-B3B8D010BE9D}"/>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47C35D33-D028-4F04-465D-1700D265C40B}"/>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705CDAAE-FD3D-ECDB-7B49-0B13E1437895}"/>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0FBA409B-EBAA-48C9-F12C-E57F1ACB7D16}"/>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366F5779-CF70-AA51-1500-04C8D61A7017}"/>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35A73D01-2F3A-FBA2-3CE6-BA922E669107}"/>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033CD65E-0A07-9075-1604-02C8288B7688}"/>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823FEE9-7C24-6E17-E4AD-B5176E801BC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6C32C08A-A775-D199-895F-F29804DC5941}"/>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E2AB3170-2F5C-3345-6692-240418E7B2D4}"/>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BE8AD34-EA05-8CCE-47AA-234E437BA54E}"/>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77A176CF-F3F5-5FAC-D4B2-10B9B289F5D6}"/>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7258081F-178E-F344-3137-1AB6810528D0}"/>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803C786C-6F9D-CEF5-5368-8A4EFD64BA1E}"/>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2D8A1D8-D626-1564-0844-A02B4A1B2BC5}"/>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4059DF28-D294-0754-A3CF-DCB5FF8A8A29}"/>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E98EC4FC-2480-ECB1-C9A7-61CF6D232A0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ED695BF7-DB4E-6200-4758-BEA3516287D0}"/>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393257FE-ABE8-F60E-1D18-0B07EA82D4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57B01439-9065-7D11-AF0D-FEEE6BDC9D3A}"/>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C8CD386E-3DBD-02F3-D89A-866D8499F9B0}"/>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6BDEA1EB-19F9-20AE-0DB3-E17A54A036B5}"/>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72D5ABE-2A1B-2302-D005-567AFA617BF4}"/>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220" name="Picture 219">
            <a:extLst>
              <a:ext uri="{FF2B5EF4-FFF2-40B4-BE49-F238E27FC236}">
                <a16:creationId xmlns:a16="http://schemas.microsoft.com/office/drawing/2014/main" id="{339D0241-71CF-6A86-CE00-46AC762A8116}"/>
              </a:ext>
            </a:extLst>
          </p:cNvPr>
          <p:cNvPicPr>
            <a:picLocks noChangeAspect="1"/>
          </p:cNvPicPr>
          <p:nvPr/>
        </p:nvPicPr>
        <p:blipFill>
          <a:blip r:embed="rId6"/>
          <a:stretch>
            <a:fillRect/>
          </a:stretch>
        </p:blipFill>
        <p:spPr>
          <a:xfrm>
            <a:off x="2844744" y="182478"/>
            <a:ext cx="6529597" cy="1990730"/>
          </a:xfrm>
          <a:prstGeom prst="rect">
            <a:avLst/>
          </a:prstGeom>
        </p:spPr>
      </p:pic>
    </p:spTree>
    <p:controls>
      <mc:AlternateContent xmlns:mc="http://schemas.openxmlformats.org/markup-compatibility/2006">
        <mc:Choice xmlns:v="urn:schemas-microsoft-com:vml" Requires="v">
          <p:control spid="1028" name="TextBox1" r:id="rId2" imgW="5038560" imgH="828720"/>
        </mc:Choice>
        <mc:Fallback>
          <p:control name="TextBox1" r:id="rId2" imgW="5038560" imgH="828720">
            <p:pic>
              <p:nvPicPr>
                <p:cNvPr id="2" name="TextBox1"/>
                <p:cNvPicPr>
                  <a:picLocks/>
                </p:cNvPicPr>
                <p:nvPr/>
              </p:nvPicPr>
              <p:blipFill>
                <a:blip r:embed="rId7"/>
                <a:srcRect/>
                <a:stretch>
                  <a:fillRect/>
                </a:stretch>
              </p:blipFill>
              <p:spPr bwMode="auto">
                <a:xfrm>
                  <a:off x="3248025" y="2251075"/>
                  <a:ext cx="5040313" cy="83185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31707498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2822C7-4413-1A7B-A285-8DABC0541AE2}"/>
              </a:ext>
            </a:extLst>
          </p:cNvPr>
          <p:cNvPicPr>
            <a:picLocks noChangeAspect="1"/>
          </p:cNvPicPr>
          <p:nvPr/>
        </p:nvPicPr>
        <p:blipFill>
          <a:blip r:embed="rId3"/>
          <a:stretch>
            <a:fillRect/>
          </a:stretch>
        </p:blipFill>
        <p:spPr>
          <a:xfrm>
            <a:off x="0" y="0"/>
            <a:ext cx="12192000" cy="6858000"/>
          </a:xfrm>
          <a:prstGeom prst="rect">
            <a:avLst/>
          </a:prstGeom>
        </p:spPr>
      </p:pic>
      <p:sp>
        <p:nvSpPr>
          <p:cNvPr id="10" name="Rectangle: Rounded Corners 1">
            <a:extLst>
              <a:ext uri="{FF2B5EF4-FFF2-40B4-BE49-F238E27FC236}">
                <a16:creationId xmlns:a16="http://schemas.microsoft.com/office/drawing/2014/main" id="{91570FB6-7231-D92A-CA41-6790BBD8E478}"/>
              </a:ext>
            </a:extLst>
          </p:cNvPr>
          <p:cNvSpPr/>
          <p:nvPr/>
        </p:nvSpPr>
        <p:spPr>
          <a:xfrm>
            <a:off x="585731" y="78037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Rectangle: Rounded Corners 2">
            <a:extLst>
              <a:ext uri="{FF2B5EF4-FFF2-40B4-BE49-F238E27FC236}">
                <a16:creationId xmlns:a16="http://schemas.microsoft.com/office/drawing/2014/main" id="{208BC070-33BD-C2FD-CF9E-1B416B5FC551}"/>
              </a:ext>
            </a:extLst>
          </p:cNvPr>
          <p:cNvSpPr/>
          <p:nvPr/>
        </p:nvSpPr>
        <p:spPr>
          <a:xfrm>
            <a:off x="960896" y="3055898"/>
            <a:ext cx="7306622" cy="7679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6029CA52-D19E-19F3-0DAC-61A3DFBE969F}"/>
              </a:ext>
            </a:extLst>
          </p:cNvPr>
          <p:cNvSpPr/>
          <p:nvPr/>
        </p:nvSpPr>
        <p:spPr>
          <a:xfrm>
            <a:off x="960896" y="1955956"/>
            <a:ext cx="7306622" cy="7679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D5E6ED0E-4365-FC13-64ED-99D85B37D06A}"/>
              </a:ext>
            </a:extLst>
          </p:cNvPr>
          <p:cNvSpPr/>
          <p:nvPr/>
        </p:nvSpPr>
        <p:spPr>
          <a:xfrm>
            <a:off x="960896" y="5019446"/>
            <a:ext cx="7306622" cy="7679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A54ED830-45C1-C2FF-F0F2-BC41CBC2C186}"/>
              </a:ext>
            </a:extLst>
          </p:cNvPr>
          <p:cNvSpPr/>
          <p:nvPr/>
        </p:nvSpPr>
        <p:spPr>
          <a:xfrm>
            <a:off x="960896" y="4037672"/>
            <a:ext cx="7306622" cy="7679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89D69EC9-9A64-0D84-60EF-75F1F22B0FF6}"/>
              </a:ext>
            </a:extLst>
          </p:cNvPr>
          <p:cNvPicPr>
            <a:picLocks noChangeAspect="1"/>
          </p:cNvPicPr>
          <p:nvPr/>
        </p:nvPicPr>
        <p:blipFill>
          <a:blip r:embed="rId4"/>
          <a:stretch>
            <a:fillRect/>
          </a:stretch>
        </p:blipFill>
        <p:spPr>
          <a:xfrm>
            <a:off x="8403905" y="1955956"/>
            <a:ext cx="3028570" cy="3580055"/>
          </a:xfrm>
          <a:prstGeom prst="rect">
            <a:avLst/>
          </a:prstGeom>
        </p:spPr>
      </p:pic>
      <p:pic>
        <p:nvPicPr>
          <p:cNvPr id="6" name="Picture 5">
            <a:extLst>
              <a:ext uri="{FF2B5EF4-FFF2-40B4-BE49-F238E27FC236}">
                <a16:creationId xmlns:a16="http://schemas.microsoft.com/office/drawing/2014/main" id="{832FA23C-5DF1-D621-48A2-015FA0D10F2F}"/>
              </a:ext>
            </a:extLst>
          </p:cNvPr>
          <p:cNvPicPr>
            <a:picLocks noChangeAspect="1"/>
          </p:cNvPicPr>
          <p:nvPr/>
        </p:nvPicPr>
        <p:blipFill>
          <a:blip r:embed="rId5"/>
          <a:stretch>
            <a:fillRect/>
          </a:stretch>
        </p:blipFill>
        <p:spPr>
          <a:xfrm>
            <a:off x="3793446" y="752042"/>
            <a:ext cx="3938357" cy="1201016"/>
          </a:xfrm>
          <a:prstGeom prst="rect">
            <a:avLst/>
          </a:prstGeom>
        </p:spPr>
      </p:pic>
    </p:spTree>
    <p:extLst>
      <p:ext uri="{BB962C8B-B14F-4D97-AF65-F5344CB8AC3E}">
        <p14:creationId xmlns:p14="http://schemas.microsoft.com/office/powerpoint/2010/main" val="30320572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37"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900" decel="100000" fill="hold"/>
                                        <p:tgtEl>
                                          <p:spTgt spid="11"/>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4" grpId="0" animBg="1"/>
      <p:bldP spid="5"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F269E8-9B93-43A4-026B-9DC1EA2E2088}"/>
              </a:ext>
            </a:extLst>
          </p:cNvPr>
          <p:cNvPicPr>
            <a:picLocks noChangeAspect="1"/>
          </p:cNvPicPr>
          <p:nvPr/>
        </p:nvPicPr>
        <p:blipFill>
          <a:blip r:embed="rId2"/>
          <a:stretch>
            <a:fillRect/>
          </a:stretch>
        </p:blipFill>
        <p:spPr>
          <a:xfrm>
            <a:off x="0" y="-40464"/>
            <a:ext cx="12192000" cy="6898464"/>
          </a:xfrm>
          <a:prstGeom prst="rect">
            <a:avLst/>
          </a:prstGeom>
        </p:spPr>
      </p:pic>
      <p:pic>
        <p:nvPicPr>
          <p:cNvPr id="5" name="Picture 4">
            <a:extLst>
              <a:ext uri="{FF2B5EF4-FFF2-40B4-BE49-F238E27FC236}">
                <a16:creationId xmlns:a16="http://schemas.microsoft.com/office/drawing/2014/main" id="{C7B45231-83BF-7C77-D4A5-CB32831A88DB}"/>
              </a:ext>
            </a:extLst>
          </p:cNvPr>
          <p:cNvPicPr>
            <a:picLocks noChangeAspect="1"/>
          </p:cNvPicPr>
          <p:nvPr/>
        </p:nvPicPr>
        <p:blipFill>
          <a:blip r:embed="rId3"/>
          <a:stretch>
            <a:fillRect/>
          </a:stretch>
        </p:blipFill>
        <p:spPr>
          <a:xfrm>
            <a:off x="0" y="246901"/>
            <a:ext cx="2479138" cy="1246860"/>
          </a:xfrm>
          <a:prstGeom prst="rect">
            <a:avLst/>
          </a:prstGeom>
        </p:spPr>
      </p:pic>
      <p:pic>
        <p:nvPicPr>
          <p:cNvPr id="15" name="Picture 14">
            <a:extLst>
              <a:ext uri="{FF2B5EF4-FFF2-40B4-BE49-F238E27FC236}">
                <a16:creationId xmlns:a16="http://schemas.microsoft.com/office/drawing/2014/main" id="{A7906EED-366F-051A-A6FD-19AD2E89C9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8090243" y="4130118"/>
            <a:ext cx="3013185" cy="2540068"/>
          </a:xfrm>
          <a:prstGeom prst="rect">
            <a:avLst/>
          </a:prstGeom>
          <a:effectLst>
            <a:outerShdw blurRad="76200" dir="18900000" sy="23000" kx="-1200000" algn="bl" rotWithShape="0">
              <a:prstClr val="black">
                <a:alpha val="20000"/>
              </a:prstClr>
            </a:outerShdw>
          </a:effectLst>
        </p:spPr>
      </p:pic>
      <p:pic>
        <p:nvPicPr>
          <p:cNvPr id="21" name="Picture 20">
            <a:extLst>
              <a:ext uri="{FF2B5EF4-FFF2-40B4-BE49-F238E27FC236}">
                <a16:creationId xmlns:a16="http://schemas.microsoft.com/office/drawing/2014/main" id="{C3F674DB-3B87-A3BE-03BE-95850F2E0A5B}"/>
              </a:ext>
            </a:extLst>
          </p:cNvPr>
          <p:cNvPicPr>
            <a:picLocks noChangeAspect="1"/>
          </p:cNvPicPr>
          <p:nvPr/>
        </p:nvPicPr>
        <p:blipFill>
          <a:blip r:embed="rId6"/>
          <a:stretch>
            <a:fillRect/>
          </a:stretch>
        </p:blipFill>
        <p:spPr>
          <a:xfrm>
            <a:off x="668188" y="4186530"/>
            <a:ext cx="2898821" cy="2427243"/>
          </a:xfrm>
          <a:prstGeom prst="rect">
            <a:avLst/>
          </a:prstGeom>
          <a:effectLst>
            <a:outerShdw blurRad="76200" dir="18900000" sy="23000" kx="-1200000" algn="bl" rotWithShape="0">
              <a:prstClr val="black">
                <a:alpha val="20000"/>
              </a:prstClr>
            </a:outerShdw>
          </a:effectLst>
        </p:spPr>
      </p:pic>
      <p:pic>
        <p:nvPicPr>
          <p:cNvPr id="2" name="Picture 2">
            <a:extLst>
              <a:ext uri="{FF2B5EF4-FFF2-40B4-BE49-F238E27FC236}">
                <a16:creationId xmlns:a16="http://schemas.microsoft.com/office/drawing/2014/main" id="{382404B3-6DAB-A944-0C26-B9CEF0C78B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825775">
            <a:off x="6322228" y="155755"/>
            <a:ext cx="857584" cy="8575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a:extLst>
              <a:ext uri="{FF2B5EF4-FFF2-40B4-BE49-F238E27FC236}">
                <a16:creationId xmlns:a16="http://schemas.microsoft.com/office/drawing/2014/main" id="{17C82E5F-1316-9299-568A-9A37DF66BF6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5204">
            <a:off x="5597000" y="4736917"/>
            <a:ext cx="756617" cy="7566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a:extLst>
              <a:ext uri="{FF2B5EF4-FFF2-40B4-BE49-F238E27FC236}">
                <a16:creationId xmlns:a16="http://schemas.microsoft.com/office/drawing/2014/main" id="{677CC872-59E7-AC3B-21C3-2F5715A2097A}"/>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919697">
            <a:off x="8576536" y="504613"/>
            <a:ext cx="785773" cy="785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a:extLst>
              <a:ext uri="{FF2B5EF4-FFF2-40B4-BE49-F238E27FC236}">
                <a16:creationId xmlns:a16="http://schemas.microsoft.com/office/drawing/2014/main" id="{2EDD599A-38EE-DC96-3A65-DC6BD3415ED0}"/>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849632">
            <a:off x="1150687" y="2472300"/>
            <a:ext cx="992645" cy="9907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C4D55E7-4548-3327-BFB2-2A9F053E27D3}"/>
              </a:ext>
            </a:extLst>
          </p:cNvPr>
          <p:cNvPicPr>
            <a:picLocks noChangeAspect="1"/>
          </p:cNvPicPr>
          <p:nvPr/>
        </p:nvPicPr>
        <p:blipFill>
          <a:blip r:embed="rId13"/>
          <a:stretch>
            <a:fillRect/>
          </a:stretch>
        </p:blipFill>
        <p:spPr>
          <a:xfrm>
            <a:off x="2341279" y="1589415"/>
            <a:ext cx="8004742" cy="2688569"/>
          </a:xfrm>
          <a:prstGeom prst="rect">
            <a:avLst/>
          </a:prstGeom>
        </p:spPr>
      </p:pic>
    </p:spTree>
    <p:extLst>
      <p:ext uri="{BB962C8B-B14F-4D97-AF65-F5344CB8AC3E}">
        <p14:creationId xmlns:p14="http://schemas.microsoft.com/office/powerpoint/2010/main" val="21437053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14:bounceEnd="60000">
                                          <p:cBhvr additive="base">
                                            <p:cTn id="11" dur="1000" fill="hold"/>
                                            <p:tgtEl>
                                              <p:spTgt spid="21"/>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0000">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14:bounceEnd="60000">
                                          <p:cBhvr additive="base">
                                            <p:cTn id="15"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16" dur="1000" fill="hold"/>
                                            <p:tgtEl>
                                              <p:spTgt spid="15"/>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par>
                              <p:cTn id="29" fill="hold">
                                <p:stCondLst>
                                  <p:cond delay="1000"/>
                                </p:stCondLst>
                                <p:childTnLst>
                                  <p:par>
                                    <p:cTn id="30" presetID="32" presetClass="emph" presetSubtype="0" fill="hold" nodeType="afterEffect">
                                      <p:stCondLst>
                                        <p:cond delay="0"/>
                                      </p:stCondLst>
                                      <p:childTnLst>
                                        <p:animRot by="120000">
                                          <p:cBhvr>
                                            <p:cTn id="31" dur="100" fill="hold">
                                              <p:stCondLst>
                                                <p:cond delay="0"/>
                                              </p:stCondLst>
                                            </p:cTn>
                                            <p:tgtEl>
                                              <p:spTgt spid="21"/>
                                            </p:tgtEl>
                                            <p:attrNameLst>
                                              <p:attrName>r</p:attrName>
                                            </p:attrNameLst>
                                          </p:cBhvr>
                                        </p:animRot>
                                        <p:animRot by="-240000">
                                          <p:cBhvr>
                                            <p:cTn id="32" dur="200" fill="hold">
                                              <p:stCondLst>
                                                <p:cond delay="200"/>
                                              </p:stCondLst>
                                            </p:cTn>
                                            <p:tgtEl>
                                              <p:spTgt spid="21"/>
                                            </p:tgtEl>
                                            <p:attrNameLst>
                                              <p:attrName>r</p:attrName>
                                            </p:attrNameLst>
                                          </p:cBhvr>
                                        </p:animRot>
                                        <p:animRot by="240000">
                                          <p:cBhvr>
                                            <p:cTn id="33" dur="200" fill="hold">
                                              <p:stCondLst>
                                                <p:cond delay="400"/>
                                              </p:stCondLst>
                                            </p:cTn>
                                            <p:tgtEl>
                                              <p:spTgt spid="21"/>
                                            </p:tgtEl>
                                            <p:attrNameLst>
                                              <p:attrName>r</p:attrName>
                                            </p:attrNameLst>
                                          </p:cBhvr>
                                        </p:animRot>
                                        <p:animRot by="-240000">
                                          <p:cBhvr>
                                            <p:cTn id="34" dur="200" fill="hold">
                                              <p:stCondLst>
                                                <p:cond delay="600"/>
                                              </p:stCondLst>
                                            </p:cTn>
                                            <p:tgtEl>
                                              <p:spTgt spid="21"/>
                                            </p:tgtEl>
                                            <p:attrNameLst>
                                              <p:attrName>r</p:attrName>
                                            </p:attrNameLst>
                                          </p:cBhvr>
                                        </p:animRot>
                                        <p:animRot by="120000">
                                          <p:cBhvr>
                                            <p:cTn id="35" dur="200" fill="hold">
                                              <p:stCondLst>
                                                <p:cond delay="800"/>
                                              </p:stCondLst>
                                            </p:cTn>
                                            <p:tgtEl>
                                              <p:spTgt spid="21"/>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ppt_x"/>
                                              </p:val>
                                            </p:tav>
                                            <p:tav tm="100000">
                                              <p:val>
                                                <p:strVal val="#ppt_x"/>
                                              </p:val>
                                            </p:tav>
                                          </p:tavLst>
                                        </p:anim>
                                        <p:anim calcmode="lin" valueType="num">
                                          <p:cBhvr additive="base">
                                            <p:cTn id="16" dur="1000" fill="hold"/>
                                            <p:tgtEl>
                                              <p:spTgt spid="15"/>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par>
                              <p:cTn id="29" fill="hold">
                                <p:stCondLst>
                                  <p:cond delay="1000"/>
                                </p:stCondLst>
                                <p:childTnLst>
                                  <p:par>
                                    <p:cTn id="30" presetID="32" presetClass="emph" presetSubtype="0" fill="hold" nodeType="afterEffect">
                                      <p:stCondLst>
                                        <p:cond delay="0"/>
                                      </p:stCondLst>
                                      <p:childTnLst>
                                        <p:animRot by="120000">
                                          <p:cBhvr>
                                            <p:cTn id="31" dur="100" fill="hold">
                                              <p:stCondLst>
                                                <p:cond delay="0"/>
                                              </p:stCondLst>
                                            </p:cTn>
                                            <p:tgtEl>
                                              <p:spTgt spid="21"/>
                                            </p:tgtEl>
                                            <p:attrNameLst>
                                              <p:attrName>r</p:attrName>
                                            </p:attrNameLst>
                                          </p:cBhvr>
                                        </p:animRot>
                                        <p:animRot by="-240000">
                                          <p:cBhvr>
                                            <p:cTn id="32" dur="200" fill="hold">
                                              <p:stCondLst>
                                                <p:cond delay="200"/>
                                              </p:stCondLst>
                                            </p:cTn>
                                            <p:tgtEl>
                                              <p:spTgt spid="21"/>
                                            </p:tgtEl>
                                            <p:attrNameLst>
                                              <p:attrName>r</p:attrName>
                                            </p:attrNameLst>
                                          </p:cBhvr>
                                        </p:animRot>
                                        <p:animRot by="240000">
                                          <p:cBhvr>
                                            <p:cTn id="33" dur="200" fill="hold">
                                              <p:stCondLst>
                                                <p:cond delay="400"/>
                                              </p:stCondLst>
                                            </p:cTn>
                                            <p:tgtEl>
                                              <p:spTgt spid="21"/>
                                            </p:tgtEl>
                                            <p:attrNameLst>
                                              <p:attrName>r</p:attrName>
                                            </p:attrNameLst>
                                          </p:cBhvr>
                                        </p:animRot>
                                        <p:animRot by="-240000">
                                          <p:cBhvr>
                                            <p:cTn id="34" dur="200" fill="hold">
                                              <p:stCondLst>
                                                <p:cond delay="600"/>
                                              </p:stCondLst>
                                            </p:cTn>
                                            <p:tgtEl>
                                              <p:spTgt spid="21"/>
                                            </p:tgtEl>
                                            <p:attrNameLst>
                                              <p:attrName>r</p:attrName>
                                            </p:attrNameLst>
                                          </p:cBhvr>
                                        </p:animRot>
                                        <p:animRot by="120000">
                                          <p:cBhvr>
                                            <p:cTn id="35" dur="200" fill="hold">
                                              <p:stCondLst>
                                                <p:cond delay="800"/>
                                              </p:stCondLst>
                                            </p:cTn>
                                            <p:tgtEl>
                                              <p:spTgt spid="21"/>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736454" y="762001"/>
            <a:ext cx="10728614" cy="73846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Bài</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đọc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trước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em</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học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có</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tên</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là</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gì</a:t>
            </a:r>
            <a:r>
              <a:rPr lang="en-US" sz="4000" b="1" kern="0" dirty="0">
                <a:solidFill>
                  <a:srgbClr val="002060"/>
                </a:solidFill>
                <a:latin typeface="Arial"/>
                <a:ea typeface="Arial-Rounded" pitchFamily="34" charset="0"/>
                <a:cs typeface="Arial-Rounded" pitchFamily="34" charset="0"/>
                <a:sym typeface="Arial"/>
              </a:rPr>
              <a:t>?</a:t>
            </a:r>
            <a:endParaRPr kumimoji="0" lang="en-US" sz="40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sp>
        <p:nvSpPr>
          <p:cNvPr id="29" name="Rectangle 28"/>
          <p:cNvSpPr/>
          <p:nvPr/>
        </p:nvSpPr>
        <p:spPr>
          <a:xfrm>
            <a:off x="1888780" y="2574540"/>
            <a:ext cx="8851392" cy="1226585"/>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a:t>
            </a:r>
            <a:r>
              <a:rPr kumimoji="0" lang="vi-VN" sz="36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 </a:t>
            </a:r>
            <a:r>
              <a:rPr lang="en-US" sz="3600" kern="0" noProof="0" dirty="0" err="1">
                <a:solidFill>
                  <a:srgbClr val="002060"/>
                </a:solidFill>
                <a:latin typeface="Arial"/>
                <a:ea typeface="Arial-Rounded" pitchFamily="34" charset="0"/>
                <a:cs typeface="Arial-Rounded" pitchFamily="34" charset="0"/>
                <a:sym typeface="Arial"/>
              </a:rPr>
              <a:t>Thi</a:t>
            </a:r>
            <a:r>
              <a:rPr lang="en-US" sz="3600" kern="0" noProof="0" dirty="0">
                <a:solidFill>
                  <a:srgbClr val="002060"/>
                </a:solidFill>
                <a:latin typeface="Arial"/>
                <a:ea typeface="Arial-Rounded" pitchFamily="34" charset="0"/>
                <a:cs typeface="Arial-Rounded" pitchFamily="34" charset="0"/>
                <a:sym typeface="Arial"/>
              </a:rPr>
              <a:t> </a:t>
            </a:r>
            <a:r>
              <a:rPr lang="en-US" sz="3600" kern="0" noProof="0" dirty="0" err="1">
                <a:solidFill>
                  <a:srgbClr val="002060"/>
                </a:solidFill>
                <a:latin typeface="Arial"/>
                <a:ea typeface="Arial-Rounded" pitchFamily="34" charset="0"/>
                <a:cs typeface="Arial-Rounded" pitchFamily="34" charset="0"/>
                <a:sym typeface="Arial"/>
              </a:rPr>
              <a:t>nhạc</a:t>
            </a:r>
            <a:endParaRPr kumimoji="0" lang="vi-VN" sz="36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30" name="Rectangle 29"/>
          <p:cNvSpPr/>
          <p:nvPr/>
        </p:nvSpPr>
        <p:spPr>
          <a:xfrm>
            <a:off x="1888780" y="3977509"/>
            <a:ext cx="8851392" cy="1257957"/>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 </a:t>
            </a:r>
            <a:r>
              <a:rPr lang="en-US" sz="3600" kern="0" dirty="0" err="1">
                <a:solidFill>
                  <a:srgbClr val="002060"/>
                </a:solidFill>
                <a:latin typeface="Arial"/>
                <a:ea typeface="Arial-Rounded" pitchFamily="34" charset="0"/>
                <a:cs typeface="Arial-Rounded" pitchFamily="34" charset="0"/>
                <a:sym typeface="Arial"/>
              </a:rPr>
              <a:t>Điều</a:t>
            </a:r>
            <a:r>
              <a:rPr lang="en-US" sz="3600" kern="0" dirty="0">
                <a:solidFill>
                  <a:srgbClr val="002060"/>
                </a:solidFill>
                <a:latin typeface="Arial"/>
                <a:ea typeface="Arial-Rounded" pitchFamily="34" charset="0"/>
                <a:cs typeface="Arial-Rounded" pitchFamily="34" charset="0"/>
                <a:sym typeface="Arial"/>
              </a:rPr>
              <a:t> </a:t>
            </a:r>
            <a:r>
              <a:rPr lang="en-US" sz="3600" kern="0" dirty="0" err="1">
                <a:solidFill>
                  <a:srgbClr val="002060"/>
                </a:solidFill>
                <a:latin typeface="Arial"/>
                <a:ea typeface="Arial-Rounded" pitchFamily="34" charset="0"/>
                <a:cs typeface="Arial-Rounded" pitchFamily="34" charset="0"/>
                <a:sym typeface="Arial"/>
              </a:rPr>
              <a:t>kì</a:t>
            </a:r>
            <a:r>
              <a:rPr lang="en-US" sz="3600" kern="0" dirty="0">
                <a:solidFill>
                  <a:srgbClr val="002060"/>
                </a:solidFill>
                <a:latin typeface="Arial"/>
                <a:ea typeface="Arial-Rounded" pitchFamily="34" charset="0"/>
                <a:cs typeface="Arial-Rounded" pitchFamily="34" charset="0"/>
                <a:sym typeface="Arial"/>
              </a:rPr>
              <a:t> </a:t>
            </a:r>
            <a:r>
              <a:rPr lang="en-US" sz="3600" kern="0" dirty="0" err="1">
                <a:solidFill>
                  <a:srgbClr val="002060"/>
                </a:solidFill>
                <a:latin typeface="Arial"/>
                <a:ea typeface="Arial-Rounded" pitchFamily="34" charset="0"/>
                <a:cs typeface="Arial-Rounded" pitchFamily="34" charset="0"/>
                <a:sym typeface="Arial"/>
              </a:rPr>
              <a:t>diệu</a:t>
            </a:r>
            <a:endPar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086" y="2796461"/>
            <a:ext cx="798097" cy="782741"/>
          </a:xfrm>
          <a:prstGeom prst="rect">
            <a:avLst/>
          </a:prstGeom>
        </p:spPr>
      </p:pic>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1170" y="4204225"/>
            <a:ext cx="807556" cy="778352"/>
          </a:xfrm>
          <a:prstGeom prst="rect">
            <a:avLst/>
          </a:prstGeom>
        </p:spPr>
      </p:pic>
      <p:sp>
        <p:nvSpPr>
          <p:cNvPr id="33" name="Rectangle 32"/>
          <p:cNvSpPr/>
          <p:nvPr/>
        </p:nvSpPr>
        <p:spPr>
          <a:xfrm>
            <a:off x="1893749" y="5410200"/>
            <a:ext cx="8851392" cy="122268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C.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Bầu</a:t>
            </a: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và</a:t>
            </a: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Bí</a:t>
            </a:r>
            <a:endPar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4" name="Picture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1170" y="5639187"/>
            <a:ext cx="807556" cy="778352"/>
          </a:xfrm>
          <a:prstGeom prst="rect">
            <a:avLst/>
          </a:prstGeom>
        </p:spPr>
      </p:pic>
      <p:pic>
        <p:nvPicPr>
          <p:cNvPr id="4098"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38768" y="76200"/>
            <a:ext cx="1153233" cy="1275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6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 calcmode="lin" valueType="num">
                                      <p:cBhvr>
                                        <p:cTn id="10" dur="1000" fill="hold"/>
                                        <p:tgtEl>
                                          <p:spTgt spid="29"/>
                                        </p:tgtEl>
                                        <p:attrNameLst>
                                          <p:attrName>ppt_w</p:attrName>
                                        </p:attrNameLst>
                                      </p:cBhvr>
                                      <p:tavLst>
                                        <p:tav tm="0">
                                          <p:val>
                                            <p:strVal val="#ppt_w*0.70"/>
                                          </p:val>
                                        </p:tav>
                                        <p:tav tm="100000">
                                          <p:val>
                                            <p:strVal val="#ppt_w"/>
                                          </p:val>
                                        </p:tav>
                                      </p:tavLst>
                                    </p:anim>
                                    <p:anim calcmode="lin" valueType="num">
                                      <p:cBhvr>
                                        <p:cTn id="11" dur="1000" fill="hold"/>
                                        <p:tgtEl>
                                          <p:spTgt spid="29"/>
                                        </p:tgtEl>
                                        <p:attrNameLst>
                                          <p:attrName>ppt_h</p:attrName>
                                        </p:attrNameLst>
                                      </p:cBhvr>
                                      <p:tavLst>
                                        <p:tav tm="0">
                                          <p:val>
                                            <p:strVal val="#ppt_h"/>
                                          </p:val>
                                        </p:tav>
                                        <p:tav tm="100000">
                                          <p:val>
                                            <p:strVal val="#ppt_h"/>
                                          </p:val>
                                        </p:tav>
                                      </p:tavLst>
                                    </p:anim>
                                    <p:animEffect transition="in" filter="fade">
                                      <p:cBhvr>
                                        <p:cTn id="12" dur="1000"/>
                                        <p:tgtEl>
                                          <p:spTgt spid="29"/>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p:cTn id="15" dur="1000" fill="hold"/>
                                        <p:tgtEl>
                                          <p:spTgt spid="30"/>
                                        </p:tgtEl>
                                        <p:attrNameLst>
                                          <p:attrName>ppt_w</p:attrName>
                                        </p:attrNameLst>
                                      </p:cBhvr>
                                      <p:tavLst>
                                        <p:tav tm="0">
                                          <p:val>
                                            <p:strVal val="#ppt_w*0.70"/>
                                          </p:val>
                                        </p:tav>
                                        <p:tav tm="100000">
                                          <p:val>
                                            <p:strVal val="#ppt_w"/>
                                          </p:val>
                                        </p:tav>
                                      </p:tavLst>
                                    </p:anim>
                                    <p:anim calcmode="lin" valueType="num">
                                      <p:cBhvr>
                                        <p:cTn id="16" dur="1000" fill="hold"/>
                                        <p:tgtEl>
                                          <p:spTgt spid="30"/>
                                        </p:tgtEl>
                                        <p:attrNameLst>
                                          <p:attrName>ppt_h</p:attrName>
                                        </p:attrNameLst>
                                      </p:cBhvr>
                                      <p:tavLst>
                                        <p:tav tm="0">
                                          <p:val>
                                            <p:strVal val="#ppt_h"/>
                                          </p:val>
                                        </p:tav>
                                        <p:tav tm="100000">
                                          <p:val>
                                            <p:strVal val="#ppt_h"/>
                                          </p:val>
                                        </p:tav>
                                      </p:tavLst>
                                    </p:anim>
                                    <p:animEffect transition="in" filter="fade">
                                      <p:cBhvr>
                                        <p:cTn id="17" dur="1000"/>
                                        <p:tgtEl>
                                          <p:spTgt spid="30"/>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p:cTn id="20" dur="1000" fill="hold"/>
                                        <p:tgtEl>
                                          <p:spTgt spid="33"/>
                                        </p:tgtEl>
                                        <p:attrNameLst>
                                          <p:attrName>ppt_w</p:attrName>
                                        </p:attrNameLst>
                                      </p:cBhvr>
                                      <p:tavLst>
                                        <p:tav tm="0">
                                          <p:val>
                                            <p:strVal val="#ppt_w*0.70"/>
                                          </p:val>
                                        </p:tav>
                                        <p:tav tm="100000">
                                          <p:val>
                                            <p:strVal val="#ppt_w"/>
                                          </p:val>
                                        </p:tav>
                                      </p:tavLst>
                                    </p:anim>
                                    <p:anim calcmode="lin" valueType="num">
                                      <p:cBhvr>
                                        <p:cTn id="21" dur="1000" fill="hold"/>
                                        <p:tgtEl>
                                          <p:spTgt spid="33"/>
                                        </p:tgtEl>
                                        <p:attrNameLst>
                                          <p:attrName>ppt_h</p:attrName>
                                        </p:attrNameLst>
                                      </p:cBhvr>
                                      <p:tavLst>
                                        <p:tav tm="0">
                                          <p:val>
                                            <p:strVal val="#ppt_h"/>
                                          </p:val>
                                        </p:tav>
                                        <p:tav tm="100000">
                                          <p:val>
                                            <p:strVal val="#ppt_h"/>
                                          </p:val>
                                        </p:tav>
                                      </p:tavLst>
                                    </p:anim>
                                    <p:animEffect transition="in" filter="fade">
                                      <p:cBhvr>
                                        <p:cTn id="22"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29"/>
                                        </p:tgtEl>
                                        <p:attrNameLst>
                                          <p:attrName>fillcolor</p:attrName>
                                        </p:attrNameLst>
                                      </p:cBhvr>
                                      <p:to>
                                        <a:schemeClr val="bg2"/>
                                      </p:to>
                                    </p:animClr>
                                    <p:set>
                                      <p:cBhvr>
                                        <p:cTn id="28" dur="250" fill="hold"/>
                                        <p:tgtEl>
                                          <p:spTgt spid="29"/>
                                        </p:tgtEl>
                                        <p:attrNameLst>
                                          <p:attrName>fill.type</p:attrName>
                                        </p:attrNameLst>
                                      </p:cBhvr>
                                      <p:to>
                                        <p:strVal val="solid"/>
                                      </p:to>
                                    </p:set>
                                    <p:set>
                                      <p:cBhvr>
                                        <p:cTn id="29" dur="250" fill="hold"/>
                                        <p:tgtEl>
                                          <p:spTgt spid="2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30" presetID="1" presetClass="emph" presetSubtype="2" fill="hold" nodeType="withEffect">
                                  <p:stCondLst>
                                    <p:cond delay="500"/>
                                  </p:stCondLst>
                                  <p:childTnLst>
                                    <p:animClr clrSpc="rgb" dir="cw">
                                      <p:cBhvr>
                                        <p:cTn id="31" dur="250" fill="hold"/>
                                        <p:tgtEl>
                                          <p:spTgt spid="29"/>
                                        </p:tgtEl>
                                        <p:attrNameLst>
                                          <p:attrName>fillcolor</p:attrName>
                                        </p:attrNameLst>
                                      </p:cBhvr>
                                      <p:to>
                                        <a:srgbClr val="FFFF00"/>
                                      </p:to>
                                    </p:animClr>
                                    <p:set>
                                      <p:cBhvr>
                                        <p:cTn id="32" dur="250" fill="hold"/>
                                        <p:tgtEl>
                                          <p:spTgt spid="29"/>
                                        </p:tgtEl>
                                        <p:attrNameLst>
                                          <p:attrName>fill.type</p:attrName>
                                        </p:attrNameLst>
                                      </p:cBhvr>
                                      <p:to>
                                        <p:strVal val="solid"/>
                                      </p:to>
                                    </p:set>
                                    <p:set>
                                      <p:cBhvr>
                                        <p:cTn id="33" dur="250" fill="hold"/>
                                        <p:tgtEl>
                                          <p:spTgt spid="29"/>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31"/>
                                        </p:tgtEl>
                                        <p:attrNameLst>
                                          <p:attrName>style.visibility</p:attrName>
                                        </p:attrNameLst>
                                      </p:cBhvr>
                                      <p:to>
                                        <p:strVal val="visible"/>
                                      </p:to>
                                    </p:set>
                                    <p:anim calcmode="lin" valueType="num">
                                      <p:cBhvr>
                                        <p:cTn id="36" dur="250" fill="hold"/>
                                        <p:tgtEl>
                                          <p:spTgt spid="31"/>
                                        </p:tgtEl>
                                        <p:attrNameLst>
                                          <p:attrName>ppt_w</p:attrName>
                                        </p:attrNameLst>
                                      </p:cBhvr>
                                      <p:tavLst>
                                        <p:tav tm="0">
                                          <p:val>
                                            <p:strVal val="4*#ppt_w"/>
                                          </p:val>
                                        </p:tav>
                                        <p:tav tm="100000">
                                          <p:val>
                                            <p:strVal val="#ppt_w"/>
                                          </p:val>
                                        </p:tav>
                                      </p:tavLst>
                                    </p:anim>
                                    <p:anim calcmode="lin" valueType="num">
                                      <p:cBhvr>
                                        <p:cTn id="37" dur="250" fill="hold"/>
                                        <p:tgtEl>
                                          <p:spTgt spid="3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30"/>
                                        </p:tgtEl>
                                        <p:attrNameLst>
                                          <p:attrName>fillcolor</p:attrName>
                                        </p:attrNameLst>
                                      </p:cBhvr>
                                      <p:to>
                                        <a:schemeClr val="accent1"/>
                                      </p:to>
                                    </p:animClr>
                                    <p:set>
                                      <p:cBhvr>
                                        <p:cTn id="43" dur="250" fill="hold"/>
                                        <p:tgtEl>
                                          <p:spTgt spid="30"/>
                                        </p:tgtEl>
                                        <p:attrNameLst>
                                          <p:attrName>fill.type</p:attrName>
                                        </p:attrNameLst>
                                      </p:cBhvr>
                                      <p:to>
                                        <p:strVal val="solid"/>
                                      </p:to>
                                    </p:set>
                                    <p:set>
                                      <p:cBhvr>
                                        <p:cTn id="44" dur="250" fill="hold"/>
                                        <p:tgtEl>
                                          <p:spTgt spid="30"/>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par>
                                <p:cTn id="45" presetID="1" presetClass="emph" presetSubtype="2" fill="hold" nodeType="withEffect">
                                  <p:stCondLst>
                                    <p:cond delay="500"/>
                                  </p:stCondLst>
                                  <p:childTnLst>
                                    <p:animClr clrSpc="rgb" dir="cw">
                                      <p:cBhvr>
                                        <p:cTn id="46" dur="250" fill="hold"/>
                                        <p:tgtEl>
                                          <p:spTgt spid="30"/>
                                        </p:tgtEl>
                                        <p:attrNameLst>
                                          <p:attrName>fillcolor</p:attrName>
                                        </p:attrNameLst>
                                      </p:cBhvr>
                                      <p:to>
                                        <a:schemeClr val="accent1"/>
                                      </p:to>
                                    </p:animClr>
                                    <p:set>
                                      <p:cBhvr>
                                        <p:cTn id="47" dur="250" fill="hold"/>
                                        <p:tgtEl>
                                          <p:spTgt spid="30"/>
                                        </p:tgtEl>
                                        <p:attrNameLst>
                                          <p:attrName>fill.type</p:attrName>
                                        </p:attrNameLst>
                                      </p:cBhvr>
                                      <p:to>
                                        <p:strVal val="solid"/>
                                      </p:to>
                                    </p:set>
                                    <p:set>
                                      <p:cBhvr>
                                        <p:cTn id="48" dur="250" fill="hold"/>
                                        <p:tgtEl>
                                          <p:spTgt spid="30"/>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32"/>
                                        </p:tgtEl>
                                        <p:attrNameLst>
                                          <p:attrName>style.visibility</p:attrName>
                                        </p:attrNameLst>
                                      </p:cBhvr>
                                      <p:to>
                                        <p:strVal val="visible"/>
                                      </p:to>
                                    </p:set>
                                    <p:anim calcmode="lin" valueType="num">
                                      <p:cBhvr>
                                        <p:cTn id="51" dur="250" fill="hold"/>
                                        <p:tgtEl>
                                          <p:spTgt spid="32"/>
                                        </p:tgtEl>
                                        <p:attrNameLst>
                                          <p:attrName>ppt_w</p:attrName>
                                        </p:attrNameLst>
                                      </p:cBhvr>
                                      <p:tavLst>
                                        <p:tav tm="0">
                                          <p:val>
                                            <p:strVal val="4*#ppt_w"/>
                                          </p:val>
                                        </p:tav>
                                        <p:tav tm="100000">
                                          <p:val>
                                            <p:strVal val="#ppt_w"/>
                                          </p:val>
                                        </p:tav>
                                      </p:tavLst>
                                    </p:anim>
                                    <p:anim calcmode="lin" valueType="num">
                                      <p:cBhvr>
                                        <p:cTn id="52" dur="250" fill="hold"/>
                                        <p:tgtEl>
                                          <p:spTgt spid="3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0"/>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33"/>
                                        </p:tgtEl>
                                        <p:attrNameLst>
                                          <p:attrName>fillcolor</p:attrName>
                                        </p:attrNameLst>
                                      </p:cBhvr>
                                      <p:to>
                                        <a:schemeClr val="accent1"/>
                                      </p:to>
                                    </p:animClr>
                                    <p:set>
                                      <p:cBhvr>
                                        <p:cTn id="58" dur="250" fill="hold"/>
                                        <p:tgtEl>
                                          <p:spTgt spid="33"/>
                                        </p:tgtEl>
                                        <p:attrNameLst>
                                          <p:attrName>fill.type</p:attrName>
                                        </p:attrNameLst>
                                      </p:cBhvr>
                                      <p:to>
                                        <p:strVal val="solid"/>
                                      </p:to>
                                    </p:set>
                                    <p:set>
                                      <p:cBhvr>
                                        <p:cTn id="59" dur="250" fill="hold"/>
                                        <p:tgtEl>
                                          <p:spTgt spid="33"/>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click.wav"/>
                                        </p:tgtEl>
                                      </p:cMediaNode>
                                    </p:audio>
                                  </p:subTnLst>
                                </p:cTn>
                              </p:par>
                              <p:par>
                                <p:cTn id="60" presetID="1" presetClass="emph" presetSubtype="2" fill="hold" nodeType="withEffect">
                                  <p:stCondLst>
                                    <p:cond delay="500"/>
                                  </p:stCondLst>
                                  <p:childTnLst>
                                    <p:animClr clrSpc="rgb" dir="cw">
                                      <p:cBhvr>
                                        <p:cTn id="61" dur="250" fill="hold"/>
                                        <p:tgtEl>
                                          <p:spTgt spid="33"/>
                                        </p:tgtEl>
                                        <p:attrNameLst>
                                          <p:attrName>fillcolor</p:attrName>
                                        </p:attrNameLst>
                                      </p:cBhvr>
                                      <p:to>
                                        <a:schemeClr val="accent1"/>
                                      </p:to>
                                    </p:animClr>
                                    <p:set>
                                      <p:cBhvr>
                                        <p:cTn id="62" dur="250" fill="hold"/>
                                        <p:tgtEl>
                                          <p:spTgt spid="33"/>
                                        </p:tgtEl>
                                        <p:attrNameLst>
                                          <p:attrName>fill.type</p:attrName>
                                        </p:attrNameLst>
                                      </p:cBhvr>
                                      <p:to>
                                        <p:strVal val="solid"/>
                                      </p:to>
                                    </p:set>
                                    <p:set>
                                      <p:cBhvr>
                                        <p:cTn id="63" dur="250" fill="hold"/>
                                        <p:tgtEl>
                                          <p:spTgt spid="33"/>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34"/>
                                        </p:tgtEl>
                                        <p:attrNameLst>
                                          <p:attrName>style.visibility</p:attrName>
                                        </p:attrNameLst>
                                      </p:cBhvr>
                                      <p:to>
                                        <p:strVal val="visible"/>
                                      </p:to>
                                    </p:set>
                                    <p:anim calcmode="lin" valueType="num">
                                      <p:cBhvr>
                                        <p:cTn id="66" dur="250" fill="hold"/>
                                        <p:tgtEl>
                                          <p:spTgt spid="34"/>
                                        </p:tgtEl>
                                        <p:attrNameLst>
                                          <p:attrName>ppt_w</p:attrName>
                                        </p:attrNameLst>
                                      </p:cBhvr>
                                      <p:tavLst>
                                        <p:tav tm="0">
                                          <p:val>
                                            <p:strVal val="4*#ppt_w"/>
                                          </p:val>
                                        </p:tav>
                                        <p:tav tm="100000">
                                          <p:val>
                                            <p:strVal val="#ppt_w"/>
                                          </p:val>
                                        </p:tav>
                                      </p:tavLst>
                                    </p:anim>
                                    <p:anim calcmode="lin" valueType="num">
                                      <p:cBhvr>
                                        <p:cTn id="67" dur="250" fill="hold"/>
                                        <p:tgtEl>
                                          <p:spTgt spid="3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3"/>
                  </p:tgtEl>
                </p:cond>
              </p:nextCondLst>
            </p:seq>
          </p:childTnLst>
        </p:cTn>
      </p:par>
    </p:tnLst>
    <p:bldLst>
      <p:bldP spid="28" grpId="0" animBg="1"/>
      <p:bldP spid="29" grpId="0" animBg="1"/>
      <p:bldP spid="30"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896233" y="5457806"/>
            <a:ext cx="8851392" cy="92394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C. </a:t>
            </a:r>
            <a:r>
              <a:rPr kumimoji="0" lang="en-US" sz="32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Ve</a:t>
            </a: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sầu</a:t>
            </a: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gà</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trống</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dế</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mèn</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họa</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mi,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thầy</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vàng</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anh</a:t>
            </a:r>
            <a:endParaRPr kumimoji="0" lang="vi-VN" sz="32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14" name="Rectangle 13"/>
          <p:cNvSpPr/>
          <p:nvPr/>
        </p:nvSpPr>
        <p:spPr>
          <a:xfrm>
            <a:off x="1888780" y="4215034"/>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buClr>
                <a:srgbClr val="000000"/>
              </a:buClr>
            </a:pP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 </a:t>
            </a:r>
            <a:r>
              <a:rPr lang="en-US" sz="3200" kern="0" dirty="0" err="1">
                <a:solidFill>
                  <a:srgbClr val="002060"/>
                </a:solidFill>
                <a:ea typeface="Arial-Rounded" pitchFamily="34" charset="0"/>
                <a:cs typeface="Arial-Rounded" pitchFamily="34" charset="0"/>
                <a:sym typeface="Arial"/>
              </a:rPr>
              <a:t>Ve</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sầu</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gà</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trống</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dế</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mèn</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họa</a:t>
            </a:r>
            <a:r>
              <a:rPr lang="en-US" sz="3200" kern="0" dirty="0">
                <a:solidFill>
                  <a:srgbClr val="002060"/>
                </a:solidFill>
                <a:ea typeface="Arial-Rounded" pitchFamily="34" charset="0"/>
                <a:cs typeface="Arial-Rounded" pitchFamily="34" charset="0"/>
                <a:sym typeface="Arial"/>
              </a:rPr>
              <a:t> mi, </a:t>
            </a:r>
            <a:r>
              <a:rPr lang="en-US" sz="3200" kern="0" dirty="0" err="1">
                <a:solidFill>
                  <a:srgbClr val="002060"/>
                </a:solidFill>
                <a:ea typeface="Arial-Rounded" pitchFamily="34" charset="0"/>
                <a:cs typeface="Arial-Rounded" pitchFamily="34" charset="0"/>
                <a:sym typeface="Arial"/>
              </a:rPr>
              <a:t>thầy</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chim</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sáo</a:t>
            </a:r>
            <a:endPar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8939" y="5365345"/>
            <a:ext cx="798097" cy="782741"/>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8895" y="4228184"/>
            <a:ext cx="807556" cy="778352"/>
          </a:xfrm>
          <a:prstGeom prst="rect">
            <a:avLst/>
          </a:prstGeom>
        </p:spPr>
      </p:pic>
      <p:sp>
        <p:nvSpPr>
          <p:cNvPr id="17" name="Rectangle 16"/>
          <p:cNvSpPr/>
          <p:nvPr/>
        </p:nvSpPr>
        <p:spPr>
          <a:xfrm>
            <a:off x="1893749" y="2984236"/>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buClr>
                <a:srgbClr val="000000"/>
              </a:buClr>
            </a:pPr>
            <a:r>
              <a:rPr lang="en-US" sz="3200" kern="0" dirty="0">
                <a:solidFill>
                  <a:srgbClr val="002060"/>
                </a:solidFill>
                <a:ea typeface="Arial-Rounded" pitchFamily="34" charset="0"/>
                <a:cs typeface="Arial-Rounded" pitchFamily="34" charset="0"/>
                <a:sym typeface="Arial"/>
              </a:rPr>
              <a:t>A. </a:t>
            </a:r>
            <a:r>
              <a:rPr lang="en-US" sz="3200" kern="0" dirty="0" err="1">
                <a:solidFill>
                  <a:srgbClr val="002060"/>
                </a:solidFill>
                <a:ea typeface="Arial-Rounded" pitchFamily="34" charset="0"/>
                <a:cs typeface="Arial-Rounded" pitchFamily="34" charset="0"/>
                <a:sym typeface="Arial"/>
              </a:rPr>
              <a:t>Ve</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sầu</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gà</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mái</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dế</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choắt</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họa</a:t>
            </a:r>
            <a:r>
              <a:rPr lang="en-US" sz="3200" kern="0" dirty="0">
                <a:solidFill>
                  <a:srgbClr val="002060"/>
                </a:solidFill>
                <a:ea typeface="Arial-Rounded" pitchFamily="34" charset="0"/>
                <a:cs typeface="Arial-Rounded" pitchFamily="34" charset="0"/>
                <a:sym typeface="Arial"/>
              </a:rPr>
              <a:t> mi, </a:t>
            </a:r>
            <a:r>
              <a:rPr lang="en-US" sz="3200" kern="0" dirty="0" err="1">
                <a:solidFill>
                  <a:srgbClr val="002060"/>
                </a:solidFill>
                <a:ea typeface="Arial-Rounded" pitchFamily="34" charset="0"/>
                <a:cs typeface="Arial-Rounded" pitchFamily="34" charset="0"/>
                <a:sym typeface="Arial"/>
              </a:rPr>
              <a:t>thầy</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chim</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sáo</a:t>
            </a:r>
            <a:endParaRPr lang="en-US" sz="3200" kern="0" dirty="0">
              <a:solidFill>
                <a:srgbClr val="002060"/>
              </a:solidFill>
              <a:ea typeface="Arial-Rounded" pitchFamily="34" charset="0"/>
              <a:cs typeface="Arial-Rounded" pitchFamily="34" charset="0"/>
              <a:sym typeface="Arial"/>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32695" y="3023090"/>
            <a:ext cx="807556" cy="778352"/>
          </a:xfrm>
          <a:prstGeom prst="rect">
            <a:avLst/>
          </a:prstGeom>
        </p:spPr>
      </p:pic>
      <p:sp>
        <p:nvSpPr>
          <p:cNvPr id="19" name="Rectangle 18"/>
          <p:cNvSpPr/>
          <p:nvPr/>
        </p:nvSpPr>
        <p:spPr>
          <a:xfrm>
            <a:off x="200025" y="762000"/>
            <a:ext cx="11801475" cy="1477130"/>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Trong</a:t>
            </a:r>
            <a:r>
              <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bài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đọc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nhạc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có</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những</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nhân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vật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nào</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a:t>
            </a:r>
            <a:endPar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5122"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02449" y="29832"/>
            <a:ext cx="1040045" cy="1177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39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1000" fill="hold"/>
                                        <p:tgtEl>
                                          <p:spTgt spid="13"/>
                                        </p:tgtEl>
                                        <p:attrNameLst>
                                          <p:attrName>ppt_w</p:attrName>
                                        </p:attrNameLst>
                                      </p:cBhvr>
                                      <p:tavLst>
                                        <p:tav tm="0">
                                          <p:val>
                                            <p:strVal val="#ppt_w*0.70"/>
                                          </p:val>
                                        </p:tav>
                                        <p:tav tm="100000">
                                          <p:val>
                                            <p:strVal val="#ppt_w"/>
                                          </p:val>
                                        </p:tav>
                                      </p:tavLst>
                                    </p:anim>
                                    <p:anim calcmode="lin" valueType="num">
                                      <p:cBhvr>
                                        <p:cTn id="11" dur="1000" fill="hold"/>
                                        <p:tgtEl>
                                          <p:spTgt spid="13"/>
                                        </p:tgtEl>
                                        <p:attrNameLst>
                                          <p:attrName>ppt_h</p:attrName>
                                        </p:attrNameLst>
                                      </p:cBhvr>
                                      <p:tavLst>
                                        <p:tav tm="0">
                                          <p:val>
                                            <p:strVal val="#ppt_h"/>
                                          </p:val>
                                        </p:tav>
                                        <p:tav tm="100000">
                                          <p:val>
                                            <p:strVal val="#ppt_h"/>
                                          </p:val>
                                        </p:tav>
                                      </p:tavLst>
                                    </p:anim>
                                    <p:animEffect transition="in" filter="fade">
                                      <p:cBhvr>
                                        <p:cTn id="12" dur="1000"/>
                                        <p:tgtEl>
                                          <p:spTgt spid="13"/>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strVal val="#ppt_w*0.70"/>
                                          </p:val>
                                        </p:tav>
                                        <p:tav tm="100000">
                                          <p:val>
                                            <p:strVal val="#ppt_w"/>
                                          </p:val>
                                        </p:tav>
                                      </p:tavLst>
                                    </p:anim>
                                    <p:anim calcmode="lin" valueType="num">
                                      <p:cBhvr>
                                        <p:cTn id="16" dur="1000" fill="hold"/>
                                        <p:tgtEl>
                                          <p:spTgt spid="14"/>
                                        </p:tgtEl>
                                        <p:attrNameLst>
                                          <p:attrName>ppt_h</p:attrName>
                                        </p:attrNameLst>
                                      </p:cBhvr>
                                      <p:tavLst>
                                        <p:tav tm="0">
                                          <p:val>
                                            <p:strVal val="#ppt_h"/>
                                          </p:val>
                                        </p:tav>
                                        <p:tav tm="100000">
                                          <p:val>
                                            <p:strVal val="#ppt_h"/>
                                          </p:val>
                                        </p:tav>
                                      </p:tavLst>
                                    </p:anim>
                                    <p:animEffect transition="in" filter="fade">
                                      <p:cBhvr>
                                        <p:cTn id="17" dur="1000"/>
                                        <p:tgtEl>
                                          <p:spTgt spid="14"/>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ppt_w</p:attrName>
                                        </p:attrNameLst>
                                      </p:cBhvr>
                                      <p:tavLst>
                                        <p:tav tm="0">
                                          <p:val>
                                            <p:strVal val="#ppt_w*0.70"/>
                                          </p:val>
                                        </p:tav>
                                        <p:tav tm="100000">
                                          <p:val>
                                            <p:strVal val="#ppt_w"/>
                                          </p:val>
                                        </p:tav>
                                      </p:tavLst>
                                    </p:anim>
                                    <p:anim calcmode="lin" valueType="num">
                                      <p:cBhvr>
                                        <p:cTn id="21" dur="1000" fill="hold"/>
                                        <p:tgtEl>
                                          <p:spTgt spid="17"/>
                                        </p:tgtEl>
                                        <p:attrNameLst>
                                          <p:attrName>ppt_h</p:attrName>
                                        </p:attrNameLst>
                                      </p:cBhvr>
                                      <p:tavLst>
                                        <p:tav tm="0">
                                          <p:val>
                                            <p:strVal val="#ppt_h"/>
                                          </p:val>
                                        </p:tav>
                                        <p:tav tm="100000">
                                          <p:val>
                                            <p:strVal val="#ppt_h"/>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13"/>
                                        </p:tgtEl>
                                        <p:attrNameLst>
                                          <p:attrName>fillcolor</p:attrName>
                                        </p:attrNameLst>
                                      </p:cBhvr>
                                      <p:to>
                                        <a:schemeClr val="bg2"/>
                                      </p:to>
                                    </p:animClr>
                                    <p:set>
                                      <p:cBhvr>
                                        <p:cTn id="28" dur="250" fill="hold"/>
                                        <p:tgtEl>
                                          <p:spTgt spid="13"/>
                                        </p:tgtEl>
                                        <p:attrNameLst>
                                          <p:attrName>fill.type</p:attrName>
                                        </p:attrNameLst>
                                      </p:cBhvr>
                                      <p:to>
                                        <p:strVal val="solid"/>
                                      </p:to>
                                    </p:set>
                                    <p:set>
                                      <p:cBhvr>
                                        <p:cTn id="29" dur="250" fill="hold"/>
                                        <p:tgtEl>
                                          <p:spTgt spid="13"/>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par>
                                <p:cTn id="30" presetID="1" presetClass="emph" presetSubtype="2" fill="hold" nodeType="withEffect">
                                  <p:stCondLst>
                                    <p:cond delay="500"/>
                                  </p:stCondLst>
                                  <p:childTnLst>
                                    <p:animClr clrSpc="rgb" dir="cw">
                                      <p:cBhvr>
                                        <p:cTn id="31" dur="250" fill="hold"/>
                                        <p:tgtEl>
                                          <p:spTgt spid="13"/>
                                        </p:tgtEl>
                                        <p:attrNameLst>
                                          <p:attrName>fillcolor</p:attrName>
                                        </p:attrNameLst>
                                      </p:cBhvr>
                                      <p:to>
                                        <a:srgbClr val="FFFF00"/>
                                      </p:to>
                                    </p:animClr>
                                    <p:set>
                                      <p:cBhvr>
                                        <p:cTn id="32" dur="250" fill="hold"/>
                                        <p:tgtEl>
                                          <p:spTgt spid="13"/>
                                        </p:tgtEl>
                                        <p:attrNameLst>
                                          <p:attrName>fill.type</p:attrName>
                                        </p:attrNameLst>
                                      </p:cBhvr>
                                      <p:to>
                                        <p:strVal val="solid"/>
                                      </p:to>
                                    </p:set>
                                    <p:set>
                                      <p:cBhvr>
                                        <p:cTn id="33" dur="250" fill="hold"/>
                                        <p:tgtEl>
                                          <p:spTgt spid="13"/>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15"/>
                                        </p:tgtEl>
                                        <p:attrNameLst>
                                          <p:attrName>style.visibility</p:attrName>
                                        </p:attrNameLst>
                                      </p:cBhvr>
                                      <p:to>
                                        <p:strVal val="visible"/>
                                      </p:to>
                                    </p:set>
                                    <p:anim calcmode="lin" valueType="num">
                                      <p:cBhvr>
                                        <p:cTn id="36" dur="250" fill="hold"/>
                                        <p:tgtEl>
                                          <p:spTgt spid="15"/>
                                        </p:tgtEl>
                                        <p:attrNameLst>
                                          <p:attrName>ppt_w</p:attrName>
                                        </p:attrNameLst>
                                      </p:cBhvr>
                                      <p:tavLst>
                                        <p:tav tm="0">
                                          <p:val>
                                            <p:strVal val="4*#ppt_w"/>
                                          </p:val>
                                        </p:tav>
                                        <p:tav tm="100000">
                                          <p:val>
                                            <p:strVal val="#ppt_w"/>
                                          </p:val>
                                        </p:tav>
                                      </p:tavLst>
                                    </p:anim>
                                    <p:anim calcmode="lin" valueType="num">
                                      <p:cBhvr>
                                        <p:cTn id="37"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14"/>
                                        </p:tgtEl>
                                        <p:attrNameLst>
                                          <p:attrName>fillcolor</p:attrName>
                                        </p:attrNameLst>
                                      </p:cBhvr>
                                      <p:to>
                                        <a:schemeClr val="accent1"/>
                                      </p:to>
                                    </p:animClr>
                                    <p:set>
                                      <p:cBhvr>
                                        <p:cTn id="43" dur="250" fill="hold"/>
                                        <p:tgtEl>
                                          <p:spTgt spid="14"/>
                                        </p:tgtEl>
                                        <p:attrNameLst>
                                          <p:attrName>fill.type</p:attrName>
                                        </p:attrNameLst>
                                      </p:cBhvr>
                                      <p:to>
                                        <p:strVal val="solid"/>
                                      </p:to>
                                    </p:set>
                                    <p:set>
                                      <p:cBhvr>
                                        <p:cTn id="44" dur="250" fill="hold"/>
                                        <p:tgtEl>
                                          <p:spTgt spid="14"/>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14"/>
                                        </p:tgtEl>
                                        <p:attrNameLst>
                                          <p:attrName>fillcolor</p:attrName>
                                        </p:attrNameLst>
                                      </p:cBhvr>
                                      <p:to>
                                        <a:schemeClr val="accent1"/>
                                      </p:to>
                                    </p:animClr>
                                    <p:set>
                                      <p:cBhvr>
                                        <p:cTn id="47" dur="250" fill="hold"/>
                                        <p:tgtEl>
                                          <p:spTgt spid="14"/>
                                        </p:tgtEl>
                                        <p:attrNameLst>
                                          <p:attrName>fill.type</p:attrName>
                                        </p:attrNameLst>
                                      </p:cBhvr>
                                      <p:to>
                                        <p:strVal val="solid"/>
                                      </p:to>
                                    </p:set>
                                    <p:set>
                                      <p:cBhvr>
                                        <p:cTn id="48" dur="250" fill="hold"/>
                                        <p:tgtEl>
                                          <p:spTgt spid="14"/>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6"/>
                                        </p:tgtEl>
                                        <p:attrNameLst>
                                          <p:attrName>style.visibility</p:attrName>
                                        </p:attrNameLst>
                                      </p:cBhvr>
                                      <p:to>
                                        <p:strVal val="visible"/>
                                      </p:to>
                                    </p:set>
                                    <p:anim calcmode="lin" valueType="num">
                                      <p:cBhvr>
                                        <p:cTn id="51" dur="250" fill="hold"/>
                                        <p:tgtEl>
                                          <p:spTgt spid="16"/>
                                        </p:tgtEl>
                                        <p:attrNameLst>
                                          <p:attrName>ppt_w</p:attrName>
                                        </p:attrNameLst>
                                      </p:cBhvr>
                                      <p:tavLst>
                                        <p:tav tm="0">
                                          <p:val>
                                            <p:strVal val="4*#ppt_w"/>
                                          </p:val>
                                        </p:tav>
                                        <p:tav tm="100000">
                                          <p:val>
                                            <p:strVal val="#ppt_w"/>
                                          </p:val>
                                        </p:tav>
                                      </p:tavLst>
                                    </p:anim>
                                    <p:anim calcmode="lin" valueType="num">
                                      <p:cBhvr>
                                        <p:cTn id="52"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17"/>
                                        </p:tgtEl>
                                        <p:attrNameLst>
                                          <p:attrName>fillcolor</p:attrName>
                                        </p:attrNameLst>
                                      </p:cBhvr>
                                      <p:to>
                                        <a:schemeClr val="accent1"/>
                                      </p:to>
                                    </p:animClr>
                                    <p:set>
                                      <p:cBhvr>
                                        <p:cTn id="58" dur="250" fill="hold"/>
                                        <p:tgtEl>
                                          <p:spTgt spid="17"/>
                                        </p:tgtEl>
                                        <p:attrNameLst>
                                          <p:attrName>fill.type</p:attrName>
                                        </p:attrNameLst>
                                      </p:cBhvr>
                                      <p:to>
                                        <p:strVal val="solid"/>
                                      </p:to>
                                    </p:set>
                                    <p:set>
                                      <p:cBhvr>
                                        <p:cTn id="59" dur="250" fill="hold"/>
                                        <p:tgtEl>
                                          <p:spTgt spid="17"/>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17"/>
                                        </p:tgtEl>
                                        <p:attrNameLst>
                                          <p:attrName>fillcolor</p:attrName>
                                        </p:attrNameLst>
                                      </p:cBhvr>
                                      <p:to>
                                        <a:schemeClr val="accent1"/>
                                      </p:to>
                                    </p:animClr>
                                    <p:set>
                                      <p:cBhvr>
                                        <p:cTn id="62" dur="250" fill="hold"/>
                                        <p:tgtEl>
                                          <p:spTgt spid="17"/>
                                        </p:tgtEl>
                                        <p:attrNameLst>
                                          <p:attrName>fill.type</p:attrName>
                                        </p:attrNameLst>
                                      </p:cBhvr>
                                      <p:to>
                                        <p:strVal val="solid"/>
                                      </p:to>
                                    </p:set>
                                    <p:set>
                                      <p:cBhvr>
                                        <p:cTn id="63" dur="250" fill="hold"/>
                                        <p:tgtEl>
                                          <p:spTgt spid="17"/>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18"/>
                                        </p:tgtEl>
                                        <p:attrNameLst>
                                          <p:attrName>style.visibility</p:attrName>
                                        </p:attrNameLst>
                                      </p:cBhvr>
                                      <p:to>
                                        <p:strVal val="visible"/>
                                      </p:to>
                                    </p:set>
                                    <p:anim calcmode="lin" valueType="num">
                                      <p:cBhvr>
                                        <p:cTn id="66" dur="250" fill="hold"/>
                                        <p:tgtEl>
                                          <p:spTgt spid="18"/>
                                        </p:tgtEl>
                                        <p:attrNameLst>
                                          <p:attrName>ppt_w</p:attrName>
                                        </p:attrNameLst>
                                      </p:cBhvr>
                                      <p:tavLst>
                                        <p:tav tm="0">
                                          <p:val>
                                            <p:strVal val="4*#ppt_w"/>
                                          </p:val>
                                        </p:tav>
                                        <p:tav tm="100000">
                                          <p:val>
                                            <p:strVal val="#ppt_w"/>
                                          </p:val>
                                        </p:tav>
                                      </p:tavLst>
                                    </p:anim>
                                    <p:anim calcmode="lin" valueType="num">
                                      <p:cBhvr>
                                        <p:cTn id="67"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7"/>
                  </p:tgtEl>
                </p:cond>
              </p:nextCondLst>
            </p:seq>
          </p:childTnLst>
        </p:cTn>
      </p:par>
    </p:tnLst>
    <p:bldLst>
      <p:bldP spid="13" grpId="0" animBg="1"/>
      <p:bldP spid="14" grpId="0" animBg="1"/>
      <p:bldP spid="17"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896233" y="424815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a:t>
            </a:r>
            <a:r>
              <a:rPr kumimoji="0" lang="vi-VN" sz="44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Ve</a:t>
            </a: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sầu</a:t>
            </a:r>
            <a:endParaRPr kumimoji="0" lang="vi-VN" sz="44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11" name="Rectangle 10"/>
          <p:cNvSpPr/>
          <p:nvPr/>
        </p:nvSpPr>
        <p:spPr>
          <a:xfrm>
            <a:off x="1888780" y="5495945"/>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C.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Dế</a:t>
            </a:r>
            <a:r>
              <a:rPr kumimoji="0" lang="en-US" sz="44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mèn</a:t>
            </a:r>
            <a:endPar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44539" y="4308090"/>
            <a:ext cx="798097" cy="782741"/>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1170" y="5566245"/>
            <a:ext cx="807556" cy="778352"/>
          </a:xfrm>
          <a:prstGeom prst="rect">
            <a:avLst/>
          </a:prstGeom>
        </p:spPr>
      </p:pic>
      <p:sp>
        <p:nvSpPr>
          <p:cNvPr id="14" name="Rectangle 13"/>
          <p:cNvSpPr/>
          <p:nvPr/>
        </p:nvSpPr>
        <p:spPr>
          <a:xfrm>
            <a:off x="1893749" y="2984236"/>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Gà</a:t>
            </a:r>
            <a:r>
              <a:rPr kumimoji="0" lang="en-US" sz="44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trống</a:t>
            </a:r>
            <a:endPar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1170" y="3061190"/>
            <a:ext cx="807556" cy="778352"/>
          </a:xfrm>
          <a:prstGeom prst="rect">
            <a:avLst/>
          </a:prstGeom>
        </p:spPr>
      </p:pic>
      <p:sp>
        <p:nvSpPr>
          <p:cNvPr id="16" name="Rectangle 15"/>
          <p:cNvSpPr/>
          <p:nvPr/>
        </p:nvSpPr>
        <p:spPr>
          <a:xfrm>
            <a:off x="200025" y="762000"/>
            <a:ext cx="11801475" cy="1477130"/>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Nhân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vật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nào</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trình</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bày</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tác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phẩm</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đầu</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tiên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trong</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ngày</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tốt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nghiệp</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a:t>
            </a:r>
            <a:endPar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2050"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71038" y="76200"/>
            <a:ext cx="1020962" cy="1204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07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strVal val="#ppt_w*0.70"/>
                                          </p:val>
                                        </p:tav>
                                        <p:tav tm="100000">
                                          <p:val>
                                            <p:strVal val="#ppt_w"/>
                                          </p:val>
                                        </p:tav>
                                      </p:tavLst>
                                    </p:anim>
                                    <p:anim calcmode="lin" valueType="num">
                                      <p:cBhvr>
                                        <p:cTn id="11" dur="1000" fill="hold"/>
                                        <p:tgtEl>
                                          <p:spTgt spid="10"/>
                                        </p:tgtEl>
                                        <p:attrNameLst>
                                          <p:attrName>ppt_h</p:attrName>
                                        </p:attrNameLst>
                                      </p:cBhvr>
                                      <p:tavLst>
                                        <p:tav tm="0">
                                          <p:val>
                                            <p:strVal val="#ppt_h"/>
                                          </p:val>
                                        </p:tav>
                                        <p:tav tm="100000">
                                          <p:val>
                                            <p:strVal val="#ppt_h"/>
                                          </p:val>
                                        </p:tav>
                                      </p:tavLst>
                                    </p:anim>
                                    <p:animEffect transition="in" filter="fade">
                                      <p:cBhvr>
                                        <p:cTn id="12" dur="1000"/>
                                        <p:tgtEl>
                                          <p:spTgt spid="10"/>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strVal val="#ppt_w*0.70"/>
                                          </p:val>
                                        </p:tav>
                                        <p:tav tm="100000">
                                          <p:val>
                                            <p:strVal val="#ppt_w"/>
                                          </p:val>
                                        </p:tav>
                                      </p:tavLst>
                                    </p:anim>
                                    <p:anim calcmode="lin" valueType="num">
                                      <p:cBhvr>
                                        <p:cTn id="16" dur="1000" fill="hold"/>
                                        <p:tgtEl>
                                          <p:spTgt spid="11"/>
                                        </p:tgtEl>
                                        <p:attrNameLst>
                                          <p:attrName>ppt_h</p:attrName>
                                        </p:attrNameLst>
                                      </p:cBhvr>
                                      <p:tavLst>
                                        <p:tav tm="0">
                                          <p:val>
                                            <p:strVal val="#ppt_h"/>
                                          </p:val>
                                        </p:tav>
                                        <p:tav tm="100000">
                                          <p:val>
                                            <p:strVal val="#ppt_h"/>
                                          </p:val>
                                        </p:tav>
                                      </p:tavLst>
                                    </p:anim>
                                    <p:animEffect transition="in" filter="fade">
                                      <p:cBhvr>
                                        <p:cTn id="17" dur="1000"/>
                                        <p:tgtEl>
                                          <p:spTgt spid="11"/>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ppt_w</p:attrName>
                                        </p:attrNameLst>
                                      </p:cBhvr>
                                      <p:tavLst>
                                        <p:tav tm="0">
                                          <p:val>
                                            <p:strVal val="#ppt_w*0.70"/>
                                          </p:val>
                                        </p:tav>
                                        <p:tav tm="100000">
                                          <p:val>
                                            <p:strVal val="#ppt_w"/>
                                          </p:val>
                                        </p:tav>
                                      </p:tavLst>
                                    </p:anim>
                                    <p:anim calcmode="lin" valueType="num">
                                      <p:cBhvr>
                                        <p:cTn id="21" dur="1000" fill="hold"/>
                                        <p:tgtEl>
                                          <p:spTgt spid="14"/>
                                        </p:tgtEl>
                                        <p:attrNameLst>
                                          <p:attrName>ppt_h</p:attrName>
                                        </p:attrNameLst>
                                      </p:cBhvr>
                                      <p:tavLst>
                                        <p:tav tm="0">
                                          <p:val>
                                            <p:strVal val="#ppt_h"/>
                                          </p:val>
                                        </p:tav>
                                        <p:tav tm="100000">
                                          <p:val>
                                            <p:strVal val="#ppt_h"/>
                                          </p:val>
                                        </p:tav>
                                      </p:tavLst>
                                    </p:anim>
                                    <p:animEffect transition="in" filter="fade">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10"/>
                                        </p:tgtEl>
                                        <p:attrNameLst>
                                          <p:attrName>fillcolor</p:attrName>
                                        </p:attrNameLst>
                                      </p:cBhvr>
                                      <p:to>
                                        <a:schemeClr val="bg2"/>
                                      </p:to>
                                    </p:animClr>
                                    <p:set>
                                      <p:cBhvr>
                                        <p:cTn id="28" dur="250" fill="hold"/>
                                        <p:tgtEl>
                                          <p:spTgt spid="10"/>
                                        </p:tgtEl>
                                        <p:attrNameLst>
                                          <p:attrName>fill.type</p:attrName>
                                        </p:attrNameLst>
                                      </p:cBhvr>
                                      <p:to>
                                        <p:strVal val="solid"/>
                                      </p:to>
                                    </p:set>
                                    <p:set>
                                      <p:cBhvr>
                                        <p:cTn id="29" dur="250" fill="hold"/>
                                        <p:tgtEl>
                                          <p:spTgt spid="10"/>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par>
                                <p:cTn id="30" presetID="1" presetClass="emph" presetSubtype="2" fill="hold" nodeType="withEffect">
                                  <p:stCondLst>
                                    <p:cond delay="500"/>
                                  </p:stCondLst>
                                  <p:childTnLst>
                                    <p:animClr clrSpc="rgb" dir="cw">
                                      <p:cBhvr>
                                        <p:cTn id="31" dur="250" fill="hold"/>
                                        <p:tgtEl>
                                          <p:spTgt spid="10"/>
                                        </p:tgtEl>
                                        <p:attrNameLst>
                                          <p:attrName>fillcolor</p:attrName>
                                        </p:attrNameLst>
                                      </p:cBhvr>
                                      <p:to>
                                        <a:srgbClr val="FFFF00"/>
                                      </p:to>
                                    </p:animClr>
                                    <p:set>
                                      <p:cBhvr>
                                        <p:cTn id="32" dur="250" fill="hold"/>
                                        <p:tgtEl>
                                          <p:spTgt spid="10"/>
                                        </p:tgtEl>
                                        <p:attrNameLst>
                                          <p:attrName>fill.type</p:attrName>
                                        </p:attrNameLst>
                                      </p:cBhvr>
                                      <p:to>
                                        <p:strVal val="solid"/>
                                      </p:to>
                                    </p:set>
                                    <p:set>
                                      <p:cBhvr>
                                        <p:cTn id="33" dur="250" fill="hold"/>
                                        <p:tgtEl>
                                          <p:spTgt spid="10"/>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12"/>
                                        </p:tgtEl>
                                        <p:attrNameLst>
                                          <p:attrName>style.visibility</p:attrName>
                                        </p:attrNameLst>
                                      </p:cBhvr>
                                      <p:to>
                                        <p:strVal val="visible"/>
                                      </p:to>
                                    </p:set>
                                    <p:anim calcmode="lin" valueType="num">
                                      <p:cBhvr>
                                        <p:cTn id="36" dur="250" fill="hold"/>
                                        <p:tgtEl>
                                          <p:spTgt spid="12"/>
                                        </p:tgtEl>
                                        <p:attrNameLst>
                                          <p:attrName>ppt_w</p:attrName>
                                        </p:attrNameLst>
                                      </p:cBhvr>
                                      <p:tavLst>
                                        <p:tav tm="0">
                                          <p:val>
                                            <p:strVal val="4*#ppt_w"/>
                                          </p:val>
                                        </p:tav>
                                        <p:tav tm="100000">
                                          <p:val>
                                            <p:strVal val="#ppt_w"/>
                                          </p:val>
                                        </p:tav>
                                      </p:tavLst>
                                    </p:anim>
                                    <p:anim calcmode="lin" valueType="num">
                                      <p:cBhvr>
                                        <p:cTn id="37"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11"/>
                                        </p:tgtEl>
                                        <p:attrNameLst>
                                          <p:attrName>fillcolor</p:attrName>
                                        </p:attrNameLst>
                                      </p:cBhvr>
                                      <p:to>
                                        <a:schemeClr val="accent1"/>
                                      </p:to>
                                    </p:animClr>
                                    <p:set>
                                      <p:cBhvr>
                                        <p:cTn id="43" dur="250" fill="hold"/>
                                        <p:tgtEl>
                                          <p:spTgt spid="11"/>
                                        </p:tgtEl>
                                        <p:attrNameLst>
                                          <p:attrName>fill.type</p:attrName>
                                        </p:attrNameLst>
                                      </p:cBhvr>
                                      <p:to>
                                        <p:strVal val="solid"/>
                                      </p:to>
                                    </p:set>
                                    <p:set>
                                      <p:cBhvr>
                                        <p:cTn id="44" dur="250" fill="hold"/>
                                        <p:tgtEl>
                                          <p:spTgt spid="11"/>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11"/>
                                        </p:tgtEl>
                                        <p:attrNameLst>
                                          <p:attrName>fillcolor</p:attrName>
                                        </p:attrNameLst>
                                      </p:cBhvr>
                                      <p:to>
                                        <a:schemeClr val="accent1"/>
                                      </p:to>
                                    </p:animClr>
                                    <p:set>
                                      <p:cBhvr>
                                        <p:cTn id="47" dur="250" fill="hold"/>
                                        <p:tgtEl>
                                          <p:spTgt spid="11"/>
                                        </p:tgtEl>
                                        <p:attrNameLst>
                                          <p:attrName>fill.type</p:attrName>
                                        </p:attrNameLst>
                                      </p:cBhvr>
                                      <p:to>
                                        <p:strVal val="solid"/>
                                      </p:to>
                                    </p:set>
                                    <p:set>
                                      <p:cBhvr>
                                        <p:cTn id="48" dur="250" fill="hold"/>
                                        <p:tgtEl>
                                          <p:spTgt spid="11"/>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3"/>
                                        </p:tgtEl>
                                        <p:attrNameLst>
                                          <p:attrName>style.visibility</p:attrName>
                                        </p:attrNameLst>
                                      </p:cBhvr>
                                      <p:to>
                                        <p:strVal val="visible"/>
                                      </p:to>
                                    </p:set>
                                    <p:anim calcmode="lin" valueType="num">
                                      <p:cBhvr>
                                        <p:cTn id="51" dur="250" fill="hold"/>
                                        <p:tgtEl>
                                          <p:spTgt spid="13"/>
                                        </p:tgtEl>
                                        <p:attrNameLst>
                                          <p:attrName>ppt_w</p:attrName>
                                        </p:attrNameLst>
                                      </p:cBhvr>
                                      <p:tavLst>
                                        <p:tav tm="0">
                                          <p:val>
                                            <p:strVal val="4*#ppt_w"/>
                                          </p:val>
                                        </p:tav>
                                        <p:tav tm="100000">
                                          <p:val>
                                            <p:strVal val="#ppt_w"/>
                                          </p:val>
                                        </p:tav>
                                      </p:tavLst>
                                    </p:anim>
                                    <p:anim calcmode="lin" valueType="num">
                                      <p:cBhvr>
                                        <p:cTn id="52"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14"/>
                                        </p:tgtEl>
                                        <p:attrNameLst>
                                          <p:attrName>fillcolor</p:attrName>
                                        </p:attrNameLst>
                                      </p:cBhvr>
                                      <p:to>
                                        <a:schemeClr val="accent1"/>
                                      </p:to>
                                    </p:animClr>
                                    <p:set>
                                      <p:cBhvr>
                                        <p:cTn id="58" dur="250" fill="hold"/>
                                        <p:tgtEl>
                                          <p:spTgt spid="14"/>
                                        </p:tgtEl>
                                        <p:attrNameLst>
                                          <p:attrName>fill.type</p:attrName>
                                        </p:attrNameLst>
                                      </p:cBhvr>
                                      <p:to>
                                        <p:strVal val="solid"/>
                                      </p:to>
                                    </p:set>
                                    <p:set>
                                      <p:cBhvr>
                                        <p:cTn id="59" dur="250" fill="hold"/>
                                        <p:tgtEl>
                                          <p:spTgt spid="14"/>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14"/>
                                        </p:tgtEl>
                                        <p:attrNameLst>
                                          <p:attrName>fillcolor</p:attrName>
                                        </p:attrNameLst>
                                      </p:cBhvr>
                                      <p:to>
                                        <a:schemeClr val="accent1"/>
                                      </p:to>
                                    </p:animClr>
                                    <p:set>
                                      <p:cBhvr>
                                        <p:cTn id="62" dur="250" fill="hold"/>
                                        <p:tgtEl>
                                          <p:spTgt spid="14"/>
                                        </p:tgtEl>
                                        <p:attrNameLst>
                                          <p:attrName>fill.type</p:attrName>
                                        </p:attrNameLst>
                                      </p:cBhvr>
                                      <p:to>
                                        <p:strVal val="solid"/>
                                      </p:to>
                                    </p:set>
                                    <p:set>
                                      <p:cBhvr>
                                        <p:cTn id="63" dur="250" fill="hold"/>
                                        <p:tgtEl>
                                          <p:spTgt spid="14"/>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15"/>
                                        </p:tgtEl>
                                        <p:attrNameLst>
                                          <p:attrName>style.visibility</p:attrName>
                                        </p:attrNameLst>
                                      </p:cBhvr>
                                      <p:to>
                                        <p:strVal val="visible"/>
                                      </p:to>
                                    </p:set>
                                    <p:anim calcmode="lin" valueType="num">
                                      <p:cBhvr>
                                        <p:cTn id="66" dur="250" fill="hold"/>
                                        <p:tgtEl>
                                          <p:spTgt spid="15"/>
                                        </p:tgtEl>
                                        <p:attrNameLst>
                                          <p:attrName>ppt_w</p:attrName>
                                        </p:attrNameLst>
                                      </p:cBhvr>
                                      <p:tavLst>
                                        <p:tav tm="0">
                                          <p:val>
                                            <p:strVal val="4*#ppt_w"/>
                                          </p:val>
                                        </p:tav>
                                        <p:tav tm="100000">
                                          <p:val>
                                            <p:strVal val="#ppt_w"/>
                                          </p:val>
                                        </p:tav>
                                      </p:tavLst>
                                    </p:anim>
                                    <p:anim calcmode="lin" valueType="num">
                                      <p:cBhvr>
                                        <p:cTn id="67"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0" grpId="0" animBg="1"/>
      <p:bldP spid="11" grpId="0" animBg="1"/>
      <p:bldP spid="14"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4775" y="428626"/>
            <a:ext cx="11398393" cy="676911"/>
          </a:xfrm>
          <a:prstGeom prst="rect">
            <a:avLst/>
          </a:prstGeom>
          <a:solidFill>
            <a:schemeClr val="accent6"/>
          </a:solidFill>
        </p:spPr>
        <p:txBody>
          <a:bodyPr wrap="square" lIns="121725" tIns="60862" rIns="121725" bIns="60862">
            <a:spAutoFit/>
          </a:bodyPr>
          <a:lstStyle/>
          <a:p>
            <a:pPr lvl="0" algn="ctr">
              <a:buClr>
                <a:srgbClr val="000000"/>
              </a:buClr>
            </a:pPr>
            <a:r>
              <a:rPr lang="en-US" sz="3600" b="1" kern="0" dirty="0" err="1">
                <a:solidFill>
                  <a:srgbClr val="002060"/>
                </a:solidFill>
                <a:ea typeface="Arial-Rounded" pitchFamily="34" charset="0"/>
                <a:cs typeface="Arial-Rounded" pitchFamily="34" charset="0"/>
                <a:sym typeface="Arial"/>
              </a:rPr>
              <a:t>Tìm</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và</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nói</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nhanh</a:t>
            </a:r>
            <a:r>
              <a:rPr lang="en-US" sz="3600" b="1" kern="0" dirty="0">
                <a:solidFill>
                  <a:srgbClr val="002060"/>
                </a:solidFill>
                <a:ea typeface="Arial-Rounded" pitchFamily="34" charset="0"/>
                <a:cs typeface="Arial-Rounded" pitchFamily="34" charset="0"/>
                <a:sym typeface="Arial"/>
              </a:rPr>
              <a:t> 5 </a:t>
            </a:r>
            <a:r>
              <a:rPr lang="en-US" sz="3600" b="1" kern="0" dirty="0" err="1">
                <a:solidFill>
                  <a:srgbClr val="002060"/>
                </a:solidFill>
                <a:ea typeface="Arial-Rounded" pitchFamily="34" charset="0"/>
                <a:cs typeface="Arial-Rounded" pitchFamily="34" charset="0"/>
                <a:sym typeface="Arial"/>
              </a:rPr>
              <a:t>điểm</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khác</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nhau</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giữa</a:t>
            </a:r>
            <a:r>
              <a:rPr lang="en-US" sz="3600" b="1" kern="0" dirty="0">
                <a:solidFill>
                  <a:srgbClr val="002060"/>
                </a:solidFill>
                <a:ea typeface="Arial-Rounded" pitchFamily="34" charset="0"/>
                <a:cs typeface="Arial-Rounded" pitchFamily="34" charset="0"/>
                <a:sym typeface="Arial"/>
              </a:rPr>
              <a:t> 2 </a:t>
            </a:r>
            <a:r>
              <a:rPr lang="en-US" sz="3600" b="1" kern="0" dirty="0" err="1">
                <a:solidFill>
                  <a:srgbClr val="002060"/>
                </a:solidFill>
                <a:ea typeface="Arial-Rounded" pitchFamily="34" charset="0"/>
                <a:cs typeface="Arial-Rounded" pitchFamily="34" charset="0"/>
                <a:sym typeface="Arial"/>
              </a:rPr>
              <a:t>tranh</a:t>
            </a:r>
            <a:r>
              <a:rPr lang="en-US" sz="3600" b="1" kern="0" dirty="0">
                <a:solidFill>
                  <a:srgbClr val="002060"/>
                </a:solidFill>
                <a:ea typeface="Arial-Rounded" pitchFamily="34" charset="0"/>
                <a:cs typeface="Arial-Rounded" pitchFamily="34" charset="0"/>
                <a:sym typeface="Arial"/>
              </a:rPr>
              <a:t>.</a:t>
            </a:r>
            <a:endParaRPr kumimoji="0" lang="en-US" sz="36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074"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358" y="19332"/>
            <a:ext cx="1062706" cy="1199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C01DC850-BA7C-C1C4-EE7C-A7047FB1B931}"/>
              </a:ext>
            </a:extLst>
          </p:cNvPr>
          <p:cNvPicPr>
            <a:picLocks noChangeAspect="1"/>
          </p:cNvPicPr>
          <p:nvPr/>
        </p:nvPicPr>
        <p:blipFill>
          <a:blip r:embed="rId5"/>
          <a:stretch>
            <a:fillRect/>
          </a:stretch>
        </p:blipFill>
        <p:spPr>
          <a:xfrm>
            <a:off x="683931" y="1557337"/>
            <a:ext cx="10965143" cy="3843338"/>
          </a:xfrm>
          <a:prstGeom prst="rect">
            <a:avLst/>
          </a:prstGeom>
        </p:spPr>
      </p:pic>
      <p:sp>
        <p:nvSpPr>
          <p:cNvPr id="4" name="Oval 3">
            <a:extLst>
              <a:ext uri="{FF2B5EF4-FFF2-40B4-BE49-F238E27FC236}">
                <a16:creationId xmlns:a16="http://schemas.microsoft.com/office/drawing/2014/main" id="{A8C37C07-EDE7-3C8F-EFD6-CBAACAB765CD}"/>
              </a:ext>
            </a:extLst>
          </p:cNvPr>
          <p:cNvSpPr/>
          <p:nvPr/>
        </p:nvSpPr>
        <p:spPr>
          <a:xfrm>
            <a:off x="1095375" y="4657725"/>
            <a:ext cx="1438275" cy="838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703C818-3D52-ED84-A41E-644EDDDD5F9F}"/>
              </a:ext>
            </a:extLst>
          </p:cNvPr>
          <p:cNvSpPr/>
          <p:nvPr/>
        </p:nvSpPr>
        <p:spPr>
          <a:xfrm>
            <a:off x="6886575" y="4610100"/>
            <a:ext cx="1438275" cy="838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56E16F-2700-A106-EC16-ADFAE2040C2A}"/>
              </a:ext>
            </a:extLst>
          </p:cNvPr>
          <p:cNvSpPr/>
          <p:nvPr/>
        </p:nvSpPr>
        <p:spPr>
          <a:xfrm>
            <a:off x="4276725" y="3543299"/>
            <a:ext cx="581025" cy="790575"/>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1E67046-58BB-6A1A-03AB-FA802AAEC4FF}"/>
              </a:ext>
            </a:extLst>
          </p:cNvPr>
          <p:cNvSpPr/>
          <p:nvPr/>
        </p:nvSpPr>
        <p:spPr>
          <a:xfrm>
            <a:off x="10067925" y="3381375"/>
            <a:ext cx="523875" cy="8382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E241C22-935A-A8C7-BCA2-608B5D735AAB}"/>
              </a:ext>
            </a:extLst>
          </p:cNvPr>
          <p:cNvSpPr/>
          <p:nvPr/>
        </p:nvSpPr>
        <p:spPr>
          <a:xfrm>
            <a:off x="3457575" y="3314700"/>
            <a:ext cx="828675" cy="33337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3BCEE4-B575-57A3-85A0-A4692714716B}"/>
              </a:ext>
            </a:extLst>
          </p:cNvPr>
          <p:cNvSpPr/>
          <p:nvPr/>
        </p:nvSpPr>
        <p:spPr>
          <a:xfrm>
            <a:off x="9210676" y="3295651"/>
            <a:ext cx="781049" cy="37147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A207B8F-F44E-929A-0EAC-FAB632519DE0}"/>
              </a:ext>
            </a:extLst>
          </p:cNvPr>
          <p:cNvSpPr/>
          <p:nvPr/>
        </p:nvSpPr>
        <p:spPr>
          <a:xfrm>
            <a:off x="2857500" y="3667125"/>
            <a:ext cx="828675" cy="333375"/>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06ED0AD-0292-01F5-349A-4084B2C1DE09}"/>
              </a:ext>
            </a:extLst>
          </p:cNvPr>
          <p:cNvSpPr/>
          <p:nvPr/>
        </p:nvSpPr>
        <p:spPr>
          <a:xfrm>
            <a:off x="8915401" y="3714751"/>
            <a:ext cx="781049" cy="37147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90D3A88-44D2-B2BC-F524-7128C0F05A6F}"/>
              </a:ext>
            </a:extLst>
          </p:cNvPr>
          <p:cNvSpPr/>
          <p:nvPr/>
        </p:nvSpPr>
        <p:spPr>
          <a:xfrm>
            <a:off x="3419475" y="2181225"/>
            <a:ext cx="571500" cy="40005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3E82628-892F-14C8-E413-3F01A593A63D}"/>
              </a:ext>
            </a:extLst>
          </p:cNvPr>
          <p:cNvSpPr/>
          <p:nvPr/>
        </p:nvSpPr>
        <p:spPr>
          <a:xfrm>
            <a:off x="9220200" y="2266951"/>
            <a:ext cx="523875" cy="39052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7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2" name="Check mark.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subTnLst>
                                    <p:audio>
                                      <p:cMediaNode>
                                        <p:cTn display="0" masterRel="sameClick">
                                          <p:stCondLst>
                                            <p:cond evt="begin" delay="0">
                                              <p:tn val="18"/>
                                            </p:cond>
                                          </p:stCondLst>
                                          <p:endCondLst>
                                            <p:cond evt="onStopAudio" delay="0">
                                              <p:tgtEl>
                                                <p:sldTgt/>
                                              </p:tgtEl>
                                            </p:cond>
                                          </p:endCondLst>
                                        </p:cTn>
                                        <p:tgtEl>
                                          <p:sndTgt r:embed="rId2" name="Check mark.wav"/>
                                        </p:tgtEl>
                                      </p:cMediaNode>
                                    </p:audio>
                                  </p:sub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2" name="Check mark.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2" name="Check mark.wav"/>
                                        </p:tgtEl>
                                      </p:cMediaNode>
                                    </p:audio>
                                  </p:subTnLst>
                                </p:cTn>
                              </p:par>
                              <p:par>
                                <p:cTn id="29" presetID="2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subTnLst>
                                    <p:audio>
                                      <p:cMediaNode>
                                        <p:cTn display="0" masterRel="sameClick">
                                          <p:stCondLst>
                                            <p:cond evt="begin" delay="0">
                                              <p:tn val="29"/>
                                            </p:cond>
                                          </p:stCondLst>
                                          <p:endCondLst>
                                            <p:cond evt="onStopAudio" delay="0">
                                              <p:tgtEl>
                                                <p:sldTgt/>
                                              </p:tgtEl>
                                            </p:cond>
                                          </p:endCondLst>
                                        </p:cTn>
                                        <p:tgtEl>
                                          <p:sndTgt r:embed="rId2" name="Check mark.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subTnLst>
                                    <p:audio>
                                      <p:cMediaNode>
                                        <p:cTn display="0" masterRel="sameClick">
                                          <p:stCondLst>
                                            <p:cond evt="begin" delay="0">
                                              <p:tn val="34"/>
                                            </p:cond>
                                          </p:stCondLst>
                                          <p:endCondLst>
                                            <p:cond evt="onStopAudio" delay="0">
                                              <p:tgtEl>
                                                <p:sldTgt/>
                                              </p:tgtEl>
                                            </p:cond>
                                          </p:endCondLst>
                                        </p:cTn>
                                        <p:tgtEl>
                                          <p:sndTgt r:embed="rId2" name="Check mark.wav"/>
                                        </p:tgtEl>
                                      </p:cMediaNode>
                                    </p:audio>
                                  </p:sub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subTnLst>
                                    <p:audio>
                                      <p:cMediaNode>
                                        <p:cTn display="0" masterRel="sameClick">
                                          <p:stCondLst>
                                            <p:cond evt="begin" delay="0">
                                              <p:tn val="37"/>
                                            </p:cond>
                                          </p:stCondLst>
                                          <p:endCondLst>
                                            <p:cond evt="onStopAudio" delay="0">
                                              <p:tgtEl>
                                                <p:sldTgt/>
                                              </p:tgtEl>
                                            </p:cond>
                                          </p:endCondLst>
                                        </p:cTn>
                                        <p:tgtEl>
                                          <p:sndTgt r:embed="rId2" name="Check mark.wav"/>
                                        </p:tgtEl>
                                      </p:cMediaNode>
                                    </p:audio>
                                  </p:sub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subTnLst>
                                    <p:audio>
                                      <p:cMediaNode>
                                        <p:cTn display="0" masterRel="sameClick">
                                          <p:stCondLst>
                                            <p:cond evt="begin" delay="0">
                                              <p:tn val="42"/>
                                            </p:cond>
                                          </p:stCondLst>
                                          <p:endCondLst>
                                            <p:cond evt="onStopAudio" delay="0">
                                              <p:tgtEl>
                                                <p:sldTgt/>
                                              </p:tgtEl>
                                            </p:cond>
                                          </p:endCondLst>
                                        </p:cTn>
                                        <p:tgtEl>
                                          <p:sndTgt r:embed="rId2" name="Check mark.wav"/>
                                        </p:tgtEl>
                                      </p:cMediaNode>
                                    </p:audio>
                                  </p:subTnLst>
                                </p:cTn>
                              </p:par>
                              <p:par>
                                <p:cTn id="45" presetID="2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subTnLst>
                                    <p:audio>
                                      <p:cMediaNode>
                                        <p:cTn display="0" masterRel="sameClick">
                                          <p:stCondLst>
                                            <p:cond evt="begin" delay="0">
                                              <p:tn val="4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5" grpId="0" animBg="1"/>
      <p:bldP spid="6" grpId="0" animBg="1"/>
      <p:bldP spid="7" grpId="0" animBg="1"/>
      <p:bldP spid="8" grpId="0" animBg="1"/>
      <p:bldP spid="9" grpId="0" animBg="1"/>
      <p:bldP spid="17" grpId="0"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67ED74-4992-3D73-3689-D423F5D1D2A2}"/>
              </a:ext>
            </a:extLst>
          </p:cNvPr>
          <p:cNvPicPr>
            <a:picLocks noChangeAspect="1"/>
          </p:cNvPicPr>
          <p:nvPr/>
        </p:nvPicPr>
        <p:blipFill>
          <a:blip r:embed="rId3"/>
          <a:stretch>
            <a:fillRect/>
          </a:stretch>
        </p:blipFill>
        <p:spPr>
          <a:xfrm>
            <a:off x="0" y="-40464"/>
            <a:ext cx="12192000" cy="6898464"/>
          </a:xfrm>
          <a:prstGeom prst="rect">
            <a:avLst/>
          </a:prstGeom>
        </p:spPr>
      </p:pic>
      <p:pic>
        <p:nvPicPr>
          <p:cNvPr id="5" name="Picture 4">
            <a:extLst>
              <a:ext uri="{FF2B5EF4-FFF2-40B4-BE49-F238E27FC236}">
                <a16:creationId xmlns:a16="http://schemas.microsoft.com/office/drawing/2014/main" id="{C7B45231-83BF-7C77-D4A5-CB32831A88DB}"/>
              </a:ext>
            </a:extLst>
          </p:cNvPr>
          <p:cNvPicPr>
            <a:picLocks noChangeAspect="1"/>
          </p:cNvPicPr>
          <p:nvPr/>
        </p:nvPicPr>
        <p:blipFill>
          <a:blip r:embed="rId4"/>
          <a:stretch>
            <a:fillRect/>
          </a:stretch>
        </p:blipFill>
        <p:spPr>
          <a:xfrm>
            <a:off x="26795" y="127048"/>
            <a:ext cx="2820545" cy="1418568"/>
          </a:xfrm>
          <a:prstGeom prst="rect">
            <a:avLst/>
          </a:prstGeom>
        </p:spPr>
      </p:pic>
      <p:pic>
        <p:nvPicPr>
          <p:cNvPr id="15" name="Picture 14">
            <a:extLst>
              <a:ext uri="{FF2B5EF4-FFF2-40B4-BE49-F238E27FC236}">
                <a16:creationId xmlns:a16="http://schemas.microsoft.com/office/drawing/2014/main" id="{A7906EED-366F-051A-A6FD-19AD2E89C92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8944885" y="4371258"/>
            <a:ext cx="2667227" cy="2248431"/>
          </a:xfrm>
          <a:prstGeom prst="rect">
            <a:avLst/>
          </a:prstGeom>
          <a:effectLst>
            <a:outerShdw blurRad="76200" dir="18900000" sy="23000" kx="-1200000" algn="bl" rotWithShape="0">
              <a:prstClr val="black">
                <a:alpha val="20000"/>
              </a:prstClr>
            </a:outerShdw>
          </a:effectLst>
        </p:spPr>
      </p:pic>
      <p:pic>
        <p:nvPicPr>
          <p:cNvPr id="21" name="Picture 20">
            <a:extLst>
              <a:ext uri="{FF2B5EF4-FFF2-40B4-BE49-F238E27FC236}">
                <a16:creationId xmlns:a16="http://schemas.microsoft.com/office/drawing/2014/main" id="{C3F674DB-3B87-A3BE-03BE-95850F2E0A5B}"/>
              </a:ext>
            </a:extLst>
          </p:cNvPr>
          <p:cNvPicPr>
            <a:picLocks noChangeAspect="1"/>
          </p:cNvPicPr>
          <p:nvPr/>
        </p:nvPicPr>
        <p:blipFill>
          <a:blip r:embed="rId7"/>
          <a:stretch>
            <a:fillRect/>
          </a:stretch>
        </p:blipFill>
        <p:spPr>
          <a:xfrm>
            <a:off x="222712" y="4371258"/>
            <a:ext cx="2696813" cy="2258097"/>
          </a:xfrm>
          <a:prstGeom prst="rect">
            <a:avLst/>
          </a:prstGeom>
          <a:effectLst>
            <a:outerShdw blurRad="76200" dir="18900000" sy="23000" kx="-1200000" algn="bl" rotWithShape="0">
              <a:prstClr val="black">
                <a:alpha val="20000"/>
              </a:prstClr>
            </a:outerShdw>
          </a:effectLst>
        </p:spPr>
      </p:pic>
      <p:sp>
        <p:nvSpPr>
          <p:cNvPr id="3" name="TextBox 2">
            <a:extLst>
              <a:ext uri="{FF2B5EF4-FFF2-40B4-BE49-F238E27FC236}">
                <a16:creationId xmlns:a16="http://schemas.microsoft.com/office/drawing/2014/main" id="{9510F752-1D71-127D-E86C-CF0B4FC9AA4A}"/>
              </a:ext>
            </a:extLst>
          </p:cNvPr>
          <p:cNvSpPr txBox="1"/>
          <p:nvPr/>
        </p:nvSpPr>
        <p:spPr>
          <a:xfrm>
            <a:off x="1437067" y="941805"/>
            <a:ext cx="1055456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Thứ</a:t>
            </a:r>
            <a:r>
              <a:rPr kumimoji="0" lang="en-US" sz="36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36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ngày</a:t>
            </a:r>
            <a:r>
              <a:rPr kumimoji="0" lang="en-US" sz="36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36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tháng</a:t>
            </a:r>
            <a:r>
              <a:rPr kumimoji="0" lang="en-US" sz="36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36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năm</a:t>
            </a:r>
            <a:r>
              <a:rPr kumimoji="0" lang="en-US" sz="36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a:t>
            </a:r>
          </a:p>
        </p:txBody>
      </p:sp>
      <p:sp>
        <p:nvSpPr>
          <p:cNvPr id="12" name="TextBox 11">
            <a:extLst>
              <a:ext uri="{FF2B5EF4-FFF2-40B4-BE49-F238E27FC236}">
                <a16:creationId xmlns:a16="http://schemas.microsoft.com/office/drawing/2014/main" id="{7389FDA0-D1C2-9506-C11A-70DCE0D2C535}"/>
              </a:ext>
            </a:extLst>
          </p:cNvPr>
          <p:cNvSpPr txBox="1"/>
          <p:nvPr/>
        </p:nvSpPr>
        <p:spPr>
          <a:xfrm>
            <a:off x="4649587" y="2503413"/>
            <a:ext cx="247731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50"/>
                </a:solidFill>
                <a:effectLst/>
                <a:uLnTx/>
                <a:uFillTx/>
                <a:latin typeface="UTM Duepuntozero" panose="02040603050506020204" pitchFamily="18" charset="0"/>
                <a:ea typeface="+mn-ea"/>
                <a:cs typeface="+mn-cs"/>
              </a:rPr>
              <a:t>Bài</a:t>
            </a:r>
            <a:r>
              <a:rPr kumimoji="0" lang="en-US" sz="4000" b="1" i="0" u="none" strike="noStrike" kern="1200" cap="none" spc="0" normalizeH="0" baseline="0" noProof="0" dirty="0">
                <a:ln>
                  <a:noFill/>
                </a:ln>
                <a:solidFill>
                  <a:srgbClr val="00B050"/>
                </a:solidFill>
                <a:effectLst/>
                <a:uLnTx/>
                <a:uFillTx/>
                <a:latin typeface="UTM Duepuntozero" panose="02040603050506020204" pitchFamily="18" charset="0"/>
                <a:ea typeface="+mn-ea"/>
                <a:cs typeface="+mn-cs"/>
              </a:rPr>
              <a:t> 3:</a:t>
            </a:r>
          </a:p>
        </p:txBody>
      </p:sp>
      <p:pic>
        <p:nvPicPr>
          <p:cNvPr id="17" name="Picture 12">
            <a:extLst>
              <a:ext uri="{FF2B5EF4-FFF2-40B4-BE49-F238E27FC236}">
                <a16:creationId xmlns:a16="http://schemas.microsoft.com/office/drawing/2014/main" id="{EBA56EBC-7033-2B77-30E6-3517BDC09D9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5204">
            <a:off x="5924843" y="5754801"/>
            <a:ext cx="646596" cy="6465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a:extLst>
              <a:ext uri="{FF2B5EF4-FFF2-40B4-BE49-F238E27FC236}">
                <a16:creationId xmlns:a16="http://schemas.microsoft.com/office/drawing/2014/main" id="{B44ED937-0263-197F-1F70-E8207CD5C89E}"/>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849632">
            <a:off x="662203" y="2197480"/>
            <a:ext cx="992645" cy="99070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7F439FC-C9A8-1025-6191-091C5B0345EC}"/>
              </a:ext>
            </a:extLst>
          </p:cNvPr>
          <p:cNvPicPr>
            <a:picLocks noChangeAspect="1"/>
          </p:cNvPicPr>
          <p:nvPr/>
        </p:nvPicPr>
        <p:blipFill>
          <a:blip r:embed="rId11"/>
          <a:stretch>
            <a:fillRect/>
          </a:stretch>
        </p:blipFill>
        <p:spPr>
          <a:xfrm>
            <a:off x="4849188" y="1940156"/>
            <a:ext cx="3517697" cy="707197"/>
          </a:xfrm>
          <a:prstGeom prst="rect">
            <a:avLst/>
          </a:prstGeom>
        </p:spPr>
      </p:pic>
      <p:pic>
        <p:nvPicPr>
          <p:cNvPr id="4" name="Picture 3">
            <a:extLst>
              <a:ext uri="{FF2B5EF4-FFF2-40B4-BE49-F238E27FC236}">
                <a16:creationId xmlns:a16="http://schemas.microsoft.com/office/drawing/2014/main" id="{3A4B2557-BDB3-A473-2165-ECCD412BEE2D}"/>
              </a:ext>
            </a:extLst>
          </p:cNvPr>
          <p:cNvPicPr>
            <a:picLocks noChangeAspect="1"/>
          </p:cNvPicPr>
          <p:nvPr/>
        </p:nvPicPr>
        <p:blipFill>
          <a:blip r:embed="rId12"/>
          <a:stretch>
            <a:fillRect/>
          </a:stretch>
        </p:blipFill>
        <p:spPr>
          <a:xfrm>
            <a:off x="1403994" y="2903538"/>
            <a:ext cx="8583912" cy="1450974"/>
          </a:xfrm>
          <a:prstGeom prst="rect">
            <a:avLst/>
          </a:prstGeom>
        </p:spPr>
      </p:pic>
      <p:pic>
        <p:nvPicPr>
          <p:cNvPr id="6" name="Picture 5">
            <a:extLst>
              <a:ext uri="{FF2B5EF4-FFF2-40B4-BE49-F238E27FC236}">
                <a16:creationId xmlns:a16="http://schemas.microsoft.com/office/drawing/2014/main" id="{B9088874-98B1-3D60-4702-6D5D33BE23AE}"/>
              </a:ext>
            </a:extLst>
          </p:cNvPr>
          <p:cNvPicPr>
            <a:picLocks noChangeAspect="1"/>
          </p:cNvPicPr>
          <p:nvPr/>
        </p:nvPicPr>
        <p:blipFill>
          <a:blip r:embed="rId13"/>
          <a:stretch>
            <a:fillRect/>
          </a:stretch>
        </p:blipFill>
        <p:spPr>
          <a:xfrm>
            <a:off x="766457" y="1033543"/>
            <a:ext cx="2658086" cy="2523963"/>
          </a:xfrm>
          <a:prstGeom prst="rect">
            <a:avLst/>
          </a:prstGeom>
        </p:spPr>
      </p:pic>
    </p:spTree>
    <p:extLst>
      <p:ext uri="{BB962C8B-B14F-4D97-AF65-F5344CB8AC3E}">
        <p14:creationId xmlns:p14="http://schemas.microsoft.com/office/powerpoint/2010/main" val="14571013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21"/>
                                        </p:tgtEl>
                                        <p:attrNameLst>
                                          <p:attrName>r</p:attrName>
                                        </p:attrNameLst>
                                      </p:cBhvr>
                                    </p:animRot>
                                    <p:animRot by="-240000">
                                      <p:cBhvr>
                                        <p:cTn id="7" dur="350" fill="hold">
                                          <p:stCondLst>
                                            <p:cond delay="350"/>
                                          </p:stCondLst>
                                        </p:cTn>
                                        <p:tgtEl>
                                          <p:spTgt spid="21"/>
                                        </p:tgtEl>
                                        <p:attrNameLst>
                                          <p:attrName>r</p:attrName>
                                        </p:attrNameLst>
                                      </p:cBhvr>
                                    </p:animRot>
                                    <p:animRot by="240000">
                                      <p:cBhvr>
                                        <p:cTn id="8" dur="350" fill="hold">
                                          <p:stCondLst>
                                            <p:cond delay="700"/>
                                          </p:stCondLst>
                                        </p:cTn>
                                        <p:tgtEl>
                                          <p:spTgt spid="21"/>
                                        </p:tgtEl>
                                        <p:attrNameLst>
                                          <p:attrName>r</p:attrName>
                                        </p:attrNameLst>
                                      </p:cBhvr>
                                    </p:animRot>
                                    <p:animRot by="-240000">
                                      <p:cBhvr>
                                        <p:cTn id="9" dur="350" fill="hold">
                                          <p:stCondLst>
                                            <p:cond delay="1050"/>
                                          </p:stCondLst>
                                        </p:cTn>
                                        <p:tgtEl>
                                          <p:spTgt spid="21"/>
                                        </p:tgtEl>
                                        <p:attrNameLst>
                                          <p:attrName>r</p:attrName>
                                        </p:attrNameLst>
                                      </p:cBhvr>
                                    </p:animRot>
                                    <p:animRot by="120000">
                                      <p:cBhvr>
                                        <p:cTn id="10" dur="350" fill="hold">
                                          <p:stCondLst>
                                            <p:cond delay="1400"/>
                                          </p:stCondLst>
                                        </p:cTn>
                                        <p:tgtEl>
                                          <p:spTgt spid="21"/>
                                        </p:tgtEl>
                                        <p:attrNameLst>
                                          <p:attrName>r</p:attrName>
                                        </p:attrNameLst>
                                      </p:cBhvr>
                                    </p:animRot>
                                  </p:childTnLst>
                                </p:cTn>
                              </p:par>
                              <p:par>
                                <p:cTn id="11" presetID="32" presetClass="emph" presetSubtype="0" fill="hold" nodeType="withEffect">
                                  <p:stCondLst>
                                    <p:cond delay="0"/>
                                  </p:stCondLst>
                                  <p:childTnLst>
                                    <p:animRot by="120000">
                                      <p:cBhvr>
                                        <p:cTn id="12" dur="175" fill="hold">
                                          <p:stCondLst>
                                            <p:cond delay="0"/>
                                          </p:stCondLst>
                                        </p:cTn>
                                        <p:tgtEl>
                                          <p:spTgt spid="15"/>
                                        </p:tgtEl>
                                        <p:attrNameLst>
                                          <p:attrName>r</p:attrName>
                                        </p:attrNameLst>
                                      </p:cBhvr>
                                    </p:animRot>
                                    <p:animRot by="-240000">
                                      <p:cBhvr>
                                        <p:cTn id="13" dur="350" fill="hold">
                                          <p:stCondLst>
                                            <p:cond delay="350"/>
                                          </p:stCondLst>
                                        </p:cTn>
                                        <p:tgtEl>
                                          <p:spTgt spid="15"/>
                                        </p:tgtEl>
                                        <p:attrNameLst>
                                          <p:attrName>r</p:attrName>
                                        </p:attrNameLst>
                                      </p:cBhvr>
                                    </p:animRot>
                                    <p:animRot by="240000">
                                      <p:cBhvr>
                                        <p:cTn id="14" dur="350" fill="hold">
                                          <p:stCondLst>
                                            <p:cond delay="700"/>
                                          </p:stCondLst>
                                        </p:cTn>
                                        <p:tgtEl>
                                          <p:spTgt spid="15"/>
                                        </p:tgtEl>
                                        <p:attrNameLst>
                                          <p:attrName>r</p:attrName>
                                        </p:attrNameLst>
                                      </p:cBhvr>
                                    </p:animRot>
                                    <p:animRot by="-240000">
                                      <p:cBhvr>
                                        <p:cTn id="15" dur="350" fill="hold">
                                          <p:stCondLst>
                                            <p:cond delay="1050"/>
                                          </p:stCondLst>
                                        </p:cTn>
                                        <p:tgtEl>
                                          <p:spTgt spid="15"/>
                                        </p:tgtEl>
                                        <p:attrNameLst>
                                          <p:attrName>r</p:attrName>
                                        </p:attrNameLst>
                                      </p:cBhvr>
                                    </p:animRot>
                                    <p:animRot by="120000">
                                      <p:cBhvr>
                                        <p:cTn id="16" dur="350" fill="hold">
                                          <p:stCondLst>
                                            <p:cond delay="1400"/>
                                          </p:stCondLst>
                                        </p:cTn>
                                        <p:tgtEl>
                                          <p:spTgt spid="15"/>
                                        </p:tgtEl>
                                        <p:attrNameLst>
                                          <p:attrName>r</p:attrName>
                                        </p:attrNameLst>
                                      </p:cBhvr>
                                    </p:animRot>
                                  </p:childTnLst>
                                </p:cTn>
                              </p:par>
                              <p:par>
                                <p:cTn id="17" presetID="37" presetClass="entr" presetSubtype="0" fill="hold" grpId="0" nodeType="withEffect">
                                  <p:stCondLst>
                                    <p:cond delay="75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900" decel="100000" fill="hold"/>
                                        <p:tgtEl>
                                          <p:spTgt spid="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23" fill="hold">
                            <p:stCondLst>
                              <p:cond delay="1750"/>
                            </p:stCondLst>
                            <p:childTnLst>
                              <p:par>
                                <p:cTn id="24" presetID="37"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900" decel="100000" fill="hold"/>
                                        <p:tgtEl>
                                          <p:spTgt spid="12"/>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4"/>
          <a:stretch>
            <a:fillRect/>
          </a:stretch>
        </p:blipFill>
        <p:spPr>
          <a:xfrm>
            <a:off x="10060085" y="103893"/>
            <a:ext cx="1906295" cy="958754"/>
          </a:xfrm>
          <a:prstGeom prst="rect">
            <a:avLst/>
          </a:prstGeom>
        </p:spPr>
      </p:pic>
      <p:grpSp>
        <p:nvGrpSpPr>
          <p:cNvPr id="2" name="Group 1">
            <a:extLst>
              <a:ext uri="{FF2B5EF4-FFF2-40B4-BE49-F238E27FC236}">
                <a16:creationId xmlns:a16="http://schemas.microsoft.com/office/drawing/2014/main" id="{D13B6014-B44E-4CAF-3FBB-ED56501D3020}"/>
              </a:ext>
            </a:extLst>
          </p:cNvPr>
          <p:cNvGrpSpPr/>
          <p:nvPr/>
        </p:nvGrpSpPr>
        <p:grpSpPr>
          <a:xfrm>
            <a:off x="286335" y="1102531"/>
            <a:ext cx="11377835" cy="5688794"/>
            <a:chOff x="286335" y="1483531"/>
            <a:chExt cx="11377835" cy="5297257"/>
          </a:xfrm>
        </p:grpSpPr>
        <p:sp>
          <p:nvSpPr>
            <p:cNvPr id="12" name="Rectangle: Rounded Corners 1">
              <a:extLst>
                <a:ext uri="{FF2B5EF4-FFF2-40B4-BE49-F238E27FC236}">
                  <a16:creationId xmlns:a16="http://schemas.microsoft.com/office/drawing/2014/main" id="{4A614DAF-C885-C313-BA5C-904EE3D5DD17}"/>
                </a:ext>
              </a:extLst>
            </p:cNvPr>
            <p:cNvSpPr/>
            <p:nvPr/>
          </p:nvSpPr>
          <p:spPr>
            <a:xfrm>
              <a:off x="643632" y="148353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5" name="Picture 14">
              <a:extLst>
                <a:ext uri="{FF2B5EF4-FFF2-40B4-BE49-F238E27FC236}">
                  <a16:creationId xmlns:a16="http://schemas.microsoft.com/office/drawing/2014/main" id="{7C147D77-3969-1512-D06F-E16E3EF524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919697">
              <a:off x="495944" y="2103202"/>
              <a:ext cx="785773" cy="78577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a:extLst>
                <a:ext uri="{FF2B5EF4-FFF2-40B4-BE49-F238E27FC236}">
                  <a16:creationId xmlns:a16="http://schemas.microsoft.com/office/drawing/2014/main" id="{6BE2DDE7-870F-805F-4E88-E6C3D577EEF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109272">
              <a:off x="286335" y="4705458"/>
              <a:ext cx="1043661" cy="1041622"/>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7AD26EAA-4343-2F66-98E1-1BB5FFF25F87}"/>
              </a:ext>
            </a:extLst>
          </p:cNvPr>
          <p:cNvPicPr>
            <a:picLocks noChangeAspect="1"/>
          </p:cNvPicPr>
          <p:nvPr/>
        </p:nvPicPr>
        <p:blipFill>
          <a:blip r:embed="rId9"/>
          <a:stretch>
            <a:fillRect/>
          </a:stretch>
        </p:blipFill>
        <p:spPr>
          <a:xfrm>
            <a:off x="3437870" y="361808"/>
            <a:ext cx="4877223" cy="707197"/>
          </a:xfrm>
          <a:prstGeom prst="rect">
            <a:avLst/>
          </a:prstGeom>
        </p:spPr>
      </p:pic>
      <p:pic>
        <p:nvPicPr>
          <p:cNvPr id="8" name="Picture 7">
            <a:extLst>
              <a:ext uri="{FF2B5EF4-FFF2-40B4-BE49-F238E27FC236}">
                <a16:creationId xmlns:a16="http://schemas.microsoft.com/office/drawing/2014/main" id="{3211667F-848B-EF6D-7BBB-B5AC52A82BF7}"/>
              </a:ext>
            </a:extLst>
          </p:cNvPr>
          <p:cNvPicPr>
            <a:picLocks noChangeAspect="1"/>
          </p:cNvPicPr>
          <p:nvPr/>
        </p:nvPicPr>
        <p:blipFill>
          <a:blip r:embed="rId10"/>
          <a:stretch>
            <a:fillRect/>
          </a:stretch>
        </p:blipFill>
        <p:spPr>
          <a:xfrm>
            <a:off x="1204499" y="1531091"/>
            <a:ext cx="467048" cy="467048"/>
          </a:xfrm>
          <a:prstGeom prst="rect">
            <a:avLst/>
          </a:prstGeom>
        </p:spPr>
      </p:pic>
      <p:sp>
        <p:nvSpPr>
          <p:cNvPr id="11" name="TextBox 10">
            <a:extLst>
              <a:ext uri="{FF2B5EF4-FFF2-40B4-BE49-F238E27FC236}">
                <a16:creationId xmlns:a16="http://schemas.microsoft.com/office/drawing/2014/main" id="{AB88D3C0-8615-5506-1275-98E0F379DB04}"/>
              </a:ext>
            </a:extLst>
          </p:cNvPr>
          <p:cNvSpPr txBox="1"/>
          <p:nvPr/>
        </p:nvSpPr>
        <p:spPr>
          <a:xfrm>
            <a:off x="1359895" y="1511316"/>
            <a:ext cx="10304907" cy="1569660"/>
          </a:xfrm>
          <a:prstGeom prst="rect">
            <a:avLst/>
          </a:prstGeom>
          <a:noFill/>
        </p:spPr>
        <p:txBody>
          <a:bodyPr wrap="square" rtlCol="0">
            <a:spAutoFit/>
          </a:bodyPr>
          <a:lstStyle/>
          <a:p>
            <a:pPr marL="457200" algn="just">
              <a:spcBef>
                <a:spcPts val="1200"/>
              </a:spcBef>
            </a:pPr>
            <a:r>
              <a:rPr lang="en-US" sz="3200" b="1" dirty="0" err="1">
                <a:solidFill>
                  <a:srgbClr val="003399"/>
                </a:solidFill>
                <a:latin typeface="Calibri" panose="020F0502020204030204" pitchFamily="34" charset="0"/>
                <a:cs typeface="Calibri" panose="020F0502020204030204" pitchFamily="34" charset="0"/>
              </a:rPr>
              <a:t>Đọc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đúng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từ</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ngữ</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câu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đoạn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và</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bộ</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câu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chuyện</a:t>
            </a:r>
            <a:r>
              <a:rPr lang="en-US" sz="3200" b="1" dirty="0">
                <a:solidFill>
                  <a:srgbClr val="003399"/>
                </a:solidFill>
                <a:latin typeface="Calibri" panose="020F0502020204030204" pitchFamily="34" charset="0"/>
                <a:cs typeface="Calibri" panose="020F0502020204030204" pitchFamily="34" charset="0"/>
              </a:rPr>
              <a:t> Anh </a:t>
            </a:r>
            <a:r>
              <a:rPr lang="en-US" sz="3200" b="1" dirty="0" err="1">
                <a:solidFill>
                  <a:srgbClr val="003399"/>
                </a:solidFill>
                <a:latin typeface="Calibri" panose="020F0502020204030204" pitchFamily="34" charset="0"/>
                <a:cs typeface="Calibri" panose="020F0502020204030204" pitchFamily="34" charset="0"/>
              </a:rPr>
              <a:t>em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sinh</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đôi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Biết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đọc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diễn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cảm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các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đoạn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hội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thoại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phù</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hợp</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với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tâm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lí</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cảm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xúc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của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vật</a:t>
            </a:r>
            <a:endParaRPr lang="en-US" sz="3200" b="1" dirty="0">
              <a:solidFill>
                <a:srgbClr val="003399"/>
              </a:solidFill>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8DE9A670-8D57-54CF-3FA3-5DE6F81C6501}"/>
              </a:ext>
            </a:extLst>
          </p:cNvPr>
          <p:cNvPicPr>
            <a:picLocks noChangeAspect="1"/>
          </p:cNvPicPr>
          <p:nvPr/>
        </p:nvPicPr>
        <p:blipFill>
          <a:blip r:embed="rId10"/>
          <a:stretch>
            <a:fillRect/>
          </a:stretch>
        </p:blipFill>
        <p:spPr>
          <a:xfrm>
            <a:off x="1183233" y="3179137"/>
            <a:ext cx="467048" cy="467048"/>
          </a:xfrm>
          <a:prstGeom prst="rect">
            <a:avLst/>
          </a:prstGeom>
        </p:spPr>
      </p:pic>
      <p:sp>
        <p:nvSpPr>
          <p:cNvPr id="21" name="TextBox 20">
            <a:extLst>
              <a:ext uri="{FF2B5EF4-FFF2-40B4-BE49-F238E27FC236}">
                <a16:creationId xmlns:a16="http://schemas.microsoft.com/office/drawing/2014/main" id="{09001F08-2538-4AA2-0712-DF553070D6BF}"/>
              </a:ext>
            </a:extLst>
          </p:cNvPr>
          <p:cNvSpPr txBox="1"/>
          <p:nvPr/>
        </p:nvSpPr>
        <p:spPr>
          <a:xfrm>
            <a:off x="1338629" y="3159362"/>
            <a:ext cx="10304907" cy="1569660"/>
          </a:xfrm>
          <a:prstGeom prst="rect">
            <a:avLst/>
          </a:prstGeom>
          <a:noFill/>
        </p:spPr>
        <p:txBody>
          <a:bodyPr wrap="square" rtlCol="0">
            <a:spAutoFit/>
          </a:bodyPr>
          <a:lstStyle/>
          <a:p>
            <a:pPr marL="457200" algn="just">
              <a:spcBef>
                <a:spcPts val="1200"/>
              </a:spcBef>
            </a:pPr>
            <a:r>
              <a:rPr lang="en-US" sz="3200" b="1" dirty="0" err="1">
                <a:solidFill>
                  <a:srgbClr val="003399"/>
                </a:solidFill>
                <a:latin typeface="Calibri" panose="020F0502020204030204" pitchFamily="34" charset="0"/>
                <a:cs typeface="Calibri" panose="020F0502020204030204" pitchFamily="34" charset="0"/>
              </a:rPr>
              <a:t>Nhận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biết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được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các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sự</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việc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xảy</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ra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trong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câu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chuyện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gắn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với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gian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Hiểu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suy</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nghĩ</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cảm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xúc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của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vật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dựa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vào</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hành</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động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việc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làm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và</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nói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của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vật</a:t>
            </a:r>
            <a:r>
              <a:rPr lang="en-US" sz="3200" b="1" dirty="0">
                <a:solidFill>
                  <a:srgbClr val="003399"/>
                </a:solidFill>
                <a:latin typeface="Calibri" panose="020F0502020204030204" pitchFamily="34" charset="0"/>
                <a:cs typeface="Calibri" panose="020F0502020204030204" pitchFamily="34" charset="0"/>
              </a:rPr>
              <a:t>.</a:t>
            </a:r>
          </a:p>
        </p:txBody>
      </p:sp>
      <p:pic>
        <p:nvPicPr>
          <p:cNvPr id="22" name="Picture 21">
            <a:extLst>
              <a:ext uri="{FF2B5EF4-FFF2-40B4-BE49-F238E27FC236}">
                <a16:creationId xmlns:a16="http://schemas.microsoft.com/office/drawing/2014/main" id="{ED3E4AB1-F74C-367D-916B-FC61D0F6321C}"/>
              </a:ext>
            </a:extLst>
          </p:cNvPr>
          <p:cNvPicPr>
            <a:picLocks noChangeAspect="1"/>
          </p:cNvPicPr>
          <p:nvPr/>
        </p:nvPicPr>
        <p:blipFill>
          <a:blip r:embed="rId10"/>
          <a:stretch>
            <a:fillRect/>
          </a:stretch>
        </p:blipFill>
        <p:spPr>
          <a:xfrm>
            <a:off x="1291332" y="4764379"/>
            <a:ext cx="467048" cy="467048"/>
          </a:xfrm>
          <a:prstGeom prst="rect">
            <a:avLst/>
          </a:prstGeom>
        </p:spPr>
      </p:pic>
      <p:sp>
        <p:nvSpPr>
          <p:cNvPr id="23" name="TextBox 22">
            <a:extLst>
              <a:ext uri="{FF2B5EF4-FFF2-40B4-BE49-F238E27FC236}">
                <a16:creationId xmlns:a16="http://schemas.microsoft.com/office/drawing/2014/main" id="{CB44A6DB-FF4E-2981-467C-2C193019DCF1}"/>
              </a:ext>
            </a:extLst>
          </p:cNvPr>
          <p:cNvSpPr txBox="1"/>
          <p:nvPr/>
        </p:nvSpPr>
        <p:spPr>
          <a:xfrm>
            <a:off x="1303853" y="4677929"/>
            <a:ext cx="10304907" cy="2062103"/>
          </a:xfrm>
          <a:prstGeom prst="rect">
            <a:avLst/>
          </a:prstGeom>
          <a:noFill/>
        </p:spPr>
        <p:txBody>
          <a:bodyPr wrap="square" rtlCol="0">
            <a:spAutoFit/>
          </a:bodyPr>
          <a:lstStyle/>
          <a:p>
            <a:pPr marL="457200" algn="just">
              <a:spcBef>
                <a:spcPts val="1200"/>
              </a:spcBef>
            </a:pPr>
            <a:r>
              <a:rPr lang="en-US" sz="3200" b="1" dirty="0" err="1">
                <a:solidFill>
                  <a:srgbClr val="003399"/>
                </a:solidFill>
                <a:latin typeface="Calibri" panose="020F0502020204030204" pitchFamily="34" charset="0"/>
                <a:cs typeface="Calibri" panose="020F0502020204030204" pitchFamily="34" charset="0"/>
              </a:rPr>
              <a:t>Hiểu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được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điều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tác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giả</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muốn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nói</a:t>
            </a:r>
            <a:r>
              <a:rPr lang="en-US" sz="3200" b="1" dirty="0">
                <a:solidFill>
                  <a:srgbClr val="003399"/>
                </a:solidFill>
                <a:latin typeface="Calibri" panose="020F0502020204030204" pitchFamily="34" charset="0"/>
                <a:cs typeface="Calibri" panose="020F0502020204030204" pitchFamily="34" charset="0"/>
              </a:rPr>
              <a:t> qua </a:t>
            </a:r>
            <a:r>
              <a:rPr lang="en-US" sz="3200" b="1" dirty="0" err="1">
                <a:solidFill>
                  <a:srgbClr val="003399"/>
                </a:solidFill>
                <a:latin typeface="Calibri" panose="020F0502020204030204" pitchFamily="34" charset="0"/>
                <a:cs typeface="Calibri" panose="020F0502020204030204" pitchFamily="34" charset="0"/>
              </a:rPr>
              <a:t>câu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chuyện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Mọi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có</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nhau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về</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ngoại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hình</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hoặc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một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đặc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điểm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nào</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đó</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nhưng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không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hoàn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bởi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bản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mỗi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là</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một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thực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duy</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nhất</a:t>
            </a:r>
            <a:r>
              <a:rPr lang="en-US" sz="3200" b="1" dirty="0">
                <a:solidFill>
                  <a:srgbClr val="003399"/>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6057587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800" decel="100000"/>
                                        <p:tgtEl>
                                          <p:spTgt spid="8"/>
                                        </p:tgtEl>
                                      </p:cBhvr>
                                    </p:animEffect>
                                    <p:anim calcmode="lin" valueType="num">
                                      <p:cBhvr>
                                        <p:cTn id="26" dur="800" decel="100000" fill="hold"/>
                                        <p:tgtEl>
                                          <p:spTgt spid="8"/>
                                        </p:tgtEl>
                                        <p:attrNameLst>
                                          <p:attrName>style.rotation</p:attrName>
                                        </p:attrNameLst>
                                      </p:cBhvr>
                                      <p:tavLst>
                                        <p:tav tm="0">
                                          <p:val>
                                            <p:fltVal val="-90"/>
                                          </p:val>
                                        </p:tav>
                                        <p:tav tm="100000">
                                          <p:val>
                                            <p:fltVal val="0"/>
                                          </p:val>
                                        </p:tav>
                                      </p:tavLst>
                                    </p:anim>
                                    <p:anim calcmode="lin" valueType="num">
                                      <p:cBhvr>
                                        <p:cTn id="27" dur="800" decel="100000" fill="hold"/>
                                        <p:tgtEl>
                                          <p:spTgt spid="8"/>
                                        </p:tgtEl>
                                        <p:attrNameLst>
                                          <p:attrName>ppt_x</p:attrName>
                                        </p:attrNameLst>
                                      </p:cBhvr>
                                      <p:tavLst>
                                        <p:tav tm="0">
                                          <p:val>
                                            <p:strVal val="#ppt_x+0.4"/>
                                          </p:val>
                                        </p:tav>
                                        <p:tav tm="100000">
                                          <p:val>
                                            <p:strVal val="#ppt_x-0.05"/>
                                          </p:val>
                                        </p:tav>
                                      </p:tavLst>
                                    </p:anim>
                                    <p:anim calcmode="lin" valueType="num">
                                      <p:cBhvr>
                                        <p:cTn id="28" dur="800" decel="100000" fill="hold"/>
                                        <p:tgtEl>
                                          <p:spTgt spid="8"/>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31" presetID="42" presetClass="entr" presetSubtype="0" fill="hold" grpId="0" nodeType="withEffect">
                                  <p:stCondLst>
                                    <p:cond delay="6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anim calcmode="lin" valueType="num">
                                      <p:cBhvr>
                                        <p:cTn id="34" dur="500" fill="hold"/>
                                        <p:tgtEl>
                                          <p:spTgt spid="11"/>
                                        </p:tgtEl>
                                        <p:attrNameLst>
                                          <p:attrName>ppt_x</p:attrName>
                                        </p:attrNameLst>
                                      </p:cBhvr>
                                      <p:tavLst>
                                        <p:tav tm="0">
                                          <p:val>
                                            <p:strVal val="#ppt_x"/>
                                          </p:val>
                                        </p:tav>
                                        <p:tav tm="100000">
                                          <p:val>
                                            <p:strVal val="#ppt_x"/>
                                          </p:val>
                                        </p:tav>
                                      </p:tavLst>
                                    </p:anim>
                                    <p:anim calcmode="lin" valueType="num">
                                      <p:cBhvr>
                                        <p:cTn id="35"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800" decel="100000"/>
                                        <p:tgtEl>
                                          <p:spTgt spid="14"/>
                                        </p:tgtEl>
                                      </p:cBhvr>
                                    </p:animEffect>
                                    <p:anim calcmode="lin" valueType="num">
                                      <p:cBhvr>
                                        <p:cTn id="41" dur="800" decel="100000" fill="hold"/>
                                        <p:tgtEl>
                                          <p:spTgt spid="14"/>
                                        </p:tgtEl>
                                        <p:attrNameLst>
                                          <p:attrName>style.rotation</p:attrName>
                                        </p:attrNameLst>
                                      </p:cBhvr>
                                      <p:tavLst>
                                        <p:tav tm="0">
                                          <p:val>
                                            <p:fltVal val="-90"/>
                                          </p:val>
                                        </p:tav>
                                        <p:tav tm="100000">
                                          <p:val>
                                            <p:fltVal val="0"/>
                                          </p:val>
                                        </p:tav>
                                      </p:tavLst>
                                    </p:anim>
                                    <p:anim calcmode="lin" valueType="num">
                                      <p:cBhvr>
                                        <p:cTn id="42" dur="800" decel="100000" fill="hold"/>
                                        <p:tgtEl>
                                          <p:spTgt spid="14"/>
                                        </p:tgtEl>
                                        <p:attrNameLst>
                                          <p:attrName>ppt_x</p:attrName>
                                        </p:attrNameLst>
                                      </p:cBhvr>
                                      <p:tavLst>
                                        <p:tav tm="0">
                                          <p:val>
                                            <p:strVal val="#ppt_x+0.4"/>
                                          </p:val>
                                        </p:tav>
                                        <p:tav tm="100000">
                                          <p:val>
                                            <p:strVal val="#ppt_x-0.05"/>
                                          </p:val>
                                        </p:tav>
                                      </p:tavLst>
                                    </p:anim>
                                    <p:anim calcmode="lin" valueType="num">
                                      <p:cBhvr>
                                        <p:cTn id="43" dur="800" decel="100000" fill="hold"/>
                                        <p:tgtEl>
                                          <p:spTgt spid="14"/>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46" presetID="42" presetClass="entr" presetSubtype="0" fill="hold" grpId="0" nodeType="withEffect">
                                  <p:stCondLst>
                                    <p:cond delay="60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anim calcmode="lin" valueType="num">
                                      <p:cBhvr>
                                        <p:cTn id="49" dur="500" fill="hold"/>
                                        <p:tgtEl>
                                          <p:spTgt spid="21"/>
                                        </p:tgtEl>
                                        <p:attrNameLst>
                                          <p:attrName>ppt_x</p:attrName>
                                        </p:attrNameLst>
                                      </p:cBhvr>
                                      <p:tavLst>
                                        <p:tav tm="0">
                                          <p:val>
                                            <p:strVal val="#ppt_x"/>
                                          </p:val>
                                        </p:tav>
                                        <p:tav tm="100000">
                                          <p:val>
                                            <p:strVal val="#ppt_x"/>
                                          </p:val>
                                        </p:tav>
                                      </p:tavLst>
                                    </p:anim>
                                    <p:anim calcmode="lin" valueType="num">
                                      <p:cBhvr>
                                        <p:cTn id="50"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0"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800" decel="100000"/>
                                        <p:tgtEl>
                                          <p:spTgt spid="22"/>
                                        </p:tgtEl>
                                      </p:cBhvr>
                                    </p:animEffect>
                                    <p:anim calcmode="lin" valueType="num">
                                      <p:cBhvr>
                                        <p:cTn id="56" dur="800" decel="100000" fill="hold"/>
                                        <p:tgtEl>
                                          <p:spTgt spid="22"/>
                                        </p:tgtEl>
                                        <p:attrNameLst>
                                          <p:attrName>style.rotation</p:attrName>
                                        </p:attrNameLst>
                                      </p:cBhvr>
                                      <p:tavLst>
                                        <p:tav tm="0">
                                          <p:val>
                                            <p:fltVal val="-90"/>
                                          </p:val>
                                        </p:tav>
                                        <p:tav tm="100000">
                                          <p:val>
                                            <p:fltVal val="0"/>
                                          </p:val>
                                        </p:tav>
                                      </p:tavLst>
                                    </p:anim>
                                    <p:anim calcmode="lin" valueType="num">
                                      <p:cBhvr>
                                        <p:cTn id="57" dur="800" decel="100000" fill="hold"/>
                                        <p:tgtEl>
                                          <p:spTgt spid="22"/>
                                        </p:tgtEl>
                                        <p:attrNameLst>
                                          <p:attrName>ppt_x</p:attrName>
                                        </p:attrNameLst>
                                      </p:cBhvr>
                                      <p:tavLst>
                                        <p:tav tm="0">
                                          <p:val>
                                            <p:strVal val="#ppt_x+0.4"/>
                                          </p:val>
                                        </p:tav>
                                        <p:tav tm="100000">
                                          <p:val>
                                            <p:strVal val="#ppt_x-0.05"/>
                                          </p:val>
                                        </p:tav>
                                      </p:tavLst>
                                    </p:anim>
                                    <p:anim calcmode="lin" valueType="num">
                                      <p:cBhvr>
                                        <p:cTn id="58" dur="800" decel="100000" fill="hold"/>
                                        <p:tgtEl>
                                          <p:spTgt spid="22"/>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par>
                                <p:cTn id="61" presetID="42" presetClass="entr" presetSubtype="0" fill="hold" grpId="0" nodeType="withEffect">
                                  <p:stCondLst>
                                    <p:cond delay="60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anim calcmode="lin" valueType="num">
                                      <p:cBhvr>
                                        <p:cTn id="64" dur="500" fill="hold"/>
                                        <p:tgtEl>
                                          <p:spTgt spid="23"/>
                                        </p:tgtEl>
                                        <p:attrNameLst>
                                          <p:attrName>ppt_x</p:attrName>
                                        </p:attrNameLst>
                                      </p:cBhvr>
                                      <p:tavLst>
                                        <p:tav tm="0">
                                          <p:val>
                                            <p:strVal val="#ppt_x"/>
                                          </p:val>
                                        </p:tav>
                                        <p:tav tm="100000">
                                          <p:val>
                                            <p:strVal val="#ppt_x"/>
                                          </p:val>
                                        </p:tav>
                                      </p:tavLst>
                                    </p:anim>
                                    <p:anim calcmode="lin" valueType="num">
                                      <p:cBhvr>
                                        <p:cTn id="65"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3"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esponse to Intervention: The Alphabet by Slidesgo">
  <a:themeElements>
    <a:clrScheme name="Simple Light">
      <a:dk1>
        <a:srgbClr val="3F2732"/>
      </a:dk1>
      <a:lt1>
        <a:srgbClr val="FAF4F2"/>
      </a:lt1>
      <a:dk2>
        <a:srgbClr val="3F2732"/>
      </a:dk2>
      <a:lt2>
        <a:srgbClr val="FAF4F2"/>
      </a:lt2>
      <a:accent1>
        <a:srgbClr val="FF835F"/>
      </a:accent1>
      <a:accent2>
        <a:srgbClr val="ACDCDC"/>
      </a:accent2>
      <a:accent3>
        <a:srgbClr val="FFB034"/>
      </a:accent3>
      <a:accent4>
        <a:srgbClr val="55C2B1"/>
      </a:accent4>
      <a:accent5>
        <a:srgbClr val="8C4C5E"/>
      </a:accent5>
      <a:accent6>
        <a:srgbClr val="FFC4C7"/>
      </a:accent6>
      <a:hlink>
        <a:srgbClr val="3F27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622</TotalTime>
  <Words>2252</Words>
  <Application>Microsoft Office PowerPoint</Application>
  <PresentationFormat>Widescreen</PresentationFormat>
  <Paragraphs>150</Paragraphs>
  <Slides>34</Slides>
  <Notes>6</Notes>
  <HiddenSlides>0</HiddenSlides>
  <MMClips>1</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34</vt:i4>
      </vt:variant>
    </vt:vector>
  </HeadingPairs>
  <TitlesOfParts>
    <vt:vector size="52" baseType="lpstr">
      <vt:lpstr>Arial</vt:lpstr>
      <vt:lpstr>Arial-Rounded</vt:lpstr>
      <vt:lpstr>Calibri</vt:lpstr>
      <vt:lpstr>Calibri (Body)</vt:lpstr>
      <vt:lpstr>Calibri Light</vt:lpstr>
      <vt:lpstr>Cambria</vt:lpstr>
      <vt:lpstr>Chewy</vt:lpstr>
      <vt:lpstr>Comfortaa</vt:lpstr>
      <vt:lpstr>Delius Unicase</vt:lpstr>
      <vt:lpstr>等线</vt:lpstr>
      <vt:lpstr>inpin heiti</vt:lpstr>
      <vt:lpstr>Times New Roman</vt:lpstr>
      <vt:lpstr>UTM Duepuntozero</vt:lpstr>
      <vt:lpstr>UTM Edwardian</vt:lpstr>
      <vt:lpstr>Custom Design</vt:lpstr>
      <vt:lpstr>Office Theme</vt:lpstr>
      <vt:lpstr>Response to Intervention: The Alphabet by Slidesgo</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Nguyen Duc Kien</cp:lastModifiedBy>
  <cp:revision>48</cp:revision>
  <dcterms:created xsi:type="dcterms:W3CDTF">2023-06-08T10:39:05Z</dcterms:created>
  <dcterms:modified xsi:type="dcterms:W3CDTF">2023-09-11T09:06:04Z</dcterms:modified>
</cp:coreProperties>
</file>