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av" ContentType="audio/x-wav"/>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1" r:id="rId1"/>
  </p:sldMasterIdLst>
  <p:notesMasterIdLst>
    <p:notesMasterId r:id="rId14"/>
  </p:notesMasterIdLst>
  <p:sldIdLst>
    <p:sldId id="517" r:id="rId2"/>
    <p:sldId id="535" r:id="rId3"/>
    <p:sldId id="530" r:id="rId4"/>
    <p:sldId id="524" r:id="rId5"/>
    <p:sldId id="532" r:id="rId6"/>
    <p:sldId id="534" r:id="rId7"/>
    <p:sldId id="536" r:id="rId8"/>
    <p:sldId id="540" r:id="rId9"/>
    <p:sldId id="529" r:id="rId10"/>
    <p:sldId id="537" r:id="rId11"/>
    <p:sldId id="538" r:id="rId12"/>
    <p:sldId id="53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extLst>
      <p:ext uri="{19B8F6BF-5375-455C-9EA6-DF929625EA0E}">
        <p15:presenceInfo xmlns:p15="http://schemas.microsoft.com/office/powerpoint/2012/main" userId="Administrat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6CDFF"/>
    <a:srgbClr val="FF66FF"/>
    <a:srgbClr val="FFE5FF"/>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9" d="100"/>
          <a:sy n="79" d="100"/>
        </p:scale>
        <p:origin x="188" y="3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3-08-17T21:45:48.673" idx="1">
    <p:pos x="4800" y="84"/>
    <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C7C870-01CD-44BE-B8B4-B3FCA5C58FD9}" type="datetimeFigureOut">
              <a:rPr lang="en-US" smtClean="0"/>
              <a:pPr/>
              <a:t>4/16/2024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EFD831-A322-40CE-9411-6E8D2E6C193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Master" Target="../slideMasters/slideMaster1.xml"/><Relationship Id="rId1" Type="http://schemas.openxmlformats.org/officeDocument/2006/relationships/tags" Target="../tags/tag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22.png"/><Relationship Id="rId5" Type="http://schemas.openxmlformats.org/officeDocument/2006/relationships/image" Target="../media/image16.png"/><Relationship Id="rId4" Type="http://schemas.openxmlformats.org/officeDocument/2006/relationships/image" Target="../media/image21.png"/></Relationships>
</file>

<file path=ppt/slideLayouts/_rels/slideLayout2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4.png"/><Relationship Id="rId4" Type="http://schemas.openxmlformats.org/officeDocument/2006/relationships/image" Target="../media/image23.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F711D-98A3-490A-B77F-ACEBDDF6ED5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61FB701-DC91-41DC-A00E-08F277B22B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00A1950-E522-4328-8415-C54C33BBAFCD}"/>
              </a:ext>
            </a:extLst>
          </p:cNvPr>
          <p:cNvSpPr>
            <a:spLocks noGrp="1"/>
          </p:cNvSpPr>
          <p:nvPr>
            <p:ph type="dt" sz="half" idx="10"/>
          </p:nvPr>
        </p:nvSpPr>
        <p:spPr/>
        <p:txBody>
          <a:bodyPr/>
          <a:lstStyle/>
          <a:p>
            <a:fld id="{11EBD0CC-E3E2-4331-AA06-EBB8ADD6037D}" type="datetimeFigureOut">
              <a:rPr lang="en-US" smtClean="0"/>
              <a:pPr/>
              <a:t>4/16/2024</a:t>
            </a:fld>
            <a:endParaRPr lang="en-US"/>
          </a:p>
        </p:txBody>
      </p:sp>
      <p:sp>
        <p:nvSpPr>
          <p:cNvPr id="5" name="Footer Placeholder 4">
            <a:extLst>
              <a:ext uri="{FF2B5EF4-FFF2-40B4-BE49-F238E27FC236}">
                <a16:creationId xmlns:a16="http://schemas.microsoft.com/office/drawing/2014/main" id="{A8A6643B-03DC-415C-8866-70957F8575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A885A4-D947-4397-B65B-B395F95D2728}"/>
              </a:ext>
            </a:extLst>
          </p:cNvPr>
          <p:cNvSpPr>
            <a:spLocks noGrp="1"/>
          </p:cNvSpPr>
          <p:nvPr>
            <p:ph type="sldNum" sz="quarter" idx="12"/>
          </p:nvPr>
        </p:nvSpPr>
        <p:spPr/>
        <p:txBody>
          <a:bodyPr/>
          <a:lstStyle/>
          <a:p>
            <a:fld id="{37634F2D-4F96-4A1A-A648-518B1AFE058E}" type="slidenum">
              <a:rPr lang="en-US" smtClean="0"/>
              <a:pPr/>
              <a:t>‹#›</a:t>
            </a:fld>
            <a:endParaRPr lang="en-US"/>
          </a:p>
        </p:txBody>
      </p:sp>
    </p:spTree>
    <p:extLst>
      <p:ext uri="{BB962C8B-B14F-4D97-AF65-F5344CB8AC3E}">
        <p14:creationId xmlns:p14="http://schemas.microsoft.com/office/powerpoint/2010/main" val="1905218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CC3D0-8809-4A32-BB4C-5C01ABE611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10D173-3A6F-41DE-8C11-E37B4AAC462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42E24B-0FA4-473B-8666-BE9732BA7315}"/>
              </a:ext>
            </a:extLst>
          </p:cNvPr>
          <p:cNvSpPr>
            <a:spLocks noGrp="1"/>
          </p:cNvSpPr>
          <p:nvPr>
            <p:ph type="dt" sz="half" idx="10"/>
          </p:nvPr>
        </p:nvSpPr>
        <p:spPr/>
        <p:txBody>
          <a:bodyPr/>
          <a:lstStyle/>
          <a:p>
            <a:fld id="{11EBD0CC-E3E2-4331-AA06-EBB8ADD6037D}" type="datetimeFigureOut">
              <a:rPr lang="en-US" smtClean="0"/>
              <a:pPr/>
              <a:t>4/16/2024</a:t>
            </a:fld>
            <a:endParaRPr lang="en-US"/>
          </a:p>
        </p:txBody>
      </p:sp>
      <p:sp>
        <p:nvSpPr>
          <p:cNvPr id="5" name="Footer Placeholder 4">
            <a:extLst>
              <a:ext uri="{FF2B5EF4-FFF2-40B4-BE49-F238E27FC236}">
                <a16:creationId xmlns:a16="http://schemas.microsoft.com/office/drawing/2014/main" id="{D09065B7-15EA-42BB-A109-F300221936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E01E16-E27F-4D27-BE05-5DBD4E3C6BB4}"/>
              </a:ext>
            </a:extLst>
          </p:cNvPr>
          <p:cNvSpPr>
            <a:spLocks noGrp="1"/>
          </p:cNvSpPr>
          <p:nvPr>
            <p:ph type="sldNum" sz="quarter" idx="12"/>
          </p:nvPr>
        </p:nvSpPr>
        <p:spPr/>
        <p:txBody>
          <a:bodyPr/>
          <a:lstStyle/>
          <a:p>
            <a:fld id="{37634F2D-4F96-4A1A-A648-518B1AFE058E}" type="slidenum">
              <a:rPr lang="en-US" smtClean="0"/>
              <a:pPr/>
              <a:t>‹#›</a:t>
            </a:fld>
            <a:endParaRPr lang="en-US"/>
          </a:p>
        </p:txBody>
      </p:sp>
    </p:spTree>
    <p:extLst>
      <p:ext uri="{BB962C8B-B14F-4D97-AF65-F5344CB8AC3E}">
        <p14:creationId xmlns:p14="http://schemas.microsoft.com/office/powerpoint/2010/main" val="2886639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E1AC42-B22A-46EF-987E-AB6B3C067DA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C10BA37-90D8-49B7-A97E-C218DA0DF9D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51A491-915C-4FDA-A942-FF4EF460FB8F}"/>
              </a:ext>
            </a:extLst>
          </p:cNvPr>
          <p:cNvSpPr>
            <a:spLocks noGrp="1"/>
          </p:cNvSpPr>
          <p:nvPr>
            <p:ph type="dt" sz="half" idx="10"/>
          </p:nvPr>
        </p:nvSpPr>
        <p:spPr/>
        <p:txBody>
          <a:bodyPr/>
          <a:lstStyle/>
          <a:p>
            <a:fld id="{11EBD0CC-E3E2-4331-AA06-EBB8ADD6037D}" type="datetimeFigureOut">
              <a:rPr lang="en-US" smtClean="0"/>
              <a:pPr/>
              <a:t>4/16/2024</a:t>
            </a:fld>
            <a:endParaRPr lang="en-US"/>
          </a:p>
        </p:txBody>
      </p:sp>
      <p:sp>
        <p:nvSpPr>
          <p:cNvPr id="5" name="Footer Placeholder 4">
            <a:extLst>
              <a:ext uri="{FF2B5EF4-FFF2-40B4-BE49-F238E27FC236}">
                <a16:creationId xmlns:a16="http://schemas.microsoft.com/office/drawing/2014/main" id="{32EFA179-F2C4-47EE-912E-AAC57714F7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537424-7A6D-4FF2-86DE-996FC90DA4B0}"/>
              </a:ext>
            </a:extLst>
          </p:cNvPr>
          <p:cNvSpPr>
            <a:spLocks noGrp="1"/>
          </p:cNvSpPr>
          <p:nvPr>
            <p:ph type="sldNum" sz="quarter" idx="12"/>
          </p:nvPr>
        </p:nvSpPr>
        <p:spPr/>
        <p:txBody>
          <a:bodyPr/>
          <a:lstStyle/>
          <a:p>
            <a:fld id="{37634F2D-4F96-4A1A-A648-518B1AFE058E}" type="slidenum">
              <a:rPr lang="en-US" smtClean="0"/>
              <a:pPr/>
              <a:t>‹#›</a:t>
            </a:fld>
            <a:endParaRPr lang="en-US"/>
          </a:p>
        </p:txBody>
      </p:sp>
    </p:spTree>
    <p:extLst>
      <p:ext uri="{BB962C8B-B14F-4D97-AF65-F5344CB8AC3E}">
        <p14:creationId xmlns:p14="http://schemas.microsoft.com/office/powerpoint/2010/main" val="34319063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Vertical Title and Text">
    <p:spTree>
      <p:nvGrpSpPr>
        <p:cNvPr id="1" name=""/>
        <p:cNvGrpSpPr/>
        <p:nvPr/>
      </p:nvGrpSpPr>
      <p:grpSpPr>
        <a:xfrm>
          <a:off x="0" y="0"/>
          <a:ext cx="0" cy="0"/>
          <a:chOff x="0" y="0"/>
          <a:chExt cx="0" cy="0"/>
        </a:xfrm>
      </p:grpSpPr>
      <p:sp>
        <p:nvSpPr>
          <p:cNvPr id="7" name="矩形 1"/>
          <p:cNvSpPr/>
          <p:nvPr userDrawn="1"/>
        </p:nvSpPr>
        <p:spPr>
          <a:xfrm>
            <a:off x="106327" y="95693"/>
            <a:ext cx="11972260" cy="6634716"/>
          </a:xfrm>
          <a:prstGeom prst="rect">
            <a:avLst/>
          </a:prstGeom>
          <a:noFill/>
          <a:ln w="28575">
            <a:solidFill>
              <a:srgbClr val="DC5D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cs typeface="+mn-ea"/>
              <a:sym typeface="+mn-lt"/>
            </a:endParaRPr>
          </a:p>
        </p:txBody>
      </p:sp>
      <p:pic>
        <p:nvPicPr>
          <p:cNvPr id="8" name="图片 8"/>
          <p:cNvPicPr>
            <a:picLocks noChangeAspect="1"/>
          </p:cNvPicPr>
          <p:nvPr userDrawn="1"/>
        </p:nvPicPr>
        <p:blipFill rotWithShape="1">
          <a:blip r:embed="rId3" cstate="screen"/>
          <a:srcRect/>
          <a:stretch>
            <a:fillRect/>
          </a:stretch>
        </p:blipFill>
        <p:spPr>
          <a:xfrm>
            <a:off x="3594895" y="56367"/>
            <a:ext cx="5002213" cy="1549970"/>
          </a:xfrm>
          <a:prstGeom prst="rect">
            <a:avLst/>
          </a:prstGeom>
        </p:spPr>
      </p:pic>
      <p:pic>
        <p:nvPicPr>
          <p:cNvPr id="9" name="PA_图片 2"/>
          <p:cNvPicPr>
            <a:picLocks noChangeAspect="1"/>
          </p:cNvPicPr>
          <p:nvPr userDrawn="1">
            <p:custDataLst>
              <p:tags r:id="rId1"/>
            </p:custDataLst>
          </p:nvPr>
        </p:nvPicPr>
        <p:blipFill>
          <a:blip r:embed="rId4"/>
          <a:stretch>
            <a:fillRect/>
          </a:stretch>
        </p:blipFill>
        <p:spPr>
          <a:xfrm>
            <a:off x="2538663" y="1049796"/>
            <a:ext cx="7547145" cy="6071588"/>
          </a:xfrm>
          <a:prstGeom prst="rect">
            <a:avLst/>
          </a:prstGeom>
          <a:noFill/>
          <a:ln w="9525">
            <a:noFill/>
          </a:ln>
        </p:spPr>
      </p:pic>
      <p:pic>
        <p:nvPicPr>
          <p:cNvPr id="11" name="图片 22"/>
          <p:cNvPicPr>
            <a:picLocks noChangeAspect="1"/>
          </p:cNvPicPr>
          <p:nvPr userDrawn="1"/>
        </p:nvPicPr>
        <p:blipFill>
          <a:blip r:embed="rId5"/>
          <a:stretch>
            <a:fillRect/>
          </a:stretch>
        </p:blipFill>
        <p:spPr>
          <a:xfrm>
            <a:off x="9199881" y="4085590"/>
            <a:ext cx="2421891" cy="2250440"/>
          </a:xfrm>
          <a:prstGeom prst="rect">
            <a:avLst/>
          </a:prstGeom>
        </p:spPr>
      </p:pic>
      <p:pic>
        <p:nvPicPr>
          <p:cNvPr id="12" name="图片 20"/>
          <p:cNvPicPr>
            <a:picLocks noChangeAspect="1"/>
          </p:cNvPicPr>
          <p:nvPr userDrawn="1"/>
        </p:nvPicPr>
        <p:blipFill>
          <a:blip r:embed="rId6" cstate="screen"/>
          <a:stretch>
            <a:fillRect/>
          </a:stretch>
        </p:blipFill>
        <p:spPr>
          <a:xfrm>
            <a:off x="648337" y="408940"/>
            <a:ext cx="1630363" cy="1485900"/>
          </a:xfrm>
          <a:prstGeom prst="rect">
            <a:avLst/>
          </a:prstGeom>
          <a:noFill/>
          <a:ln w="9525">
            <a:noFill/>
          </a:ln>
        </p:spPr>
      </p:pic>
    </p:spTree>
    <p:extLst>
      <p:ext uri="{BB962C8B-B14F-4D97-AF65-F5344CB8AC3E}">
        <p14:creationId xmlns:p14="http://schemas.microsoft.com/office/powerpoint/2010/main" val="3950635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11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itle Only">
    <p:spTree>
      <p:nvGrpSpPr>
        <p:cNvPr id="1" name=""/>
        <p:cNvGrpSpPr/>
        <p:nvPr/>
      </p:nvGrpSpPr>
      <p:grpSpPr>
        <a:xfrm>
          <a:off x="0" y="0"/>
          <a:ext cx="0" cy="0"/>
          <a:chOff x="0" y="0"/>
          <a:chExt cx="0" cy="0"/>
        </a:xfrm>
      </p:grpSpPr>
      <p:sp>
        <p:nvSpPr>
          <p:cNvPr id="11" name="Freeform 17"/>
          <p:cNvSpPr/>
          <p:nvPr userDrawn="1"/>
        </p:nvSpPr>
        <p:spPr>
          <a:xfrm>
            <a:off x="247076" y="287079"/>
            <a:ext cx="11697847" cy="6434396"/>
          </a:xfrm>
          <a:prstGeom prst="roundRect">
            <a:avLst>
              <a:gd name="adj" fmla="val 8405"/>
            </a:avLst>
          </a:prstGeom>
          <a:solidFill>
            <a:srgbClr val="FFFFFF"/>
          </a:solidFill>
          <a:ln w="25400" cap="flat" cmpd="sng" algn="ctr">
            <a:solidFill>
              <a:schemeClr val="bg1">
                <a:lumMod val="85000"/>
              </a:schemeClr>
            </a:solidFill>
            <a:prstDash val="lg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lang="en-US" sz="1400" b="0" i="0" u="none" strike="noStrike" kern="0" cap="none" spc="0" normalizeH="0" baseline="0" noProof="0" dirty="0">
              <a:ln>
                <a:noFill/>
              </a:ln>
              <a:solidFill>
                <a:srgbClr val="BAE5E4"/>
              </a:solidFill>
              <a:effectLst/>
              <a:uLnTx/>
              <a:uFillTx/>
              <a:latin typeface="Arial-Rounded" panose="020B0500000000000000"/>
              <a:ea typeface="Arial-Rounded" panose="020B0500000000000000"/>
              <a:cs typeface="+mn-cs"/>
              <a:sym typeface="Arial" panose="020B0604020202020204"/>
            </a:endParaRPr>
          </a:p>
        </p:txBody>
      </p:sp>
      <p:sp>
        <p:nvSpPr>
          <p:cNvPr id="3" name="Date Placeholder 2"/>
          <p:cNvSpPr>
            <a:spLocks noGrp="1"/>
          </p:cNvSpPr>
          <p:nvPr>
            <p:ph type="dt" sz="half" idx="10"/>
          </p:nvPr>
        </p:nvSpPr>
        <p:spPr/>
        <p:txBody>
          <a:bodyPr/>
          <a:lstStyle/>
          <a:p>
            <a:fld id="{11EBD0CC-E3E2-4331-AA06-EBB8ADD6037D}" type="datetimeFigureOut">
              <a:rPr lang="en-US" smtClean="0"/>
              <a:pPr/>
              <a:t>4/16/2024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7634F2D-4F96-4A1A-A648-518B1AFE058E}" type="slidenum">
              <a:rPr lang="en-US" smtClean="0"/>
              <a:pPr/>
              <a:t>‹#›</a:t>
            </a:fld>
            <a:endParaRPr lang="en-US"/>
          </a:p>
        </p:txBody>
      </p:sp>
    </p:spTree>
    <p:extLst>
      <p:ext uri="{BB962C8B-B14F-4D97-AF65-F5344CB8AC3E}">
        <p14:creationId xmlns:p14="http://schemas.microsoft.com/office/powerpoint/2010/main" val="8258903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Picture with Caption">
    <p:spTree>
      <p:nvGrpSpPr>
        <p:cNvPr id="1" name=""/>
        <p:cNvGrpSpPr/>
        <p:nvPr/>
      </p:nvGrpSpPr>
      <p:grpSpPr>
        <a:xfrm>
          <a:off x="0" y="0"/>
          <a:ext cx="0" cy="0"/>
          <a:chOff x="0" y="0"/>
          <a:chExt cx="0" cy="0"/>
        </a:xfrm>
      </p:grpSpPr>
      <p:pic>
        <p:nvPicPr>
          <p:cNvPr id="8" name="图片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2921077" y="-2315702"/>
            <a:ext cx="6349846" cy="11655706"/>
          </a:xfrm>
          <a:prstGeom prst="rect">
            <a:avLst/>
          </a:prstGeom>
        </p:spPr>
      </p:pic>
    </p:spTree>
    <p:extLst>
      <p:ext uri="{BB962C8B-B14F-4D97-AF65-F5344CB8AC3E}">
        <p14:creationId xmlns:p14="http://schemas.microsoft.com/office/powerpoint/2010/main" val="25174464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1_Two Content">
    <p:spTree>
      <p:nvGrpSpPr>
        <p:cNvPr id="1" name=""/>
        <p:cNvGrpSpPr/>
        <p:nvPr/>
      </p:nvGrpSpPr>
      <p:grpSpPr>
        <a:xfrm>
          <a:off x="0" y="0"/>
          <a:ext cx="0" cy="0"/>
          <a:chOff x="0" y="0"/>
          <a:chExt cx="0" cy="0"/>
        </a:xfrm>
      </p:grpSpPr>
      <p:sp>
        <p:nvSpPr>
          <p:cNvPr id="13" name="Freeform 17"/>
          <p:cNvSpPr/>
          <p:nvPr userDrawn="1"/>
        </p:nvSpPr>
        <p:spPr>
          <a:xfrm>
            <a:off x="280793" y="1122217"/>
            <a:ext cx="11691467" cy="5523131"/>
          </a:xfrm>
          <a:prstGeom prst="rect">
            <a:avLst/>
          </a:prstGeom>
          <a:solidFill>
            <a:srgbClr val="FFFFFF"/>
          </a:solidFill>
          <a:ln w="25400" cap="flat" cmpd="sng" algn="ctr">
            <a:solidFill>
              <a:srgbClr val="A889C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lang="en-US" sz="1400" b="0" i="0" u="none" strike="noStrike" kern="0" cap="none" spc="0" normalizeH="0" baseline="0" noProof="0">
              <a:ln>
                <a:noFill/>
              </a:ln>
              <a:solidFill>
                <a:srgbClr val="BAE5E4"/>
              </a:solidFill>
              <a:effectLst/>
              <a:uLnTx/>
              <a:uFillTx/>
              <a:latin typeface="Arial-Rounded" panose="020B0500000000000000"/>
              <a:ea typeface="Arial-Rounded" panose="020B0500000000000000"/>
              <a:cs typeface="+mn-cs"/>
              <a:sym typeface="Arial" panose="020B0604020202020204"/>
            </a:endParaRPr>
          </a:p>
        </p:txBody>
      </p:sp>
      <p:grpSp>
        <p:nvGrpSpPr>
          <p:cNvPr id="14" name="Group 13"/>
          <p:cNvGrpSpPr/>
          <p:nvPr userDrawn="1"/>
        </p:nvGrpSpPr>
        <p:grpSpPr>
          <a:xfrm>
            <a:off x="377049" y="255821"/>
            <a:ext cx="2630602" cy="2047390"/>
            <a:chOff x="237072" y="234585"/>
            <a:chExt cx="1448294" cy="1448294"/>
          </a:xfrm>
        </p:grpSpPr>
        <p:sp>
          <p:nvSpPr>
            <p:cNvPr id="15" name="Oval 14"/>
            <p:cNvSpPr/>
            <p:nvPr/>
          </p:nvSpPr>
          <p:spPr>
            <a:xfrm>
              <a:off x="237072" y="234585"/>
              <a:ext cx="1448294" cy="1448294"/>
            </a:xfrm>
            <a:prstGeom prst="ellipse">
              <a:avLst/>
            </a:prstGeom>
            <a:solidFill>
              <a:srgbClr val="A889CC">
                <a:lumMod val="40000"/>
                <a:lumOff val="6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lang="en-US" sz="1400" b="0" i="0" u="none" strike="noStrike" kern="0" cap="none" spc="0" normalizeH="0" baseline="0" noProof="0">
                <a:ln>
                  <a:noFill/>
                </a:ln>
                <a:solidFill>
                  <a:srgbClr val="BAE5E4"/>
                </a:solidFill>
                <a:effectLst/>
                <a:uLnTx/>
                <a:uFillTx/>
                <a:latin typeface="Arial-Rounded" panose="020B0500000000000000"/>
                <a:ea typeface="Arial-Rounded" panose="020B0500000000000000"/>
                <a:cs typeface="+mn-cs"/>
                <a:sym typeface="Arial" panose="020B0604020202020204"/>
              </a:endParaRPr>
            </a:p>
          </p:txBody>
        </p:sp>
        <p:sp>
          <p:nvSpPr>
            <p:cNvPr id="16" name="Oval 15"/>
            <p:cNvSpPr/>
            <p:nvPr/>
          </p:nvSpPr>
          <p:spPr>
            <a:xfrm>
              <a:off x="283311" y="280824"/>
              <a:ext cx="1355815" cy="1355815"/>
            </a:xfrm>
            <a:prstGeom prst="ellipse">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lang="en-US" sz="1400" b="0" i="0" u="none" strike="noStrike" kern="0" cap="none" spc="0" normalizeH="0" baseline="0" noProof="0">
                <a:ln>
                  <a:noFill/>
                </a:ln>
                <a:solidFill>
                  <a:srgbClr val="BAE5E4"/>
                </a:solidFill>
                <a:effectLst/>
                <a:uLnTx/>
                <a:uFillTx/>
                <a:latin typeface="Arial-Rounded" panose="020B0500000000000000"/>
                <a:ea typeface="Arial-Rounded" panose="020B0500000000000000"/>
                <a:cs typeface="+mn-cs"/>
                <a:sym typeface="Arial" panose="020B0604020202020204"/>
              </a:endParaRPr>
            </a:p>
          </p:txBody>
        </p:sp>
        <p:sp>
          <p:nvSpPr>
            <p:cNvPr id="17" name="Oval 16"/>
            <p:cNvSpPr/>
            <p:nvPr/>
          </p:nvSpPr>
          <p:spPr>
            <a:xfrm>
              <a:off x="254348" y="252246"/>
              <a:ext cx="1419087" cy="1419087"/>
            </a:xfrm>
            <a:prstGeom prst="ellipse">
              <a:avLst/>
            </a:prstGeom>
            <a:noFill/>
            <a:ln w="9525" cap="flat" cmpd="sng" algn="ctr">
              <a:solidFill>
                <a:srgbClr val="BAE5E4">
                  <a:lumMod val="25000"/>
                </a:srgbClr>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lang="en-US" sz="1400" b="0" i="0" u="none" strike="noStrike" kern="0" cap="none" spc="0" normalizeH="0" baseline="0" noProof="0">
                <a:ln>
                  <a:noFill/>
                </a:ln>
                <a:solidFill>
                  <a:srgbClr val="BAE5E4"/>
                </a:solidFill>
                <a:effectLst/>
                <a:uLnTx/>
                <a:uFillTx/>
                <a:latin typeface="Arial-Rounded" panose="020B0500000000000000"/>
                <a:ea typeface="Arial-Rounded" panose="020B0500000000000000"/>
                <a:cs typeface="+mn-cs"/>
                <a:sym typeface="Arial" panose="020B0604020202020204"/>
              </a:endParaRPr>
            </a:p>
          </p:txBody>
        </p:sp>
      </p:grpSp>
    </p:spTree>
    <p:extLst>
      <p:ext uri="{BB962C8B-B14F-4D97-AF65-F5344CB8AC3E}">
        <p14:creationId xmlns:p14="http://schemas.microsoft.com/office/powerpoint/2010/main" val="40851635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EBD0CC-E3E2-4331-AA06-EBB8ADD6037D}" type="datetimeFigureOut">
              <a:rPr lang="en-US" smtClean="0"/>
              <a:pPr/>
              <a:t>4/16/2024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634F2D-4F96-4A1A-A648-518B1AFE058E}" type="slidenum">
              <a:rPr lang="en-US" smtClean="0"/>
              <a:pPr/>
              <a:t>‹#›</a:t>
            </a:fld>
            <a:endParaRPr lang="en-US"/>
          </a:p>
        </p:txBody>
      </p:sp>
      <p:sp>
        <p:nvSpPr>
          <p:cNvPr id="12" name="Freeform 17"/>
          <p:cNvSpPr/>
          <p:nvPr userDrawn="1"/>
        </p:nvSpPr>
        <p:spPr>
          <a:xfrm>
            <a:off x="280793" y="1122218"/>
            <a:ext cx="11640697" cy="5479962"/>
          </a:xfrm>
          <a:prstGeom prst="rect">
            <a:avLst/>
          </a:prstGeom>
          <a:solidFill>
            <a:srgbClr val="FFFFFF"/>
          </a:solidFill>
          <a:ln w="25400" cap="flat" cmpd="sng" algn="ctr">
            <a:solidFill>
              <a:srgbClr val="FFAB4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lang="en-US" sz="1400" b="0" i="0" u="none" strike="noStrike" kern="0" cap="none" spc="0" normalizeH="0" baseline="0" noProof="0">
              <a:ln>
                <a:noFill/>
              </a:ln>
              <a:solidFill>
                <a:srgbClr val="BAE5E4"/>
              </a:solidFill>
              <a:effectLst/>
              <a:uLnTx/>
              <a:uFillTx/>
              <a:latin typeface="Arial-Rounded" panose="020B0500000000000000"/>
              <a:ea typeface="Arial-Rounded" panose="020B0500000000000000"/>
              <a:cs typeface="+mn-cs"/>
              <a:sym typeface="Arial" panose="020B0604020202020204"/>
            </a:endParaRPr>
          </a:p>
        </p:txBody>
      </p:sp>
      <p:grpSp>
        <p:nvGrpSpPr>
          <p:cNvPr id="13" name="Group 12"/>
          <p:cNvGrpSpPr/>
          <p:nvPr userDrawn="1"/>
        </p:nvGrpSpPr>
        <p:grpSpPr>
          <a:xfrm>
            <a:off x="377049" y="255821"/>
            <a:ext cx="2619178" cy="2075610"/>
            <a:chOff x="237072" y="234585"/>
            <a:chExt cx="1448294" cy="1448294"/>
          </a:xfrm>
        </p:grpSpPr>
        <p:sp>
          <p:nvSpPr>
            <p:cNvPr id="14" name="Oval 13"/>
            <p:cNvSpPr/>
            <p:nvPr/>
          </p:nvSpPr>
          <p:spPr>
            <a:xfrm>
              <a:off x="237072" y="234585"/>
              <a:ext cx="1448294" cy="1448294"/>
            </a:xfrm>
            <a:prstGeom prst="ellipse">
              <a:avLst/>
            </a:prstGeom>
            <a:solidFill>
              <a:srgbClr val="FFAB4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lang="en-US" sz="1400" b="0" i="0" u="none" strike="noStrike" kern="0" cap="none" spc="0" normalizeH="0" baseline="0" noProof="0">
                <a:ln>
                  <a:noFill/>
                </a:ln>
                <a:solidFill>
                  <a:srgbClr val="BAE5E4"/>
                </a:solidFill>
                <a:effectLst/>
                <a:uLnTx/>
                <a:uFillTx/>
                <a:latin typeface="Arial-Rounded" panose="020B0500000000000000"/>
                <a:ea typeface="Arial-Rounded" panose="020B0500000000000000"/>
                <a:cs typeface="+mn-cs"/>
                <a:sym typeface="Arial" panose="020B0604020202020204"/>
              </a:endParaRPr>
            </a:p>
          </p:txBody>
        </p:sp>
        <p:sp>
          <p:nvSpPr>
            <p:cNvPr id="15" name="Oval 14"/>
            <p:cNvSpPr/>
            <p:nvPr/>
          </p:nvSpPr>
          <p:spPr>
            <a:xfrm>
              <a:off x="283311" y="280824"/>
              <a:ext cx="1355815" cy="1355815"/>
            </a:xfrm>
            <a:prstGeom prst="ellipse">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lang="en-US" sz="1400" b="0" i="0" u="none" strike="noStrike" kern="0" cap="none" spc="0" normalizeH="0" baseline="0" noProof="0">
                <a:ln>
                  <a:noFill/>
                </a:ln>
                <a:solidFill>
                  <a:srgbClr val="BAE5E4"/>
                </a:solidFill>
                <a:effectLst/>
                <a:uLnTx/>
                <a:uFillTx/>
                <a:latin typeface="Arial-Rounded" panose="020B0500000000000000"/>
                <a:ea typeface="Arial-Rounded" panose="020B0500000000000000"/>
                <a:cs typeface="+mn-cs"/>
                <a:sym typeface="Arial" panose="020B0604020202020204"/>
              </a:endParaRPr>
            </a:p>
          </p:txBody>
        </p:sp>
        <p:sp>
          <p:nvSpPr>
            <p:cNvPr id="16" name="Oval 15"/>
            <p:cNvSpPr/>
            <p:nvPr/>
          </p:nvSpPr>
          <p:spPr>
            <a:xfrm>
              <a:off x="251674" y="248347"/>
              <a:ext cx="1419087" cy="1419087"/>
            </a:xfrm>
            <a:prstGeom prst="ellipse">
              <a:avLst/>
            </a:prstGeom>
            <a:noFill/>
            <a:ln w="9525" cap="flat" cmpd="sng" algn="ctr">
              <a:solidFill>
                <a:srgbClr val="BAE5E4">
                  <a:lumMod val="25000"/>
                </a:srgbClr>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lang="en-US" sz="1400" b="0" i="0" u="none" strike="noStrike" kern="0" cap="none" spc="0" normalizeH="0" baseline="0" noProof="0">
                <a:ln>
                  <a:noFill/>
                </a:ln>
                <a:solidFill>
                  <a:srgbClr val="BAE5E4"/>
                </a:solidFill>
                <a:effectLst/>
                <a:uLnTx/>
                <a:uFillTx/>
                <a:latin typeface="Arial-Rounded" panose="020B0500000000000000"/>
                <a:ea typeface="Arial-Rounded" panose="020B0500000000000000"/>
                <a:cs typeface="+mn-cs"/>
                <a:sym typeface="Arial" panose="020B0604020202020204"/>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sp>
        <p:nvSpPr>
          <p:cNvPr id="9" name="Flowchart: Document 17"/>
          <p:cNvSpPr/>
          <p:nvPr userDrawn="1"/>
        </p:nvSpPr>
        <p:spPr>
          <a:xfrm>
            <a:off x="-138222" y="0"/>
            <a:ext cx="12346422" cy="1741732"/>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52" tIns="34277" rIns="68552" bIns="34277" rtlCol="0" anchor="ctr"/>
          <a:lstStyle/>
          <a:p>
            <a:pPr algn="ctr" defTabSz="685800">
              <a:buClrTx/>
              <a:defRPr/>
            </a:pPr>
            <a:endParaRPr lang="en-US" sz="1350" kern="1200">
              <a:solidFill>
                <a:prstClr val="white"/>
              </a:solidFill>
              <a:latin typeface="Calibri" panose="020F0502020204030204"/>
              <a:ea typeface="Arial-Rounded" panose="020B0500000000000000"/>
            </a:endParaRPr>
          </a:p>
        </p:txBody>
      </p:sp>
      <p:sp>
        <p:nvSpPr>
          <p:cNvPr id="4" name="Date Placeholder 3"/>
          <p:cNvSpPr>
            <a:spLocks noGrp="1"/>
          </p:cNvSpPr>
          <p:nvPr>
            <p:ph type="dt" sz="half" idx="10"/>
          </p:nvPr>
        </p:nvSpPr>
        <p:spPr/>
        <p:txBody>
          <a:bodyPr/>
          <a:lstStyle/>
          <a:p>
            <a:fld id="{11EBD0CC-E3E2-4331-AA06-EBB8ADD6037D}" type="datetimeFigureOut">
              <a:rPr lang="en-US" smtClean="0"/>
              <a:pPr/>
              <a:t>4/16/2024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634F2D-4F96-4A1A-A648-518B1AFE058E}" type="slidenum">
              <a:rPr lang="en-US" smtClean="0"/>
              <a:pPr/>
              <a:t>‹#›</a:t>
            </a:fld>
            <a:endParaRPr lang="en-US"/>
          </a:p>
        </p:txBody>
      </p:sp>
      <p:grpSp>
        <p:nvGrpSpPr>
          <p:cNvPr id="10" name="Group 9"/>
          <p:cNvGrpSpPr/>
          <p:nvPr userDrawn="1"/>
        </p:nvGrpSpPr>
        <p:grpSpPr>
          <a:xfrm>
            <a:off x="2222205" y="2224564"/>
            <a:ext cx="9845748" cy="1783150"/>
            <a:chOff x="9566064" y="964372"/>
            <a:chExt cx="5446164" cy="698253"/>
          </a:xfrm>
        </p:grpSpPr>
        <p:sp>
          <p:nvSpPr>
            <p:cNvPr id="11" name="Rectangle 10"/>
            <p:cNvSpPr/>
            <p:nvPr/>
          </p:nvSpPr>
          <p:spPr>
            <a:xfrm rot="416356">
              <a:off x="13066912" y="966823"/>
              <a:ext cx="1945316" cy="695802"/>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 name="connsiteX0-23" fmla="*/ 0 w 5333999"/>
                <a:gd name="connsiteY0-24" fmla="*/ 0 h 724766"/>
                <a:gd name="connsiteX1-25" fmla="*/ 5334000 w 5333999"/>
                <a:gd name="connsiteY1-26" fmla="*/ 0 h 724766"/>
                <a:gd name="connsiteX2-27" fmla="*/ 3970191 w 5333999"/>
                <a:gd name="connsiteY2-28" fmla="*/ 513468 h 724766"/>
                <a:gd name="connsiteX3-29" fmla="*/ 5334000 w 5333999"/>
                <a:gd name="connsiteY3-30" fmla="*/ 724766 h 724766"/>
                <a:gd name="connsiteX4-31" fmla="*/ 0 w 5333999"/>
                <a:gd name="connsiteY4-32" fmla="*/ 724766 h 724766"/>
                <a:gd name="connsiteX5-33" fmla="*/ 0 w 5333999"/>
                <a:gd name="connsiteY5-34" fmla="*/ 0 h 724766"/>
                <a:gd name="connsiteX0-35" fmla="*/ 0 w 5334002"/>
                <a:gd name="connsiteY0-36" fmla="*/ 0 h 724766"/>
                <a:gd name="connsiteX1-37" fmla="*/ 5334000 w 5334002"/>
                <a:gd name="connsiteY1-38" fmla="*/ 0 h 724766"/>
                <a:gd name="connsiteX2-39" fmla="*/ 4572681 w 5334002"/>
                <a:gd name="connsiteY2-40" fmla="*/ 409907 h 724766"/>
                <a:gd name="connsiteX3-41" fmla="*/ 5334000 w 5334002"/>
                <a:gd name="connsiteY3-42" fmla="*/ 724766 h 724766"/>
                <a:gd name="connsiteX4-43" fmla="*/ 0 w 5334002"/>
                <a:gd name="connsiteY4-44" fmla="*/ 724766 h 724766"/>
                <a:gd name="connsiteX5-45" fmla="*/ 0 w 5334002"/>
                <a:gd name="connsiteY5-46" fmla="*/ 0 h 724766"/>
                <a:gd name="connsiteX0-47" fmla="*/ 0 w 5649495"/>
                <a:gd name="connsiteY0-48" fmla="*/ 0 h 724766"/>
                <a:gd name="connsiteX1-49" fmla="*/ 5649496 w 5649495"/>
                <a:gd name="connsiteY1-50" fmla="*/ 27302 h 724766"/>
                <a:gd name="connsiteX2-51" fmla="*/ 4572681 w 5649495"/>
                <a:gd name="connsiteY2-52" fmla="*/ 409907 h 724766"/>
                <a:gd name="connsiteX3-53" fmla="*/ 5334000 w 5649495"/>
                <a:gd name="connsiteY3-54" fmla="*/ 724766 h 724766"/>
                <a:gd name="connsiteX4-55" fmla="*/ 0 w 5649495"/>
                <a:gd name="connsiteY4-56" fmla="*/ 724766 h 724766"/>
                <a:gd name="connsiteX5-57" fmla="*/ 0 w 5649495"/>
                <a:gd name="connsiteY5-58" fmla="*/ 0 h 724766"/>
                <a:gd name="connsiteX0-59" fmla="*/ -1 w 5673840"/>
                <a:gd name="connsiteY0-60" fmla="*/ 152873 h 697464"/>
                <a:gd name="connsiteX1-61" fmla="*/ 5673841 w 5673840"/>
                <a:gd name="connsiteY1-62" fmla="*/ 0 h 697464"/>
                <a:gd name="connsiteX2-63" fmla="*/ 4597026 w 5673840"/>
                <a:gd name="connsiteY2-64" fmla="*/ 382605 h 697464"/>
                <a:gd name="connsiteX3-65" fmla="*/ 5358345 w 5673840"/>
                <a:gd name="connsiteY3-66" fmla="*/ 697464 h 697464"/>
                <a:gd name="connsiteX4-67" fmla="*/ 24345 w 5673840"/>
                <a:gd name="connsiteY4-68" fmla="*/ 697464 h 697464"/>
                <a:gd name="connsiteX5-69" fmla="*/ -1 w 5673840"/>
                <a:gd name="connsiteY5-70" fmla="*/ 152873 h 697464"/>
                <a:gd name="connsiteX0-71" fmla="*/ -1 w 5673840"/>
                <a:gd name="connsiteY0-72" fmla="*/ 152873 h 697464"/>
                <a:gd name="connsiteX1-73" fmla="*/ 5673841 w 5673840"/>
                <a:gd name="connsiteY1-74" fmla="*/ 0 h 697464"/>
                <a:gd name="connsiteX2-75" fmla="*/ 4597026 w 5673840"/>
                <a:gd name="connsiteY2-76" fmla="*/ 382605 h 697464"/>
                <a:gd name="connsiteX3-77" fmla="*/ 5358345 w 5673840"/>
                <a:gd name="connsiteY3-78" fmla="*/ 697464 h 697464"/>
                <a:gd name="connsiteX4-79" fmla="*/ 6831 w 5673840"/>
                <a:gd name="connsiteY4-80" fmla="*/ 568730 h 697464"/>
                <a:gd name="connsiteX5-81" fmla="*/ -1 w 5673840"/>
                <a:gd name="connsiteY5-82" fmla="*/ 152873 h 697464"/>
                <a:gd name="connsiteX0-83" fmla="*/ -1 w 5673840"/>
                <a:gd name="connsiteY0-84" fmla="*/ 152873 h 661803"/>
                <a:gd name="connsiteX1-85" fmla="*/ 5673841 w 5673840"/>
                <a:gd name="connsiteY1-86" fmla="*/ 0 h 661803"/>
                <a:gd name="connsiteX2-87" fmla="*/ 4597026 w 5673840"/>
                <a:gd name="connsiteY2-88" fmla="*/ 382605 h 661803"/>
                <a:gd name="connsiteX3-89" fmla="*/ 5253439 w 5673840"/>
                <a:gd name="connsiteY3-90" fmla="*/ 661803 h 661803"/>
                <a:gd name="connsiteX4-91" fmla="*/ 6831 w 5673840"/>
                <a:gd name="connsiteY4-92" fmla="*/ 568730 h 661803"/>
                <a:gd name="connsiteX5-93" fmla="*/ -1 w 5673840"/>
                <a:gd name="connsiteY5-94" fmla="*/ 152873 h 66180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673840" h="661803">
                  <a:moveTo>
                    <a:pt x="-1" y="152873"/>
                  </a:moveTo>
                  <a:lnTo>
                    <a:pt x="5673841" y="0"/>
                  </a:lnTo>
                  <a:cubicBezTo>
                    <a:pt x="5674995" y="102899"/>
                    <a:pt x="4595872" y="279706"/>
                    <a:pt x="4597026" y="382605"/>
                  </a:cubicBezTo>
                  <a:lnTo>
                    <a:pt x="5253439" y="661803"/>
                  </a:lnTo>
                  <a:lnTo>
                    <a:pt x="6831" y="568730"/>
                  </a:lnTo>
                  <a:lnTo>
                    <a:pt x="-1" y="15287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71" tIns="34286" rIns="68571" bIns="34286" spcCol="0" rtlCol="0" anchor="ctr"/>
            <a:lstStyle/>
            <a:p>
              <a:pPr algn="ctr" defTabSz="685800">
                <a:buClrTx/>
                <a:defRPr/>
              </a:pPr>
              <a:endParaRPr lang="en-US" sz="1350" kern="1200">
                <a:solidFill>
                  <a:prstClr val="white"/>
                </a:solidFill>
                <a:latin typeface="Calibri" panose="020F0502020204030204"/>
                <a:ea typeface="Arial-Rounded" panose="020B0500000000000000"/>
              </a:endParaRPr>
            </a:p>
          </p:txBody>
        </p:sp>
        <p:sp>
          <p:nvSpPr>
            <p:cNvPr id="12" name="Rectangle 10"/>
            <p:cNvSpPr/>
            <p:nvPr/>
          </p:nvSpPr>
          <p:spPr>
            <a:xfrm>
              <a:off x="9566064" y="964372"/>
              <a:ext cx="5334002" cy="646524"/>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71" tIns="34286" rIns="68571" bIns="34286" spcCol="0" rtlCol="0" anchor="ctr"/>
            <a:lstStyle/>
            <a:p>
              <a:pPr algn="ctr" defTabSz="685800">
                <a:buClrTx/>
                <a:defRPr/>
              </a:pPr>
              <a:endParaRPr lang="en-US" sz="1350" kern="1200">
                <a:solidFill>
                  <a:prstClr val="white"/>
                </a:solidFill>
                <a:latin typeface="Calibri" panose="020F0502020204030204"/>
                <a:ea typeface="Arial-Rounded" panose="020B0500000000000000"/>
              </a:endParaRPr>
            </a:p>
          </p:txBody>
        </p:sp>
        <p:sp>
          <p:nvSpPr>
            <p:cNvPr id="13" name="Rectangle 10"/>
            <p:cNvSpPr/>
            <p:nvPr/>
          </p:nvSpPr>
          <p:spPr>
            <a:xfrm>
              <a:off x="9623715" y="1023319"/>
              <a:ext cx="5049983" cy="543791"/>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71" tIns="34286" rIns="68571" bIns="34286" spcCol="0" rtlCol="0" anchor="ctr"/>
            <a:lstStyle/>
            <a:p>
              <a:pPr algn="ctr" defTabSz="685800">
                <a:buClrTx/>
                <a:defRPr/>
              </a:pPr>
              <a:endParaRPr lang="en-US" sz="1350" kern="1200">
                <a:solidFill>
                  <a:prstClr val="white"/>
                </a:solidFill>
                <a:latin typeface="Calibri" panose="020F0502020204030204"/>
                <a:ea typeface="Arial-Rounded" panose="020B0500000000000000"/>
              </a:endParaRPr>
            </a:p>
          </p:txBody>
        </p:sp>
      </p:grpSp>
      <p:sp>
        <p:nvSpPr>
          <p:cNvPr id="17" name="Rectangle 17"/>
          <p:cNvSpPr/>
          <p:nvPr userDrawn="1"/>
        </p:nvSpPr>
        <p:spPr>
          <a:xfrm>
            <a:off x="121324" y="2161349"/>
            <a:ext cx="1545885" cy="1761680"/>
          </a:xfrm>
          <a:custGeom>
            <a:avLst/>
            <a:gdLst>
              <a:gd name="connsiteX0" fmla="*/ 0 w 1371600"/>
              <a:gd name="connsiteY0" fmla="*/ 0 h 1295400"/>
              <a:gd name="connsiteX1" fmla="*/ 1371600 w 1371600"/>
              <a:gd name="connsiteY1" fmla="*/ 0 h 1295400"/>
              <a:gd name="connsiteX2" fmla="*/ 1371600 w 1371600"/>
              <a:gd name="connsiteY2" fmla="*/ 1295400 h 1295400"/>
              <a:gd name="connsiteX3" fmla="*/ 0 w 1371600"/>
              <a:gd name="connsiteY3" fmla="*/ 1295400 h 1295400"/>
              <a:gd name="connsiteX4" fmla="*/ 0 w 1371600"/>
              <a:gd name="connsiteY4" fmla="*/ 0 h 1295400"/>
              <a:gd name="connsiteX0-1" fmla="*/ 6 w 1371606"/>
              <a:gd name="connsiteY0-2" fmla="*/ 0 h 1295400"/>
              <a:gd name="connsiteX1-3" fmla="*/ 1371606 w 1371606"/>
              <a:gd name="connsiteY1-4" fmla="*/ 0 h 1295400"/>
              <a:gd name="connsiteX2-5" fmla="*/ 1371606 w 1371606"/>
              <a:gd name="connsiteY2-6" fmla="*/ 1295400 h 1295400"/>
              <a:gd name="connsiteX3-7" fmla="*/ 6 w 1371606"/>
              <a:gd name="connsiteY3-8" fmla="*/ 1295400 h 1295400"/>
              <a:gd name="connsiteX4-9" fmla="*/ 630388 w 1371606"/>
              <a:gd name="connsiteY4-10" fmla="*/ 609600 h 1295400"/>
              <a:gd name="connsiteX5" fmla="*/ 6 w 1371606"/>
              <a:gd name="connsiteY5" fmla="*/ 0 h 1295400"/>
              <a:gd name="connsiteX0-11" fmla="*/ 9 w 1371609"/>
              <a:gd name="connsiteY0-12" fmla="*/ 0 h 1295400"/>
              <a:gd name="connsiteX1-13" fmla="*/ 1371609 w 1371609"/>
              <a:gd name="connsiteY1-14" fmla="*/ 0 h 1295400"/>
              <a:gd name="connsiteX2-15" fmla="*/ 1371609 w 1371609"/>
              <a:gd name="connsiteY2-16" fmla="*/ 1295400 h 1295400"/>
              <a:gd name="connsiteX3-17" fmla="*/ 9 w 1371609"/>
              <a:gd name="connsiteY3-18" fmla="*/ 1295400 h 1295400"/>
              <a:gd name="connsiteX4-19" fmla="*/ 434971 w 1371609"/>
              <a:gd name="connsiteY4-20" fmla="*/ 564951 h 1295400"/>
              <a:gd name="connsiteX5-21" fmla="*/ 9 w 1371609"/>
              <a:gd name="connsiteY5-22" fmla="*/ 0 h 12954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371609" h="1295400">
                <a:moveTo>
                  <a:pt x="9" y="0"/>
                </a:moveTo>
                <a:lnTo>
                  <a:pt x="1371609" y="0"/>
                </a:lnTo>
                <a:lnTo>
                  <a:pt x="1371609" y="1295400"/>
                </a:lnTo>
                <a:lnTo>
                  <a:pt x="9" y="1295400"/>
                </a:lnTo>
                <a:cubicBezTo>
                  <a:pt x="-2300" y="1071418"/>
                  <a:pt x="437280" y="788933"/>
                  <a:pt x="434971" y="564951"/>
                </a:cubicBezTo>
                <a:lnTo>
                  <a:pt x="9" y="0"/>
                </a:lnTo>
                <a:close/>
              </a:path>
            </a:pathLst>
          </a:custGeom>
          <a:solidFill>
            <a:srgbClr val="F79646"/>
          </a:solidFill>
          <a:ln w="25400" cap="flat" cmpd="sng" algn="ctr">
            <a:solidFill>
              <a:srgbClr val="F79646">
                <a:lumMod val="60000"/>
                <a:lumOff val="40000"/>
              </a:srgbClr>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 typeface="Arial" panose="020B0604020202020204"/>
              <a:buNone/>
              <a:defRPr/>
            </a:pPr>
            <a:endParaRPr kumimoji="0" lang="en-US" sz="1350" b="0" i="0" u="none" strike="noStrike" kern="0" cap="none" spc="0" normalizeH="0" baseline="0" noProof="0" dirty="0">
              <a:ln>
                <a:noFill/>
              </a:ln>
              <a:solidFill>
                <a:prstClr val="white"/>
              </a:solidFill>
              <a:effectLst/>
              <a:uLnTx/>
              <a:uFillTx/>
              <a:latin typeface="Calibri" panose="020F0502020204030204"/>
              <a:ea typeface="Arial-Rounded" panose="020B0500000000000000"/>
              <a:cs typeface="+mn-cs"/>
              <a:sym typeface="Arial" panose="020B0604020202020204"/>
            </a:endParaRPr>
          </a:p>
        </p:txBody>
      </p:sp>
      <p:sp>
        <p:nvSpPr>
          <p:cNvPr id="14" name="Rectangle 16"/>
          <p:cNvSpPr/>
          <p:nvPr userDrawn="1"/>
        </p:nvSpPr>
        <p:spPr>
          <a:xfrm>
            <a:off x="418553" y="2224564"/>
            <a:ext cx="1394416" cy="1581352"/>
          </a:xfrm>
          <a:custGeom>
            <a:avLst/>
            <a:gdLst>
              <a:gd name="connsiteX0" fmla="*/ 0 w 1246092"/>
              <a:gd name="connsiteY0" fmla="*/ 0 h 1219200"/>
              <a:gd name="connsiteX1" fmla="*/ 1246092 w 1246092"/>
              <a:gd name="connsiteY1" fmla="*/ 0 h 1219200"/>
              <a:gd name="connsiteX2" fmla="*/ 1246092 w 1246092"/>
              <a:gd name="connsiteY2" fmla="*/ 1219200 h 1219200"/>
              <a:gd name="connsiteX3" fmla="*/ 0 w 1246092"/>
              <a:gd name="connsiteY3" fmla="*/ 1219200 h 1219200"/>
              <a:gd name="connsiteX4" fmla="*/ 0 w 1246092"/>
              <a:gd name="connsiteY4" fmla="*/ 0 h 1219200"/>
              <a:gd name="connsiteX0-1" fmla="*/ 307 w 1246399"/>
              <a:gd name="connsiteY0-2" fmla="*/ 0 h 1219200"/>
              <a:gd name="connsiteX1-3" fmla="*/ 1246399 w 1246399"/>
              <a:gd name="connsiteY1-4" fmla="*/ 0 h 1219200"/>
              <a:gd name="connsiteX2-5" fmla="*/ 1246399 w 1246399"/>
              <a:gd name="connsiteY2-6" fmla="*/ 1219200 h 1219200"/>
              <a:gd name="connsiteX3-7" fmla="*/ 307 w 1246399"/>
              <a:gd name="connsiteY3-8" fmla="*/ 1219200 h 1219200"/>
              <a:gd name="connsiteX4-9" fmla="*/ 7234 w 1246399"/>
              <a:gd name="connsiteY4-10" fmla="*/ 41564 h 1219200"/>
              <a:gd name="connsiteX5" fmla="*/ 307 w 1246399"/>
              <a:gd name="connsiteY5" fmla="*/ 0 h 1219200"/>
              <a:gd name="connsiteX0-11" fmla="*/ 307 w 1246399"/>
              <a:gd name="connsiteY0-12" fmla="*/ 0 h 1219200"/>
              <a:gd name="connsiteX1-13" fmla="*/ 1246399 w 1246399"/>
              <a:gd name="connsiteY1-14" fmla="*/ 0 h 1219200"/>
              <a:gd name="connsiteX2-15" fmla="*/ 1246399 w 1246399"/>
              <a:gd name="connsiteY2-16" fmla="*/ 1219200 h 1219200"/>
              <a:gd name="connsiteX3-17" fmla="*/ 307 w 1246399"/>
              <a:gd name="connsiteY3-18" fmla="*/ 1219200 h 1219200"/>
              <a:gd name="connsiteX4-19" fmla="*/ 7234 w 1246399"/>
              <a:gd name="connsiteY4-20" fmla="*/ 41564 h 1219200"/>
              <a:gd name="connsiteX5-21" fmla="*/ 307 w 1246399"/>
              <a:gd name="connsiteY5-22" fmla="*/ 0 h 1219200"/>
              <a:gd name="connsiteX0-23" fmla="*/ 3 w 1246095"/>
              <a:gd name="connsiteY0-24" fmla="*/ 0 h 1219200"/>
              <a:gd name="connsiteX1-25" fmla="*/ 1246095 w 1246095"/>
              <a:gd name="connsiteY1-26" fmla="*/ 0 h 1219200"/>
              <a:gd name="connsiteX2-27" fmla="*/ 1246095 w 1246095"/>
              <a:gd name="connsiteY2-28" fmla="*/ 1219200 h 1219200"/>
              <a:gd name="connsiteX3-29" fmla="*/ 3 w 1246095"/>
              <a:gd name="connsiteY3-30" fmla="*/ 1219200 h 1219200"/>
              <a:gd name="connsiteX4-31" fmla="*/ 6930 w 1246095"/>
              <a:gd name="connsiteY4-32" fmla="*/ 41564 h 1219200"/>
              <a:gd name="connsiteX5-33" fmla="*/ 3 w 1246095"/>
              <a:gd name="connsiteY5-34" fmla="*/ 0 h 1219200"/>
              <a:gd name="connsiteX0-35" fmla="*/ 11917 w 1258009"/>
              <a:gd name="connsiteY0-36" fmla="*/ 0 h 1219200"/>
              <a:gd name="connsiteX1-37" fmla="*/ 1258009 w 1258009"/>
              <a:gd name="connsiteY1-38" fmla="*/ 0 h 1219200"/>
              <a:gd name="connsiteX2-39" fmla="*/ 1258009 w 1258009"/>
              <a:gd name="connsiteY2-40" fmla="*/ 1219200 h 1219200"/>
              <a:gd name="connsiteX3-41" fmla="*/ 11917 w 1258009"/>
              <a:gd name="connsiteY3-42" fmla="*/ 1219200 h 1219200"/>
              <a:gd name="connsiteX4-43" fmla="*/ 441405 w 1258009"/>
              <a:gd name="connsiteY4-44" fmla="*/ 625256 h 1219200"/>
              <a:gd name="connsiteX5-45" fmla="*/ 18844 w 1258009"/>
              <a:gd name="connsiteY5-46" fmla="*/ 41564 h 1219200"/>
              <a:gd name="connsiteX6" fmla="*/ 11917 w 1258009"/>
              <a:gd name="connsiteY6" fmla="*/ 0 h 12192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 y="connsiteY6"/>
              </a:cxn>
            </a:cxnLst>
            <a:rect l="l" t="t" r="r" b="b"/>
            <a:pathLst>
              <a:path w="1258009" h="1219200">
                <a:moveTo>
                  <a:pt x="11917" y="0"/>
                </a:moveTo>
                <a:lnTo>
                  <a:pt x="1258009" y="0"/>
                </a:lnTo>
                <a:lnTo>
                  <a:pt x="1258009" y="1219200"/>
                </a:lnTo>
                <a:lnTo>
                  <a:pt x="11917" y="1219200"/>
                </a:lnTo>
                <a:cubicBezTo>
                  <a:pt x="-84929" y="1123024"/>
                  <a:pt x="440251" y="821529"/>
                  <a:pt x="441405" y="625256"/>
                </a:cubicBezTo>
                <a:cubicBezTo>
                  <a:pt x="442560" y="428983"/>
                  <a:pt x="129680" y="148589"/>
                  <a:pt x="18844" y="41564"/>
                </a:cubicBezTo>
                <a:lnTo>
                  <a:pt x="11917" y="0"/>
                </a:lnTo>
                <a:close/>
              </a:path>
            </a:pathLst>
          </a:cu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dirty="0">
              <a:solidFill>
                <a:prstClr val="white"/>
              </a:solidFill>
              <a:latin typeface="Calibri" panose="020F0502020204030204"/>
              <a:ea typeface="Arial-Rounded" panose="020B0500000000000000"/>
            </a:endParaRPr>
          </a:p>
        </p:txBody>
      </p:sp>
      <p:grpSp>
        <p:nvGrpSpPr>
          <p:cNvPr id="24" name="Group 23"/>
          <p:cNvGrpSpPr/>
          <p:nvPr userDrawn="1"/>
        </p:nvGrpSpPr>
        <p:grpSpPr>
          <a:xfrm>
            <a:off x="825316" y="2087841"/>
            <a:ext cx="1861680" cy="1924493"/>
            <a:chOff x="1149549" y="1066515"/>
            <a:chExt cx="992332" cy="992332"/>
          </a:xfrm>
          <a:solidFill>
            <a:srgbClr val="F79646">
              <a:lumMod val="75000"/>
            </a:srgbClr>
          </a:solidFill>
        </p:grpSpPr>
        <p:sp>
          <p:nvSpPr>
            <p:cNvPr id="25" name="Oval 24"/>
            <p:cNvSpPr/>
            <p:nvPr/>
          </p:nvSpPr>
          <p:spPr>
            <a:xfrm>
              <a:off x="1149549" y="1066515"/>
              <a:ext cx="992332" cy="992332"/>
            </a:xfrm>
            <a:prstGeom prst="ellipse">
              <a:avLst/>
            </a:prstGeom>
            <a:grpFill/>
            <a:ln w="25400" cap="flat" cmpd="sng" algn="ctr">
              <a:solidFill>
                <a:sysClr val="window" lastClr="FFFFFF"/>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 typeface="Arial" panose="020B0604020202020204"/>
                <a:buNone/>
                <a:defRPr/>
              </a:pPr>
              <a:endParaRPr kumimoji="0" lang="en-US" sz="1350" b="0" i="0" u="none" strike="noStrike" kern="0" cap="none" spc="0" normalizeH="0" baseline="0" noProof="0">
                <a:ln>
                  <a:noFill/>
                </a:ln>
                <a:solidFill>
                  <a:prstClr val="white"/>
                </a:solidFill>
                <a:effectLst/>
                <a:uLnTx/>
                <a:uFillTx/>
                <a:latin typeface="Calibri" panose="020F0502020204030204"/>
                <a:ea typeface="Arial-Rounded" panose="020B0500000000000000"/>
                <a:cs typeface="+mn-cs"/>
                <a:sym typeface="Arial" panose="020B0604020202020204"/>
              </a:endParaRPr>
            </a:p>
          </p:txBody>
        </p:sp>
        <p:sp>
          <p:nvSpPr>
            <p:cNvPr id="26" name="Oval 25"/>
            <p:cNvSpPr/>
            <p:nvPr/>
          </p:nvSpPr>
          <p:spPr>
            <a:xfrm>
              <a:off x="1188515" y="1081392"/>
              <a:ext cx="914400" cy="914400"/>
            </a:xfrm>
            <a:prstGeom prst="ellipse">
              <a:avLst/>
            </a:prstGeom>
            <a:grpFill/>
            <a:ln w="25400" cap="flat" cmpd="sng" algn="ctr">
              <a:solidFill>
                <a:sysClr val="window" lastClr="FFFFFF"/>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 typeface="Arial" panose="020B0604020202020204"/>
                <a:buNone/>
                <a:defRPr/>
              </a:pPr>
              <a:endParaRPr kumimoji="0" lang="en-US" sz="1350" b="0" i="0" u="none" strike="noStrike" kern="0" cap="none" spc="0" normalizeH="0" baseline="0" noProof="0">
                <a:ln>
                  <a:noFill/>
                </a:ln>
                <a:solidFill>
                  <a:prstClr val="white"/>
                </a:solidFill>
                <a:effectLst/>
                <a:uLnTx/>
                <a:uFillTx/>
                <a:latin typeface="Calibri" panose="020F0502020204030204"/>
                <a:ea typeface="Arial-Rounded" panose="020B0500000000000000"/>
                <a:cs typeface="+mn-cs"/>
                <a:sym typeface="Arial" panose="020B0604020202020204"/>
              </a:endParaRPr>
            </a:p>
          </p:txBody>
        </p:sp>
      </p:grpSp>
      <p:sp>
        <p:nvSpPr>
          <p:cNvPr id="27" name="TextBox 26"/>
          <p:cNvSpPr txBox="1"/>
          <p:nvPr userDrawn="1"/>
        </p:nvSpPr>
        <p:spPr>
          <a:xfrm>
            <a:off x="9271945" y="6473418"/>
            <a:ext cx="3467272" cy="276999"/>
          </a:xfrm>
          <a:prstGeom prst="rect">
            <a:avLst/>
          </a:prstGeom>
          <a:noFill/>
        </p:spPr>
        <p:txBody>
          <a:bodyPr wrap="square" rtlCol="0">
            <a:spAutoFit/>
          </a:bodyPr>
          <a:lstStyle/>
          <a:p>
            <a:pPr>
              <a:buClr>
                <a:srgbClr val="000000"/>
              </a:buClr>
              <a:buFont typeface="Arial" panose="020B0604020202020204"/>
              <a:buNone/>
            </a:pPr>
            <a:r>
              <a:rPr lang="en-US" sz="1200" kern="0" dirty="0" err="1">
                <a:solidFill>
                  <a:schemeClr val="tx1">
                    <a:lumMod val="50000"/>
                    <a:lumOff val="50000"/>
                  </a:schemeClr>
                </a:solidFill>
                <a:cs typeface="Arial" panose="020B0604020202020204"/>
                <a:sym typeface="Arial" panose="020B0604020202020204"/>
              </a:rPr>
              <a:t>Hương</a:t>
            </a:r>
            <a:r>
              <a:rPr lang="en-US" sz="1200" kern="0" dirty="0">
                <a:solidFill>
                  <a:schemeClr val="tx1">
                    <a:lumMod val="50000"/>
                    <a:lumOff val="50000"/>
                  </a:schemeClr>
                </a:solidFill>
                <a:cs typeface="Arial" panose="020B0604020202020204"/>
                <a:sym typeface="Arial" panose="020B0604020202020204"/>
              </a:rPr>
              <a:t> </a:t>
            </a:r>
            <a:r>
              <a:rPr lang="en-US" sz="1200" kern="0" dirty="0" err="1">
                <a:solidFill>
                  <a:schemeClr val="tx1">
                    <a:lumMod val="50000"/>
                    <a:lumOff val="50000"/>
                  </a:schemeClr>
                </a:solidFill>
                <a:cs typeface="Arial" panose="020B0604020202020204"/>
                <a:sym typeface="Arial" panose="020B0604020202020204"/>
              </a:rPr>
              <a:t>Thảo</a:t>
            </a:r>
            <a:r>
              <a:rPr lang="en-US" sz="1200" kern="0" dirty="0">
                <a:solidFill>
                  <a:schemeClr val="tx1">
                    <a:lumMod val="50000"/>
                    <a:lumOff val="50000"/>
                  </a:schemeClr>
                </a:solidFill>
                <a:cs typeface="Arial" panose="020B0604020202020204"/>
                <a:sym typeface="Arial" panose="020B0604020202020204"/>
              </a:rPr>
              <a:t>: tranthao121004@gmail.com</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Comparison">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Content with Caption">
    <p:spTree>
      <p:nvGrpSpPr>
        <p:cNvPr id="1" name=""/>
        <p:cNvGrpSpPr/>
        <p:nvPr/>
      </p:nvGrpSpPr>
      <p:grpSpPr>
        <a:xfrm>
          <a:off x="0" y="0"/>
          <a:ext cx="0" cy="0"/>
          <a:chOff x="0" y="0"/>
          <a:chExt cx="0" cy="0"/>
        </a:xfrm>
      </p:grpSpPr>
      <p:sp>
        <p:nvSpPr>
          <p:cNvPr id="13" name="Freeform 17"/>
          <p:cNvSpPr/>
          <p:nvPr userDrawn="1"/>
        </p:nvSpPr>
        <p:spPr>
          <a:xfrm>
            <a:off x="280793" y="1122218"/>
            <a:ext cx="11720707" cy="5564332"/>
          </a:xfrm>
          <a:prstGeom prst="rect">
            <a:avLst/>
          </a:prstGeom>
          <a:solidFill>
            <a:srgbClr val="FFFFFF"/>
          </a:solidFill>
          <a:ln w="25400" cap="flat" cmpd="sng" algn="ctr">
            <a:solidFill>
              <a:srgbClr val="00B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lang="en-US" sz="1400" b="0" i="0" u="none" strike="noStrike" kern="0" cap="none" spc="0" normalizeH="0" baseline="0" noProof="0">
              <a:ln>
                <a:noFill/>
              </a:ln>
              <a:solidFill>
                <a:srgbClr val="BAE5E4"/>
              </a:solidFill>
              <a:effectLst/>
              <a:uLnTx/>
              <a:uFillTx/>
              <a:latin typeface="Arial-Rounded" panose="020B0500000000000000"/>
              <a:ea typeface="Arial-Rounded" panose="020B0500000000000000"/>
              <a:cs typeface="+mn-cs"/>
              <a:sym typeface="Arial" panose="020B0604020202020204"/>
            </a:endParaRPr>
          </a:p>
        </p:txBody>
      </p:sp>
      <p:grpSp>
        <p:nvGrpSpPr>
          <p:cNvPr id="14" name="Group 13"/>
          <p:cNvGrpSpPr/>
          <p:nvPr userDrawn="1"/>
        </p:nvGrpSpPr>
        <p:grpSpPr>
          <a:xfrm>
            <a:off x="377049" y="255820"/>
            <a:ext cx="2637181" cy="2062663"/>
            <a:chOff x="237072" y="234585"/>
            <a:chExt cx="1448294" cy="1448294"/>
          </a:xfrm>
        </p:grpSpPr>
        <p:sp>
          <p:nvSpPr>
            <p:cNvPr id="15" name="Oval 14"/>
            <p:cNvSpPr/>
            <p:nvPr/>
          </p:nvSpPr>
          <p:spPr>
            <a:xfrm>
              <a:off x="237072" y="234585"/>
              <a:ext cx="1448294" cy="1448294"/>
            </a:xfrm>
            <a:prstGeom prst="ellipse">
              <a:avLst/>
            </a:prstGeom>
            <a:solidFill>
              <a:srgbClr val="B7D574"/>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lang="en-US" sz="1400" b="0" i="0" u="none" strike="noStrike" kern="0" cap="none" spc="0" normalizeH="0" baseline="0" noProof="0">
                <a:ln>
                  <a:noFill/>
                </a:ln>
                <a:solidFill>
                  <a:srgbClr val="BAE5E4"/>
                </a:solidFill>
                <a:effectLst/>
                <a:uLnTx/>
                <a:uFillTx/>
                <a:latin typeface="Arial-Rounded" panose="020B0500000000000000"/>
                <a:ea typeface="Arial-Rounded" panose="020B0500000000000000"/>
                <a:cs typeface="+mn-cs"/>
                <a:sym typeface="Arial" panose="020B0604020202020204"/>
              </a:endParaRPr>
            </a:p>
          </p:txBody>
        </p:sp>
        <p:sp>
          <p:nvSpPr>
            <p:cNvPr id="16" name="Oval 15"/>
            <p:cNvSpPr/>
            <p:nvPr/>
          </p:nvSpPr>
          <p:spPr>
            <a:xfrm>
              <a:off x="283311" y="280824"/>
              <a:ext cx="1355815" cy="1355815"/>
            </a:xfrm>
            <a:prstGeom prst="ellipse">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lang="en-US" sz="1400" b="0" i="0" u="none" strike="noStrike" kern="0" cap="none" spc="0" normalizeH="0" baseline="0" noProof="0">
                <a:ln>
                  <a:noFill/>
                </a:ln>
                <a:solidFill>
                  <a:srgbClr val="BAE5E4"/>
                </a:solidFill>
                <a:effectLst/>
                <a:uLnTx/>
                <a:uFillTx/>
                <a:latin typeface="Arial-Rounded" panose="020B0500000000000000"/>
                <a:ea typeface="Arial-Rounded" panose="020B0500000000000000"/>
                <a:cs typeface="+mn-cs"/>
                <a:sym typeface="Arial" panose="020B0604020202020204"/>
              </a:endParaRPr>
            </a:p>
          </p:txBody>
        </p:sp>
        <p:sp>
          <p:nvSpPr>
            <p:cNvPr id="17" name="Oval 16"/>
            <p:cNvSpPr/>
            <p:nvPr/>
          </p:nvSpPr>
          <p:spPr>
            <a:xfrm>
              <a:off x="244823" y="252246"/>
              <a:ext cx="1419087" cy="1419087"/>
            </a:xfrm>
            <a:prstGeom prst="ellipse">
              <a:avLst/>
            </a:prstGeom>
            <a:noFill/>
            <a:ln w="9525" cap="flat" cmpd="sng" algn="ctr">
              <a:solidFill>
                <a:srgbClr val="BAE5E4">
                  <a:lumMod val="25000"/>
                </a:srgbClr>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panose="020B0604020202020204"/>
                <a:buNone/>
                <a:defRPr/>
              </a:pPr>
              <a:endParaRPr kumimoji="0" lang="en-US" sz="1400" b="0" i="0" u="none" strike="noStrike" kern="0" cap="none" spc="0" normalizeH="0" baseline="0" noProof="0">
                <a:ln>
                  <a:noFill/>
                </a:ln>
                <a:solidFill>
                  <a:srgbClr val="BAE5E4"/>
                </a:solidFill>
                <a:effectLst/>
                <a:uLnTx/>
                <a:uFillTx/>
                <a:latin typeface="Arial-Rounded" panose="020B0500000000000000"/>
                <a:ea typeface="Arial-Rounded" panose="020B0500000000000000"/>
                <a:cs typeface="+mn-cs"/>
                <a:sym typeface="Arial" panose="020B0604020202020204"/>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23F85-7F14-49F4-8137-6DBC965478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EA24A40-6B33-4B08-BC8C-704A931BCBF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BD3887-0046-4481-BF3E-C9FE57F4FE71}"/>
              </a:ext>
            </a:extLst>
          </p:cNvPr>
          <p:cNvSpPr>
            <a:spLocks noGrp="1"/>
          </p:cNvSpPr>
          <p:nvPr>
            <p:ph type="dt" sz="half" idx="10"/>
          </p:nvPr>
        </p:nvSpPr>
        <p:spPr/>
        <p:txBody>
          <a:bodyPr/>
          <a:lstStyle/>
          <a:p>
            <a:fld id="{11EBD0CC-E3E2-4331-AA06-EBB8ADD6037D}" type="datetimeFigureOut">
              <a:rPr lang="en-US" smtClean="0"/>
              <a:pPr/>
              <a:t>4/16/2024</a:t>
            </a:fld>
            <a:endParaRPr lang="en-US"/>
          </a:p>
        </p:txBody>
      </p:sp>
      <p:sp>
        <p:nvSpPr>
          <p:cNvPr id="5" name="Footer Placeholder 4">
            <a:extLst>
              <a:ext uri="{FF2B5EF4-FFF2-40B4-BE49-F238E27FC236}">
                <a16:creationId xmlns:a16="http://schemas.microsoft.com/office/drawing/2014/main" id="{8C635D26-2AA3-4D5A-A8A5-F157FC80FB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AAFA31-0583-4400-885C-4188AFD9E39F}"/>
              </a:ext>
            </a:extLst>
          </p:cNvPr>
          <p:cNvSpPr>
            <a:spLocks noGrp="1"/>
          </p:cNvSpPr>
          <p:nvPr>
            <p:ph type="sldNum" sz="quarter" idx="12"/>
          </p:nvPr>
        </p:nvSpPr>
        <p:spPr/>
        <p:txBody>
          <a:bodyPr/>
          <a:lstStyle/>
          <a:p>
            <a:fld id="{37634F2D-4F96-4A1A-A648-518B1AFE058E}" type="slidenum">
              <a:rPr lang="en-US" smtClean="0"/>
              <a:pPr/>
              <a:t>‹#›</a:t>
            </a:fld>
            <a:endParaRPr lang="en-US"/>
          </a:p>
        </p:txBody>
      </p:sp>
    </p:spTree>
    <p:extLst>
      <p:ext uri="{BB962C8B-B14F-4D97-AF65-F5344CB8AC3E}">
        <p14:creationId xmlns:p14="http://schemas.microsoft.com/office/powerpoint/2010/main" val="14566505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2_Picture with Caption">
    <p:spTree>
      <p:nvGrpSpPr>
        <p:cNvPr id="1" name=""/>
        <p:cNvGrpSpPr/>
        <p:nvPr/>
      </p:nvGrpSpPr>
      <p:grpSpPr>
        <a:xfrm>
          <a:off x="0" y="0"/>
          <a:ext cx="0" cy="0"/>
          <a:chOff x="0" y="0"/>
          <a:chExt cx="0" cy="0"/>
        </a:xfrm>
      </p:grpSpPr>
      <p:pic>
        <p:nvPicPr>
          <p:cNvPr id="8" name="图片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2921077" y="-2315702"/>
            <a:ext cx="6349846" cy="11655706"/>
          </a:xfrm>
          <a:prstGeom prst="rect">
            <a:avLst/>
          </a:prstGeom>
        </p:spPr>
      </p:pic>
      <p:pic>
        <p:nvPicPr>
          <p:cNvPr id="9" name="图片 8"/>
          <p:cNvPicPr>
            <a:picLocks noChangeAspect="1"/>
          </p:cNvPicPr>
          <p:nvPr userDrawn="1"/>
        </p:nvPicPr>
        <p:blipFill rotWithShape="1">
          <a:blip r:embed="rId3">
            <a:extLst>
              <a:ext uri="{28A0092B-C50C-407E-A947-70E740481C1C}">
                <a14:useLocalDpi xmlns:a14="http://schemas.microsoft.com/office/drawing/2010/main" val="0"/>
              </a:ext>
            </a:extLst>
          </a:blip>
          <a:srcRect l="66515" b="75097"/>
          <a:stretch>
            <a:fillRect/>
          </a:stretch>
        </p:blipFill>
        <p:spPr>
          <a:xfrm rot="17520652">
            <a:off x="-1241912" y="-526164"/>
            <a:ext cx="3020116" cy="3146513"/>
          </a:xfrm>
          <a:prstGeom prst="rect">
            <a:avLst/>
          </a:prstGeom>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pic>
        <p:nvPicPr>
          <p:cNvPr id="6" name="Picture 8" descr="nen1"/>
          <p:cNvPicPr>
            <a:picLocks noChangeAspect="1"/>
          </p:cNvPicPr>
          <p:nvPr userDrawn="1"/>
        </p:nvPicPr>
        <p:blipFill>
          <a:blip r:embed="rId2"/>
          <a:stretch>
            <a:fillRect/>
          </a:stretch>
        </p:blipFill>
        <p:spPr>
          <a:xfrm>
            <a:off x="0" y="0"/>
            <a:ext cx="12192000" cy="6886575"/>
          </a:xfrm>
          <a:prstGeom prst="rect">
            <a:avLst/>
          </a:prstGeom>
          <a:noFill/>
          <a:ln w="9525">
            <a:noFill/>
          </a:ln>
        </p:spPr>
      </p:pic>
      <p:sp>
        <p:nvSpPr>
          <p:cNvPr id="7" name="TextBox 6"/>
          <p:cNvSpPr txBox="1"/>
          <p:nvPr userDrawn="1"/>
        </p:nvSpPr>
        <p:spPr>
          <a:xfrm>
            <a:off x="9250680" y="47238"/>
            <a:ext cx="3467272" cy="276999"/>
          </a:xfrm>
          <a:prstGeom prst="rect">
            <a:avLst/>
          </a:prstGeom>
          <a:noFill/>
        </p:spPr>
        <p:txBody>
          <a:bodyPr wrap="square" rtlCol="0">
            <a:spAutoFit/>
          </a:bodyPr>
          <a:lstStyle/>
          <a:p>
            <a:pPr>
              <a:buClr>
                <a:srgbClr val="000000"/>
              </a:buClr>
              <a:buFont typeface="Arial" panose="020B0604020202020204"/>
              <a:buNone/>
            </a:pPr>
            <a:r>
              <a:rPr lang="en-US" sz="1200" kern="0" dirty="0" err="1">
                <a:solidFill>
                  <a:schemeClr val="tx1">
                    <a:lumMod val="50000"/>
                    <a:lumOff val="50000"/>
                  </a:schemeClr>
                </a:solidFill>
                <a:cs typeface="Arial" panose="020B0604020202020204"/>
                <a:sym typeface="Arial" panose="020B0604020202020204"/>
              </a:rPr>
              <a:t>Hương</a:t>
            </a:r>
            <a:r>
              <a:rPr lang="en-US" sz="1200" kern="0" dirty="0">
                <a:solidFill>
                  <a:schemeClr val="tx1">
                    <a:lumMod val="50000"/>
                    <a:lumOff val="50000"/>
                  </a:schemeClr>
                </a:solidFill>
                <a:cs typeface="Arial" panose="020B0604020202020204"/>
                <a:sym typeface="Arial" panose="020B0604020202020204"/>
              </a:rPr>
              <a:t> </a:t>
            </a:r>
            <a:r>
              <a:rPr lang="en-US" sz="1200" kern="0" dirty="0" err="1">
                <a:solidFill>
                  <a:schemeClr val="tx1">
                    <a:lumMod val="50000"/>
                    <a:lumOff val="50000"/>
                  </a:schemeClr>
                </a:solidFill>
                <a:cs typeface="Arial" panose="020B0604020202020204"/>
                <a:sym typeface="Arial" panose="020B0604020202020204"/>
              </a:rPr>
              <a:t>Thảo</a:t>
            </a:r>
            <a:r>
              <a:rPr lang="en-US" sz="1200" kern="0" dirty="0">
                <a:solidFill>
                  <a:schemeClr val="tx1">
                    <a:lumMod val="50000"/>
                    <a:lumOff val="50000"/>
                  </a:schemeClr>
                </a:solidFill>
                <a:cs typeface="Arial" panose="020B0604020202020204"/>
                <a:sym typeface="Arial" panose="020B0604020202020204"/>
              </a:rPr>
              <a:t>: tranthao121004@gmail.com</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1EBD0CC-E3E2-4331-AA06-EBB8ADD6037D}" type="datetimeFigureOut">
              <a:rPr lang="en-US" smtClean="0"/>
              <a:pPr/>
              <a:t>4/16/2024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7634F2D-4F96-4A1A-A648-518B1AFE058E}"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Title and Vertica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1EBD0CC-E3E2-4331-AA06-EBB8ADD6037D}" type="datetimeFigureOut">
              <a:rPr lang="en-US" smtClean="0"/>
              <a:pPr/>
              <a:t>4/16/2024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634F2D-4F96-4A1A-A648-518B1AFE058E}" type="slidenum">
              <a:rPr lang="en-US" smtClean="0"/>
              <a:pPr/>
              <a:t>‹#›</a:t>
            </a:fld>
            <a:endParaRPr lang="en-US"/>
          </a:p>
        </p:txBody>
      </p:sp>
      <p:pic>
        <p:nvPicPr>
          <p:cNvPr id="7" name="10"/>
          <p:cNvPicPr>
            <a:picLocks noChangeAspect="1"/>
          </p:cNvPicPr>
          <p:nvPr userDrawn="1"/>
        </p:nvPicPr>
        <p:blipFill>
          <a:blip r:embed="rId2" cstate="screen"/>
          <a:stretch>
            <a:fillRect/>
          </a:stretch>
        </p:blipFill>
        <p:spPr>
          <a:xfrm>
            <a:off x="4301603" y="4901803"/>
            <a:ext cx="7918522" cy="1956197"/>
          </a:xfrm>
          <a:prstGeom prst="rect">
            <a:avLst/>
          </a:prstGeom>
        </p:spPr>
      </p:pic>
      <p:pic>
        <p:nvPicPr>
          <p:cNvPr id="8" name="13"/>
          <p:cNvPicPr>
            <a:picLocks noChangeAspect="1"/>
          </p:cNvPicPr>
          <p:nvPr userDrawn="1"/>
        </p:nvPicPr>
        <p:blipFill>
          <a:blip r:embed="rId3"/>
          <a:stretch>
            <a:fillRect/>
          </a:stretch>
        </p:blipFill>
        <p:spPr>
          <a:xfrm>
            <a:off x="8800215" y="4001444"/>
            <a:ext cx="3419910" cy="2720031"/>
          </a:xfrm>
          <a:prstGeom prst="rect">
            <a:avLst/>
          </a:prstGeom>
        </p:spPr>
      </p:pic>
      <p:pic>
        <p:nvPicPr>
          <p:cNvPr id="9" name="16"/>
          <p:cNvPicPr>
            <a:picLocks noChangeAspect="1"/>
          </p:cNvPicPr>
          <p:nvPr userDrawn="1"/>
        </p:nvPicPr>
        <p:blipFill>
          <a:blip r:embed="rId2" cstate="screen"/>
          <a:stretch>
            <a:fillRect/>
          </a:stretch>
        </p:blipFill>
        <p:spPr>
          <a:xfrm>
            <a:off x="0" y="4901803"/>
            <a:ext cx="7918522" cy="1956197"/>
          </a:xfrm>
          <a:prstGeom prst="rect">
            <a:avLst/>
          </a:prstGeom>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3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1EBD0CC-E3E2-4331-AA06-EBB8ADD6037D}" type="datetimeFigureOut">
              <a:rPr lang="en-US" smtClean="0"/>
              <a:pPr/>
              <a:t>4/16/2024</a:t>
            </a:fld>
            <a:endParaRPr lang="en-US"/>
          </a:p>
        </p:txBody>
      </p:sp>
      <p:sp>
        <p:nvSpPr>
          <p:cNvPr id="5" name="Slide Number Placeholder 4"/>
          <p:cNvSpPr>
            <a:spLocks noGrp="1"/>
          </p:cNvSpPr>
          <p:nvPr>
            <p:ph type="sldNum" sz="quarter" idx="12"/>
          </p:nvPr>
        </p:nvSpPr>
        <p:spPr/>
        <p:txBody>
          <a:bodyPr/>
          <a:lstStyle/>
          <a:p>
            <a:fld id="{37634F2D-4F96-4A1A-A648-518B1AFE058E}" type="slidenum">
              <a:rPr lang="en-US" smtClean="0"/>
              <a:pPr/>
              <a:t>‹#›</a:t>
            </a:fld>
            <a:endParaRPr lang="en-US"/>
          </a:p>
        </p:txBody>
      </p:sp>
      <p:pic>
        <p:nvPicPr>
          <p:cNvPr id="6" name="图片 9"/>
          <p:cNvPicPr>
            <a:picLocks noChangeAspect="1"/>
          </p:cNvPicPr>
          <p:nvPr userDrawn="1"/>
        </p:nvPicPr>
        <p:blipFill>
          <a:blip r:embed="rId2" cstate="screen"/>
          <a:srcRect l="11908" t="16713" b="14111"/>
          <a:stretch>
            <a:fillRect/>
          </a:stretch>
        </p:blipFill>
        <p:spPr>
          <a:xfrm>
            <a:off x="2456500" y="508763"/>
            <a:ext cx="7558181" cy="5808575"/>
          </a:xfrm>
          <a:prstGeom prst="rect">
            <a:avLst/>
          </a:prstGeom>
          <a:noFill/>
          <a:ln w="9525">
            <a:noFill/>
          </a:ln>
        </p:spPr>
      </p:pic>
      <p:pic>
        <p:nvPicPr>
          <p:cNvPr id="7" name="图片 12"/>
          <p:cNvPicPr>
            <a:picLocks noChangeAspect="1"/>
          </p:cNvPicPr>
          <p:nvPr userDrawn="1"/>
        </p:nvPicPr>
        <p:blipFill rotWithShape="1">
          <a:blip r:embed="rId3" cstate="screen"/>
          <a:srcRect/>
          <a:stretch>
            <a:fillRect/>
          </a:stretch>
        </p:blipFill>
        <p:spPr>
          <a:xfrm>
            <a:off x="3487479" y="1331058"/>
            <a:ext cx="5507665" cy="1549970"/>
          </a:xfrm>
          <a:prstGeom prst="rect">
            <a:avLst/>
          </a:prstGeom>
        </p:spPr>
      </p:pic>
      <p:pic>
        <p:nvPicPr>
          <p:cNvPr id="8" name="图片 1"/>
          <p:cNvPicPr>
            <a:picLocks noChangeAspect="1"/>
          </p:cNvPicPr>
          <p:nvPr userDrawn="1"/>
        </p:nvPicPr>
        <p:blipFill rotWithShape="1">
          <a:blip r:embed="rId4" cstate="screen"/>
          <a:srcRect l="4193" t="2191" r="2694" b="6031"/>
          <a:stretch>
            <a:fillRect/>
          </a:stretch>
        </p:blipFill>
        <p:spPr>
          <a:xfrm>
            <a:off x="112395" y="3453134"/>
            <a:ext cx="3482340" cy="3165475"/>
          </a:xfrm>
          <a:prstGeom prst="rect">
            <a:avLst/>
          </a:prstGeom>
        </p:spPr>
      </p:pic>
      <p:pic>
        <p:nvPicPr>
          <p:cNvPr id="9" name="图片 20"/>
          <p:cNvPicPr>
            <a:picLocks noChangeAspect="1"/>
          </p:cNvPicPr>
          <p:nvPr userDrawn="1"/>
        </p:nvPicPr>
        <p:blipFill>
          <a:blip r:embed="rId5" cstate="screen"/>
          <a:stretch>
            <a:fillRect/>
          </a:stretch>
        </p:blipFill>
        <p:spPr>
          <a:xfrm>
            <a:off x="826137" y="142240"/>
            <a:ext cx="1630363" cy="1485900"/>
          </a:xfrm>
          <a:prstGeom prst="rect">
            <a:avLst/>
          </a:prstGeom>
          <a:noFill/>
          <a:ln w="9525">
            <a:noFill/>
          </a:ln>
        </p:spPr>
      </p:pic>
      <p:pic>
        <p:nvPicPr>
          <p:cNvPr id="10" name="图片 9" descr="7025f93bab81e29a45dfc8ebfbf481b9"/>
          <p:cNvPicPr>
            <a:picLocks noChangeAspect="1"/>
          </p:cNvPicPr>
          <p:nvPr userDrawn="1"/>
        </p:nvPicPr>
        <p:blipFill>
          <a:blip r:embed="rId6"/>
          <a:stretch>
            <a:fillRect/>
          </a:stretch>
        </p:blipFill>
        <p:spPr>
          <a:xfrm>
            <a:off x="7913372" y="955675"/>
            <a:ext cx="4785995" cy="6764020"/>
          </a:xfrm>
          <a:prstGeom prst="rect">
            <a:avLst/>
          </a:prstGeom>
        </p:spPr>
      </p:pic>
      <p:sp>
        <p:nvSpPr>
          <p:cNvPr id="11" name="矩形 8"/>
          <p:cNvSpPr/>
          <p:nvPr userDrawn="1"/>
        </p:nvSpPr>
        <p:spPr>
          <a:xfrm>
            <a:off x="106327" y="95693"/>
            <a:ext cx="11972260" cy="6634716"/>
          </a:xfrm>
          <a:prstGeom prst="rect">
            <a:avLst/>
          </a:prstGeom>
          <a:noFill/>
          <a:ln w="28575">
            <a:solidFill>
              <a:srgbClr val="DC5D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par>
                          <p:cTn id="11" fill="hold">
                            <p:stCondLst>
                              <p:cond delay="500"/>
                            </p:stCondLst>
                            <p:childTnLst>
                              <p:par>
                                <p:cTn id="12" presetID="55"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strVal val="#ppt_w*0.70"/>
                                          </p:val>
                                        </p:tav>
                                        <p:tav tm="100000">
                                          <p:val>
                                            <p:strVal val="#ppt_w"/>
                                          </p:val>
                                        </p:tav>
                                      </p:tavLst>
                                    </p:anim>
                                    <p:anim calcmode="lin" valueType="num">
                                      <p:cBhvr>
                                        <p:cTn id="15" dur="1000" fill="hold"/>
                                        <p:tgtEl>
                                          <p:spTgt spid="7"/>
                                        </p:tgtEl>
                                        <p:attrNameLst>
                                          <p:attrName>ppt_h</p:attrName>
                                        </p:attrNameLst>
                                      </p:cBhvr>
                                      <p:tavLst>
                                        <p:tav tm="0">
                                          <p:val>
                                            <p:strVal val="#ppt_h"/>
                                          </p:val>
                                        </p:tav>
                                        <p:tav tm="100000">
                                          <p:val>
                                            <p:strVal val="#ppt_h"/>
                                          </p:val>
                                        </p:tav>
                                      </p:tavLst>
                                    </p:anim>
                                    <p:animEffect transition="in" filter="fade">
                                      <p:cBhvr>
                                        <p:cTn id="1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1EBD0CC-E3E2-4331-AA06-EBB8ADD6037D}" type="datetimeFigureOut">
              <a:rPr lang="en-US" smtClean="0"/>
              <a:pPr/>
              <a:t>4/16/2024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7634F2D-4F96-4A1A-A648-518B1AFE058E}" type="slidenum">
              <a:rPr lang="en-US" smtClean="0"/>
              <a:pPr/>
              <a:t>‹#›</a:t>
            </a:fld>
            <a:endParaRPr lang="en-US"/>
          </a:p>
        </p:txBody>
      </p:sp>
      <p:pic>
        <p:nvPicPr>
          <p:cNvPr id="6" name="图片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龚芝怡 - 卓别林">
            <a:hlinkClick r:id="" action="ppaction://media"/>
          </p:cNvPr>
          <p:cNvPicPr>
            <a:picLocks noChangeAspect="1"/>
          </p:cNvPicPr>
          <p:nvPr userDrawn="1">
            <a:audioFile r:link="rId2"/>
            <p:extLst>
              <p:ext uri="{DAA4B4D4-6D71-4841-9C94-3DE7FCFB9230}">
                <p14:media xmlns:p14="http://schemas.microsoft.com/office/powerpoint/2010/main" r:embed="rId1"/>
              </p:ext>
            </p:extLst>
          </p:nvPr>
        </p:nvPicPr>
        <p:blipFill>
          <a:blip r:embed="rId5" cstate="print"/>
          <a:stretch>
            <a:fillRect/>
          </a:stretch>
        </p:blipFill>
        <p:spPr>
          <a:xfrm>
            <a:off x="1027113" y="-1600200"/>
            <a:ext cx="609600" cy="609600"/>
          </a:xfrm>
          <a:prstGeom prst="rect">
            <a:avLst/>
          </a:prstGeom>
        </p:spPr>
      </p:pic>
      <p:sp>
        <p:nvSpPr>
          <p:cNvPr id="8" name="TextBox 7"/>
          <p:cNvSpPr txBox="1"/>
          <p:nvPr userDrawn="1"/>
        </p:nvSpPr>
        <p:spPr>
          <a:xfrm>
            <a:off x="2968651" y="2321004"/>
            <a:ext cx="6560598"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7200" b="1"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Đọc</a:t>
            </a:r>
            <a:r>
              <a:rPr kumimoji="0" lang="en-US" sz="72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a:t>
            </a:r>
            <a:r>
              <a:rPr kumimoji="0" lang="en-US" sz="7200" b="1"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mở</a:t>
            </a:r>
            <a:r>
              <a:rPr kumimoji="0" lang="en-US" sz="72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a:t>
            </a:r>
            <a:r>
              <a:rPr kumimoji="0" lang="en-US" sz="7200" b="1"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rộng</a:t>
            </a:r>
            <a:endParaRPr kumimoji="0" lang="en-US" sz="72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9" name="TextBox 8"/>
          <p:cNvSpPr txBox="1"/>
          <p:nvPr userDrawn="1"/>
        </p:nvSpPr>
        <p:spPr>
          <a:xfrm>
            <a:off x="8248564" y="5910407"/>
            <a:ext cx="3467272" cy="276999"/>
          </a:xfrm>
          <a:prstGeom prst="rect">
            <a:avLst/>
          </a:prstGeom>
          <a:noFill/>
        </p:spPr>
        <p:txBody>
          <a:bodyPr wrap="square" rtlCol="0">
            <a:spAutoFit/>
          </a:bodyPr>
          <a:lstStyle/>
          <a:p>
            <a:pPr>
              <a:buClr>
                <a:srgbClr val="000000"/>
              </a:buClr>
              <a:buFont typeface="Arial" panose="020B0604020202020204"/>
              <a:buNone/>
            </a:pPr>
            <a:r>
              <a:rPr lang="en-US" sz="1200" kern="0" dirty="0" err="1">
                <a:solidFill>
                  <a:schemeClr val="tx1"/>
                </a:solidFill>
                <a:cs typeface="Arial" panose="020B0604020202020204"/>
                <a:sym typeface="Arial" panose="020B0604020202020204"/>
              </a:rPr>
              <a:t>Hương</a:t>
            </a:r>
            <a:r>
              <a:rPr lang="en-US" sz="1200" kern="0" dirty="0">
                <a:solidFill>
                  <a:schemeClr val="tx1"/>
                </a:solidFill>
                <a:cs typeface="Arial" panose="020B0604020202020204"/>
                <a:sym typeface="Arial" panose="020B0604020202020204"/>
              </a:rPr>
              <a:t> </a:t>
            </a:r>
            <a:r>
              <a:rPr lang="en-US" sz="1200" kern="0" dirty="0" err="1">
                <a:solidFill>
                  <a:schemeClr val="tx1"/>
                </a:solidFill>
                <a:cs typeface="Arial" panose="020B0604020202020204"/>
                <a:sym typeface="Arial" panose="020B0604020202020204"/>
              </a:rPr>
              <a:t>Thảo</a:t>
            </a:r>
            <a:r>
              <a:rPr lang="en-US" sz="1200" kern="0" dirty="0">
                <a:solidFill>
                  <a:schemeClr val="tx1"/>
                </a:solidFill>
                <a:cs typeface="Arial" panose="020B0604020202020204"/>
                <a:sym typeface="Arial" panose="020B0604020202020204"/>
              </a:rPr>
              <a:t>: tranthao121004@gmail.com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75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barn(inVertical)">
                                      <p:cBhvr>
                                        <p:cTn id="1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showWhenStopped="0">
                <p:cTn id="13" repeatCount="indefinite" fill="remove" display="0">
                  <p:stCondLst>
                    <p:cond delay="indefinite"/>
                  </p:stCondLst>
                  <p:endCondLst>
                    <p:cond evt="onStopAudio" delay="0">
                      <p:tgtEl>
                        <p:sldTgt/>
                      </p:tgtEl>
                    </p:cond>
                  </p:endCondLst>
                </p:cTn>
                <p:tgtEl>
                  <p:spTgt spid="7"/>
                </p:tgtEl>
              </p:cMediaNode>
            </p:audio>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F4332-A3CB-4A84-9123-95D54FDDBDE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7ABDDC9-9221-4A99-84CD-862E76FED8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C600FBE-A3C6-403F-8F04-E2A3269E025A}"/>
              </a:ext>
            </a:extLst>
          </p:cNvPr>
          <p:cNvSpPr>
            <a:spLocks noGrp="1"/>
          </p:cNvSpPr>
          <p:nvPr>
            <p:ph type="dt" sz="half" idx="10"/>
          </p:nvPr>
        </p:nvSpPr>
        <p:spPr/>
        <p:txBody>
          <a:bodyPr/>
          <a:lstStyle/>
          <a:p>
            <a:fld id="{11EBD0CC-E3E2-4331-AA06-EBB8ADD6037D}" type="datetimeFigureOut">
              <a:rPr lang="en-US" smtClean="0"/>
              <a:pPr/>
              <a:t>4/16/2024</a:t>
            </a:fld>
            <a:endParaRPr lang="en-US"/>
          </a:p>
        </p:txBody>
      </p:sp>
      <p:sp>
        <p:nvSpPr>
          <p:cNvPr id="5" name="Footer Placeholder 4">
            <a:extLst>
              <a:ext uri="{FF2B5EF4-FFF2-40B4-BE49-F238E27FC236}">
                <a16:creationId xmlns:a16="http://schemas.microsoft.com/office/drawing/2014/main" id="{E75C9BEE-4B90-48CC-88A2-11FDD14BAB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0503EF-71A2-453F-9AA7-14AD52B52CD4}"/>
              </a:ext>
            </a:extLst>
          </p:cNvPr>
          <p:cNvSpPr>
            <a:spLocks noGrp="1"/>
          </p:cNvSpPr>
          <p:nvPr>
            <p:ph type="sldNum" sz="quarter" idx="12"/>
          </p:nvPr>
        </p:nvSpPr>
        <p:spPr/>
        <p:txBody>
          <a:bodyPr/>
          <a:lstStyle/>
          <a:p>
            <a:fld id="{37634F2D-4F96-4A1A-A648-518B1AFE058E}" type="slidenum">
              <a:rPr lang="en-US" smtClean="0"/>
              <a:pPr/>
              <a:t>‹#›</a:t>
            </a:fld>
            <a:endParaRPr lang="en-US"/>
          </a:p>
        </p:txBody>
      </p:sp>
    </p:spTree>
    <p:extLst>
      <p:ext uri="{BB962C8B-B14F-4D97-AF65-F5344CB8AC3E}">
        <p14:creationId xmlns:p14="http://schemas.microsoft.com/office/powerpoint/2010/main" val="1967462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56F82-37A2-4083-B59B-67C57F9497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2D12C7-2E5E-43CF-8551-0077D7FB5BC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F3385C4-9518-43EE-8F9C-03D4AFDF3E4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7496876-44F1-4540-A86B-8458C0856D94}"/>
              </a:ext>
            </a:extLst>
          </p:cNvPr>
          <p:cNvSpPr>
            <a:spLocks noGrp="1"/>
          </p:cNvSpPr>
          <p:nvPr>
            <p:ph type="dt" sz="half" idx="10"/>
          </p:nvPr>
        </p:nvSpPr>
        <p:spPr/>
        <p:txBody>
          <a:bodyPr/>
          <a:lstStyle/>
          <a:p>
            <a:fld id="{11EBD0CC-E3E2-4331-AA06-EBB8ADD6037D}" type="datetimeFigureOut">
              <a:rPr lang="en-US" smtClean="0"/>
              <a:pPr/>
              <a:t>4/16/2024</a:t>
            </a:fld>
            <a:endParaRPr lang="en-US"/>
          </a:p>
        </p:txBody>
      </p:sp>
      <p:sp>
        <p:nvSpPr>
          <p:cNvPr id="6" name="Footer Placeholder 5">
            <a:extLst>
              <a:ext uri="{FF2B5EF4-FFF2-40B4-BE49-F238E27FC236}">
                <a16:creationId xmlns:a16="http://schemas.microsoft.com/office/drawing/2014/main" id="{BDCEC297-6369-4B3E-941D-709F46A6D22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136763-20AA-496E-BBE9-6C678B06B640}"/>
              </a:ext>
            </a:extLst>
          </p:cNvPr>
          <p:cNvSpPr>
            <a:spLocks noGrp="1"/>
          </p:cNvSpPr>
          <p:nvPr>
            <p:ph type="sldNum" sz="quarter" idx="12"/>
          </p:nvPr>
        </p:nvSpPr>
        <p:spPr/>
        <p:txBody>
          <a:bodyPr/>
          <a:lstStyle/>
          <a:p>
            <a:fld id="{37634F2D-4F96-4A1A-A648-518B1AFE058E}" type="slidenum">
              <a:rPr lang="en-US" smtClean="0"/>
              <a:pPr/>
              <a:t>‹#›</a:t>
            </a:fld>
            <a:endParaRPr lang="en-US"/>
          </a:p>
        </p:txBody>
      </p:sp>
    </p:spTree>
    <p:extLst>
      <p:ext uri="{BB962C8B-B14F-4D97-AF65-F5344CB8AC3E}">
        <p14:creationId xmlns:p14="http://schemas.microsoft.com/office/powerpoint/2010/main" val="3459355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6F7EA-71AB-4F59-8BDE-95556C0553D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F40899A-343F-45D1-A91B-01750D531B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CD013A2-BE0A-40A4-A3AE-87073B6F16C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8A42BE5-1532-45B8-87EE-6E5ECC776C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5206ED0-B0E4-4C67-AB17-F605B231008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4A4BD25-7071-4867-B079-4E4EF78C9139}"/>
              </a:ext>
            </a:extLst>
          </p:cNvPr>
          <p:cNvSpPr>
            <a:spLocks noGrp="1"/>
          </p:cNvSpPr>
          <p:nvPr>
            <p:ph type="dt" sz="half" idx="10"/>
          </p:nvPr>
        </p:nvSpPr>
        <p:spPr/>
        <p:txBody>
          <a:bodyPr/>
          <a:lstStyle/>
          <a:p>
            <a:fld id="{11EBD0CC-E3E2-4331-AA06-EBB8ADD6037D}" type="datetimeFigureOut">
              <a:rPr lang="en-US" smtClean="0"/>
              <a:pPr/>
              <a:t>4/16/2024</a:t>
            </a:fld>
            <a:endParaRPr lang="en-US"/>
          </a:p>
        </p:txBody>
      </p:sp>
      <p:sp>
        <p:nvSpPr>
          <p:cNvPr id="8" name="Footer Placeholder 7">
            <a:extLst>
              <a:ext uri="{FF2B5EF4-FFF2-40B4-BE49-F238E27FC236}">
                <a16:creationId xmlns:a16="http://schemas.microsoft.com/office/drawing/2014/main" id="{818E54A0-30E8-4043-BE2B-7FCCBAD8290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A103E28-4266-458C-9CBC-C58BCC7BC503}"/>
              </a:ext>
            </a:extLst>
          </p:cNvPr>
          <p:cNvSpPr>
            <a:spLocks noGrp="1"/>
          </p:cNvSpPr>
          <p:nvPr>
            <p:ph type="sldNum" sz="quarter" idx="12"/>
          </p:nvPr>
        </p:nvSpPr>
        <p:spPr/>
        <p:txBody>
          <a:bodyPr/>
          <a:lstStyle/>
          <a:p>
            <a:fld id="{37634F2D-4F96-4A1A-A648-518B1AFE058E}" type="slidenum">
              <a:rPr lang="en-US" smtClean="0"/>
              <a:pPr/>
              <a:t>‹#›</a:t>
            </a:fld>
            <a:endParaRPr lang="en-US"/>
          </a:p>
        </p:txBody>
      </p:sp>
    </p:spTree>
    <p:extLst>
      <p:ext uri="{BB962C8B-B14F-4D97-AF65-F5344CB8AC3E}">
        <p14:creationId xmlns:p14="http://schemas.microsoft.com/office/powerpoint/2010/main" val="3738573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AD059-32F4-4E44-B502-E66211D4752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C993E48-CAC9-48C4-99C1-F64FDCC21A45}"/>
              </a:ext>
            </a:extLst>
          </p:cNvPr>
          <p:cNvSpPr>
            <a:spLocks noGrp="1"/>
          </p:cNvSpPr>
          <p:nvPr>
            <p:ph type="dt" sz="half" idx="10"/>
          </p:nvPr>
        </p:nvSpPr>
        <p:spPr/>
        <p:txBody>
          <a:bodyPr/>
          <a:lstStyle/>
          <a:p>
            <a:fld id="{11EBD0CC-E3E2-4331-AA06-EBB8ADD6037D}" type="datetimeFigureOut">
              <a:rPr lang="en-US" smtClean="0"/>
              <a:pPr/>
              <a:t>4/16/2024</a:t>
            </a:fld>
            <a:endParaRPr lang="en-US"/>
          </a:p>
        </p:txBody>
      </p:sp>
      <p:sp>
        <p:nvSpPr>
          <p:cNvPr id="4" name="Footer Placeholder 3">
            <a:extLst>
              <a:ext uri="{FF2B5EF4-FFF2-40B4-BE49-F238E27FC236}">
                <a16:creationId xmlns:a16="http://schemas.microsoft.com/office/drawing/2014/main" id="{515AABDA-0322-496D-A03C-279B184106F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8C305A3-37FD-42A9-AC18-7AEF24A8FDC0}"/>
              </a:ext>
            </a:extLst>
          </p:cNvPr>
          <p:cNvSpPr>
            <a:spLocks noGrp="1"/>
          </p:cNvSpPr>
          <p:nvPr>
            <p:ph type="sldNum" sz="quarter" idx="12"/>
          </p:nvPr>
        </p:nvSpPr>
        <p:spPr/>
        <p:txBody>
          <a:bodyPr/>
          <a:lstStyle/>
          <a:p>
            <a:fld id="{37634F2D-4F96-4A1A-A648-518B1AFE058E}" type="slidenum">
              <a:rPr lang="en-US" smtClean="0"/>
              <a:pPr/>
              <a:t>‹#›</a:t>
            </a:fld>
            <a:endParaRPr lang="en-US"/>
          </a:p>
        </p:txBody>
      </p:sp>
    </p:spTree>
    <p:extLst>
      <p:ext uri="{BB962C8B-B14F-4D97-AF65-F5344CB8AC3E}">
        <p14:creationId xmlns:p14="http://schemas.microsoft.com/office/powerpoint/2010/main" val="21945313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1305590-2F25-4D3A-8759-B972FB2622EC}"/>
              </a:ext>
            </a:extLst>
          </p:cNvPr>
          <p:cNvSpPr>
            <a:spLocks noGrp="1"/>
          </p:cNvSpPr>
          <p:nvPr>
            <p:ph type="dt" sz="half" idx="10"/>
          </p:nvPr>
        </p:nvSpPr>
        <p:spPr/>
        <p:txBody>
          <a:bodyPr/>
          <a:lstStyle/>
          <a:p>
            <a:fld id="{1FDE6FED-51A4-4A58-8A7C-8FF9497FA3D4}" type="datetimeFigureOut">
              <a:rPr lang="en-US" smtClean="0"/>
              <a:t>4/16/2024</a:t>
            </a:fld>
            <a:endParaRPr lang="en-US"/>
          </a:p>
        </p:txBody>
      </p:sp>
      <p:sp>
        <p:nvSpPr>
          <p:cNvPr id="3" name="Footer Placeholder 2">
            <a:extLst>
              <a:ext uri="{FF2B5EF4-FFF2-40B4-BE49-F238E27FC236}">
                <a16:creationId xmlns:a16="http://schemas.microsoft.com/office/drawing/2014/main" id="{62BBCEAA-29B4-45E1-A39C-E7CE16195B2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74A5D00-5D27-40EC-8A3D-C00194F7D300}"/>
              </a:ext>
            </a:extLst>
          </p:cNvPr>
          <p:cNvSpPr>
            <a:spLocks noGrp="1"/>
          </p:cNvSpPr>
          <p:nvPr>
            <p:ph type="sldNum" sz="quarter" idx="12"/>
          </p:nvPr>
        </p:nvSpPr>
        <p:spPr/>
        <p:txBody>
          <a:bodyPr/>
          <a:lstStyle/>
          <a:p>
            <a:fld id="{74E5BEAD-B4DA-424C-AE20-6B8C4ACB807E}" type="slidenum">
              <a:rPr lang="en-US" smtClean="0"/>
              <a:t>‹#›</a:t>
            </a:fld>
            <a:endParaRPr lang="en-US"/>
          </a:p>
        </p:txBody>
      </p:sp>
      <p:pic>
        <p:nvPicPr>
          <p:cNvPr id="5" name="图片 6">
            <a:extLst>
              <a:ext uri="{FF2B5EF4-FFF2-40B4-BE49-F238E27FC236}">
                <a16:creationId xmlns:a16="http://schemas.microsoft.com/office/drawing/2014/main" id="{5DA1245B-FC0F-43BD-8614-21F1CB1B638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2628900" y="-2705103"/>
            <a:ext cx="6858000" cy="12268204"/>
          </a:xfrm>
          <a:prstGeom prst="rect">
            <a:avLst/>
          </a:prstGeom>
        </p:spPr>
      </p:pic>
      <p:pic>
        <p:nvPicPr>
          <p:cNvPr id="6" name="图片 8">
            <a:extLst>
              <a:ext uri="{FF2B5EF4-FFF2-40B4-BE49-F238E27FC236}">
                <a16:creationId xmlns:a16="http://schemas.microsoft.com/office/drawing/2014/main" id="{DE06608A-1F71-4CEC-B4C8-0BD6279E95D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3007678" y="-2289879"/>
            <a:ext cx="6224681" cy="11494606"/>
          </a:xfrm>
          <a:prstGeom prst="rect">
            <a:avLst/>
          </a:prstGeom>
        </p:spPr>
      </p:pic>
      <p:pic>
        <p:nvPicPr>
          <p:cNvPr id="7" name="图片 10">
            <a:extLst>
              <a:ext uri="{FF2B5EF4-FFF2-40B4-BE49-F238E27FC236}">
                <a16:creationId xmlns:a16="http://schemas.microsoft.com/office/drawing/2014/main" id="{CD7F8FF6-1F3B-4255-A92B-6CB5FCD52E4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363865" y="1274025"/>
            <a:ext cx="5215801" cy="5583975"/>
          </a:xfrm>
          <a:prstGeom prst="rect">
            <a:avLst/>
          </a:prstGeom>
        </p:spPr>
      </p:pic>
      <p:pic>
        <p:nvPicPr>
          <p:cNvPr id="8" name="图片 14">
            <a:extLst>
              <a:ext uri="{FF2B5EF4-FFF2-40B4-BE49-F238E27FC236}">
                <a16:creationId xmlns:a16="http://schemas.microsoft.com/office/drawing/2014/main" id="{D56D53AA-1E8D-44A1-8CB4-419F2FF138B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539876" y="6143219"/>
            <a:ext cx="656057" cy="677220"/>
          </a:xfrm>
          <a:prstGeom prst="rect">
            <a:avLst/>
          </a:prstGeom>
        </p:spPr>
      </p:pic>
      <p:pic>
        <p:nvPicPr>
          <p:cNvPr id="9" name="图片 16">
            <a:extLst>
              <a:ext uri="{FF2B5EF4-FFF2-40B4-BE49-F238E27FC236}">
                <a16:creationId xmlns:a16="http://schemas.microsoft.com/office/drawing/2014/main" id="{5DA2C299-1C29-4C6F-9D4A-378843A224E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rot="1374652">
            <a:off x="115079" y="968971"/>
            <a:ext cx="419196" cy="1232181"/>
          </a:xfrm>
          <a:prstGeom prst="rect">
            <a:avLst/>
          </a:prstGeom>
        </p:spPr>
      </p:pic>
      <p:pic>
        <p:nvPicPr>
          <p:cNvPr id="10" name="图片 18">
            <a:extLst>
              <a:ext uri="{FF2B5EF4-FFF2-40B4-BE49-F238E27FC236}">
                <a16:creationId xmlns:a16="http://schemas.microsoft.com/office/drawing/2014/main" id="{5847FFD4-997C-4820-911C-A93404E89EC0}"/>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115329" y="5756310"/>
            <a:ext cx="497071" cy="529665"/>
          </a:xfrm>
          <a:prstGeom prst="rect">
            <a:avLst/>
          </a:prstGeom>
        </p:spPr>
      </p:pic>
      <p:pic>
        <p:nvPicPr>
          <p:cNvPr id="11" name="图片 20">
            <a:extLst>
              <a:ext uri="{FF2B5EF4-FFF2-40B4-BE49-F238E27FC236}">
                <a16:creationId xmlns:a16="http://schemas.microsoft.com/office/drawing/2014/main" id="{2FBBE557-A1BF-4C52-B632-EC50C38DFE12}"/>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132862" y="94409"/>
            <a:ext cx="498012" cy="597614"/>
          </a:xfrm>
          <a:prstGeom prst="rect">
            <a:avLst/>
          </a:prstGeom>
        </p:spPr>
      </p:pic>
      <p:pic>
        <p:nvPicPr>
          <p:cNvPr id="12" name="图片 24">
            <a:extLst>
              <a:ext uri="{FF2B5EF4-FFF2-40B4-BE49-F238E27FC236}">
                <a16:creationId xmlns:a16="http://schemas.microsoft.com/office/drawing/2014/main" id="{AFB23C36-6DB2-4290-A778-4AC45C15F68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634872" y="1274025"/>
            <a:ext cx="571630" cy="787579"/>
          </a:xfrm>
          <a:prstGeom prst="rect">
            <a:avLst/>
          </a:prstGeom>
        </p:spPr>
      </p:pic>
      <p:pic>
        <p:nvPicPr>
          <p:cNvPr id="13" name="图片 26">
            <a:extLst>
              <a:ext uri="{FF2B5EF4-FFF2-40B4-BE49-F238E27FC236}">
                <a16:creationId xmlns:a16="http://schemas.microsoft.com/office/drawing/2014/main" id="{DD675A04-0876-4C3D-AEF5-C283E9DE8E62}"/>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l="66515" b="75097"/>
          <a:stretch>
            <a:fillRect/>
          </a:stretch>
        </p:blipFill>
        <p:spPr>
          <a:xfrm rot="7290495">
            <a:off x="10805766" y="5220749"/>
            <a:ext cx="2044871" cy="2130452"/>
          </a:xfrm>
          <a:prstGeom prst="rect">
            <a:avLst/>
          </a:prstGeom>
        </p:spPr>
      </p:pic>
      <p:pic>
        <p:nvPicPr>
          <p:cNvPr id="14" name="图片 28">
            <a:extLst>
              <a:ext uri="{FF2B5EF4-FFF2-40B4-BE49-F238E27FC236}">
                <a16:creationId xmlns:a16="http://schemas.microsoft.com/office/drawing/2014/main" id="{FC58BC9B-E088-4926-8C6E-2034CCB0FB6E}"/>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9652791" y="753947"/>
            <a:ext cx="444494" cy="732592"/>
          </a:xfrm>
          <a:prstGeom prst="rect">
            <a:avLst/>
          </a:prstGeom>
        </p:spPr>
      </p:pic>
      <p:pic>
        <p:nvPicPr>
          <p:cNvPr id="15" name="图片 36">
            <a:extLst>
              <a:ext uri="{FF2B5EF4-FFF2-40B4-BE49-F238E27FC236}">
                <a16:creationId xmlns:a16="http://schemas.microsoft.com/office/drawing/2014/main" id="{977B199C-8B95-4D69-B234-7AFF7D17E0D5}"/>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940156" y="4004224"/>
            <a:ext cx="532692" cy="594157"/>
          </a:xfrm>
          <a:prstGeom prst="rect">
            <a:avLst/>
          </a:prstGeom>
        </p:spPr>
      </p:pic>
      <p:sp>
        <p:nvSpPr>
          <p:cNvPr id="16" name="矩形 39">
            <a:extLst>
              <a:ext uri="{FF2B5EF4-FFF2-40B4-BE49-F238E27FC236}">
                <a16:creationId xmlns:a16="http://schemas.microsoft.com/office/drawing/2014/main" id="{4515869E-C68C-4C3F-A59F-1257739753FD}"/>
              </a:ext>
            </a:extLst>
          </p:cNvPr>
          <p:cNvSpPr/>
          <p:nvPr userDrawn="1"/>
        </p:nvSpPr>
        <p:spPr>
          <a:xfrm>
            <a:off x="11460235" y="699479"/>
            <a:ext cx="99112" cy="858080"/>
          </a:xfrm>
          <a:prstGeom prst="rect">
            <a:avLst/>
          </a:prstGeom>
          <a:solidFill>
            <a:srgbClr val="49D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7" name="图片 23">
            <a:extLst>
              <a:ext uri="{FF2B5EF4-FFF2-40B4-BE49-F238E27FC236}">
                <a16:creationId xmlns:a16="http://schemas.microsoft.com/office/drawing/2014/main" id="{0B8F1ABA-5C5F-4CEB-AD70-5ACC681C5CF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8630874" y="4953111"/>
            <a:ext cx="716833" cy="803199"/>
          </a:xfrm>
          <a:prstGeom prst="rect">
            <a:avLst/>
          </a:prstGeom>
        </p:spPr>
      </p:pic>
      <p:sp>
        <p:nvSpPr>
          <p:cNvPr id="18" name="Rectangle 17">
            <a:extLst>
              <a:ext uri="{FF2B5EF4-FFF2-40B4-BE49-F238E27FC236}">
                <a16:creationId xmlns:a16="http://schemas.microsoft.com/office/drawing/2014/main" id="{E6E94620-3A09-45FA-8C1B-655B78937D36}"/>
              </a:ext>
            </a:extLst>
          </p:cNvPr>
          <p:cNvSpPr/>
          <p:nvPr userDrawn="1"/>
        </p:nvSpPr>
        <p:spPr>
          <a:xfrm>
            <a:off x="490782" y="2406689"/>
            <a:ext cx="5944848" cy="992579"/>
          </a:xfrm>
          <a:prstGeom prst="rect">
            <a:avLst/>
          </a:prstGeom>
          <a:noFill/>
        </p:spPr>
        <p:txBody>
          <a:bodyPr wrap="square" lIns="68580" tIns="34290" rIns="68580" bIns="3429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6000" b="1" i="0" u="none" strike="noStrike" kern="1200" cap="none" spc="0" normalizeH="0" baseline="0" noProof="0" dirty="0" err="1">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Củng</a:t>
            </a:r>
            <a:r>
              <a:rPr kumimoji="0" lang="en-US" sz="6000" b="1" i="0" u="none" strike="noStrike" kern="1200" cap="none" spc="0" normalizeH="0" baseline="0" noProof="0" dirty="0">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6000" b="1" i="0" u="none" strike="noStrike" kern="1200" cap="none" spc="0" normalizeH="0" baseline="0" noProof="0" dirty="0">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dặn</a:t>
            </a:r>
            <a:r>
              <a:rPr kumimoji="0" lang="en-US" sz="6000" b="1" i="0" u="none" strike="noStrike" kern="1200" cap="none" spc="0" normalizeH="0" baseline="0" noProof="0" dirty="0">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dò</a:t>
            </a:r>
            <a:endParaRPr kumimoji="0" lang="en-US" sz="6000" b="1" i="0" u="none" strike="noStrike" kern="1200" cap="none" spc="0" normalizeH="0" baseline="0" noProof="0" dirty="0">
              <a:ln w="22225">
                <a:solidFill>
                  <a:srgbClr val="ED7D31"/>
                </a:solidFill>
                <a:prstDash val="solid"/>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424439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E378F-F90A-4F9A-804F-2F31D2CEBD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96A793-389C-4786-902B-D31E3CBFBF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155FE2C-A8D4-4337-B4A7-ACB64434D9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B86663C-2A94-44DF-A019-791F35CCFFEE}"/>
              </a:ext>
            </a:extLst>
          </p:cNvPr>
          <p:cNvSpPr>
            <a:spLocks noGrp="1"/>
          </p:cNvSpPr>
          <p:nvPr>
            <p:ph type="dt" sz="half" idx="10"/>
          </p:nvPr>
        </p:nvSpPr>
        <p:spPr/>
        <p:txBody>
          <a:bodyPr/>
          <a:lstStyle/>
          <a:p>
            <a:fld id="{11EBD0CC-E3E2-4331-AA06-EBB8ADD6037D}" type="datetimeFigureOut">
              <a:rPr lang="en-US" smtClean="0"/>
              <a:pPr/>
              <a:t>4/16/2024</a:t>
            </a:fld>
            <a:endParaRPr lang="en-US"/>
          </a:p>
        </p:txBody>
      </p:sp>
      <p:sp>
        <p:nvSpPr>
          <p:cNvPr id="6" name="Footer Placeholder 5">
            <a:extLst>
              <a:ext uri="{FF2B5EF4-FFF2-40B4-BE49-F238E27FC236}">
                <a16:creationId xmlns:a16="http://schemas.microsoft.com/office/drawing/2014/main" id="{D7908A64-DF7D-4868-BE06-DBF9D7A6C3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252D2D-57E4-4375-A21F-80DF12C8E159}"/>
              </a:ext>
            </a:extLst>
          </p:cNvPr>
          <p:cNvSpPr>
            <a:spLocks noGrp="1"/>
          </p:cNvSpPr>
          <p:nvPr>
            <p:ph type="sldNum" sz="quarter" idx="12"/>
          </p:nvPr>
        </p:nvSpPr>
        <p:spPr/>
        <p:txBody>
          <a:bodyPr/>
          <a:lstStyle/>
          <a:p>
            <a:fld id="{37634F2D-4F96-4A1A-A648-518B1AFE058E}" type="slidenum">
              <a:rPr lang="en-US" smtClean="0"/>
              <a:pPr/>
              <a:t>‹#›</a:t>
            </a:fld>
            <a:endParaRPr lang="en-US"/>
          </a:p>
        </p:txBody>
      </p:sp>
    </p:spTree>
    <p:extLst>
      <p:ext uri="{BB962C8B-B14F-4D97-AF65-F5344CB8AC3E}">
        <p14:creationId xmlns:p14="http://schemas.microsoft.com/office/powerpoint/2010/main" val="6143645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DDCF2-7BDC-4E60-A555-434D0E37E4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2A40BDA-4332-46C3-BA59-54D8B0CF0F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E80EFB6-0DAD-432D-BB7C-565630F185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1E867B6-2256-4F8D-A0BD-38693283DCC4}"/>
              </a:ext>
            </a:extLst>
          </p:cNvPr>
          <p:cNvSpPr>
            <a:spLocks noGrp="1"/>
          </p:cNvSpPr>
          <p:nvPr>
            <p:ph type="dt" sz="half" idx="10"/>
          </p:nvPr>
        </p:nvSpPr>
        <p:spPr/>
        <p:txBody>
          <a:bodyPr/>
          <a:lstStyle/>
          <a:p>
            <a:fld id="{11EBD0CC-E3E2-4331-AA06-EBB8ADD6037D}" type="datetimeFigureOut">
              <a:rPr lang="en-US" smtClean="0"/>
              <a:pPr/>
              <a:t>4/16/2024</a:t>
            </a:fld>
            <a:endParaRPr lang="en-US"/>
          </a:p>
        </p:txBody>
      </p:sp>
      <p:sp>
        <p:nvSpPr>
          <p:cNvPr id="6" name="Footer Placeholder 5">
            <a:extLst>
              <a:ext uri="{FF2B5EF4-FFF2-40B4-BE49-F238E27FC236}">
                <a16:creationId xmlns:a16="http://schemas.microsoft.com/office/drawing/2014/main" id="{E4440222-A0C4-4A52-B14E-A93470BF0A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F74F0E-C8BD-4D86-82B8-E631332B58E4}"/>
              </a:ext>
            </a:extLst>
          </p:cNvPr>
          <p:cNvSpPr>
            <a:spLocks noGrp="1"/>
          </p:cNvSpPr>
          <p:nvPr>
            <p:ph type="sldNum" sz="quarter" idx="12"/>
          </p:nvPr>
        </p:nvSpPr>
        <p:spPr/>
        <p:txBody>
          <a:bodyPr/>
          <a:lstStyle/>
          <a:p>
            <a:fld id="{37634F2D-4F96-4A1A-A648-518B1AFE058E}" type="slidenum">
              <a:rPr lang="en-US" smtClean="0"/>
              <a:pPr/>
              <a:t>‹#›</a:t>
            </a:fld>
            <a:endParaRPr lang="en-US"/>
          </a:p>
        </p:txBody>
      </p:sp>
    </p:spTree>
    <p:extLst>
      <p:ext uri="{BB962C8B-B14F-4D97-AF65-F5344CB8AC3E}">
        <p14:creationId xmlns:p14="http://schemas.microsoft.com/office/powerpoint/2010/main" val="242567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719BC4C-F62C-429B-B90C-B03C326329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AFFAD3D-541D-4A19-B70B-57F0BAF4E4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B2E7D7-B799-4C57-B2D4-76799FCCD5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EBD0CC-E3E2-4331-AA06-EBB8ADD6037D}" type="datetimeFigureOut">
              <a:rPr lang="en-US" smtClean="0"/>
              <a:pPr/>
              <a:t>4/16/2024</a:t>
            </a:fld>
            <a:endParaRPr lang="en-US"/>
          </a:p>
        </p:txBody>
      </p:sp>
      <p:sp>
        <p:nvSpPr>
          <p:cNvPr id="5" name="Footer Placeholder 4">
            <a:extLst>
              <a:ext uri="{FF2B5EF4-FFF2-40B4-BE49-F238E27FC236}">
                <a16:creationId xmlns:a16="http://schemas.microsoft.com/office/drawing/2014/main" id="{B17B27BA-5804-4B36-ABB3-547C20C9FE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BC6D1BA-934B-448E-B6D6-590A8E3F51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634F2D-4F96-4A1A-A648-518B1AFE058E}" type="slidenum">
              <a:rPr lang="en-US" smtClean="0"/>
              <a:pPr/>
              <a:t>‹#›</a:t>
            </a:fld>
            <a:endParaRPr lang="en-US"/>
          </a:p>
        </p:txBody>
      </p:sp>
      <p:sp>
        <p:nvSpPr>
          <p:cNvPr id="7" name="TextBox 6">
            <a:extLst>
              <a:ext uri="{FF2B5EF4-FFF2-40B4-BE49-F238E27FC236}">
                <a16:creationId xmlns:a16="http://schemas.microsoft.com/office/drawing/2014/main" id="{BC642A60-C744-4478-9CD4-20E08C10066C}"/>
              </a:ext>
            </a:extLst>
          </p:cNvPr>
          <p:cNvSpPr txBox="1"/>
          <p:nvPr userDrawn="1"/>
        </p:nvSpPr>
        <p:spPr>
          <a:xfrm>
            <a:off x="9250680" y="47238"/>
            <a:ext cx="3467272" cy="276999"/>
          </a:xfrm>
          <a:prstGeom prst="rect">
            <a:avLst/>
          </a:prstGeom>
          <a:noFill/>
        </p:spPr>
        <p:txBody>
          <a:bodyPr wrap="square" rtlCol="0">
            <a:spAutoFit/>
          </a:bodyPr>
          <a:lstStyle/>
          <a:p>
            <a:pPr>
              <a:buClr>
                <a:srgbClr val="000000"/>
              </a:buClr>
              <a:buFont typeface="Arial" panose="020B0604020202020204"/>
              <a:buNone/>
            </a:pPr>
            <a:r>
              <a:rPr lang="en-US" sz="1200" kern="0" dirty="0" err="1">
                <a:solidFill>
                  <a:schemeClr val="tx1">
                    <a:lumMod val="50000"/>
                    <a:lumOff val="50000"/>
                  </a:schemeClr>
                </a:solidFill>
                <a:cs typeface="Arial" panose="020B0604020202020204"/>
                <a:sym typeface="Arial" panose="020B0604020202020204"/>
              </a:rPr>
              <a:t>Hương</a:t>
            </a:r>
            <a:r>
              <a:rPr lang="en-US" sz="1200" kern="0" dirty="0">
                <a:solidFill>
                  <a:schemeClr val="tx1">
                    <a:lumMod val="50000"/>
                    <a:lumOff val="50000"/>
                  </a:schemeClr>
                </a:solidFill>
                <a:cs typeface="Arial" panose="020B0604020202020204"/>
                <a:sym typeface="Arial" panose="020B0604020202020204"/>
              </a:rPr>
              <a:t> </a:t>
            </a:r>
            <a:r>
              <a:rPr lang="en-US" sz="1200" kern="0" dirty="0" err="1">
                <a:solidFill>
                  <a:schemeClr val="tx1">
                    <a:lumMod val="50000"/>
                    <a:lumOff val="50000"/>
                  </a:schemeClr>
                </a:solidFill>
                <a:cs typeface="Arial" panose="020B0604020202020204"/>
                <a:sym typeface="Arial" panose="020B0604020202020204"/>
              </a:rPr>
              <a:t>Thảo</a:t>
            </a:r>
            <a:r>
              <a:rPr lang="en-US" sz="1200" kern="0" dirty="0">
                <a:solidFill>
                  <a:schemeClr val="tx1">
                    <a:lumMod val="50000"/>
                    <a:lumOff val="50000"/>
                  </a:schemeClr>
                </a:solidFill>
                <a:cs typeface="Arial" panose="020B0604020202020204"/>
                <a:sym typeface="Arial" panose="020B0604020202020204"/>
              </a:rPr>
              <a:t>: tranthao121004@gmail.com</a:t>
            </a:r>
          </a:p>
        </p:txBody>
      </p:sp>
    </p:spTree>
    <p:extLst>
      <p:ext uri="{BB962C8B-B14F-4D97-AF65-F5344CB8AC3E}">
        <p14:creationId xmlns:p14="http://schemas.microsoft.com/office/powerpoint/2010/main" val="3716692260"/>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51" r:id="rId16"/>
    <p:sldLayoutId id="2147483652" r:id="rId17"/>
    <p:sldLayoutId id="2147483654" r:id="rId18"/>
    <p:sldLayoutId id="2147483656" r:id="rId19"/>
    <p:sldLayoutId id="2147483657" r:id="rId20"/>
    <p:sldLayoutId id="2147483659" r:id="rId21"/>
    <p:sldLayoutId id="2147483660" r:id="rId22"/>
    <p:sldLayoutId id="2147483661" r:id="rId23"/>
    <p:sldLayoutId id="2147483662" r:id="rId24"/>
    <p:sldLayoutId id="2147483663"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18" Type="http://schemas.openxmlformats.org/officeDocument/2006/relationships/image" Target="../media/image39.png"/><Relationship Id="rId3" Type="http://schemas.openxmlformats.org/officeDocument/2006/relationships/slideLayout" Target="../slideLayouts/slideLayout12.xml"/><Relationship Id="rId7" Type="http://schemas.openxmlformats.org/officeDocument/2006/relationships/image" Target="../media/image28.png"/><Relationship Id="rId12" Type="http://schemas.openxmlformats.org/officeDocument/2006/relationships/image" Target="../media/image33.png"/><Relationship Id="rId17" Type="http://schemas.openxmlformats.org/officeDocument/2006/relationships/image" Target="../media/image38.gif"/><Relationship Id="rId2" Type="http://schemas.openxmlformats.org/officeDocument/2006/relationships/audio" Target="../media/media2.mp3"/><Relationship Id="rId16" Type="http://schemas.openxmlformats.org/officeDocument/2006/relationships/image" Target="../media/image37.png"/><Relationship Id="rId1" Type="http://schemas.microsoft.com/office/2007/relationships/media" Target="../media/media2.mp3"/><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5" Type="http://schemas.openxmlformats.org/officeDocument/2006/relationships/image" Target="../media/image3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3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audio" Target="../media/audio1.wav"/><Relationship Id="rId1" Type="http://schemas.openxmlformats.org/officeDocument/2006/relationships/slideLayout" Target="../slideLayouts/slideLayout15.xml"/><Relationship Id="rId5" Type="http://schemas.openxmlformats.org/officeDocument/2006/relationships/image" Target="../media/image53.png"/><Relationship Id="rId4" Type="http://schemas.openxmlformats.org/officeDocument/2006/relationships/image" Target="../media/image52.png"/></Relationships>
</file>

<file path=ppt/slides/_rels/slide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comments" Target="../comments/comment1.xml"/><Relationship Id="rId4" Type="http://schemas.openxmlformats.org/officeDocument/2006/relationships/image" Target="../media/image41.png"/></Relationships>
</file>

<file path=ppt/slides/_rels/slide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43.png"/></Relationships>
</file>

<file path=ppt/slides/_rels/slide6.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49.jpeg"/><Relationship Id="rId2" Type="http://schemas.openxmlformats.org/officeDocument/2006/relationships/image" Target="../media/image44.jpeg"/><Relationship Id="rId1" Type="http://schemas.openxmlformats.org/officeDocument/2006/relationships/slideLayout" Target="../slideLayouts/slideLayout14.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图片 1">
            <a:extLst>
              <a:ext uri="{FF2B5EF4-FFF2-40B4-BE49-F238E27FC236}">
                <a16:creationId xmlns:a16="http://schemas.microsoft.com/office/drawing/2014/main" id="{1490BE63-8E11-473A-B757-C094D79E69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713" y="703263"/>
            <a:ext cx="2662237"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80">
            <a:extLst>
              <a:ext uri="{FF2B5EF4-FFF2-40B4-BE49-F238E27FC236}">
                <a16:creationId xmlns:a16="http://schemas.microsoft.com/office/drawing/2014/main" id="{1CD2C3CE-6405-4AC8-936B-DD2F7834E43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34" t="36971" r="-2"/>
          <a:stretch>
            <a:fillRect/>
          </a:stretch>
        </p:blipFill>
        <p:spPr bwMode="auto">
          <a:xfrm>
            <a:off x="0" y="2438400"/>
            <a:ext cx="12192000" cy="400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81">
            <a:extLst>
              <a:ext uri="{FF2B5EF4-FFF2-40B4-BE49-F238E27FC236}">
                <a16:creationId xmlns:a16="http://schemas.microsoft.com/office/drawing/2014/main" id="{5070C0F2-EFB1-4785-B362-EA72B012D6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576763"/>
            <a:ext cx="12817475" cy="201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22">
            <a:extLst>
              <a:ext uri="{FF2B5EF4-FFF2-40B4-BE49-F238E27FC236}">
                <a16:creationId xmlns:a16="http://schemas.microsoft.com/office/drawing/2014/main" id="{F138E0A0-627C-4008-B055-B3624C38634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6088" y="-905669"/>
            <a:ext cx="12330113" cy="1069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任意多边形 25">
            <a:extLst>
              <a:ext uri="{FF2B5EF4-FFF2-40B4-BE49-F238E27FC236}">
                <a16:creationId xmlns:a16="http://schemas.microsoft.com/office/drawing/2014/main" id="{394769C5-780E-4B2E-9173-A5FF2AF6EDCB}"/>
              </a:ext>
            </a:extLst>
          </p:cNvPr>
          <p:cNvSpPr/>
          <p:nvPr/>
        </p:nvSpPr>
        <p:spPr>
          <a:xfrm>
            <a:off x="1739275" y="511176"/>
            <a:ext cx="8337550" cy="4592637"/>
          </a:xfrm>
          <a:custGeom>
            <a:avLst/>
            <a:gdLst>
              <a:gd name="connsiteX0" fmla="*/ 2693773 w 5387546"/>
              <a:gd name="connsiteY0" fmla="*/ 0 h 2967166"/>
              <a:gd name="connsiteX1" fmla="*/ 5387546 w 5387546"/>
              <a:gd name="connsiteY1" fmla="*/ 2693773 h 2967166"/>
              <a:gd name="connsiteX2" fmla="*/ 5373741 w 5387546"/>
              <a:gd name="connsiteY2" fmla="*/ 2967166 h 2967166"/>
              <a:gd name="connsiteX3" fmla="*/ 13805 w 5387546"/>
              <a:gd name="connsiteY3" fmla="*/ 2967166 h 2967166"/>
              <a:gd name="connsiteX4" fmla="*/ 0 w 5387546"/>
              <a:gd name="connsiteY4" fmla="*/ 2693773 h 2967166"/>
              <a:gd name="connsiteX5" fmla="*/ 2693773 w 5387546"/>
              <a:gd name="connsiteY5" fmla="*/ 0 h 2967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7546" h="2967166">
                <a:moveTo>
                  <a:pt x="2693773" y="0"/>
                </a:moveTo>
                <a:cubicBezTo>
                  <a:pt x="4181503" y="0"/>
                  <a:pt x="5387546" y="1206043"/>
                  <a:pt x="5387546" y="2693773"/>
                </a:cubicBezTo>
                <a:lnTo>
                  <a:pt x="5373741" y="2967166"/>
                </a:lnTo>
                <a:lnTo>
                  <a:pt x="13805" y="2967166"/>
                </a:lnTo>
                <a:lnTo>
                  <a:pt x="0" y="2693773"/>
                </a:lnTo>
                <a:cubicBezTo>
                  <a:pt x="0" y="1206043"/>
                  <a:pt x="1206043" y="0"/>
                  <a:pt x="269377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grpSp>
        <p:nvGrpSpPr>
          <p:cNvPr id="8" name="组合 99">
            <a:extLst>
              <a:ext uri="{FF2B5EF4-FFF2-40B4-BE49-F238E27FC236}">
                <a16:creationId xmlns:a16="http://schemas.microsoft.com/office/drawing/2014/main" id="{36A3B6BB-D8DC-46FC-A7DA-41679D7D8070}"/>
              </a:ext>
            </a:extLst>
          </p:cNvPr>
          <p:cNvGrpSpPr>
            <a:grpSpLocks/>
          </p:cNvGrpSpPr>
          <p:nvPr/>
        </p:nvGrpSpPr>
        <p:grpSpPr bwMode="auto">
          <a:xfrm>
            <a:off x="2056111" y="2109595"/>
            <a:ext cx="8380412" cy="2971664"/>
            <a:chOff x="1781901" y="2353625"/>
            <a:chExt cx="6285319" cy="1894405"/>
          </a:xfrm>
        </p:grpSpPr>
        <p:sp>
          <p:nvSpPr>
            <p:cNvPr id="9" name="文本框 95">
              <a:extLst>
                <a:ext uri="{FF2B5EF4-FFF2-40B4-BE49-F238E27FC236}">
                  <a16:creationId xmlns:a16="http://schemas.microsoft.com/office/drawing/2014/main" id="{AC9CEB88-1971-4D71-BD39-7B4C7FEAA6BC}"/>
                </a:ext>
              </a:extLst>
            </p:cNvPr>
            <p:cNvSpPr txBox="1"/>
            <p:nvPr/>
          </p:nvSpPr>
          <p:spPr>
            <a:xfrm>
              <a:off x="1781901" y="2353625"/>
              <a:ext cx="6285319" cy="1054181"/>
            </a:xfrm>
            <a:prstGeom prst="rect">
              <a:avLst/>
            </a:prstGeom>
            <a:noFill/>
          </p:spPr>
          <p:txBody>
            <a:bodyPr wrap="none">
              <a:prstTxWarp prst="textDoubleWave1">
                <a:avLst>
                  <a:gd name="adj1" fmla="val 0"/>
                  <a:gd name="adj2" fmla="val 0"/>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4800"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Nhiệt</a:t>
              </a:r>
              <a:r>
                <a:rPr lang="en-US" sz="4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 </a:t>
              </a:r>
              <a:r>
                <a:rPr lang="en-US" sz="4800"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liệt</a:t>
              </a:r>
              <a:r>
                <a:rPr lang="en-US" sz="4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 </a:t>
              </a:r>
              <a:r>
                <a:rPr lang="en-US" sz="4800"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chào</a:t>
              </a:r>
              <a:r>
                <a:rPr lang="en-US" sz="4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 </a:t>
              </a:r>
              <a:r>
                <a:rPr lang="en-US" sz="4800"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mừng</a:t>
              </a:r>
              <a:r>
                <a:rPr lang="en-US" sz="4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 </a:t>
              </a:r>
              <a:r>
                <a:rPr lang="en-US" sz="4800"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quý</a:t>
              </a:r>
              <a:r>
                <a:rPr lang="en-US" sz="4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 </a:t>
              </a:r>
              <a:r>
                <a:rPr lang="en-US" sz="4800"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thầy</a:t>
              </a:r>
              <a:r>
                <a:rPr lang="en-US" sz="4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 </a:t>
              </a:r>
              <a:r>
                <a:rPr lang="en-US" sz="4800"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cô</a:t>
              </a:r>
              <a:r>
                <a:rPr lang="en-US" sz="4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 </a:t>
              </a:r>
            </a:p>
            <a:p>
              <a:pPr marL="0" marR="0" lvl="0" indent="0" algn="ctr" defTabSz="914400" rtl="0" eaLnBrk="1" fontAlgn="auto" latinLnBrk="0" hangingPunct="1">
                <a:lnSpc>
                  <a:spcPct val="150000"/>
                </a:lnSpc>
                <a:spcBef>
                  <a:spcPts val="0"/>
                </a:spcBef>
                <a:spcAft>
                  <a:spcPts val="0"/>
                </a:spcAft>
                <a:buClrTx/>
                <a:buSzTx/>
                <a:buFontTx/>
                <a:buNone/>
                <a:tabLst/>
                <a:defRPr/>
              </a:pPr>
              <a:r>
                <a:rPr lang="en-US" sz="4800"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tới</a:t>
              </a:r>
              <a:r>
                <a:rPr lang="en-US" sz="4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 </a:t>
              </a:r>
              <a:r>
                <a:rPr lang="en-US" sz="4800"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dự</a:t>
              </a:r>
              <a:r>
                <a:rPr lang="en-US" sz="4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 </a:t>
              </a:r>
              <a:r>
                <a:rPr lang="en-US" sz="4800"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giờ</a:t>
              </a:r>
              <a:r>
                <a:rPr lang="en-US" sz="4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 </a:t>
              </a:r>
              <a:r>
                <a:rPr lang="en-US" sz="4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 </a:t>
              </a:r>
              <a:endParaRPr kumimoji="0" lang="en-US" sz="4800" b="1" i="0" u="none" strike="noStrike" kern="1200" cap="none" spc="0" normalizeH="0" noProof="0" dirty="0">
                <a:ln w="0"/>
                <a:solidFill>
                  <a:srgbClr val="7030A0"/>
                </a:solidFill>
                <a:effectLst>
                  <a:reflection blurRad="6350" stA="53000" endA="300" endPos="35500" dir="5400000" sy="-90000" algn="bl" rotWithShape="0"/>
                </a:effectLst>
                <a:uLnTx/>
                <a:uFillTx/>
                <a:latin typeface="Arial" panose="020B0604020202020204" pitchFamily="34" charset="0"/>
                <a:cs typeface="Arial" panose="020B0604020202020204" pitchFamily="34" charset="0"/>
              </a:endParaRPr>
            </a:p>
          </p:txBody>
        </p:sp>
        <p:sp>
          <p:nvSpPr>
            <p:cNvPr id="10" name="文本框 95">
              <a:extLst>
                <a:ext uri="{FF2B5EF4-FFF2-40B4-BE49-F238E27FC236}">
                  <a16:creationId xmlns:a16="http://schemas.microsoft.com/office/drawing/2014/main" id="{6AE274FF-9E33-4C3D-A638-4BF8F6B45FA4}"/>
                </a:ext>
              </a:extLst>
            </p:cNvPr>
            <p:cNvSpPr txBox="1"/>
            <p:nvPr/>
          </p:nvSpPr>
          <p:spPr>
            <a:xfrm>
              <a:off x="3009136" y="3663806"/>
              <a:ext cx="3879833" cy="584224"/>
            </a:xfrm>
            <a:prstGeom prst="rect">
              <a:avLst/>
            </a:prstGeom>
            <a:noFill/>
          </p:spPr>
          <p:txBody>
            <a:bodyPr wrap="none">
              <a:prstTxWarp prst="textDoubleWave1">
                <a:avLst>
                  <a:gd name="adj1" fmla="val 0"/>
                  <a:gd name="adj2" fmla="val 0"/>
                </a:avLst>
              </a:prstTxWarp>
              <a:spAutoFit/>
            </a:bodyPr>
            <a:lstStyle/>
            <a:p>
              <a:pPr marL="0" marR="0" lvl="0" indent="0" algn="ctr" defTabSz="914377" rtl="0" eaLnBrk="1" fontAlgn="auto" latinLnBrk="0" hangingPunct="1">
                <a:spcBef>
                  <a:spcPts val="0"/>
                </a:spcBef>
                <a:spcAft>
                  <a:spcPts val="0"/>
                </a:spcAft>
                <a:buClrTx/>
                <a:buSzTx/>
                <a:buFontTx/>
                <a:buNone/>
                <a:tabLst/>
                <a:defRPr/>
              </a:pPr>
              <a:endParaRPr kumimoji="0" lang="zh-CN" altLang="en-US" b="0" i="0" u="none" strike="noStrike" kern="1200" cap="none" spc="0" normalizeH="0" baseline="0" noProof="0" dirty="0">
                <a:ln>
                  <a:noFill/>
                </a:ln>
                <a:solidFill>
                  <a:srgbClr val="00B050"/>
                </a:solidFill>
                <a:effectLst/>
                <a:uLnTx/>
                <a:uFillTx/>
                <a:latin typeface="UVN Bach Dang Nang" panose="02070803090706020303" pitchFamily="18" charset="0"/>
                <a:cs typeface="Times New Roman" panose="02020603050405020304" pitchFamily="18" charset="0"/>
                <a:sym typeface="+mn-lt"/>
              </a:endParaRPr>
            </a:p>
          </p:txBody>
        </p:sp>
      </p:grpSp>
      <p:grpSp>
        <p:nvGrpSpPr>
          <p:cNvPr id="11" name="组合 98">
            <a:extLst>
              <a:ext uri="{FF2B5EF4-FFF2-40B4-BE49-F238E27FC236}">
                <a16:creationId xmlns:a16="http://schemas.microsoft.com/office/drawing/2014/main" id="{6CCA6C74-8878-400B-9607-D64E93D28F23}"/>
              </a:ext>
            </a:extLst>
          </p:cNvPr>
          <p:cNvGrpSpPr>
            <a:grpSpLocks/>
          </p:cNvGrpSpPr>
          <p:nvPr/>
        </p:nvGrpSpPr>
        <p:grpSpPr bwMode="auto">
          <a:xfrm>
            <a:off x="4129088" y="2157413"/>
            <a:ext cx="185737" cy="1087437"/>
            <a:chOff x="3295926" y="1815065"/>
            <a:chExt cx="138548" cy="815280"/>
          </a:xfrm>
        </p:grpSpPr>
        <p:sp>
          <p:nvSpPr>
            <p:cNvPr id="12" name="矩形 93">
              <a:extLst>
                <a:ext uri="{FF2B5EF4-FFF2-40B4-BE49-F238E27FC236}">
                  <a16:creationId xmlns:a16="http://schemas.microsoft.com/office/drawing/2014/main" id="{2685E688-4094-413C-8CB2-F7E82A82BF07}"/>
                </a:ext>
              </a:extLst>
            </p:cNvPr>
            <p:cNvSpPr/>
            <p:nvPr/>
          </p:nvSpPr>
          <p:spPr>
            <a:xfrm>
              <a:off x="3295926" y="1815065"/>
              <a:ext cx="138548" cy="808139"/>
            </a:xfrm>
            <a:prstGeom prst="rect">
              <a:avLst/>
            </a:prstGeom>
          </p:spPr>
          <p:txBody>
            <a:bodyPr wrap="non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zh-CN" altLang="en-US" sz="6400" b="1" i="0" u="none" strike="noStrike" kern="1200" cap="none" spc="0" normalizeH="0" baseline="0" noProof="0" dirty="0">
                <a:ln w="107950">
                  <a:solidFill>
                    <a:prstClr val="white"/>
                  </a:solidFill>
                </a:ln>
                <a:solidFill>
                  <a:prstClr val="white"/>
                </a:solidFill>
                <a:effectLst>
                  <a:outerShdw blurRad="63500" sx="102000" sy="102000" algn="ctr" rotWithShape="0">
                    <a:prstClr val="black">
                      <a:alpha val="40000"/>
                    </a:prstClr>
                  </a:outerShdw>
                </a:effectLst>
                <a:uLnTx/>
                <a:uFillTx/>
                <a:latin typeface="DFPOP1-W9"/>
                <a:cs typeface="+mn-ea"/>
                <a:sym typeface="+mn-lt"/>
              </a:endParaRPr>
            </a:p>
          </p:txBody>
        </p:sp>
        <p:sp>
          <p:nvSpPr>
            <p:cNvPr id="13" name="矩形 96">
              <a:extLst>
                <a:ext uri="{FF2B5EF4-FFF2-40B4-BE49-F238E27FC236}">
                  <a16:creationId xmlns:a16="http://schemas.microsoft.com/office/drawing/2014/main" id="{8A6C1392-CDC4-4318-BD5F-21DE1A828F6B}"/>
                </a:ext>
              </a:extLst>
            </p:cNvPr>
            <p:cNvSpPr/>
            <p:nvPr/>
          </p:nvSpPr>
          <p:spPr>
            <a:xfrm>
              <a:off x="3295926" y="1822206"/>
              <a:ext cx="138548" cy="808139"/>
            </a:xfrm>
            <a:prstGeom prst="rect">
              <a:avLst/>
            </a:prstGeom>
          </p:spPr>
          <p:txBody>
            <a:bodyPr wrap="non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zh-CN" altLang="en-US" sz="6400" b="1" i="0" u="none" strike="noStrike" kern="1200" cap="none" spc="0" normalizeH="0" baseline="0" noProof="0" dirty="0">
                <a:ln>
                  <a:solidFill>
                    <a:srgbClr val="ED7D31">
                      <a:lumMod val="75000"/>
                    </a:srgbClr>
                  </a:solidFill>
                </a:ln>
                <a:noFill/>
                <a:effectLst/>
                <a:uLnTx/>
                <a:uFillTx/>
                <a:latin typeface="DFPOP1-W9"/>
                <a:cs typeface="+mn-ea"/>
                <a:sym typeface="+mn-lt"/>
              </a:endParaRPr>
            </a:p>
          </p:txBody>
        </p:sp>
      </p:grpSp>
      <p:pic>
        <p:nvPicPr>
          <p:cNvPr id="14" name="图片 88">
            <a:extLst>
              <a:ext uri="{FF2B5EF4-FFF2-40B4-BE49-F238E27FC236}">
                <a16:creationId xmlns:a16="http://schemas.microsoft.com/office/drawing/2014/main" id="{068A5996-8ADA-45DA-926D-EE03E617938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30888" t="27748" r="21866"/>
          <a:stretch>
            <a:fillRect/>
          </a:stretch>
        </p:blipFill>
        <p:spPr bwMode="auto">
          <a:xfrm>
            <a:off x="8797925" y="-33338"/>
            <a:ext cx="3394075" cy="3286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图片 79">
            <a:extLst>
              <a:ext uri="{FF2B5EF4-FFF2-40B4-BE49-F238E27FC236}">
                <a16:creationId xmlns:a16="http://schemas.microsoft.com/office/drawing/2014/main" id="{147B9E5A-C72E-448E-BA26-8D0A2BB9478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l="2" r="77432"/>
          <a:stretch>
            <a:fillRect/>
          </a:stretch>
        </p:blipFill>
        <p:spPr bwMode="auto">
          <a:xfrm>
            <a:off x="0" y="4840288"/>
            <a:ext cx="2751138" cy="162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 name="组合 107">
            <a:extLst>
              <a:ext uri="{FF2B5EF4-FFF2-40B4-BE49-F238E27FC236}">
                <a16:creationId xmlns:a16="http://schemas.microsoft.com/office/drawing/2014/main" id="{A6525CA2-5AA9-43B3-B498-03102F77D4BB}"/>
              </a:ext>
            </a:extLst>
          </p:cNvPr>
          <p:cNvGrpSpPr>
            <a:grpSpLocks/>
          </p:cNvGrpSpPr>
          <p:nvPr/>
        </p:nvGrpSpPr>
        <p:grpSpPr bwMode="auto">
          <a:xfrm>
            <a:off x="861747" y="3471863"/>
            <a:ext cx="1404937" cy="2687637"/>
            <a:chOff x="181346" y="1761375"/>
            <a:chExt cx="1517253" cy="2901593"/>
          </a:xfrm>
        </p:grpSpPr>
        <p:pic>
          <p:nvPicPr>
            <p:cNvPr id="17" name="图片 17">
              <a:extLst>
                <a:ext uri="{FF2B5EF4-FFF2-40B4-BE49-F238E27FC236}">
                  <a16:creationId xmlns:a16="http://schemas.microsoft.com/office/drawing/2014/main" id="{05FFFDCC-2FAF-4481-92D6-1D4752C92F3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2043" y="1761375"/>
              <a:ext cx="885486" cy="2901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图片 18">
              <a:extLst>
                <a:ext uri="{FF2B5EF4-FFF2-40B4-BE49-F238E27FC236}">
                  <a16:creationId xmlns:a16="http://schemas.microsoft.com/office/drawing/2014/main" id="{D0CF30FF-EDBD-4847-AA96-C73EA5FA53D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86323" y="2638386"/>
              <a:ext cx="512276" cy="2024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图片 19">
              <a:extLst>
                <a:ext uri="{FF2B5EF4-FFF2-40B4-BE49-F238E27FC236}">
                  <a16:creationId xmlns:a16="http://schemas.microsoft.com/office/drawing/2014/main" id="{BD2AC2C1-98D0-40C6-A64B-E087F15A0DE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81346" y="2373835"/>
              <a:ext cx="711093" cy="2289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0" name="图片 85">
            <a:extLst>
              <a:ext uri="{FF2B5EF4-FFF2-40B4-BE49-F238E27FC236}">
                <a16:creationId xmlns:a16="http://schemas.microsoft.com/office/drawing/2014/main" id="{D6592F0D-AF23-4812-82F5-A8D44347DD9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l="77162"/>
          <a:stretch>
            <a:fillRect/>
          </a:stretch>
        </p:blipFill>
        <p:spPr bwMode="auto">
          <a:xfrm>
            <a:off x="9407525" y="4800600"/>
            <a:ext cx="2784475" cy="162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图片 26">
            <a:extLst>
              <a:ext uri="{FF2B5EF4-FFF2-40B4-BE49-F238E27FC236}">
                <a16:creationId xmlns:a16="http://schemas.microsoft.com/office/drawing/2014/main" id="{DE8D363D-3631-4B9C-806A-37313512E01F}"/>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r="45911"/>
          <a:stretch>
            <a:fillRect/>
          </a:stretch>
        </p:blipFill>
        <p:spPr bwMode="auto">
          <a:xfrm>
            <a:off x="9669463" y="3330575"/>
            <a:ext cx="2178050" cy="337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任意多边形 91">
            <a:extLst>
              <a:ext uri="{FF2B5EF4-FFF2-40B4-BE49-F238E27FC236}">
                <a16:creationId xmlns:a16="http://schemas.microsoft.com/office/drawing/2014/main" id="{F6322982-5D7D-4D2B-A962-80C4EEB94CC3}"/>
              </a:ext>
            </a:extLst>
          </p:cNvPr>
          <p:cNvSpPr/>
          <p:nvPr/>
        </p:nvSpPr>
        <p:spPr>
          <a:xfrm>
            <a:off x="-6350" y="6169025"/>
            <a:ext cx="12192000" cy="685800"/>
          </a:xfrm>
          <a:custGeom>
            <a:avLst/>
            <a:gdLst>
              <a:gd name="connsiteX0" fmla="*/ 0 w 9144000"/>
              <a:gd name="connsiteY0" fmla="*/ 0 h 608571"/>
              <a:gd name="connsiteX1" fmla="*/ 9144000 w 9144000"/>
              <a:gd name="connsiteY1" fmla="*/ 0 h 608571"/>
              <a:gd name="connsiteX2" fmla="*/ 9144000 w 9144000"/>
              <a:gd name="connsiteY2" fmla="*/ 608571 h 608571"/>
              <a:gd name="connsiteX3" fmla="*/ 0 w 9144000"/>
              <a:gd name="connsiteY3" fmla="*/ 608571 h 608571"/>
            </a:gdLst>
            <a:ahLst/>
            <a:cxnLst>
              <a:cxn ang="0">
                <a:pos x="connsiteX0" y="connsiteY0"/>
              </a:cxn>
              <a:cxn ang="0">
                <a:pos x="connsiteX1" y="connsiteY1"/>
              </a:cxn>
              <a:cxn ang="0">
                <a:pos x="connsiteX2" y="connsiteY2"/>
              </a:cxn>
              <a:cxn ang="0">
                <a:pos x="connsiteX3" y="connsiteY3"/>
              </a:cxn>
            </a:cxnLst>
            <a:rect l="l" t="t" r="r" b="b"/>
            <a:pathLst>
              <a:path w="9144000" h="608571">
                <a:moveTo>
                  <a:pt x="0" y="0"/>
                </a:moveTo>
                <a:lnTo>
                  <a:pt x="9144000" y="0"/>
                </a:lnTo>
                <a:lnTo>
                  <a:pt x="9144000" y="608571"/>
                </a:lnTo>
                <a:lnTo>
                  <a:pt x="0" y="608571"/>
                </a:lnTo>
                <a:close/>
              </a:path>
            </a:pathLst>
          </a:custGeom>
          <a:solidFill>
            <a:srgbClr val="C4D8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DFPOP1-W9"/>
              <a:cs typeface="+mn-ea"/>
              <a:sym typeface="+mn-lt"/>
            </a:endParaRPr>
          </a:p>
        </p:txBody>
      </p:sp>
      <p:sp>
        <p:nvSpPr>
          <p:cNvPr id="23" name="任意多边形 110">
            <a:extLst>
              <a:ext uri="{FF2B5EF4-FFF2-40B4-BE49-F238E27FC236}">
                <a16:creationId xmlns:a16="http://schemas.microsoft.com/office/drawing/2014/main" id="{77629FF3-23FF-45B5-98CF-6CCFEB18D3E1}"/>
              </a:ext>
            </a:extLst>
          </p:cNvPr>
          <p:cNvSpPr/>
          <p:nvPr/>
        </p:nvSpPr>
        <p:spPr>
          <a:xfrm>
            <a:off x="-6350" y="6291263"/>
            <a:ext cx="12192000" cy="569912"/>
          </a:xfrm>
          <a:custGeom>
            <a:avLst/>
            <a:gdLst>
              <a:gd name="connsiteX0" fmla="*/ 0 w 9144000"/>
              <a:gd name="connsiteY0" fmla="*/ 0 h 608571"/>
              <a:gd name="connsiteX1" fmla="*/ 9144000 w 9144000"/>
              <a:gd name="connsiteY1" fmla="*/ 0 h 608571"/>
              <a:gd name="connsiteX2" fmla="*/ 9144000 w 9144000"/>
              <a:gd name="connsiteY2" fmla="*/ 608571 h 608571"/>
              <a:gd name="connsiteX3" fmla="*/ 0 w 9144000"/>
              <a:gd name="connsiteY3" fmla="*/ 608571 h 608571"/>
            </a:gdLst>
            <a:ahLst/>
            <a:cxnLst>
              <a:cxn ang="0">
                <a:pos x="connsiteX0" y="connsiteY0"/>
              </a:cxn>
              <a:cxn ang="0">
                <a:pos x="connsiteX1" y="connsiteY1"/>
              </a:cxn>
              <a:cxn ang="0">
                <a:pos x="connsiteX2" y="connsiteY2"/>
              </a:cxn>
              <a:cxn ang="0">
                <a:pos x="connsiteX3" y="connsiteY3"/>
              </a:cxn>
            </a:cxnLst>
            <a:rect l="l" t="t" r="r" b="b"/>
            <a:pathLst>
              <a:path w="9144000" h="608571">
                <a:moveTo>
                  <a:pt x="0" y="0"/>
                </a:moveTo>
                <a:lnTo>
                  <a:pt x="9144000" y="0"/>
                </a:lnTo>
                <a:lnTo>
                  <a:pt x="9144000" y="608571"/>
                </a:lnTo>
                <a:lnTo>
                  <a:pt x="0" y="608571"/>
                </a:lnTo>
                <a:close/>
              </a:path>
            </a:pathLst>
          </a:custGeom>
          <a:solidFill>
            <a:srgbClr val="8CB82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DFPOP1-W9"/>
              <a:cs typeface="+mn-ea"/>
              <a:sym typeface="+mn-lt"/>
            </a:endParaRPr>
          </a:p>
        </p:txBody>
      </p:sp>
      <p:sp>
        <p:nvSpPr>
          <p:cNvPr id="24" name="任意多边形 111">
            <a:extLst>
              <a:ext uri="{FF2B5EF4-FFF2-40B4-BE49-F238E27FC236}">
                <a16:creationId xmlns:a16="http://schemas.microsoft.com/office/drawing/2014/main" id="{4912D5B1-CEFE-4EF8-87E7-933205111B9A}"/>
              </a:ext>
            </a:extLst>
          </p:cNvPr>
          <p:cNvSpPr/>
          <p:nvPr/>
        </p:nvSpPr>
        <p:spPr>
          <a:xfrm>
            <a:off x="0" y="6470650"/>
            <a:ext cx="12192000" cy="365125"/>
          </a:xfrm>
          <a:custGeom>
            <a:avLst/>
            <a:gdLst>
              <a:gd name="connsiteX0" fmla="*/ 0 w 9144000"/>
              <a:gd name="connsiteY0" fmla="*/ 0 h 608571"/>
              <a:gd name="connsiteX1" fmla="*/ 9144000 w 9144000"/>
              <a:gd name="connsiteY1" fmla="*/ 0 h 608571"/>
              <a:gd name="connsiteX2" fmla="*/ 9144000 w 9144000"/>
              <a:gd name="connsiteY2" fmla="*/ 608571 h 608571"/>
              <a:gd name="connsiteX3" fmla="*/ 0 w 9144000"/>
              <a:gd name="connsiteY3" fmla="*/ 608571 h 608571"/>
            </a:gdLst>
            <a:ahLst/>
            <a:cxnLst>
              <a:cxn ang="0">
                <a:pos x="connsiteX0" y="connsiteY0"/>
              </a:cxn>
              <a:cxn ang="0">
                <a:pos x="connsiteX1" y="connsiteY1"/>
              </a:cxn>
              <a:cxn ang="0">
                <a:pos x="connsiteX2" y="connsiteY2"/>
              </a:cxn>
              <a:cxn ang="0">
                <a:pos x="connsiteX3" y="connsiteY3"/>
              </a:cxn>
            </a:cxnLst>
            <a:rect l="l" t="t" r="r" b="b"/>
            <a:pathLst>
              <a:path w="9144000" h="608571">
                <a:moveTo>
                  <a:pt x="0" y="0"/>
                </a:moveTo>
                <a:lnTo>
                  <a:pt x="9144000" y="0"/>
                </a:lnTo>
                <a:lnTo>
                  <a:pt x="9144000" y="608571"/>
                </a:lnTo>
                <a:lnTo>
                  <a:pt x="0" y="608571"/>
                </a:lnTo>
                <a:close/>
              </a:path>
            </a:pathLst>
          </a:custGeom>
          <a:solidFill>
            <a:srgbClr val="679C3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DFPOP1-W9"/>
              <a:cs typeface="+mn-ea"/>
              <a:sym typeface="+mn-lt"/>
            </a:endParaRPr>
          </a:p>
        </p:txBody>
      </p:sp>
      <p:pic>
        <p:nvPicPr>
          <p:cNvPr id="25" name="图片 27">
            <a:extLst>
              <a:ext uri="{FF2B5EF4-FFF2-40B4-BE49-F238E27FC236}">
                <a16:creationId xmlns:a16="http://schemas.microsoft.com/office/drawing/2014/main" id="{835B4EBC-FF8A-48D1-B0EF-19182BFA43C7}"/>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231313" y="5200650"/>
            <a:ext cx="3122612"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矩形 3">
            <a:extLst>
              <a:ext uri="{FF2B5EF4-FFF2-40B4-BE49-F238E27FC236}">
                <a16:creationId xmlns:a16="http://schemas.microsoft.com/office/drawing/2014/main" id="{8B7FEB1C-6777-4572-A7CB-A51E21975566}"/>
              </a:ext>
            </a:extLst>
          </p:cNvPr>
          <p:cNvSpPr/>
          <p:nvPr/>
        </p:nvSpPr>
        <p:spPr>
          <a:xfrm>
            <a:off x="4992414" y="3823161"/>
            <a:ext cx="4147184" cy="585225"/>
          </a:xfrm>
          <a:prstGeom prst="rect">
            <a:avLst/>
          </a:prstGeom>
        </p:spPr>
        <p:txBody>
          <a:bodyPr wrap="square">
            <a:spAutoFit/>
          </a:bodyPr>
          <a:lstStyle/>
          <a:p>
            <a:pPr marL="0" marR="0" lvl="0" indent="0" algn="l" defTabSz="914377" rtl="0" eaLnBrk="1" fontAlgn="auto" latinLnBrk="0" hangingPunct="1">
              <a:lnSpc>
                <a:spcPct val="150000"/>
              </a:lnSpc>
              <a:spcBef>
                <a:spcPts val="0"/>
              </a:spcBef>
              <a:spcAft>
                <a:spcPts val="0"/>
              </a:spcAft>
              <a:buClrTx/>
              <a:buSzTx/>
              <a:buFontTx/>
              <a:buNone/>
              <a:tabLst/>
              <a:defRPr/>
            </a:pPr>
            <a:r>
              <a:rPr lang="en-US" altLang="zh-CN" sz="2400" b="1" i="1" kern="0" dirty="0" err="1">
                <a:solidFill>
                  <a:srgbClr val="FF0000"/>
                </a:solidFill>
                <a:latin typeface="UVN Bach Dang Nang" panose="02070803090706020303" pitchFamily="18" charset="0"/>
                <a:ea typeface="微软雅黑" panose="020B0503020204020204" pitchFamily="34" charset="-122"/>
                <a:cs typeface="Times New Roman" panose="02020603050405020304" pitchFamily="18" charset="0"/>
              </a:rPr>
              <a:t>Môn</a:t>
            </a:r>
            <a:r>
              <a:rPr lang="en-US" altLang="zh-CN" sz="2400" b="1" i="1" kern="0" dirty="0">
                <a:solidFill>
                  <a:srgbClr val="FF0000"/>
                </a:solidFill>
                <a:latin typeface="UVN Bach Dang Nang" panose="02070803090706020303" pitchFamily="18" charset="0"/>
                <a:ea typeface="微软雅黑" panose="020B0503020204020204" pitchFamily="34" charset="-122"/>
                <a:cs typeface="Times New Roman" panose="02020603050405020304" pitchFamily="18" charset="0"/>
              </a:rPr>
              <a:t>: </a:t>
            </a:r>
            <a:r>
              <a:rPr lang="en-US" altLang="zh-CN" sz="2400" b="1" i="1" kern="0" dirty="0" err="1">
                <a:solidFill>
                  <a:srgbClr val="FF0000"/>
                </a:solidFill>
                <a:latin typeface="UVN Bach Dang Nang" panose="02070803090706020303" pitchFamily="18" charset="0"/>
                <a:ea typeface="微软雅黑" panose="020B0503020204020204" pitchFamily="34" charset="-122"/>
                <a:cs typeface="Times New Roman" panose="02020603050405020304" pitchFamily="18" charset="0"/>
              </a:rPr>
              <a:t>Tiếng</a:t>
            </a:r>
            <a:r>
              <a:rPr lang="en-US" altLang="zh-CN" sz="2400" b="1" i="1" kern="0" dirty="0">
                <a:solidFill>
                  <a:srgbClr val="FF0000"/>
                </a:solidFill>
                <a:latin typeface="UVN Bach Dang Nang" panose="02070803090706020303" pitchFamily="18" charset="0"/>
                <a:ea typeface="微软雅黑" panose="020B0503020204020204" pitchFamily="34" charset="-122"/>
                <a:cs typeface="Times New Roman" panose="02020603050405020304" pitchFamily="18" charset="0"/>
              </a:rPr>
              <a:t> </a:t>
            </a:r>
            <a:r>
              <a:rPr lang="en-US" altLang="zh-CN" sz="2400" b="1" i="1" kern="0" dirty="0" err="1" smtClean="0">
                <a:solidFill>
                  <a:srgbClr val="FF0000"/>
                </a:solidFill>
                <a:latin typeface="UVN Bach Dang Nang" panose="02070803090706020303" pitchFamily="18" charset="0"/>
                <a:ea typeface="微软雅黑" panose="020B0503020204020204" pitchFamily="34" charset="-122"/>
                <a:cs typeface="Times New Roman" panose="02020603050405020304" pitchFamily="18" charset="0"/>
              </a:rPr>
              <a:t>Việt</a:t>
            </a:r>
            <a:endParaRPr lang="en-US" altLang="zh-CN" sz="2400" b="1" i="1" kern="0" dirty="0">
              <a:solidFill>
                <a:srgbClr val="FF0000"/>
              </a:solidFill>
              <a:latin typeface="UVN Bach Dang Nang" panose="02070803090706020303" pitchFamily="18" charset="0"/>
              <a:ea typeface="微软雅黑" panose="020B0503020204020204" pitchFamily="34" charset="-122"/>
              <a:cs typeface="Times New Roman" panose="02020603050405020304" pitchFamily="18" charset="0"/>
            </a:endParaRPr>
          </a:p>
        </p:txBody>
      </p:sp>
      <p:sp>
        <p:nvSpPr>
          <p:cNvPr id="27" name="矩形 97">
            <a:extLst>
              <a:ext uri="{FF2B5EF4-FFF2-40B4-BE49-F238E27FC236}">
                <a16:creationId xmlns:a16="http://schemas.microsoft.com/office/drawing/2014/main" id="{8857E4F8-3891-4E05-9855-1771BF83EFB9}"/>
              </a:ext>
            </a:extLst>
          </p:cNvPr>
          <p:cNvSpPr/>
          <p:nvPr/>
        </p:nvSpPr>
        <p:spPr>
          <a:xfrm rot="21449079">
            <a:off x="3471149" y="813638"/>
            <a:ext cx="4731834" cy="1938248"/>
          </a:xfrm>
          <a:prstGeom prst="rect">
            <a:avLst/>
          </a:prstGeom>
        </p:spPr>
        <p:txBody>
          <a:bodyPr spcFirstLastPara="1" wrap="none">
            <a:prstTxWarp prst="textArchUp">
              <a:avLst/>
            </a:prstTxWarp>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err="1">
                <a:ln>
                  <a:noFill/>
                </a:ln>
                <a:solidFill>
                  <a:srgbClr val="0033CC"/>
                </a:solidFill>
                <a:effectLst/>
                <a:uLnTx/>
                <a:uFillTx/>
                <a:latin typeface="Times New Roman" panose="02020603050405020304" pitchFamily="18" charset="0"/>
                <a:cs typeface="Times New Roman" panose="02020603050405020304" pitchFamily="18" charset="0"/>
                <a:sym typeface="+mn-lt"/>
              </a:rPr>
              <a:t>Trường</a:t>
            </a:r>
            <a:r>
              <a:rPr kumimoji="0" lang="en-US" altLang="zh-CN" sz="4000" b="1" i="0" u="none" strike="noStrike" kern="1200" cap="none" spc="0" normalizeH="0" baseline="0" noProof="0" dirty="0">
                <a:ln>
                  <a:noFill/>
                </a:ln>
                <a:solidFill>
                  <a:srgbClr val="0033CC"/>
                </a:solidFill>
                <a:effectLst/>
                <a:uLnTx/>
                <a:uFillTx/>
                <a:latin typeface="Times New Roman" panose="02020603050405020304" pitchFamily="18" charset="0"/>
                <a:cs typeface="Times New Roman" panose="02020603050405020304" pitchFamily="18" charset="0"/>
                <a:sym typeface="+mn-lt"/>
              </a:rPr>
              <a:t> </a:t>
            </a:r>
            <a:r>
              <a:rPr lang="en-US" altLang="zh-CN" sz="4000" b="1" dirty="0">
                <a:solidFill>
                  <a:srgbClr val="0033CC"/>
                </a:solidFill>
                <a:latin typeface="Times New Roman" panose="02020603050405020304" pitchFamily="18" charset="0"/>
                <a:cs typeface="Times New Roman" panose="02020603050405020304" pitchFamily="18" charset="0"/>
                <a:sym typeface="+mn-lt"/>
              </a:rPr>
              <a:t>T</a:t>
            </a:r>
            <a:r>
              <a:rPr kumimoji="0" lang="en-US" altLang="zh-CN" sz="4000" b="1" i="0" u="none" strike="noStrike" kern="1200" cap="none" spc="0" normalizeH="0" baseline="0" noProof="0" dirty="0" err="1">
                <a:ln>
                  <a:noFill/>
                </a:ln>
                <a:solidFill>
                  <a:srgbClr val="0033CC"/>
                </a:solidFill>
                <a:effectLst/>
                <a:uLnTx/>
                <a:uFillTx/>
                <a:latin typeface="Times New Roman" panose="02020603050405020304" pitchFamily="18" charset="0"/>
                <a:cs typeface="Times New Roman" panose="02020603050405020304" pitchFamily="18" charset="0"/>
                <a:sym typeface="+mn-lt"/>
              </a:rPr>
              <a:t>iểu</a:t>
            </a:r>
            <a:r>
              <a:rPr kumimoji="0" lang="en-US" altLang="zh-CN" sz="4000" b="1" i="0" u="none" strike="noStrike" kern="1200" cap="none" spc="0" normalizeH="0" baseline="0" noProof="0" dirty="0">
                <a:ln>
                  <a:noFill/>
                </a:ln>
                <a:solidFill>
                  <a:srgbClr val="0033CC"/>
                </a:solidFill>
                <a:effectLst/>
                <a:uLnTx/>
                <a:uFillTx/>
                <a:latin typeface="Times New Roman" panose="02020603050405020304" pitchFamily="18" charset="0"/>
                <a:cs typeface="Times New Roman" panose="02020603050405020304" pitchFamily="18" charset="0"/>
                <a:sym typeface="+mn-lt"/>
              </a:rPr>
              <a:t> </a:t>
            </a:r>
            <a:r>
              <a:rPr kumimoji="0" lang="en-US" altLang="zh-CN" sz="4000" b="1" i="0" u="none" strike="noStrike" kern="1200" cap="none" spc="0" normalizeH="0" baseline="0" noProof="0" dirty="0" err="1">
                <a:ln>
                  <a:noFill/>
                </a:ln>
                <a:solidFill>
                  <a:srgbClr val="0033CC"/>
                </a:solidFill>
                <a:effectLst/>
                <a:uLnTx/>
                <a:uFillTx/>
                <a:latin typeface="Times New Roman" panose="02020603050405020304" pitchFamily="18" charset="0"/>
                <a:cs typeface="Times New Roman" panose="02020603050405020304" pitchFamily="18" charset="0"/>
                <a:sym typeface="+mn-lt"/>
              </a:rPr>
              <a:t>học</a:t>
            </a:r>
            <a:r>
              <a:rPr lang="en-US" altLang="zh-CN" sz="4000" b="1" dirty="0">
                <a:solidFill>
                  <a:srgbClr val="0033CC"/>
                </a:solidFill>
                <a:latin typeface="Times New Roman" panose="02020603050405020304" pitchFamily="18" charset="0"/>
                <a:cs typeface="Times New Roman" panose="02020603050405020304" pitchFamily="18" charset="0"/>
                <a:sym typeface="+mn-lt"/>
              </a:rPr>
              <a:t> </a:t>
            </a:r>
            <a:r>
              <a:rPr lang="en-US" altLang="zh-CN" sz="4000" b="1" dirty="0" err="1">
                <a:solidFill>
                  <a:srgbClr val="0033CC"/>
                </a:solidFill>
                <a:latin typeface="Times New Roman" panose="02020603050405020304" pitchFamily="18" charset="0"/>
                <a:cs typeface="Times New Roman" panose="02020603050405020304" pitchFamily="18" charset="0"/>
                <a:sym typeface="+mn-lt"/>
              </a:rPr>
              <a:t>Xuân</a:t>
            </a:r>
            <a:r>
              <a:rPr lang="en-US" altLang="zh-CN" sz="4000" b="1" dirty="0">
                <a:solidFill>
                  <a:srgbClr val="0033CC"/>
                </a:solidFill>
                <a:latin typeface="Times New Roman" panose="02020603050405020304" pitchFamily="18" charset="0"/>
                <a:cs typeface="Times New Roman" panose="02020603050405020304" pitchFamily="18" charset="0"/>
                <a:sym typeface="+mn-lt"/>
              </a:rPr>
              <a:t> </a:t>
            </a:r>
            <a:r>
              <a:rPr lang="en-US" altLang="zh-CN" sz="4000" b="1" dirty="0" err="1">
                <a:solidFill>
                  <a:srgbClr val="0033CC"/>
                </a:solidFill>
                <a:latin typeface="Times New Roman" panose="02020603050405020304" pitchFamily="18" charset="0"/>
                <a:cs typeface="Times New Roman" panose="02020603050405020304" pitchFamily="18" charset="0"/>
                <a:sym typeface="+mn-lt"/>
              </a:rPr>
              <a:t>Nộn</a:t>
            </a:r>
            <a:endParaRPr kumimoji="0" lang="zh-CN" altLang="en-US" sz="3200" b="1" i="0" u="none" strike="noStrike" kern="1200" cap="none" spc="0" normalizeH="0" baseline="0" noProof="0" dirty="0">
              <a:ln>
                <a:noFill/>
              </a:ln>
              <a:solidFill>
                <a:srgbClr val="0033CC"/>
              </a:solidFill>
              <a:effectLst/>
              <a:uLnTx/>
              <a:uFillTx/>
              <a:latin typeface="Times New Roman" panose="02020603050405020304" pitchFamily="18" charset="0"/>
              <a:cs typeface="Times New Roman" panose="02020603050405020304" pitchFamily="18" charset="0"/>
              <a:sym typeface="+mn-lt"/>
            </a:endParaRPr>
          </a:p>
        </p:txBody>
      </p:sp>
      <p:pic>
        <p:nvPicPr>
          <p:cNvPr id="28" name="Picture 27">
            <a:extLst>
              <a:ext uri="{FF2B5EF4-FFF2-40B4-BE49-F238E27FC236}">
                <a16:creationId xmlns:a16="http://schemas.microsoft.com/office/drawing/2014/main" id="{AA6EA9A6-46D9-42A9-9FF2-F9F9E5777379}"/>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rot="2134816">
            <a:off x="10520363" y="-95250"/>
            <a:ext cx="1338262" cy="131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8">
            <a:extLst>
              <a:ext uri="{FF2B5EF4-FFF2-40B4-BE49-F238E27FC236}">
                <a16:creationId xmlns:a16="http://schemas.microsoft.com/office/drawing/2014/main" id="{192429D6-E747-4D6B-9ADE-9C8628473E8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rot="2134816">
            <a:off x="11036300" y="1019175"/>
            <a:ext cx="892175"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9" descr="Icon&#10;&#10;Description automatically generated">
            <a:extLst>
              <a:ext uri="{FF2B5EF4-FFF2-40B4-BE49-F238E27FC236}">
                <a16:creationId xmlns:a16="http://schemas.microsoft.com/office/drawing/2014/main" id="{B5D0967E-DD16-401F-A1B5-539E708F5A50}"/>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92790" y="-609599"/>
            <a:ext cx="3011488" cy="301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Nho-On-Thay-Co-Be-Quynh-My">
            <a:hlinkClick r:id="" action="ppaction://media"/>
            <a:extLst>
              <a:ext uri="{FF2B5EF4-FFF2-40B4-BE49-F238E27FC236}">
                <a16:creationId xmlns:a16="http://schemas.microsoft.com/office/drawing/2014/main" id="{7896B600-2D96-4CD7-A8CD-3A65A922CE66}"/>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239713" y="144030"/>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5060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1+#ppt_w/2"/>
                                          </p:val>
                                        </p:tav>
                                        <p:tav tm="100000">
                                          <p:val>
                                            <p:strVal val="#ppt_x"/>
                                          </p:val>
                                        </p:tav>
                                      </p:tavLst>
                                    </p:anim>
                                    <p:anim calcmode="lin" valueType="num">
                                      <p:cBhvr additive="base">
                                        <p:cTn id="8" dur="1000" fill="hold"/>
                                        <p:tgtEl>
                                          <p:spTgt spid="14"/>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22" presetClass="entr" presetSubtype="4" fill="hold" nodeType="after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down)">
                                      <p:cBhvr>
                                        <p:cTn id="12" dur="500"/>
                                        <p:tgtEl>
                                          <p:spTgt spid="22"/>
                                        </p:tgtEl>
                                      </p:cBhvr>
                                    </p:animEffect>
                                  </p:childTnLst>
                                </p:cTn>
                              </p:par>
                              <p:par>
                                <p:cTn id="13" presetID="22" presetClass="entr" presetSubtype="4" fill="hold" nodeType="withEffect">
                                  <p:stCondLst>
                                    <p:cond delay="250"/>
                                  </p:stCondLst>
                                  <p:childTnLst>
                                    <p:set>
                                      <p:cBhvr>
                                        <p:cTn id="14" dur="1" fill="hold">
                                          <p:stCondLst>
                                            <p:cond delay="0"/>
                                          </p:stCondLst>
                                        </p:cTn>
                                        <p:tgtEl>
                                          <p:spTgt spid="23"/>
                                        </p:tgtEl>
                                        <p:attrNameLst>
                                          <p:attrName>style.visibility</p:attrName>
                                        </p:attrNameLst>
                                      </p:cBhvr>
                                      <p:to>
                                        <p:strVal val="visible"/>
                                      </p:to>
                                    </p:set>
                                    <p:animEffect transition="in" filter="wipe(down)">
                                      <p:cBhvr>
                                        <p:cTn id="15" dur="500"/>
                                        <p:tgtEl>
                                          <p:spTgt spid="23"/>
                                        </p:tgtEl>
                                      </p:cBhvr>
                                    </p:animEffect>
                                  </p:childTnLst>
                                </p:cTn>
                              </p:par>
                              <p:par>
                                <p:cTn id="16" presetID="22" presetClass="entr" presetSubtype="4" fill="hold" nodeType="withEffect">
                                  <p:stCondLst>
                                    <p:cond delay="500"/>
                                  </p:stCondLst>
                                  <p:childTnLst>
                                    <p:set>
                                      <p:cBhvr>
                                        <p:cTn id="17" dur="1" fill="hold">
                                          <p:stCondLst>
                                            <p:cond delay="0"/>
                                          </p:stCondLst>
                                        </p:cTn>
                                        <p:tgtEl>
                                          <p:spTgt spid="24"/>
                                        </p:tgtEl>
                                        <p:attrNameLst>
                                          <p:attrName>style.visibility</p:attrName>
                                        </p:attrNameLst>
                                      </p:cBhvr>
                                      <p:to>
                                        <p:strVal val="visible"/>
                                      </p:to>
                                    </p:set>
                                    <p:animEffect transition="in" filter="wipe(down)">
                                      <p:cBhvr>
                                        <p:cTn id="18" dur="500"/>
                                        <p:tgtEl>
                                          <p:spTgt spid="24"/>
                                        </p:tgtEl>
                                      </p:cBhvr>
                                    </p:animEffect>
                                  </p:childTnLst>
                                </p:cTn>
                              </p:par>
                            </p:childTnLst>
                          </p:cTn>
                        </p:par>
                        <p:par>
                          <p:cTn id="19" fill="hold">
                            <p:stCondLst>
                              <p:cond delay="2000"/>
                            </p:stCondLst>
                            <p:childTnLst>
                              <p:par>
                                <p:cTn id="20" presetID="42" presetClass="entr" presetSubtype="0"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par>
                          <p:cTn id="25" fill="hold">
                            <p:stCondLst>
                              <p:cond delay="3000"/>
                            </p:stCondLst>
                            <p:childTnLst>
                              <p:par>
                                <p:cTn id="26" presetID="10" presetClass="entr" presetSubtype="0" fill="hold"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par>
                                <p:cTn id="29" presetID="42" presetClass="entr" presetSubtype="0" fill="hold"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1000"/>
                                        <p:tgtEl>
                                          <p:spTgt spid="27"/>
                                        </p:tgtEl>
                                      </p:cBhvr>
                                    </p:animEffect>
                                    <p:anim calcmode="lin" valueType="num">
                                      <p:cBhvr>
                                        <p:cTn id="32" dur="1000" fill="hold"/>
                                        <p:tgtEl>
                                          <p:spTgt spid="27"/>
                                        </p:tgtEl>
                                        <p:attrNameLst>
                                          <p:attrName>ppt_x</p:attrName>
                                        </p:attrNameLst>
                                      </p:cBhvr>
                                      <p:tavLst>
                                        <p:tav tm="0">
                                          <p:val>
                                            <p:strVal val="#ppt_x"/>
                                          </p:val>
                                        </p:tav>
                                        <p:tav tm="100000">
                                          <p:val>
                                            <p:strVal val="#ppt_x"/>
                                          </p:val>
                                        </p:tav>
                                      </p:tavLst>
                                    </p:anim>
                                    <p:anim calcmode="lin" valueType="num">
                                      <p:cBhvr>
                                        <p:cTn id="33" dur="1000" fill="hold"/>
                                        <p:tgtEl>
                                          <p:spTgt spid="27"/>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fade">
                                      <p:cBhvr>
                                        <p:cTn id="36" dur="1000"/>
                                        <p:tgtEl>
                                          <p:spTgt spid="26"/>
                                        </p:tgtEl>
                                      </p:cBhvr>
                                    </p:animEffect>
                                    <p:anim calcmode="lin" valueType="num">
                                      <p:cBhvr>
                                        <p:cTn id="37" dur="1000" fill="hold"/>
                                        <p:tgtEl>
                                          <p:spTgt spid="26"/>
                                        </p:tgtEl>
                                        <p:attrNameLst>
                                          <p:attrName>ppt_x</p:attrName>
                                        </p:attrNameLst>
                                      </p:cBhvr>
                                      <p:tavLst>
                                        <p:tav tm="0">
                                          <p:val>
                                            <p:strVal val="#ppt_x"/>
                                          </p:val>
                                        </p:tav>
                                        <p:tav tm="100000">
                                          <p:val>
                                            <p:strVal val="#ppt_x"/>
                                          </p:val>
                                        </p:tav>
                                      </p:tavLst>
                                    </p:anim>
                                    <p:anim calcmode="lin" valueType="num">
                                      <p:cBhvr>
                                        <p:cTn id="38" dur="1000" fill="hold"/>
                                        <p:tgtEl>
                                          <p:spTgt spid="26"/>
                                        </p:tgtEl>
                                        <p:attrNameLst>
                                          <p:attrName>ppt_y</p:attrName>
                                        </p:attrNameLst>
                                      </p:cBhvr>
                                      <p:tavLst>
                                        <p:tav tm="0">
                                          <p:val>
                                            <p:strVal val="#ppt_y+.1"/>
                                          </p:val>
                                        </p:tav>
                                        <p:tav tm="100000">
                                          <p:val>
                                            <p:strVal val="#ppt_y"/>
                                          </p:val>
                                        </p:tav>
                                      </p:tavLst>
                                    </p:anim>
                                  </p:childTnLst>
                                </p:cTn>
                              </p:par>
                            </p:childTnLst>
                          </p:cTn>
                        </p:par>
                        <p:par>
                          <p:cTn id="39" fill="hold">
                            <p:stCondLst>
                              <p:cond delay="4000"/>
                            </p:stCondLst>
                            <p:childTnLst>
                              <p:par>
                                <p:cTn id="40" presetID="8" presetClass="emph" presetSubtype="0" fill="hold" nodeType="afterEffect">
                                  <p:stCondLst>
                                    <p:cond delay="0"/>
                                  </p:stCondLst>
                                  <p:childTnLst>
                                    <p:animRot by="21600000">
                                      <p:cBhvr>
                                        <p:cTn id="41" dur="10000" fill="hold"/>
                                        <p:tgtEl>
                                          <p:spTgt spid="6"/>
                                        </p:tgtEl>
                                        <p:attrNameLst>
                                          <p:attrName>r</p:attrName>
                                        </p:attrNameLst>
                                      </p:cBhvr>
                                    </p:animRot>
                                  </p:childTnLst>
                                </p:cTn>
                              </p:par>
                              <p:par>
                                <p:cTn id="42" presetID="22" presetClass="entr" presetSubtype="8" fill="hold" nodeType="withEffect">
                                  <p:stCondLst>
                                    <p:cond delay="500"/>
                                  </p:stCondLst>
                                  <p:childTnLst>
                                    <p:set>
                                      <p:cBhvr>
                                        <p:cTn id="43" dur="1" fill="hold">
                                          <p:stCondLst>
                                            <p:cond delay="0"/>
                                          </p:stCondLst>
                                        </p:cTn>
                                        <p:tgtEl>
                                          <p:spTgt spid="15"/>
                                        </p:tgtEl>
                                        <p:attrNameLst>
                                          <p:attrName>style.visibility</p:attrName>
                                        </p:attrNameLst>
                                      </p:cBhvr>
                                      <p:to>
                                        <p:strVal val="visible"/>
                                      </p:to>
                                    </p:set>
                                    <p:animEffect transition="in" filter="wipe(left)">
                                      <p:cBhvr>
                                        <p:cTn id="44" dur="500"/>
                                        <p:tgtEl>
                                          <p:spTgt spid="15"/>
                                        </p:tgtEl>
                                      </p:cBhvr>
                                    </p:animEffect>
                                  </p:childTnLst>
                                </p:cTn>
                              </p:par>
                              <p:par>
                                <p:cTn id="45" presetID="22" presetClass="entr" presetSubtype="2" fill="hold" nodeType="withEffect">
                                  <p:stCondLst>
                                    <p:cond delay="500"/>
                                  </p:stCondLst>
                                  <p:childTnLst>
                                    <p:set>
                                      <p:cBhvr>
                                        <p:cTn id="46" dur="1" fill="hold">
                                          <p:stCondLst>
                                            <p:cond delay="0"/>
                                          </p:stCondLst>
                                        </p:cTn>
                                        <p:tgtEl>
                                          <p:spTgt spid="20"/>
                                        </p:tgtEl>
                                        <p:attrNameLst>
                                          <p:attrName>style.visibility</p:attrName>
                                        </p:attrNameLst>
                                      </p:cBhvr>
                                      <p:to>
                                        <p:strVal val="visible"/>
                                      </p:to>
                                    </p:set>
                                    <p:animEffect transition="in" filter="wipe(right)">
                                      <p:cBhvr>
                                        <p:cTn id="47" dur="500"/>
                                        <p:tgtEl>
                                          <p:spTgt spid="20"/>
                                        </p:tgtEl>
                                      </p:cBhvr>
                                    </p:animEffect>
                                  </p:childTnLst>
                                </p:cTn>
                              </p:par>
                              <p:par>
                                <p:cTn id="48" presetID="42" presetClass="entr" presetSubtype="0" fill="hold" nodeType="withEffect">
                                  <p:stCondLst>
                                    <p:cond delay="1000"/>
                                  </p:stCondLst>
                                  <p:childTnLst>
                                    <p:set>
                                      <p:cBhvr>
                                        <p:cTn id="49" dur="1" fill="hold">
                                          <p:stCondLst>
                                            <p:cond delay="0"/>
                                          </p:stCondLst>
                                        </p:cTn>
                                        <p:tgtEl>
                                          <p:spTgt spid="16"/>
                                        </p:tgtEl>
                                        <p:attrNameLst>
                                          <p:attrName>style.visibility</p:attrName>
                                        </p:attrNameLst>
                                      </p:cBhvr>
                                      <p:to>
                                        <p:strVal val="visible"/>
                                      </p:to>
                                    </p:set>
                                    <p:animEffect transition="in" filter="fade">
                                      <p:cBhvr>
                                        <p:cTn id="50" dur="1000"/>
                                        <p:tgtEl>
                                          <p:spTgt spid="16"/>
                                        </p:tgtEl>
                                      </p:cBhvr>
                                    </p:animEffect>
                                    <p:anim calcmode="lin" valueType="num">
                                      <p:cBhvr>
                                        <p:cTn id="51" dur="1000" fill="hold"/>
                                        <p:tgtEl>
                                          <p:spTgt spid="16"/>
                                        </p:tgtEl>
                                        <p:attrNameLst>
                                          <p:attrName>ppt_x</p:attrName>
                                        </p:attrNameLst>
                                      </p:cBhvr>
                                      <p:tavLst>
                                        <p:tav tm="0">
                                          <p:val>
                                            <p:strVal val="#ppt_x"/>
                                          </p:val>
                                        </p:tav>
                                        <p:tav tm="100000">
                                          <p:val>
                                            <p:strVal val="#ppt_x"/>
                                          </p:val>
                                        </p:tav>
                                      </p:tavLst>
                                    </p:anim>
                                    <p:anim calcmode="lin" valueType="num">
                                      <p:cBhvr>
                                        <p:cTn id="52" dur="1000" fill="hold"/>
                                        <p:tgtEl>
                                          <p:spTgt spid="16"/>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1000"/>
                                  </p:stCondLst>
                                  <p:childTnLst>
                                    <p:set>
                                      <p:cBhvr>
                                        <p:cTn id="54" dur="1" fill="hold">
                                          <p:stCondLst>
                                            <p:cond delay="0"/>
                                          </p:stCondLst>
                                        </p:cTn>
                                        <p:tgtEl>
                                          <p:spTgt spid="21"/>
                                        </p:tgtEl>
                                        <p:attrNameLst>
                                          <p:attrName>style.visibility</p:attrName>
                                        </p:attrNameLst>
                                      </p:cBhvr>
                                      <p:to>
                                        <p:strVal val="visible"/>
                                      </p:to>
                                    </p:set>
                                    <p:animEffect transition="in" filter="fade">
                                      <p:cBhvr>
                                        <p:cTn id="55" dur="1000"/>
                                        <p:tgtEl>
                                          <p:spTgt spid="21"/>
                                        </p:tgtEl>
                                      </p:cBhvr>
                                    </p:animEffect>
                                    <p:anim calcmode="lin" valueType="num">
                                      <p:cBhvr>
                                        <p:cTn id="56" dur="1000" fill="hold"/>
                                        <p:tgtEl>
                                          <p:spTgt spid="21"/>
                                        </p:tgtEl>
                                        <p:attrNameLst>
                                          <p:attrName>ppt_x</p:attrName>
                                        </p:attrNameLst>
                                      </p:cBhvr>
                                      <p:tavLst>
                                        <p:tav tm="0">
                                          <p:val>
                                            <p:strVal val="#ppt_x"/>
                                          </p:val>
                                        </p:tav>
                                        <p:tav tm="100000">
                                          <p:val>
                                            <p:strVal val="#ppt_x"/>
                                          </p:val>
                                        </p:tav>
                                      </p:tavLst>
                                    </p:anim>
                                    <p:anim calcmode="lin" valueType="num">
                                      <p:cBhvr>
                                        <p:cTn id="57" dur="1000" fill="hold"/>
                                        <p:tgtEl>
                                          <p:spTgt spid="21"/>
                                        </p:tgtEl>
                                        <p:attrNameLst>
                                          <p:attrName>ppt_y</p:attrName>
                                        </p:attrNameLst>
                                      </p:cBhvr>
                                      <p:tavLst>
                                        <p:tav tm="0">
                                          <p:val>
                                            <p:strVal val="#ppt_y+.1"/>
                                          </p:val>
                                        </p:tav>
                                        <p:tav tm="100000">
                                          <p:val>
                                            <p:strVal val="#ppt_y"/>
                                          </p:val>
                                        </p:tav>
                                      </p:tavLst>
                                    </p:anim>
                                  </p:childTnLst>
                                </p:cTn>
                              </p:par>
                              <p:par>
                                <p:cTn id="58" presetID="53" presetClass="entr" presetSubtype="528" fill="hold" nodeType="withEffect">
                                  <p:stCondLst>
                                    <p:cond delay="2000"/>
                                  </p:stCondLst>
                                  <p:childTnLst>
                                    <p:set>
                                      <p:cBhvr>
                                        <p:cTn id="59" dur="1" fill="hold">
                                          <p:stCondLst>
                                            <p:cond delay="0"/>
                                          </p:stCondLst>
                                        </p:cTn>
                                        <p:tgtEl>
                                          <p:spTgt spid="3"/>
                                        </p:tgtEl>
                                        <p:attrNameLst>
                                          <p:attrName>style.visibility</p:attrName>
                                        </p:attrNameLst>
                                      </p:cBhvr>
                                      <p:to>
                                        <p:strVal val="visible"/>
                                      </p:to>
                                    </p:set>
                                    <p:anim calcmode="lin" valueType="num">
                                      <p:cBhvr>
                                        <p:cTn id="60" dur="1250" fill="hold"/>
                                        <p:tgtEl>
                                          <p:spTgt spid="3"/>
                                        </p:tgtEl>
                                        <p:attrNameLst>
                                          <p:attrName>ppt_w</p:attrName>
                                        </p:attrNameLst>
                                      </p:cBhvr>
                                      <p:tavLst>
                                        <p:tav tm="0">
                                          <p:val>
                                            <p:fltVal val="0"/>
                                          </p:val>
                                        </p:tav>
                                        <p:tav tm="100000">
                                          <p:val>
                                            <p:strVal val="#ppt_w"/>
                                          </p:val>
                                        </p:tav>
                                      </p:tavLst>
                                    </p:anim>
                                    <p:anim calcmode="lin" valueType="num">
                                      <p:cBhvr>
                                        <p:cTn id="61" dur="1250" fill="hold"/>
                                        <p:tgtEl>
                                          <p:spTgt spid="3"/>
                                        </p:tgtEl>
                                        <p:attrNameLst>
                                          <p:attrName>ppt_h</p:attrName>
                                        </p:attrNameLst>
                                      </p:cBhvr>
                                      <p:tavLst>
                                        <p:tav tm="0">
                                          <p:val>
                                            <p:fltVal val="0"/>
                                          </p:val>
                                        </p:tav>
                                        <p:tav tm="100000">
                                          <p:val>
                                            <p:strVal val="#ppt_h"/>
                                          </p:val>
                                        </p:tav>
                                      </p:tavLst>
                                    </p:anim>
                                    <p:animEffect transition="in" filter="fade">
                                      <p:cBhvr>
                                        <p:cTn id="62" dur="1250"/>
                                        <p:tgtEl>
                                          <p:spTgt spid="3"/>
                                        </p:tgtEl>
                                      </p:cBhvr>
                                    </p:animEffect>
                                    <p:anim calcmode="lin" valueType="num">
                                      <p:cBhvr>
                                        <p:cTn id="63" dur="1250" fill="hold"/>
                                        <p:tgtEl>
                                          <p:spTgt spid="3"/>
                                        </p:tgtEl>
                                        <p:attrNameLst>
                                          <p:attrName>ppt_x</p:attrName>
                                        </p:attrNameLst>
                                      </p:cBhvr>
                                      <p:tavLst>
                                        <p:tav tm="0">
                                          <p:val>
                                            <p:fltVal val="0.5"/>
                                          </p:val>
                                        </p:tav>
                                        <p:tav tm="100000">
                                          <p:val>
                                            <p:strVal val="#ppt_x"/>
                                          </p:val>
                                        </p:tav>
                                      </p:tavLst>
                                    </p:anim>
                                    <p:anim calcmode="lin" valueType="num">
                                      <p:cBhvr>
                                        <p:cTn id="64" dur="1250" fill="hold"/>
                                        <p:tgtEl>
                                          <p:spTgt spid="3"/>
                                        </p:tgtEl>
                                        <p:attrNameLst>
                                          <p:attrName>ppt_y</p:attrName>
                                        </p:attrNameLst>
                                      </p:cBhvr>
                                      <p:tavLst>
                                        <p:tav tm="0">
                                          <p:val>
                                            <p:fltVal val="0.5"/>
                                          </p:val>
                                        </p:tav>
                                        <p:tav tm="100000">
                                          <p:val>
                                            <p:strVal val="#ppt_y"/>
                                          </p:val>
                                        </p:tav>
                                      </p:tavLst>
                                    </p:anim>
                                  </p:childTnLst>
                                </p:cTn>
                              </p:par>
                              <p:par>
                                <p:cTn id="65" presetID="2" presetClass="entr" presetSubtype="8" decel="41000" fill="hold" nodeType="withEffect">
                                  <p:stCondLst>
                                    <p:cond delay="2750"/>
                                  </p:stCondLst>
                                  <p:childTnLst>
                                    <p:set>
                                      <p:cBhvr>
                                        <p:cTn id="66" dur="1" fill="hold">
                                          <p:stCondLst>
                                            <p:cond delay="0"/>
                                          </p:stCondLst>
                                        </p:cTn>
                                        <p:tgtEl>
                                          <p:spTgt spid="25"/>
                                        </p:tgtEl>
                                        <p:attrNameLst>
                                          <p:attrName>style.visibility</p:attrName>
                                        </p:attrNameLst>
                                      </p:cBhvr>
                                      <p:to>
                                        <p:strVal val="visible"/>
                                      </p:to>
                                    </p:set>
                                    <p:anim calcmode="lin" valueType="num">
                                      <p:cBhvr additive="base">
                                        <p:cTn id="67" dur="4500" fill="hold"/>
                                        <p:tgtEl>
                                          <p:spTgt spid="25"/>
                                        </p:tgtEl>
                                        <p:attrNameLst>
                                          <p:attrName>ppt_x</p:attrName>
                                        </p:attrNameLst>
                                      </p:cBhvr>
                                      <p:tavLst>
                                        <p:tav tm="0">
                                          <p:val>
                                            <p:strVal val="0-#ppt_w/2"/>
                                          </p:val>
                                        </p:tav>
                                        <p:tav tm="100000">
                                          <p:val>
                                            <p:strVal val="#ppt_x"/>
                                          </p:val>
                                        </p:tav>
                                      </p:tavLst>
                                    </p:anim>
                                    <p:anim calcmode="lin" valueType="num">
                                      <p:cBhvr additive="base">
                                        <p:cTn id="68" dur="4500" fill="hold"/>
                                        <p:tgtEl>
                                          <p:spTgt spid="25"/>
                                        </p:tgtEl>
                                        <p:attrNameLst>
                                          <p:attrName>ppt_y</p:attrName>
                                        </p:attrNameLst>
                                      </p:cBhvr>
                                      <p:tavLst>
                                        <p:tav tm="0">
                                          <p:val>
                                            <p:strVal val="#ppt_y"/>
                                          </p:val>
                                        </p:tav>
                                        <p:tav tm="100000">
                                          <p:val>
                                            <p:strVal val="#ppt_y"/>
                                          </p:val>
                                        </p:tav>
                                      </p:tavLst>
                                    </p:anim>
                                  </p:childTnLst>
                                </p:cTn>
                              </p:par>
                              <p:par>
                                <p:cTn id="69" presetID="6" presetClass="emph" presetSubtype="0" repeatCount="14000" autoRev="1" fill="hold" nodeType="withEffect">
                                  <p:stCondLst>
                                    <p:cond delay="2750"/>
                                  </p:stCondLst>
                                  <p:childTnLst>
                                    <p:animScale>
                                      <p:cBhvr>
                                        <p:cTn id="70" dur="250" fill="hold"/>
                                        <p:tgtEl>
                                          <p:spTgt spid="25"/>
                                        </p:tgtEl>
                                      </p:cBhvr>
                                      <p:by x="95000" y="95000"/>
                                    </p:animScale>
                                  </p:childTnLst>
                                </p:cTn>
                              </p:par>
                              <p:par>
                                <p:cTn id="71" presetID="53" presetClass="entr" presetSubtype="16" fill="hold" nodeType="withEffect">
                                  <p:stCondLst>
                                    <p:cond delay="3000"/>
                                  </p:stCondLst>
                                  <p:childTnLst>
                                    <p:set>
                                      <p:cBhvr>
                                        <p:cTn id="72" dur="1" fill="hold">
                                          <p:stCondLst>
                                            <p:cond delay="0"/>
                                          </p:stCondLst>
                                        </p:cTn>
                                        <p:tgtEl>
                                          <p:spTgt spid="11"/>
                                        </p:tgtEl>
                                        <p:attrNameLst>
                                          <p:attrName>style.visibility</p:attrName>
                                        </p:attrNameLst>
                                      </p:cBhvr>
                                      <p:to>
                                        <p:strVal val="visible"/>
                                      </p:to>
                                    </p:set>
                                    <p:anim calcmode="lin" valueType="num">
                                      <p:cBhvr>
                                        <p:cTn id="73" dur="1000" fill="hold"/>
                                        <p:tgtEl>
                                          <p:spTgt spid="11"/>
                                        </p:tgtEl>
                                        <p:attrNameLst>
                                          <p:attrName>ppt_w</p:attrName>
                                        </p:attrNameLst>
                                      </p:cBhvr>
                                      <p:tavLst>
                                        <p:tav tm="0">
                                          <p:val>
                                            <p:fltVal val="0"/>
                                          </p:val>
                                        </p:tav>
                                        <p:tav tm="100000">
                                          <p:val>
                                            <p:strVal val="#ppt_w"/>
                                          </p:val>
                                        </p:tav>
                                      </p:tavLst>
                                    </p:anim>
                                    <p:anim calcmode="lin" valueType="num">
                                      <p:cBhvr>
                                        <p:cTn id="74" dur="1000" fill="hold"/>
                                        <p:tgtEl>
                                          <p:spTgt spid="11"/>
                                        </p:tgtEl>
                                        <p:attrNameLst>
                                          <p:attrName>ppt_h</p:attrName>
                                        </p:attrNameLst>
                                      </p:cBhvr>
                                      <p:tavLst>
                                        <p:tav tm="0">
                                          <p:val>
                                            <p:fltVal val="0"/>
                                          </p:val>
                                        </p:tav>
                                        <p:tav tm="100000">
                                          <p:val>
                                            <p:strVal val="#ppt_h"/>
                                          </p:val>
                                        </p:tav>
                                      </p:tavLst>
                                    </p:anim>
                                    <p:animEffect transition="in" filter="fade">
                                      <p:cBhvr>
                                        <p:cTn id="75" dur="1000"/>
                                        <p:tgtEl>
                                          <p:spTgt spid="11"/>
                                        </p:tgtEl>
                                      </p:cBhvr>
                                    </p:animEffect>
                                  </p:childTnLst>
                                </p:cTn>
                              </p:par>
                              <p:par>
                                <p:cTn id="76" presetID="53" presetClass="entr" presetSubtype="16" fill="hold" nodeType="withEffect">
                                  <p:stCondLst>
                                    <p:cond delay="3000"/>
                                  </p:stCondLst>
                                  <p:childTnLst>
                                    <p:set>
                                      <p:cBhvr>
                                        <p:cTn id="77" dur="1" fill="hold">
                                          <p:stCondLst>
                                            <p:cond delay="0"/>
                                          </p:stCondLst>
                                        </p:cTn>
                                        <p:tgtEl>
                                          <p:spTgt spid="8"/>
                                        </p:tgtEl>
                                        <p:attrNameLst>
                                          <p:attrName>style.visibility</p:attrName>
                                        </p:attrNameLst>
                                      </p:cBhvr>
                                      <p:to>
                                        <p:strVal val="visible"/>
                                      </p:to>
                                    </p:set>
                                    <p:anim calcmode="lin" valueType="num">
                                      <p:cBhvr>
                                        <p:cTn id="78" dur="1000" fill="hold"/>
                                        <p:tgtEl>
                                          <p:spTgt spid="8"/>
                                        </p:tgtEl>
                                        <p:attrNameLst>
                                          <p:attrName>ppt_w</p:attrName>
                                        </p:attrNameLst>
                                      </p:cBhvr>
                                      <p:tavLst>
                                        <p:tav tm="0">
                                          <p:val>
                                            <p:fltVal val="0"/>
                                          </p:val>
                                        </p:tav>
                                        <p:tav tm="100000">
                                          <p:val>
                                            <p:strVal val="#ppt_w"/>
                                          </p:val>
                                        </p:tav>
                                      </p:tavLst>
                                    </p:anim>
                                    <p:anim calcmode="lin" valueType="num">
                                      <p:cBhvr>
                                        <p:cTn id="79" dur="1000" fill="hold"/>
                                        <p:tgtEl>
                                          <p:spTgt spid="8"/>
                                        </p:tgtEl>
                                        <p:attrNameLst>
                                          <p:attrName>ppt_h</p:attrName>
                                        </p:attrNameLst>
                                      </p:cBhvr>
                                      <p:tavLst>
                                        <p:tav tm="0">
                                          <p:val>
                                            <p:fltVal val="0"/>
                                          </p:val>
                                        </p:tav>
                                        <p:tav tm="100000">
                                          <p:val>
                                            <p:strVal val="#ppt_h"/>
                                          </p:val>
                                        </p:tav>
                                      </p:tavLst>
                                    </p:anim>
                                    <p:animEffect transition="in" filter="fade">
                                      <p:cBhvr>
                                        <p:cTn id="80" dur="1000"/>
                                        <p:tgtEl>
                                          <p:spTgt spid="8"/>
                                        </p:tgtEl>
                                      </p:cBhvr>
                                    </p:animEffect>
                                  </p:childTnLst>
                                </p:cTn>
                              </p:par>
                              <p:par>
                                <p:cTn id="81" presetID="14" presetClass="entr" presetSubtype="5" fill="hold" nodeType="withEffect">
                                  <p:stCondLst>
                                    <p:cond delay="3000"/>
                                  </p:stCondLst>
                                  <p:childTnLst>
                                    <p:set>
                                      <p:cBhvr>
                                        <p:cTn id="82" dur="1" fill="hold">
                                          <p:stCondLst>
                                            <p:cond delay="0"/>
                                          </p:stCondLst>
                                        </p:cTn>
                                        <p:tgtEl>
                                          <p:spTgt spid="11"/>
                                        </p:tgtEl>
                                        <p:attrNameLst>
                                          <p:attrName>style.visibility</p:attrName>
                                        </p:attrNameLst>
                                      </p:cBhvr>
                                      <p:to>
                                        <p:strVal val="visible"/>
                                      </p:to>
                                    </p:set>
                                    <p:animEffect transition="in" filter="randombar(vertical)">
                                      <p:cBhvr>
                                        <p:cTn id="83" dur="1500"/>
                                        <p:tgtEl>
                                          <p:spTgt spid="11"/>
                                        </p:tgtEl>
                                      </p:cBhvr>
                                    </p:animEffect>
                                  </p:childTnLst>
                                </p:cTn>
                              </p:par>
                              <p:par>
                                <p:cTn id="84" presetID="14" presetClass="entr" presetSubtype="5" fill="hold" nodeType="withEffect">
                                  <p:stCondLst>
                                    <p:cond delay="3000"/>
                                  </p:stCondLst>
                                  <p:childTnLst>
                                    <p:set>
                                      <p:cBhvr>
                                        <p:cTn id="85" dur="1" fill="hold">
                                          <p:stCondLst>
                                            <p:cond delay="0"/>
                                          </p:stCondLst>
                                        </p:cTn>
                                        <p:tgtEl>
                                          <p:spTgt spid="8"/>
                                        </p:tgtEl>
                                        <p:attrNameLst>
                                          <p:attrName>style.visibility</p:attrName>
                                        </p:attrNameLst>
                                      </p:cBhvr>
                                      <p:to>
                                        <p:strVal val="visible"/>
                                      </p:to>
                                    </p:set>
                                    <p:animEffect transition="in" filter="randombar(vertical)">
                                      <p:cBhvr>
                                        <p:cTn id="86" dur="1500"/>
                                        <p:tgtEl>
                                          <p:spTgt spid="8"/>
                                        </p:tgtEl>
                                      </p:cBhvr>
                                    </p:animEffect>
                                  </p:childTnLst>
                                </p:cTn>
                              </p:par>
                              <p:par>
                                <p:cTn id="87" presetID="37" presetClass="entr" presetSubtype="0" fill="hold" nodeType="withEffect">
                                  <p:stCondLst>
                                    <p:cond delay="3000"/>
                                  </p:stCondLst>
                                  <p:childTnLst>
                                    <p:set>
                                      <p:cBhvr>
                                        <p:cTn id="88" dur="1" fill="hold">
                                          <p:stCondLst>
                                            <p:cond delay="0"/>
                                          </p:stCondLst>
                                        </p:cTn>
                                        <p:tgtEl>
                                          <p:spTgt spid="11"/>
                                        </p:tgtEl>
                                        <p:attrNameLst>
                                          <p:attrName>style.visibility</p:attrName>
                                        </p:attrNameLst>
                                      </p:cBhvr>
                                      <p:to>
                                        <p:strVal val="visible"/>
                                      </p:to>
                                    </p:set>
                                    <p:animEffect transition="in" filter="fade">
                                      <p:cBhvr>
                                        <p:cTn id="89" dur="750"/>
                                        <p:tgtEl>
                                          <p:spTgt spid="11"/>
                                        </p:tgtEl>
                                      </p:cBhvr>
                                    </p:animEffect>
                                    <p:anim calcmode="lin" valueType="num">
                                      <p:cBhvr>
                                        <p:cTn id="90" dur="750" fill="hold"/>
                                        <p:tgtEl>
                                          <p:spTgt spid="11"/>
                                        </p:tgtEl>
                                        <p:attrNameLst>
                                          <p:attrName>ppt_x</p:attrName>
                                        </p:attrNameLst>
                                      </p:cBhvr>
                                      <p:tavLst>
                                        <p:tav tm="0">
                                          <p:val>
                                            <p:strVal val="#ppt_x"/>
                                          </p:val>
                                        </p:tav>
                                        <p:tav tm="100000">
                                          <p:val>
                                            <p:strVal val="#ppt_x"/>
                                          </p:val>
                                        </p:tav>
                                      </p:tavLst>
                                    </p:anim>
                                    <p:anim calcmode="lin" valueType="num">
                                      <p:cBhvr>
                                        <p:cTn id="91" dur="675" decel="100000" fill="hold"/>
                                        <p:tgtEl>
                                          <p:spTgt spid="11"/>
                                        </p:tgtEl>
                                        <p:attrNameLst>
                                          <p:attrName>ppt_y</p:attrName>
                                        </p:attrNameLst>
                                      </p:cBhvr>
                                      <p:tavLst>
                                        <p:tav tm="0">
                                          <p:val>
                                            <p:strVal val="#ppt_y+1"/>
                                          </p:val>
                                        </p:tav>
                                        <p:tav tm="100000">
                                          <p:val>
                                            <p:strVal val="#ppt_y-.03"/>
                                          </p:val>
                                        </p:tav>
                                      </p:tavLst>
                                    </p:anim>
                                    <p:anim calcmode="lin" valueType="num">
                                      <p:cBhvr>
                                        <p:cTn id="92" dur="75" accel="100000" fill="hold">
                                          <p:stCondLst>
                                            <p:cond delay="675"/>
                                          </p:stCondLst>
                                        </p:cTn>
                                        <p:tgtEl>
                                          <p:spTgt spid="11"/>
                                        </p:tgtEl>
                                        <p:attrNameLst>
                                          <p:attrName>ppt_y</p:attrName>
                                        </p:attrNameLst>
                                      </p:cBhvr>
                                      <p:tavLst>
                                        <p:tav tm="0">
                                          <p:val>
                                            <p:strVal val="#ppt_y-.03"/>
                                          </p:val>
                                        </p:tav>
                                        <p:tav tm="100000">
                                          <p:val>
                                            <p:strVal val="#ppt_y"/>
                                          </p:val>
                                        </p:tav>
                                      </p:tavLst>
                                    </p:anim>
                                  </p:childTnLst>
                                </p:cTn>
                              </p:par>
                              <p:par>
                                <p:cTn id="93" presetID="37" presetClass="entr" presetSubtype="0" fill="hold" nodeType="withEffect">
                                  <p:stCondLst>
                                    <p:cond delay="3000"/>
                                  </p:stCondLst>
                                  <p:childTnLst>
                                    <p:set>
                                      <p:cBhvr>
                                        <p:cTn id="94" dur="1" fill="hold">
                                          <p:stCondLst>
                                            <p:cond delay="0"/>
                                          </p:stCondLst>
                                        </p:cTn>
                                        <p:tgtEl>
                                          <p:spTgt spid="8"/>
                                        </p:tgtEl>
                                        <p:attrNameLst>
                                          <p:attrName>style.visibility</p:attrName>
                                        </p:attrNameLst>
                                      </p:cBhvr>
                                      <p:to>
                                        <p:strVal val="visible"/>
                                      </p:to>
                                    </p:set>
                                    <p:animEffect transition="in" filter="fade">
                                      <p:cBhvr>
                                        <p:cTn id="95" dur="750"/>
                                        <p:tgtEl>
                                          <p:spTgt spid="8"/>
                                        </p:tgtEl>
                                      </p:cBhvr>
                                    </p:animEffect>
                                    <p:anim calcmode="lin" valueType="num">
                                      <p:cBhvr>
                                        <p:cTn id="96" dur="750" fill="hold"/>
                                        <p:tgtEl>
                                          <p:spTgt spid="8"/>
                                        </p:tgtEl>
                                        <p:attrNameLst>
                                          <p:attrName>ppt_x</p:attrName>
                                        </p:attrNameLst>
                                      </p:cBhvr>
                                      <p:tavLst>
                                        <p:tav tm="0">
                                          <p:val>
                                            <p:strVal val="#ppt_x"/>
                                          </p:val>
                                        </p:tav>
                                        <p:tav tm="100000">
                                          <p:val>
                                            <p:strVal val="#ppt_x"/>
                                          </p:val>
                                        </p:tav>
                                      </p:tavLst>
                                    </p:anim>
                                    <p:anim calcmode="lin" valueType="num">
                                      <p:cBhvr>
                                        <p:cTn id="97" dur="675" decel="100000" fill="hold"/>
                                        <p:tgtEl>
                                          <p:spTgt spid="8"/>
                                        </p:tgtEl>
                                        <p:attrNameLst>
                                          <p:attrName>ppt_y</p:attrName>
                                        </p:attrNameLst>
                                      </p:cBhvr>
                                      <p:tavLst>
                                        <p:tav tm="0">
                                          <p:val>
                                            <p:strVal val="#ppt_y+1"/>
                                          </p:val>
                                        </p:tav>
                                        <p:tav tm="100000">
                                          <p:val>
                                            <p:strVal val="#ppt_y-.03"/>
                                          </p:val>
                                        </p:tav>
                                      </p:tavLst>
                                    </p:anim>
                                    <p:anim calcmode="lin" valueType="num">
                                      <p:cBhvr>
                                        <p:cTn id="98" dur="75" accel="100000" fill="hold">
                                          <p:stCondLst>
                                            <p:cond delay="675"/>
                                          </p:stCondLst>
                                        </p:cTn>
                                        <p:tgtEl>
                                          <p:spTgt spid="8"/>
                                        </p:tgtEl>
                                        <p:attrNameLst>
                                          <p:attrName>ppt_y</p:attrName>
                                        </p:attrNameLst>
                                      </p:cBhvr>
                                      <p:tavLst>
                                        <p:tav tm="0">
                                          <p:val>
                                            <p:strVal val="#ppt_y-.03"/>
                                          </p:val>
                                        </p:tav>
                                        <p:tav tm="100000">
                                          <p:val>
                                            <p:strVal val="#ppt_y"/>
                                          </p:val>
                                        </p:tav>
                                      </p:tavLst>
                                    </p:anim>
                                  </p:childTnLst>
                                </p:cTn>
                              </p:par>
                              <p:par>
                                <p:cTn id="99" presetID="42" presetClass="entr" presetSubtype="0" fill="hold" nodeType="withEffect">
                                  <p:stCondLst>
                                    <p:cond delay="0"/>
                                  </p:stCondLst>
                                  <p:childTnLst>
                                    <p:set>
                                      <p:cBhvr>
                                        <p:cTn id="100" dur="1" fill="hold">
                                          <p:stCondLst>
                                            <p:cond delay="0"/>
                                          </p:stCondLst>
                                        </p:cTn>
                                        <p:tgtEl>
                                          <p:spTgt spid="28"/>
                                        </p:tgtEl>
                                        <p:attrNameLst>
                                          <p:attrName>style.visibility</p:attrName>
                                        </p:attrNameLst>
                                      </p:cBhvr>
                                      <p:to>
                                        <p:strVal val="visible"/>
                                      </p:to>
                                    </p:set>
                                    <p:animEffect transition="in" filter="fade">
                                      <p:cBhvr>
                                        <p:cTn id="101" dur="1000"/>
                                        <p:tgtEl>
                                          <p:spTgt spid="28"/>
                                        </p:tgtEl>
                                      </p:cBhvr>
                                    </p:animEffect>
                                    <p:anim calcmode="lin" valueType="num">
                                      <p:cBhvr>
                                        <p:cTn id="102" dur="1000" fill="hold"/>
                                        <p:tgtEl>
                                          <p:spTgt spid="28"/>
                                        </p:tgtEl>
                                        <p:attrNameLst>
                                          <p:attrName>ppt_x</p:attrName>
                                        </p:attrNameLst>
                                      </p:cBhvr>
                                      <p:tavLst>
                                        <p:tav tm="0">
                                          <p:val>
                                            <p:strVal val="#ppt_x"/>
                                          </p:val>
                                        </p:tav>
                                        <p:tav tm="100000">
                                          <p:val>
                                            <p:strVal val="#ppt_x"/>
                                          </p:val>
                                        </p:tav>
                                      </p:tavLst>
                                    </p:anim>
                                    <p:anim calcmode="lin" valueType="num">
                                      <p:cBhvr>
                                        <p:cTn id="103" dur="1000" fill="hold"/>
                                        <p:tgtEl>
                                          <p:spTgt spid="28"/>
                                        </p:tgtEl>
                                        <p:attrNameLst>
                                          <p:attrName>ppt_y</p:attrName>
                                        </p:attrNameLst>
                                      </p:cBhvr>
                                      <p:tavLst>
                                        <p:tav tm="0">
                                          <p:val>
                                            <p:strVal val="#ppt_y+.1"/>
                                          </p:val>
                                        </p:tav>
                                        <p:tav tm="100000">
                                          <p:val>
                                            <p:strVal val="#ppt_y"/>
                                          </p:val>
                                        </p:tav>
                                      </p:tavLst>
                                    </p:anim>
                                  </p:childTnLst>
                                </p:cTn>
                              </p:par>
                              <p:par>
                                <p:cTn id="104" presetID="42" presetClass="entr" presetSubtype="0" fill="hold" nodeType="withEffect">
                                  <p:stCondLst>
                                    <p:cond delay="0"/>
                                  </p:stCondLst>
                                  <p:childTnLst>
                                    <p:set>
                                      <p:cBhvr>
                                        <p:cTn id="105" dur="1" fill="hold">
                                          <p:stCondLst>
                                            <p:cond delay="0"/>
                                          </p:stCondLst>
                                        </p:cTn>
                                        <p:tgtEl>
                                          <p:spTgt spid="29"/>
                                        </p:tgtEl>
                                        <p:attrNameLst>
                                          <p:attrName>style.visibility</p:attrName>
                                        </p:attrNameLst>
                                      </p:cBhvr>
                                      <p:to>
                                        <p:strVal val="visible"/>
                                      </p:to>
                                    </p:set>
                                    <p:animEffect transition="in" filter="fade">
                                      <p:cBhvr>
                                        <p:cTn id="106" dur="1000"/>
                                        <p:tgtEl>
                                          <p:spTgt spid="29"/>
                                        </p:tgtEl>
                                      </p:cBhvr>
                                    </p:animEffect>
                                    <p:anim calcmode="lin" valueType="num">
                                      <p:cBhvr>
                                        <p:cTn id="107" dur="1000" fill="hold"/>
                                        <p:tgtEl>
                                          <p:spTgt spid="29"/>
                                        </p:tgtEl>
                                        <p:attrNameLst>
                                          <p:attrName>ppt_x</p:attrName>
                                        </p:attrNameLst>
                                      </p:cBhvr>
                                      <p:tavLst>
                                        <p:tav tm="0">
                                          <p:val>
                                            <p:strVal val="#ppt_x"/>
                                          </p:val>
                                        </p:tav>
                                        <p:tav tm="100000">
                                          <p:val>
                                            <p:strVal val="#ppt_x"/>
                                          </p:val>
                                        </p:tav>
                                      </p:tavLst>
                                    </p:anim>
                                    <p:anim calcmode="lin" valueType="num">
                                      <p:cBhvr>
                                        <p:cTn id="108" dur="1000" fill="hold"/>
                                        <p:tgtEl>
                                          <p:spTgt spid="29"/>
                                        </p:tgtEl>
                                        <p:attrNameLst>
                                          <p:attrName>ppt_y</p:attrName>
                                        </p:attrNameLst>
                                      </p:cBhvr>
                                      <p:tavLst>
                                        <p:tav tm="0">
                                          <p:val>
                                            <p:strVal val="#ppt_y+.1"/>
                                          </p:val>
                                        </p:tav>
                                        <p:tav tm="100000">
                                          <p:val>
                                            <p:strVal val="#ppt_y"/>
                                          </p:val>
                                        </p:tav>
                                      </p:tavLst>
                                    </p:anim>
                                  </p:childTnLst>
                                </p:cTn>
                              </p:par>
                            </p:childTnLst>
                          </p:cTn>
                        </p:par>
                        <p:par>
                          <p:cTn id="109" fill="hold">
                            <p:stCondLst>
                              <p:cond delay="14000"/>
                            </p:stCondLst>
                            <p:childTnLst>
                              <p:par>
                                <p:cTn id="110" presetID="42" presetClass="entr" presetSubtype="0" fill="hold" nodeType="afterEffect">
                                  <p:stCondLst>
                                    <p:cond delay="0"/>
                                  </p:stCondLst>
                                  <p:childTnLst>
                                    <p:set>
                                      <p:cBhvr>
                                        <p:cTn id="111" dur="1" fill="hold">
                                          <p:stCondLst>
                                            <p:cond delay="0"/>
                                          </p:stCondLst>
                                        </p:cTn>
                                        <p:tgtEl>
                                          <p:spTgt spid="30"/>
                                        </p:tgtEl>
                                        <p:attrNameLst>
                                          <p:attrName>style.visibility</p:attrName>
                                        </p:attrNameLst>
                                      </p:cBhvr>
                                      <p:to>
                                        <p:strVal val="visible"/>
                                      </p:to>
                                    </p:set>
                                    <p:animEffect transition="in" filter="fade">
                                      <p:cBhvr>
                                        <p:cTn id="112" dur="1000"/>
                                        <p:tgtEl>
                                          <p:spTgt spid="30"/>
                                        </p:tgtEl>
                                      </p:cBhvr>
                                    </p:animEffect>
                                    <p:anim calcmode="lin" valueType="num">
                                      <p:cBhvr>
                                        <p:cTn id="113" dur="1000" fill="hold"/>
                                        <p:tgtEl>
                                          <p:spTgt spid="30"/>
                                        </p:tgtEl>
                                        <p:attrNameLst>
                                          <p:attrName>ppt_x</p:attrName>
                                        </p:attrNameLst>
                                      </p:cBhvr>
                                      <p:tavLst>
                                        <p:tav tm="0">
                                          <p:val>
                                            <p:strVal val="#ppt_x"/>
                                          </p:val>
                                        </p:tav>
                                        <p:tav tm="100000">
                                          <p:val>
                                            <p:strVal val="#ppt_x"/>
                                          </p:val>
                                        </p:tav>
                                      </p:tavLst>
                                    </p:anim>
                                    <p:anim calcmode="lin" valueType="num">
                                      <p:cBhvr>
                                        <p:cTn id="114"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1" presetClass="mediacall" presetSubtype="0" fill="hold" nodeType="clickEffect">
                                  <p:stCondLst>
                                    <p:cond delay="0"/>
                                  </p:stCondLst>
                                  <p:childTnLst>
                                    <p:cmd type="call" cmd="playFrom(0.0)">
                                      <p:cBhvr>
                                        <p:cTn id="118" dur="229590"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9" fill="hold" display="0">
                  <p:stCondLst>
                    <p:cond delay="indefinite"/>
                  </p:stCondLst>
                  <p:endCondLst>
                    <p:cond evt="onStopAudio" delay="0">
                      <p:tgtEl>
                        <p:sldTgt/>
                      </p:tgtEl>
                    </p:cond>
                  </p:endCondLst>
                </p:cTn>
                <p:tgtEl>
                  <p:spTgt spid="31"/>
                </p:tgtEl>
              </p:cMediaNode>
            </p:audio>
          </p:childTnLst>
        </p:cTn>
      </p:par>
    </p:tnLst>
    <p:bldLst>
      <p:bldP spid="26"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06F1B04-ACE1-4832-9D62-A0A4B78DB359}"/>
              </a:ext>
            </a:extLst>
          </p:cNvPr>
          <p:cNvSpPr txBox="1"/>
          <p:nvPr/>
        </p:nvSpPr>
        <p:spPr>
          <a:xfrm>
            <a:off x="485178" y="1897683"/>
            <a:ext cx="10916500" cy="1200329"/>
          </a:xfrm>
          <a:prstGeom prst="rect">
            <a:avLst/>
          </a:prstGeom>
          <a:noFill/>
        </p:spPr>
        <p:txBody>
          <a:bodyPr wrap="square" rtlCol="0">
            <a:spAutoFit/>
          </a:bodyPr>
          <a:lstStyle/>
          <a:p>
            <a:pPr algn="just">
              <a:lnSpc>
                <a:spcPct val="150000"/>
              </a:lnSpc>
              <a:buClr>
                <a:srgbClr val="000000"/>
              </a:buClr>
              <a:buFont typeface="Arial" panose="020B0604020202020204"/>
              <a:buNone/>
            </a:pPr>
            <a:r>
              <a:rPr lang="en-US" sz="3200" b="1" kern="0" dirty="0">
                <a:solidFill>
                  <a:srgbClr val="FF0000"/>
                </a:solidFill>
                <a:latin typeface="Times New Roman" pitchFamily="18" charset="0"/>
                <a:cs typeface="Times New Roman" pitchFamily="18" charset="0"/>
                <a:sym typeface="Arial" panose="020B0604020202020204"/>
              </a:rPr>
              <a:t>2</a:t>
            </a:r>
            <a:r>
              <a:rPr lang="vi-VN" sz="4800" b="1" kern="0" dirty="0">
                <a:solidFill>
                  <a:srgbClr val="FF0000"/>
                </a:solidFill>
                <a:latin typeface="Times New Roman" pitchFamily="18" charset="0"/>
                <a:cs typeface="Times New Roman" pitchFamily="18" charset="0"/>
                <a:sym typeface="Arial" panose="020B0604020202020204"/>
              </a:rPr>
              <a:t>. </a:t>
            </a:r>
            <a:r>
              <a:rPr lang="en-US" sz="4800" kern="0" dirty="0" err="1">
                <a:solidFill>
                  <a:srgbClr val="000000"/>
                </a:solidFill>
                <a:latin typeface="Times New Roman" pitchFamily="18" charset="0"/>
                <a:cs typeface="Times New Roman" pitchFamily="18" charset="0"/>
                <a:sym typeface="Arial" panose="020B0604020202020204"/>
              </a:rPr>
              <a:t>Đặt</a:t>
            </a:r>
            <a:r>
              <a:rPr lang="en-US" sz="4800" kern="0" dirty="0">
                <a:solidFill>
                  <a:srgbClr val="000000"/>
                </a:solidFill>
                <a:latin typeface="Times New Roman" pitchFamily="18" charset="0"/>
                <a:cs typeface="Times New Roman" pitchFamily="18" charset="0"/>
                <a:sym typeface="Arial" panose="020B0604020202020204"/>
              </a:rPr>
              <a:t> </a:t>
            </a:r>
            <a:r>
              <a:rPr lang="en-US" sz="4800" kern="0" dirty="0" err="1">
                <a:solidFill>
                  <a:srgbClr val="000000"/>
                </a:solidFill>
                <a:latin typeface="Times New Roman" pitchFamily="18" charset="0"/>
                <a:cs typeface="Times New Roman" pitchFamily="18" charset="0"/>
                <a:sym typeface="Arial" panose="020B0604020202020204"/>
              </a:rPr>
              <a:t>một</a:t>
            </a:r>
            <a:r>
              <a:rPr lang="en-US" sz="4800" kern="0" dirty="0">
                <a:solidFill>
                  <a:srgbClr val="000000"/>
                </a:solidFill>
                <a:latin typeface="Times New Roman" pitchFamily="18" charset="0"/>
                <a:cs typeface="Times New Roman" pitchFamily="18" charset="0"/>
                <a:sym typeface="Arial" panose="020B0604020202020204"/>
              </a:rPr>
              <a:t> </a:t>
            </a:r>
            <a:r>
              <a:rPr lang="en-US" sz="4800" kern="0" dirty="0" err="1">
                <a:solidFill>
                  <a:srgbClr val="000000"/>
                </a:solidFill>
                <a:latin typeface="Times New Roman" pitchFamily="18" charset="0"/>
                <a:cs typeface="Times New Roman" pitchFamily="18" charset="0"/>
                <a:sym typeface="Arial" panose="020B0604020202020204"/>
              </a:rPr>
              <a:t>câu</a:t>
            </a:r>
            <a:r>
              <a:rPr lang="en-US" sz="4800" kern="0" dirty="0">
                <a:solidFill>
                  <a:srgbClr val="000000"/>
                </a:solidFill>
                <a:latin typeface="Times New Roman" pitchFamily="18" charset="0"/>
                <a:cs typeface="Times New Roman" pitchFamily="18" charset="0"/>
                <a:sym typeface="Arial" panose="020B0604020202020204"/>
              </a:rPr>
              <a:t> </a:t>
            </a:r>
            <a:r>
              <a:rPr lang="en-US" sz="4800" kern="0" dirty="0" err="1">
                <a:solidFill>
                  <a:srgbClr val="000000"/>
                </a:solidFill>
                <a:latin typeface="Times New Roman" pitchFamily="18" charset="0"/>
                <a:cs typeface="Times New Roman" pitchFamily="18" charset="0"/>
                <a:sym typeface="Arial" panose="020B0604020202020204"/>
              </a:rPr>
              <a:t>nói</a:t>
            </a:r>
            <a:r>
              <a:rPr lang="en-US" sz="4800" kern="0" dirty="0">
                <a:solidFill>
                  <a:srgbClr val="000000"/>
                </a:solidFill>
                <a:latin typeface="Times New Roman" pitchFamily="18" charset="0"/>
                <a:cs typeface="Times New Roman" pitchFamily="18" charset="0"/>
                <a:sym typeface="Arial" panose="020B0604020202020204"/>
              </a:rPr>
              <a:t> </a:t>
            </a:r>
            <a:r>
              <a:rPr lang="en-US" sz="4800" kern="0" dirty="0" err="1">
                <a:solidFill>
                  <a:srgbClr val="000000"/>
                </a:solidFill>
                <a:latin typeface="Times New Roman" pitchFamily="18" charset="0"/>
                <a:cs typeface="Times New Roman" pitchFamily="18" charset="0"/>
                <a:sym typeface="Arial" panose="020B0604020202020204"/>
              </a:rPr>
              <a:t>về</a:t>
            </a:r>
            <a:r>
              <a:rPr lang="en-US" sz="4800" kern="0" dirty="0">
                <a:solidFill>
                  <a:srgbClr val="000000"/>
                </a:solidFill>
                <a:latin typeface="Times New Roman" pitchFamily="18" charset="0"/>
                <a:cs typeface="Times New Roman" pitchFamily="18" charset="0"/>
                <a:sym typeface="Arial" panose="020B0604020202020204"/>
              </a:rPr>
              <a:t> </a:t>
            </a:r>
            <a:r>
              <a:rPr lang="en-US" sz="4800" kern="0" dirty="0" err="1">
                <a:solidFill>
                  <a:srgbClr val="000000"/>
                </a:solidFill>
                <a:latin typeface="Times New Roman" pitchFamily="18" charset="0"/>
                <a:cs typeface="Times New Roman" pitchFamily="18" charset="0"/>
                <a:sym typeface="Arial" panose="020B0604020202020204"/>
              </a:rPr>
              <a:t>trò</a:t>
            </a:r>
            <a:r>
              <a:rPr lang="en-US" sz="4800" kern="0" dirty="0">
                <a:solidFill>
                  <a:srgbClr val="000000"/>
                </a:solidFill>
                <a:latin typeface="Times New Roman" pitchFamily="18" charset="0"/>
                <a:cs typeface="Times New Roman" pitchFamily="18" charset="0"/>
                <a:sym typeface="Arial" panose="020B0604020202020204"/>
              </a:rPr>
              <a:t> </a:t>
            </a:r>
            <a:r>
              <a:rPr lang="en-US" sz="4800" kern="0" dirty="0" err="1">
                <a:solidFill>
                  <a:srgbClr val="000000"/>
                </a:solidFill>
                <a:latin typeface="Times New Roman" pitchFamily="18" charset="0"/>
                <a:cs typeface="Times New Roman" pitchFamily="18" charset="0"/>
                <a:sym typeface="Arial" panose="020B0604020202020204"/>
              </a:rPr>
              <a:t>chơi</a:t>
            </a:r>
            <a:r>
              <a:rPr lang="en-US" sz="4800" kern="0" dirty="0">
                <a:solidFill>
                  <a:srgbClr val="000000"/>
                </a:solidFill>
                <a:latin typeface="Times New Roman" pitchFamily="18" charset="0"/>
                <a:cs typeface="Times New Roman" pitchFamily="18" charset="0"/>
                <a:sym typeface="Arial" panose="020B0604020202020204"/>
              </a:rPr>
              <a:t> </a:t>
            </a:r>
            <a:r>
              <a:rPr lang="en-US" sz="4800" kern="0" dirty="0" err="1">
                <a:solidFill>
                  <a:srgbClr val="000000"/>
                </a:solidFill>
                <a:latin typeface="Times New Roman" pitchFamily="18" charset="0"/>
                <a:cs typeface="Times New Roman" pitchFamily="18" charset="0"/>
                <a:sym typeface="Arial" panose="020B0604020202020204"/>
              </a:rPr>
              <a:t>em</a:t>
            </a:r>
            <a:r>
              <a:rPr lang="en-US" sz="4800" kern="0" dirty="0">
                <a:solidFill>
                  <a:srgbClr val="000000"/>
                </a:solidFill>
                <a:latin typeface="Times New Roman" pitchFamily="18" charset="0"/>
                <a:cs typeface="Times New Roman" pitchFamily="18" charset="0"/>
                <a:sym typeface="Arial" panose="020B0604020202020204"/>
              </a:rPr>
              <a:t> </a:t>
            </a:r>
            <a:r>
              <a:rPr lang="en-US" sz="4800" kern="0" dirty="0" err="1">
                <a:solidFill>
                  <a:srgbClr val="000000"/>
                </a:solidFill>
                <a:latin typeface="Times New Roman" pitchFamily="18" charset="0"/>
                <a:cs typeface="Times New Roman" pitchFamily="18" charset="0"/>
                <a:sym typeface="Arial" panose="020B0604020202020204"/>
              </a:rPr>
              <a:t>thích</a:t>
            </a:r>
            <a:r>
              <a:rPr lang="vi-VN" sz="4800" kern="0" dirty="0">
                <a:solidFill>
                  <a:srgbClr val="000000"/>
                </a:solidFill>
                <a:latin typeface="Times New Roman" pitchFamily="18" charset="0"/>
                <a:cs typeface="Times New Roman" pitchFamily="18" charset="0"/>
                <a:sym typeface="Arial" panose="020B0604020202020204"/>
              </a:rPr>
              <a:t>:</a:t>
            </a:r>
          </a:p>
        </p:txBody>
      </p:sp>
      <p:sp>
        <p:nvSpPr>
          <p:cNvPr id="3" name="TextBox 2">
            <a:extLst>
              <a:ext uri="{FF2B5EF4-FFF2-40B4-BE49-F238E27FC236}">
                <a16:creationId xmlns:a16="http://schemas.microsoft.com/office/drawing/2014/main" id="{8A336B87-4B3F-4B5E-B59B-9D1EFFF4B34C}"/>
              </a:ext>
            </a:extLst>
          </p:cNvPr>
          <p:cNvSpPr txBox="1"/>
          <p:nvPr/>
        </p:nvSpPr>
        <p:spPr>
          <a:xfrm>
            <a:off x="381613" y="3155947"/>
            <a:ext cx="11123629" cy="2696444"/>
          </a:xfrm>
          <a:prstGeom prst="rect">
            <a:avLst/>
          </a:prstGeom>
          <a:noFill/>
        </p:spPr>
        <p:txBody>
          <a:bodyPr wrap="square" rtlCol="0">
            <a:spAutoFit/>
          </a:bodyPr>
          <a:lstStyle/>
          <a:p>
            <a:pPr algn="just">
              <a:lnSpc>
                <a:spcPct val="150000"/>
              </a:lnSpc>
              <a:buClr>
                <a:srgbClr val="000000"/>
              </a:buClr>
              <a:buFont typeface="Arial" panose="020B0604020202020204"/>
              <a:buNone/>
            </a:pPr>
            <a:r>
              <a:rPr lang="en-US" sz="6000" b="1" kern="0" dirty="0" smtClean="0">
                <a:solidFill>
                  <a:srgbClr val="FF0000"/>
                </a:solidFill>
                <a:latin typeface="Times New Roman" pitchFamily="18" charset="0"/>
                <a:cs typeface="Times New Roman" pitchFamily="18" charset="0"/>
                <a:sym typeface="Arial" panose="020B0604020202020204"/>
              </a:rPr>
              <a:t>M</a:t>
            </a:r>
            <a:r>
              <a:rPr lang="en-US" sz="6000" b="1" kern="0" dirty="0">
                <a:solidFill>
                  <a:srgbClr val="FF0000"/>
                </a:solidFill>
                <a:latin typeface="Times New Roman" pitchFamily="18" charset="0"/>
                <a:cs typeface="Times New Roman" pitchFamily="18" charset="0"/>
                <a:sym typeface="Arial" panose="020B0604020202020204"/>
              </a:rPr>
              <a:t>:</a:t>
            </a:r>
            <a:r>
              <a:rPr lang="vi-VN" sz="6000" b="1" kern="0" dirty="0" smtClean="0">
                <a:solidFill>
                  <a:srgbClr val="FF0000"/>
                </a:solidFill>
                <a:latin typeface="Times New Roman" pitchFamily="18" charset="0"/>
                <a:cs typeface="Times New Roman" pitchFamily="18" charset="0"/>
                <a:sym typeface="Arial" panose="020B0604020202020204"/>
              </a:rPr>
              <a:t> </a:t>
            </a:r>
            <a:r>
              <a:rPr lang="en-US" sz="6000" kern="0" dirty="0" err="1">
                <a:solidFill>
                  <a:srgbClr val="C00000"/>
                </a:solidFill>
                <a:latin typeface="Times New Roman" pitchFamily="18" charset="0"/>
                <a:cs typeface="Times New Roman" pitchFamily="18" charset="0"/>
                <a:sym typeface="Arial" panose="020B0604020202020204"/>
              </a:rPr>
              <a:t>Rồng</a:t>
            </a:r>
            <a:r>
              <a:rPr lang="en-US" sz="6000" kern="0" dirty="0">
                <a:solidFill>
                  <a:srgbClr val="C00000"/>
                </a:solidFill>
                <a:latin typeface="Times New Roman" pitchFamily="18" charset="0"/>
                <a:cs typeface="Times New Roman" pitchFamily="18" charset="0"/>
                <a:sym typeface="Arial" panose="020B0604020202020204"/>
              </a:rPr>
              <a:t> </a:t>
            </a:r>
            <a:r>
              <a:rPr lang="en-US" sz="6000" kern="0" dirty="0" err="1">
                <a:solidFill>
                  <a:srgbClr val="C00000"/>
                </a:solidFill>
                <a:latin typeface="Times New Roman" pitchFamily="18" charset="0"/>
                <a:cs typeface="Times New Roman" pitchFamily="18" charset="0"/>
                <a:sym typeface="Arial" panose="020B0604020202020204"/>
              </a:rPr>
              <a:t>rắn</a:t>
            </a:r>
            <a:r>
              <a:rPr lang="en-US" sz="6000" kern="0" dirty="0">
                <a:solidFill>
                  <a:srgbClr val="C00000"/>
                </a:solidFill>
                <a:latin typeface="Times New Roman" pitchFamily="18" charset="0"/>
                <a:cs typeface="Times New Roman" pitchFamily="18" charset="0"/>
                <a:sym typeface="Arial" panose="020B0604020202020204"/>
              </a:rPr>
              <a:t> </a:t>
            </a:r>
            <a:r>
              <a:rPr lang="en-US" sz="6000" kern="0" dirty="0" err="1">
                <a:solidFill>
                  <a:srgbClr val="C00000"/>
                </a:solidFill>
                <a:latin typeface="Times New Roman" pitchFamily="18" charset="0"/>
                <a:cs typeface="Times New Roman" pitchFamily="18" charset="0"/>
                <a:sym typeface="Arial" panose="020B0604020202020204"/>
              </a:rPr>
              <a:t>lên</a:t>
            </a:r>
            <a:r>
              <a:rPr lang="en-US" sz="6000" kern="0" dirty="0">
                <a:solidFill>
                  <a:srgbClr val="C00000"/>
                </a:solidFill>
                <a:latin typeface="Times New Roman" pitchFamily="18" charset="0"/>
                <a:cs typeface="Times New Roman" pitchFamily="18" charset="0"/>
                <a:sym typeface="Arial" panose="020B0604020202020204"/>
              </a:rPr>
              <a:t> </a:t>
            </a:r>
            <a:r>
              <a:rPr lang="en-US" sz="6000" kern="0" dirty="0" err="1">
                <a:solidFill>
                  <a:srgbClr val="C00000"/>
                </a:solidFill>
                <a:latin typeface="Times New Roman" pitchFamily="18" charset="0"/>
                <a:cs typeface="Times New Roman" pitchFamily="18" charset="0"/>
                <a:sym typeface="Arial" panose="020B0604020202020204"/>
              </a:rPr>
              <a:t>mây</a:t>
            </a:r>
            <a:r>
              <a:rPr lang="en-US" sz="6000" kern="0" dirty="0">
                <a:solidFill>
                  <a:srgbClr val="C00000"/>
                </a:solidFill>
                <a:latin typeface="Times New Roman" pitchFamily="18" charset="0"/>
                <a:cs typeface="Times New Roman" pitchFamily="18" charset="0"/>
                <a:sym typeface="Arial" panose="020B0604020202020204"/>
              </a:rPr>
              <a:t> </a:t>
            </a:r>
            <a:r>
              <a:rPr lang="en-US" sz="6000" kern="0" dirty="0" err="1">
                <a:solidFill>
                  <a:srgbClr val="C00000"/>
                </a:solidFill>
                <a:latin typeface="Times New Roman" pitchFamily="18" charset="0"/>
                <a:cs typeface="Times New Roman" pitchFamily="18" charset="0"/>
                <a:sym typeface="Arial" panose="020B0604020202020204"/>
              </a:rPr>
              <a:t>là</a:t>
            </a:r>
            <a:r>
              <a:rPr lang="en-US" sz="6000" kern="0" dirty="0">
                <a:solidFill>
                  <a:srgbClr val="C00000"/>
                </a:solidFill>
                <a:latin typeface="Times New Roman" pitchFamily="18" charset="0"/>
                <a:cs typeface="Times New Roman" pitchFamily="18" charset="0"/>
                <a:sym typeface="Arial" panose="020B0604020202020204"/>
              </a:rPr>
              <a:t> </a:t>
            </a:r>
            <a:r>
              <a:rPr lang="en-US" sz="6000" kern="0" dirty="0" err="1">
                <a:solidFill>
                  <a:srgbClr val="C00000"/>
                </a:solidFill>
                <a:latin typeface="Times New Roman" pitchFamily="18" charset="0"/>
                <a:cs typeface="Times New Roman" pitchFamily="18" charset="0"/>
                <a:sym typeface="Arial" panose="020B0604020202020204"/>
              </a:rPr>
              <a:t>một</a:t>
            </a:r>
            <a:r>
              <a:rPr lang="en-US" sz="6000" kern="0" dirty="0">
                <a:solidFill>
                  <a:srgbClr val="C00000"/>
                </a:solidFill>
                <a:latin typeface="Times New Roman" pitchFamily="18" charset="0"/>
                <a:cs typeface="Times New Roman" pitchFamily="18" charset="0"/>
                <a:sym typeface="Arial" panose="020B0604020202020204"/>
              </a:rPr>
              <a:t> </a:t>
            </a:r>
            <a:r>
              <a:rPr lang="en-US" sz="6000" kern="0" dirty="0" err="1">
                <a:solidFill>
                  <a:srgbClr val="C00000"/>
                </a:solidFill>
                <a:latin typeface="Times New Roman" pitchFamily="18" charset="0"/>
                <a:cs typeface="Times New Roman" pitchFamily="18" charset="0"/>
                <a:sym typeface="Arial" panose="020B0604020202020204"/>
              </a:rPr>
              <a:t>trò</a:t>
            </a:r>
            <a:r>
              <a:rPr lang="en-US" sz="6000" kern="0" dirty="0">
                <a:solidFill>
                  <a:srgbClr val="C00000"/>
                </a:solidFill>
                <a:latin typeface="Times New Roman" pitchFamily="18" charset="0"/>
                <a:cs typeface="Times New Roman" pitchFamily="18" charset="0"/>
                <a:sym typeface="Arial" panose="020B0604020202020204"/>
              </a:rPr>
              <a:t> </a:t>
            </a:r>
            <a:r>
              <a:rPr lang="en-US" sz="6000" kern="0" dirty="0" err="1">
                <a:solidFill>
                  <a:srgbClr val="C00000"/>
                </a:solidFill>
                <a:latin typeface="Times New Roman" pitchFamily="18" charset="0"/>
                <a:cs typeface="Times New Roman" pitchFamily="18" charset="0"/>
                <a:sym typeface="Arial" panose="020B0604020202020204"/>
              </a:rPr>
              <a:t>chơi</a:t>
            </a:r>
            <a:r>
              <a:rPr lang="en-US" sz="6000" kern="0" dirty="0">
                <a:solidFill>
                  <a:srgbClr val="C00000"/>
                </a:solidFill>
                <a:latin typeface="Times New Roman" pitchFamily="18" charset="0"/>
                <a:cs typeface="Times New Roman" pitchFamily="18" charset="0"/>
                <a:sym typeface="Arial" panose="020B0604020202020204"/>
              </a:rPr>
              <a:t> </a:t>
            </a:r>
            <a:r>
              <a:rPr lang="en-US" sz="6000" kern="0" dirty="0" err="1">
                <a:solidFill>
                  <a:srgbClr val="C00000"/>
                </a:solidFill>
                <a:latin typeface="Times New Roman" pitchFamily="18" charset="0"/>
                <a:cs typeface="Times New Roman" pitchFamily="18" charset="0"/>
                <a:sym typeface="Arial" panose="020B0604020202020204"/>
              </a:rPr>
              <a:t>vui</a:t>
            </a:r>
            <a:r>
              <a:rPr lang="en-US" sz="6000" kern="0" dirty="0">
                <a:solidFill>
                  <a:srgbClr val="C00000"/>
                </a:solidFill>
                <a:latin typeface="Times New Roman" pitchFamily="18" charset="0"/>
                <a:cs typeface="Times New Roman" pitchFamily="18" charset="0"/>
                <a:sym typeface="Arial" panose="020B0604020202020204"/>
              </a:rPr>
              <a:t> </a:t>
            </a:r>
            <a:r>
              <a:rPr lang="en-US" sz="6000" kern="0" dirty="0" err="1">
                <a:solidFill>
                  <a:srgbClr val="C00000"/>
                </a:solidFill>
                <a:latin typeface="Times New Roman" pitchFamily="18" charset="0"/>
                <a:cs typeface="Times New Roman" pitchFamily="18" charset="0"/>
                <a:sym typeface="Arial" panose="020B0604020202020204"/>
              </a:rPr>
              <a:t>nhộn</a:t>
            </a:r>
            <a:r>
              <a:rPr lang="en-US" sz="6000" kern="0" dirty="0">
                <a:solidFill>
                  <a:srgbClr val="C00000"/>
                </a:solidFill>
                <a:latin typeface="Times New Roman" pitchFamily="18" charset="0"/>
                <a:cs typeface="Times New Roman" pitchFamily="18" charset="0"/>
                <a:sym typeface="Arial" panose="020B0604020202020204"/>
              </a:rPr>
              <a:t>.</a:t>
            </a:r>
            <a:endParaRPr lang="vi-VN" sz="6000" kern="0" dirty="0">
              <a:solidFill>
                <a:srgbClr val="C00000"/>
              </a:solidFill>
              <a:latin typeface="Times New Roman" pitchFamily="18" charset="0"/>
              <a:cs typeface="Times New Roman" pitchFamily="18" charset="0"/>
              <a:sym typeface="Arial" panose="020B0604020202020204"/>
            </a:endParaRPr>
          </a:p>
        </p:txBody>
      </p:sp>
      <p:sp>
        <p:nvSpPr>
          <p:cNvPr id="4" name="TextBox 3">
            <a:extLst>
              <a:ext uri="{FF2B5EF4-FFF2-40B4-BE49-F238E27FC236}">
                <a16:creationId xmlns:a16="http://schemas.microsoft.com/office/drawing/2014/main" id="{5464AA95-BF1D-4399-B032-C2470A4E19FA}"/>
              </a:ext>
            </a:extLst>
          </p:cNvPr>
          <p:cNvSpPr txBox="1"/>
          <p:nvPr/>
        </p:nvSpPr>
        <p:spPr>
          <a:xfrm>
            <a:off x="485178" y="974353"/>
            <a:ext cx="5693745" cy="923330"/>
          </a:xfrm>
          <a:prstGeom prst="rect">
            <a:avLst/>
          </a:prstGeom>
          <a:noFill/>
        </p:spPr>
        <p:txBody>
          <a:bodyPr wrap="square" rtlCol="0">
            <a:spAutoFit/>
          </a:bodyPr>
          <a:lstStyle/>
          <a:p>
            <a:pPr>
              <a:buClr>
                <a:srgbClr val="000000"/>
              </a:buClr>
              <a:buFont typeface="Arial" panose="020B0604020202020204"/>
              <a:buNone/>
            </a:pPr>
            <a:r>
              <a:rPr lang="vi-VN" sz="5400" kern="0" dirty="0">
                <a:solidFill>
                  <a:srgbClr val="00B050"/>
                </a:solidFill>
                <a:latin typeface="Times New Roman" pitchFamily="18" charset="0"/>
                <a:cs typeface="Times New Roman" pitchFamily="18" charset="0"/>
                <a:sym typeface="Arial" panose="020B0604020202020204"/>
              </a:rPr>
              <a:t>LUYỆN TẬP</a:t>
            </a:r>
            <a:endParaRPr lang="en-US" sz="5400" kern="0" dirty="0">
              <a:solidFill>
                <a:srgbClr val="00B050"/>
              </a:solidFill>
              <a:latin typeface="Times New Roman" pitchFamily="18" charset="0"/>
              <a:cs typeface="Times New Roman" pitchFamily="18" charset="0"/>
              <a:sym typeface="Arial" panose="020B0604020202020204"/>
            </a:endParaRPr>
          </a:p>
        </p:txBody>
      </p:sp>
    </p:spTree>
    <p:extLst>
      <p:ext uri="{BB962C8B-B14F-4D97-AF65-F5344CB8AC3E}">
        <p14:creationId xmlns:p14="http://schemas.microsoft.com/office/powerpoint/2010/main" val="163641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id="{84AD20AE-E1E5-4B30-BA18-1AAADB0115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4477" y="3980888"/>
            <a:ext cx="6288087" cy="334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6">
            <a:extLst>
              <a:ext uri="{FF2B5EF4-FFF2-40B4-BE49-F238E27FC236}">
                <a16:creationId xmlns:a16="http://schemas.microsoft.com/office/drawing/2014/main" id="{DF464023-21B9-4B82-9069-21B9D7E73B11}"/>
              </a:ext>
            </a:extLst>
          </p:cNvPr>
          <p:cNvSpPr/>
          <p:nvPr/>
        </p:nvSpPr>
        <p:spPr>
          <a:xfrm>
            <a:off x="1683144" y="191755"/>
            <a:ext cx="8156772" cy="941987"/>
          </a:xfrm>
          <a:prstGeom prst="rect">
            <a:avLst/>
          </a:prstGeom>
          <a:noFill/>
        </p:spPr>
        <p:txBody>
          <a:bodyPr wrap="square" lIns="91439" tIns="45719" rIns="91439" bIns="45719">
            <a:spAutoFit/>
          </a:bodyPr>
          <a:lstStyle/>
          <a:p>
            <a:pPr marL="0" marR="0" lvl="0" indent="0" algn="ctr" defTabSz="914354" rtl="0" eaLnBrk="1" fontAlgn="auto" latinLnBrk="0" hangingPunct="1">
              <a:lnSpc>
                <a:spcPts val="7500"/>
              </a:lnSpc>
              <a:spcBef>
                <a:spcPts val="0"/>
              </a:spcBef>
              <a:spcAft>
                <a:spcPts val="0"/>
              </a:spcAft>
              <a:buClrTx/>
              <a:buSzTx/>
              <a:buFontTx/>
              <a:buNone/>
              <a:tabLst/>
              <a:defRPr/>
            </a:pPr>
            <a:r>
              <a:rPr kumimoji="0" lang="en-US" altLang="zh-CN" sz="4400" b="1" i="0" u="none" strike="noStrike" kern="800" cap="none" spc="0" normalizeH="0" baseline="0" noProof="0" dirty="0" smtClean="0">
                <a:ln w="22225">
                  <a:noFill/>
                </a:ln>
                <a:solidFill>
                  <a:srgbClr val="FF0000"/>
                </a:solidFill>
                <a:effectLst>
                  <a:outerShdw blurRad="38100" dist="38100" dir="2700000" algn="tl">
                    <a:srgbClr val="000000">
                      <a:alpha val="43137"/>
                    </a:srgbClr>
                  </a:outerShdw>
                </a:effectLst>
                <a:uLnTx/>
                <a:uFillTx/>
                <a:latin typeface="UTM Showcard" panose="02040603050506020204" pitchFamily="18" charset="0"/>
                <a:ea typeface="方正少儿简体" panose="03000509000000000000" pitchFamily="65" charset="-122"/>
                <a:cs typeface="+mn-ea"/>
                <a:sym typeface="+mn-lt"/>
              </a:rPr>
              <a:t>HOẠT</a:t>
            </a:r>
            <a:r>
              <a:rPr kumimoji="0" lang="en-US" altLang="zh-CN" sz="4400" b="1" i="0" u="none" strike="noStrike" kern="800" cap="none" spc="0" normalizeH="0" noProof="0" dirty="0" smtClean="0">
                <a:ln w="22225">
                  <a:noFill/>
                </a:ln>
                <a:solidFill>
                  <a:srgbClr val="FF0000"/>
                </a:solidFill>
                <a:effectLst>
                  <a:outerShdw blurRad="38100" dist="38100" dir="2700000" algn="tl">
                    <a:srgbClr val="000000">
                      <a:alpha val="43137"/>
                    </a:srgbClr>
                  </a:outerShdw>
                </a:effectLst>
                <a:uLnTx/>
                <a:uFillTx/>
                <a:latin typeface="UTM Showcard" panose="02040603050506020204" pitchFamily="18" charset="0"/>
                <a:ea typeface="方正少儿简体" panose="03000509000000000000" pitchFamily="65" charset="-122"/>
                <a:cs typeface="+mn-ea"/>
                <a:sym typeface="+mn-lt"/>
              </a:rPr>
              <a:t> ĐỘNG NỐI TIẾP</a:t>
            </a:r>
            <a:r>
              <a:rPr kumimoji="0" lang="en-US" altLang="zh-CN" sz="4400" b="1" i="0" u="none" strike="noStrike" kern="800" cap="none" spc="0" normalizeH="0" baseline="0" noProof="0" dirty="0" smtClean="0">
                <a:ln w="22225">
                  <a:noFill/>
                </a:ln>
                <a:solidFill>
                  <a:srgbClr val="FF0000"/>
                </a:solidFill>
                <a:effectLst>
                  <a:outerShdw blurRad="38100" dist="38100" dir="2700000" algn="tl">
                    <a:srgbClr val="000000">
                      <a:alpha val="43137"/>
                    </a:srgbClr>
                  </a:outerShdw>
                </a:effectLst>
                <a:uLnTx/>
                <a:uFillTx/>
                <a:latin typeface="UTM Showcard" panose="02040603050506020204" pitchFamily="18" charset="0"/>
                <a:ea typeface="方正少儿简体" panose="03000509000000000000" pitchFamily="65" charset="-122"/>
                <a:cs typeface="+mn-ea"/>
                <a:sym typeface="+mn-lt"/>
              </a:rPr>
              <a:t>:</a:t>
            </a:r>
            <a:endParaRPr kumimoji="0" lang="zh-CN" altLang="en-US" sz="4400" b="1" i="0" u="none" strike="noStrike" kern="800" cap="none" spc="0" normalizeH="0" baseline="0" noProof="0" dirty="0">
              <a:ln w="22225">
                <a:noFill/>
              </a:ln>
              <a:solidFill>
                <a:srgbClr val="FF0000"/>
              </a:solidFill>
              <a:effectLst>
                <a:outerShdw blurRad="38100" dist="38100" dir="2700000" algn="tl">
                  <a:srgbClr val="000000">
                    <a:alpha val="43137"/>
                  </a:srgbClr>
                </a:outerShdw>
              </a:effectLst>
              <a:uLnTx/>
              <a:uFillTx/>
              <a:latin typeface="UTM Showcard" panose="02040603050506020204" pitchFamily="18" charset="0"/>
              <a:ea typeface="方正少儿简体" panose="03000509000000000000" pitchFamily="65" charset="-122"/>
              <a:cs typeface="+mn-ea"/>
              <a:sym typeface="+mn-lt"/>
            </a:endParaRPr>
          </a:p>
        </p:txBody>
      </p:sp>
      <p:sp>
        <p:nvSpPr>
          <p:cNvPr id="4" name="TextBox 3">
            <a:extLst>
              <a:ext uri="{FF2B5EF4-FFF2-40B4-BE49-F238E27FC236}">
                <a16:creationId xmlns:a16="http://schemas.microsoft.com/office/drawing/2014/main" id="{4B9B01D7-BCCC-48CB-9E3E-BFC3A932FF4B}"/>
              </a:ext>
            </a:extLst>
          </p:cNvPr>
          <p:cNvSpPr txBox="1"/>
          <p:nvPr/>
        </p:nvSpPr>
        <p:spPr>
          <a:xfrm>
            <a:off x="983060" y="1129547"/>
            <a:ext cx="10442894" cy="3139321"/>
          </a:xfrm>
          <a:prstGeom prst="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wrap="square">
            <a:spAutoFit/>
          </a:bodyPr>
          <a:lstStyle/>
          <a:p>
            <a:pPr>
              <a:lnSpc>
                <a:spcPct val="150000"/>
              </a:lnSpc>
            </a:pPr>
            <a:r>
              <a:rPr lang="nl-NL" sz="4400" b="1" dirty="0">
                <a:solidFill>
                  <a:schemeClr val="tx1"/>
                </a:solidFill>
                <a:latin typeface="Arial-Rounded" panose="020B0500000000000000"/>
                <a:cs typeface="Times New Roman" panose="02020603050405020304" pitchFamily="18" charset="0"/>
              </a:rPr>
              <a:t>- Đọc lại bài tập đọc “Rồng rắn lên mây” </a:t>
            </a:r>
            <a:r>
              <a:rPr lang="nl-NL" sz="4400" b="1" dirty="0" smtClean="0">
                <a:solidFill>
                  <a:schemeClr val="tx1"/>
                </a:solidFill>
                <a:latin typeface="Arial-Rounded" panose="020B0500000000000000"/>
                <a:cs typeface="Times New Roman" panose="02020603050405020304" pitchFamily="18" charset="0"/>
              </a:rPr>
              <a:t>5 lần cho </a:t>
            </a:r>
            <a:r>
              <a:rPr lang="nl-NL" sz="4400" b="1" dirty="0">
                <a:solidFill>
                  <a:schemeClr val="tx1"/>
                </a:solidFill>
                <a:latin typeface="Arial-Rounded" panose="020B0500000000000000"/>
                <a:cs typeface="Times New Roman" panose="02020603050405020304" pitchFamily="18" charset="0"/>
              </a:rPr>
              <a:t>người thân nghe.</a:t>
            </a:r>
            <a:endParaRPr lang="vi-VN" sz="4400" b="1" dirty="0">
              <a:solidFill>
                <a:schemeClr val="tx1"/>
              </a:solidFill>
              <a:latin typeface="Times New Roman" panose="02020603050405020304" pitchFamily="18" charset="0"/>
              <a:cs typeface="Times New Roman" panose="02020603050405020304" pitchFamily="18" charset="0"/>
            </a:endParaRPr>
          </a:p>
          <a:p>
            <a:pPr>
              <a:lnSpc>
                <a:spcPct val="150000"/>
              </a:lnSpc>
            </a:pPr>
            <a:r>
              <a:rPr lang="nl-NL" sz="4400" b="1" dirty="0">
                <a:solidFill>
                  <a:schemeClr val="tx1"/>
                </a:solidFill>
                <a:latin typeface="Arial-Rounded" panose="020B0500000000000000"/>
                <a:cs typeface="Times New Roman" panose="02020603050405020304" pitchFamily="18" charset="0"/>
              </a:rPr>
              <a:t>- Chuẩn bị tiết sau: “Viết: Ch</a:t>
            </a:r>
            <a:r>
              <a:rPr lang="en-US" sz="4400" b="1" dirty="0">
                <a:solidFill>
                  <a:schemeClr val="tx1"/>
                </a:solidFill>
                <a:latin typeface="Arial-Rounded" panose="020B0500000000000000"/>
                <a:cs typeface="Times New Roman" panose="02020603050405020304" pitchFamily="18" charset="0"/>
              </a:rPr>
              <a:t>ữ </a:t>
            </a:r>
            <a:r>
              <a:rPr lang="en-US" sz="4400" b="1" dirty="0" err="1">
                <a:solidFill>
                  <a:schemeClr val="tx1"/>
                </a:solidFill>
                <a:latin typeface="Arial-Rounded" panose="020B0500000000000000"/>
                <a:cs typeface="Times New Roman" panose="02020603050405020304" pitchFamily="18" charset="0"/>
              </a:rPr>
              <a:t>hoa</a:t>
            </a:r>
            <a:r>
              <a:rPr lang="en-US" sz="4400" b="1" dirty="0">
                <a:solidFill>
                  <a:schemeClr val="tx1"/>
                </a:solidFill>
                <a:latin typeface="Arial-Rounded" panose="020B0500000000000000"/>
                <a:cs typeface="Times New Roman" panose="02020603050405020304" pitchFamily="18" charset="0"/>
              </a:rPr>
              <a:t> M</a:t>
            </a:r>
            <a:r>
              <a:rPr lang="nl-NL" sz="4400" b="1" dirty="0">
                <a:solidFill>
                  <a:schemeClr val="tx1"/>
                </a:solidFill>
                <a:latin typeface="Arial-Rounded" panose="020B0500000000000000"/>
                <a:cs typeface="Times New Roman" panose="02020603050405020304" pitchFamily="18" charset="0"/>
              </a:rPr>
              <a:t>”</a:t>
            </a:r>
            <a:endParaRPr lang="en-US" sz="4400" b="1" dirty="0">
              <a:ln w="12700">
                <a:solidFill>
                  <a:srgbClr val="9BBB59">
                    <a:lumMod val="50000"/>
                  </a:srgbClr>
                </a:solidFill>
                <a:prstDash val="solid"/>
              </a:ln>
              <a:solidFill>
                <a:schemeClr val="tx1"/>
              </a:solidFill>
              <a:effectLst>
                <a:innerShdw blurRad="177800">
                  <a:srgbClr val="9BBB59">
                    <a:lumMod val="50000"/>
                  </a:srgbClr>
                </a:innerShdw>
              </a:effectLst>
              <a:latin typeface="Arial-Rounded" panose="020B0500000000000000"/>
              <a:cs typeface="Times New Roman" panose="02020603050405020304" pitchFamily="18" charset="0"/>
            </a:endParaRPr>
          </a:p>
        </p:txBody>
      </p:sp>
    </p:spTree>
    <p:extLst>
      <p:ext uri="{BB962C8B-B14F-4D97-AF65-F5344CB8AC3E}">
        <p14:creationId xmlns:p14="http://schemas.microsoft.com/office/powerpoint/2010/main" val="25507936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图片 4">
            <a:extLst>
              <a:ext uri="{FF2B5EF4-FFF2-40B4-BE49-F238E27FC236}">
                <a16:creationId xmlns:a16="http://schemas.microsoft.com/office/drawing/2014/main" id="{3E8F0461-8C65-4E10-A5D5-7866BDD019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2967038"/>
            <a:ext cx="10058400" cy="3890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纯音乐 - 儿童音乐 - 纯音乐版">
            <a:hlinkClick r:id="" action="ppaction://media"/>
            <a:extLst>
              <a:ext uri="{FF2B5EF4-FFF2-40B4-BE49-F238E27FC236}">
                <a16:creationId xmlns:a16="http://schemas.microsoft.com/office/drawing/2014/main" id="{37F17BF3-DD80-42DE-86A5-0E635C8AC26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00188" y="3389313"/>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一个圆顶角，剪去另一个顶角 17">
            <a:extLst>
              <a:ext uri="{FF2B5EF4-FFF2-40B4-BE49-F238E27FC236}">
                <a16:creationId xmlns:a16="http://schemas.microsoft.com/office/drawing/2014/main" id="{86243D2D-8BE7-4F48-8B52-02737CDCADC0}"/>
              </a:ext>
            </a:extLst>
          </p:cNvPr>
          <p:cNvSpPr/>
          <p:nvPr/>
        </p:nvSpPr>
        <p:spPr>
          <a:xfrm>
            <a:off x="1455738" y="1066800"/>
            <a:ext cx="9747250" cy="3398838"/>
          </a:xfrm>
          <a:prstGeom prst="snipRoundRect">
            <a:avLst/>
          </a:prstGeom>
          <a:solidFill>
            <a:schemeClr val="bg1">
              <a:alpha val="16000"/>
            </a:schemeClr>
          </a:solidFill>
          <a:ln w="76200">
            <a:solidFill>
              <a:srgbClr val="5BBE97"/>
            </a:solidFill>
          </a:ln>
          <a:effectLst>
            <a:outerShdw blurRad="279400" dist="101600" dir="7200000" sx="101000" sy="101000" algn="tl" rotWithShape="0">
              <a:prstClr val="black">
                <a:alpha val="5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5" name="文本框 19">
            <a:extLst>
              <a:ext uri="{FF2B5EF4-FFF2-40B4-BE49-F238E27FC236}">
                <a16:creationId xmlns:a16="http://schemas.microsoft.com/office/drawing/2014/main" id="{74F7EA30-5226-49E9-9249-7DAF07240227}"/>
              </a:ext>
            </a:extLst>
          </p:cNvPr>
          <p:cNvSpPr txBox="1"/>
          <p:nvPr/>
        </p:nvSpPr>
        <p:spPr>
          <a:xfrm>
            <a:off x="2569417" y="2740313"/>
            <a:ext cx="7343677" cy="1446550"/>
          </a:xfrm>
          <a:prstGeom prst="rect">
            <a:avLst/>
          </a:prstGeom>
          <a:noFill/>
          <a:ln>
            <a:solidFill>
              <a:srgbClr val="FF0000"/>
            </a:solid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w="38100">
                  <a:solidFill>
                    <a:srgbClr val="FFFF00"/>
                  </a:solidFill>
                </a:ln>
                <a:solidFill>
                  <a:srgbClr val="FF0000"/>
                </a:solidFill>
                <a:effectLst>
                  <a:glow rad="139700">
                    <a:schemeClr val="accent4">
                      <a:satMod val="175000"/>
                      <a:alpha val="40000"/>
                    </a:schemeClr>
                  </a:glow>
                  <a:reflection blurRad="6350" stA="55000" endA="300" endPos="45500" dir="5400000" sy="-100000" algn="bl" rotWithShape="0"/>
                </a:effectLst>
                <a:uLnTx/>
                <a:uFillTx/>
                <a:latin typeface="Segoe UI Black" panose="020B0A02040204020203" pitchFamily="34" charset="0"/>
                <a:ea typeface="Segoe UI Black" panose="020B0A02040204020203" pitchFamily="34" charset="0"/>
                <a:cs typeface="Arial" panose="020B0604020202020204" pitchFamily="34" charset="0"/>
              </a:rPr>
              <a:t>CHÚC CÁC EM  HỌC   GIỎI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w="38100">
                  <a:solidFill>
                    <a:srgbClr val="00B0F0"/>
                  </a:solidFill>
                </a:ln>
                <a:solidFill>
                  <a:srgbClr val="FF0066"/>
                </a:solidFill>
                <a:effectLst>
                  <a:glow rad="1905000">
                    <a:prstClr val="white">
                      <a:alpha val="40000"/>
                    </a:prstClr>
                  </a:glow>
                  <a:reflection blurRad="6350" stA="55000" endA="300" endPos="45500" dir="5400000" sy="-100000" algn="bl" rotWithShape="0"/>
                </a:effectLst>
                <a:uLnTx/>
                <a:uFillTx/>
                <a:latin typeface="Segoe UI Black" panose="020B0A02040204020203" pitchFamily="34" charset="0"/>
                <a:ea typeface="Segoe UI Black" panose="020B0A02040204020203" pitchFamily="34" charset="0"/>
                <a:cs typeface="Arial" panose="020B0604020202020204" pitchFamily="34" charset="0"/>
              </a:rPr>
              <a:t> </a:t>
            </a:r>
            <a:r>
              <a:rPr kumimoji="0" lang="en-US" altLang="zh-CN" sz="4400" b="1" i="0" u="none" strike="noStrike" kern="1200" cap="none" spc="0" normalizeH="0" baseline="0" noProof="0" dirty="0">
                <a:ln w="38100">
                  <a:solidFill>
                    <a:srgbClr val="FFFF00"/>
                  </a:solidFill>
                </a:ln>
                <a:solidFill>
                  <a:srgbClr val="FF0066"/>
                </a:solidFill>
                <a:effectLst>
                  <a:glow rad="1905000">
                    <a:prstClr val="white">
                      <a:alpha val="40000"/>
                    </a:prstClr>
                  </a:glow>
                  <a:reflection blurRad="6350" stA="55000" endA="300" endPos="45500" dir="5400000" sy="-100000" algn="bl" rotWithShape="0"/>
                </a:effectLst>
                <a:uLnTx/>
                <a:uFillTx/>
                <a:latin typeface="Segoe UI Black" panose="020B0A02040204020203" pitchFamily="34" charset="0"/>
                <a:ea typeface="Segoe UI Black" panose="020B0A02040204020203" pitchFamily="34" charset="0"/>
                <a:cs typeface="Arial" panose="020B0604020202020204" pitchFamily="34" charset="0"/>
              </a:rPr>
              <a:t>CHĂM  NGOAN</a:t>
            </a:r>
          </a:p>
        </p:txBody>
      </p:sp>
      <p:sp>
        <p:nvSpPr>
          <p:cNvPr id="6" name="TextBox 43">
            <a:extLst>
              <a:ext uri="{FF2B5EF4-FFF2-40B4-BE49-F238E27FC236}">
                <a16:creationId xmlns:a16="http://schemas.microsoft.com/office/drawing/2014/main" id="{5399027F-8447-435A-A4D5-267FCC95884D}"/>
              </a:ext>
            </a:extLst>
          </p:cNvPr>
          <p:cNvSpPr txBox="1"/>
          <p:nvPr/>
        </p:nvSpPr>
        <p:spPr>
          <a:xfrm>
            <a:off x="1287694" y="1686462"/>
            <a:ext cx="10083337" cy="775076"/>
          </a:xfrm>
          <a:prstGeom prst="rect">
            <a:avLst/>
          </a:prstGeom>
          <a:noFill/>
        </p:spPr>
        <p:txBody>
          <a:bodyPr wrap="square" lIns="97021" tIns="48510" rIns="97021" bIns="4851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err="1">
                <a:ln>
                  <a:noFill/>
                </a:ln>
                <a:solidFill>
                  <a:srgbClr val="FF0000"/>
                </a:solidFill>
                <a:effectLst/>
                <a:uLnTx/>
                <a:uFillTx/>
                <a:latin typeface="UVN Bach Dang Nang" panose="02070803090706020303" pitchFamily="18" charset="0"/>
                <a:ea typeface="方正清刻本悦宋简体" panose="02000000000000000000" pitchFamily="2" charset="-122"/>
                <a:cs typeface="Arial" panose="020B0604020202020204" pitchFamily="34" charset="0"/>
              </a:rPr>
              <a:t>Chúc</a:t>
            </a:r>
            <a:r>
              <a:rPr kumimoji="0" lang="en-US" altLang="zh-CN" sz="4400" b="1" i="0" u="none" strike="noStrike" kern="1200" cap="none" spc="0" normalizeH="0" baseline="0" noProof="0" dirty="0">
                <a:ln>
                  <a:noFill/>
                </a:ln>
                <a:solidFill>
                  <a:srgbClr val="FF0000"/>
                </a:solidFill>
                <a:effectLst/>
                <a:uLnTx/>
                <a:uFillTx/>
                <a:latin typeface="UVN Bach Dang Nang" panose="02070803090706020303" pitchFamily="18" charset="0"/>
                <a:ea typeface="方正清刻本悦宋简体" panose="02000000000000000000" pitchFamily="2" charset="-122"/>
                <a:cs typeface="Arial" panose="020B0604020202020204" pitchFamily="34" charset="0"/>
              </a:rPr>
              <a:t> </a:t>
            </a:r>
            <a:r>
              <a:rPr kumimoji="0" lang="en-US" altLang="zh-CN" sz="4400" b="1" i="0" u="none" strike="noStrike" kern="1200" cap="none" spc="0" normalizeH="0" baseline="0" noProof="0" dirty="0" err="1">
                <a:ln>
                  <a:noFill/>
                </a:ln>
                <a:solidFill>
                  <a:srgbClr val="FF0000"/>
                </a:solidFill>
                <a:effectLst/>
                <a:uLnTx/>
                <a:uFillTx/>
                <a:latin typeface="UVN Bach Dang Nang" panose="02070803090706020303" pitchFamily="18" charset="0"/>
                <a:ea typeface="方正清刻本悦宋简体" panose="02000000000000000000" pitchFamily="2" charset="-122"/>
                <a:cs typeface="Arial" panose="020B0604020202020204" pitchFamily="34" charset="0"/>
              </a:rPr>
              <a:t>các</a:t>
            </a:r>
            <a:r>
              <a:rPr kumimoji="0" lang="en-US" altLang="zh-CN" sz="4400" b="1" i="0" u="none" strike="noStrike" kern="1200" cap="none" spc="0" normalizeH="0" baseline="0" noProof="0" dirty="0">
                <a:ln>
                  <a:noFill/>
                </a:ln>
                <a:solidFill>
                  <a:srgbClr val="FF0000"/>
                </a:solidFill>
                <a:effectLst/>
                <a:uLnTx/>
                <a:uFillTx/>
                <a:latin typeface="UVN Bach Dang Nang" panose="02070803090706020303" pitchFamily="18" charset="0"/>
                <a:ea typeface="方正清刻本悦宋简体" panose="02000000000000000000" pitchFamily="2" charset="-122"/>
                <a:cs typeface="Arial" panose="020B0604020202020204" pitchFamily="34" charset="0"/>
              </a:rPr>
              <a:t> </a:t>
            </a:r>
            <a:r>
              <a:rPr kumimoji="0" lang="en-US" altLang="zh-CN" sz="4400" b="1" i="0" u="none" strike="noStrike" kern="1200" cap="none" spc="0" normalizeH="0" baseline="0" noProof="0" dirty="0" err="1">
                <a:ln>
                  <a:noFill/>
                </a:ln>
                <a:solidFill>
                  <a:srgbClr val="FF0000"/>
                </a:solidFill>
                <a:effectLst/>
                <a:uLnTx/>
                <a:uFillTx/>
                <a:latin typeface="UVN Bach Dang Nang" panose="02070803090706020303" pitchFamily="18" charset="0"/>
                <a:ea typeface="方正清刻本悦宋简体" panose="02000000000000000000" pitchFamily="2" charset="-122"/>
                <a:cs typeface="Arial" panose="020B0604020202020204" pitchFamily="34" charset="0"/>
              </a:rPr>
              <a:t>thầy</a:t>
            </a:r>
            <a:r>
              <a:rPr kumimoji="0" lang="en-US" altLang="zh-CN" sz="4400" b="1" i="0" u="none" strike="noStrike" kern="1200" cap="none" spc="0" normalizeH="0" baseline="0" noProof="0" dirty="0">
                <a:ln>
                  <a:noFill/>
                </a:ln>
                <a:solidFill>
                  <a:srgbClr val="FF0000"/>
                </a:solidFill>
                <a:effectLst/>
                <a:uLnTx/>
                <a:uFillTx/>
                <a:latin typeface="UVN Bach Dang Nang" panose="02070803090706020303" pitchFamily="18" charset="0"/>
                <a:ea typeface="方正清刻本悦宋简体" panose="02000000000000000000" pitchFamily="2" charset="-122"/>
                <a:cs typeface="Arial" panose="020B0604020202020204" pitchFamily="34" charset="0"/>
              </a:rPr>
              <a:t> </a:t>
            </a:r>
            <a:r>
              <a:rPr kumimoji="0" lang="en-US" altLang="zh-CN" sz="4400" b="1" i="0" u="none" strike="noStrike" kern="1200" cap="none" spc="0" normalizeH="0" baseline="0" noProof="0" dirty="0" err="1">
                <a:ln>
                  <a:noFill/>
                </a:ln>
                <a:solidFill>
                  <a:srgbClr val="FF0000"/>
                </a:solidFill>
                <a:effectLst/>
                <a:uLnTx/>
                <a:uFillTx/>
                <a:latin typeface="UVN Bach Dang Nang" panose="02070803090706020303" pitchFamily="18" charset="0"/>
                <a:ea typeface="方正清刻本悦宋简体" panose="02000000000000000000" pitchFamily="2" charset="-122"/>
                <a:cs typeface="Arial" panose="020B0604020202020204" pitchFamily="34" charset="0"/>
              </a:rPr>
              <a:t>cô</a:t>
            </a:r>
            <a:r>
              <a:rPr kumimoji="0" lang="en-US" altLang="zh-CN" sz="4400" b="1" i="0" u="none" strike="noStrike" kern="1200" cap="none" spc="0" normalizeH="0" baseline="0" noProof="0" dirty="0">
                <a:ln>
                  <a:noFill/>
                </a:ln>
                <a:solidFill>
                  <a:srgbClr val="FF0000"/>
                </a:solidFill>
                <a:effectLst/>
                <a:uLnTx/>
                <a:uFillTx/>
                <a:latin typeface="UVN Bach Dang Nang" panose="02070803090706020303" pitchFamily="18" charset="0"/>
                <a:ea typeface="方正清刻本悦宋简体" panose="02000000000000000000" pitchFamily="2" charset="-122"/>
                <a:cs typeface="Arial" panose="020B0604020202020204" pitchFamily="34" charset="0"/>
              </a:rPr>
              <a:t> </a:t>
            </a:r>
            <a:r>
              <a:rPr kumimoji="0" lang="en-US" altLang="zh-CN" sz="4400" b="1" i="0" u="none" strike="noStrike" kern="1200" cap="none" spc="0" normalizeH="0" baseline="0" noProof="0" dirty="0" err="1">
                <a:ln>
                  <a:noFill/>
                </a:ln>
                <a:solidFill>
                  <a:srgbClr val="FF0000"/>
                </a:solidFill>
                <a:effectLst/>
                <a:uLnTx/>
                <a:uFillTx/>
                <a:latin typeface="UVN Bach Dang Nang" panose="02070803090706020303" pitchFamily="18" charset="0"/>
                <a:ea typeface="方正清刻本悦宋简体" panose="02000000000000000000" pitchFamily="2" charset="-122"/>
                <a:cs typeface="Arial" panose="020B0604020202020204" pitchFamily="34" charset="0"/>
              </a:rPr>
              <a:t>luôn</a:t>
            </a:r>
            <a:r>
              <a:rPr kumimoji="0" lang="en-US" altLang="zh-CN" sz="4400" b="1" i="0" u="none" strike="noStrike" kern="1200" cap="none" spc="0" normalizeH="0" baseline="0" noProof="0" dirty="0">
                <a:ln>
                  <a:noFill/>
                </a:ln>
                <a:solidFill>
                  <a:srgbClr val="FF0000"/>
                </a:solidFill>
                <a:effectLst/>
                <a:uLnTx/>
                <a:uFillTx/>
                <a:latin typeface="UVN Bach Dang Nang" panose="02070803090706020303" pitchFamily="18" charset="0"/>
                <a:ea typeface="方正清刻本悦宋简体" panose="02000000000000000000" pitchFamily="2" charset="-122"/>
                <a:cs typeface="Arial" panose="020B0604020202020204" pitchFamily="34" charset="0"/>
              </a:rPr>
              <a:t> </a:t>
            </a:r>
            <a:r>
              <a:rPr kumimoji="0" lang="en-US" altLang="zh-CN" sz="4400" b="1" i="0" u="none" strike="noStrike" kern="1200" cap="none" spc="0" normalizeH="0" baseline="0" noProof="0" dirty="0" err="1">
                <a:ln>
                  <a:noFill/>
                </a:ln>
                <a:solidFill>
                  <a:srgbClr val="FF0000"/>
                </a:solidFill>
                <a:effectLst/>
                <a:uLnTx/>
                <a:uFillTx/>
                <a:latin typeface="UVN Bach Dang Nang" panose="02070803090706020303" pitchFamily="18" charset="0"/>
                <a:ea typeface="方正清刻本悦宋简体" panose="02000000000000000000" pitchFamily="2" charset="-122"/>
                <a:cs typeface="Arial" panose="020B0604020202020204" pitchFamily="34" charset="0"/>
              </a:rPr>
              <a:t>khỏe</a:t>
            </a:r>
            <a:r>
              <a:rPr kumimoji="0" lang="en-US" altLang="zh-CN" sz="4400" b="1" i="0" u="none" strike="noStrike" kern="1200" cap="none" spc="0" normalizeH="0" baseline="0" noProof="0" dirty="0">
                <a:ln>
                  <a:noFill/>
                </a:ln>
                <a:solidFill>
                  <a:srgbClr val="FF0000"/>
                </a:solidFill>
                <a:effectLst/>
                <a:uLnTx/>
                <a:uFillTx/>
                <a:latin typeface="UVN Bach Dang Nang" panose="02070803090706020303" pitchFamily="18" charset="0"/>
                <a:ea typeface="方正清刻本悦宋简体" panose="02000000000000000000" pitchFamily="2" charset="-122"/>
                <a:cs typeface="Arial" panose="020B0604020202020204" pitchFamily="34" charset="0"/>
              </a:rPr>
              <a:t> </a:t>
            </a:r>
            <a:r>
              <a:rPr kumimoji="0" lang="en-US" altLang="zh-CN" sz="4400" b="1" i="0" u="none" strike="noStrike" kern="1200" cap="none" spc="0" normalizeH="0" baseline="0" noProof="0" dirty="0" err="1">
                <a:ln>
                  <a:noFill/>
                </a:ln>
                <a:solidFill>
                  <a:srgbClr val="FF0000"/>
                </a:solidFill>
                <a:effectLst/>
                <a:uLnTx/>
                <a:uFillTx/>
                <a:latin typeface="UVN Bach Dang Nang" panose="02070803090706020303" pitchFamily="18" charset="0"/>
                <a:ea typeface="方正清刻本悦宋简体" panose="02000000000000000000" pitchFamily="2" charset="-122"/>
                <a:cs typeface="Arial" panose="020B0604020202020204" pitchFamily="34" charset="0"/>
              </a:rPr>
              <a:t>mạnh</a:t>
            </a:r>
            <a:endParaRPr kumimoji="0" lang="zh-CN" altLang="en-US" sz="4400" b="1" i="0" u="none" strike="noStrike" kern="1200" cap="none" spc="0" normalizeH="0" baseline="0" noProof="0" dirty="0">
              <a:ln>
                <a:noFill/>
              </a:ln>
              <a:solidFill>
                <a:srgbClr val="FF0000"/>
              </a:solidFill>
              <a:effectLst/>
              <a:uLnTx/>
              <a:uFillTx/>
              <a:latin typeface="UVN Bach Dang Nang" panose="02070803090706020303" pitchFamily="18" charset="0"/>
              <a:ea typeface="方正清刻本悦宋简体" panose="02000000000000000000" pitchFamily="2" charset="-122"/>
              <a:cs typeface="Arial" panose="020B0604020202020204" pitchFamily="34" charset="0"/>
            </a:endParaRPr>
          </a:p>
        </p:txBody>
      </p:sp>
      <p:pic>
        <p:nvPicPr>
          <p:cNvPr id="7" name="图片 10">
            <a:extLst>
              <a:ext uri="{FF2B5EF4-FFF2-40B4-BE49-F238E27FC236}">
                <a16:creationId xmlns:a16="http://schemas.microsoft.com/office/drawing/2014/main" id="{3201EBB6-A608-4F4B-B23D-C072418A02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661486">
            <a:off x="-1392238" y="1427163"/>
            <a:ext cx="1395413" cy="1265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7832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750"/>
                                        <p:tgtEl>
                                          <p:spTgt spid="2"/>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250"/>
                            </p:stCondLst>
                            <p:childTnLst>
                              <p:par>
                                <p:cTn id="13" presetID="0" presetClass="path" presetSubtype="0" accel="50000" decel="50000" fill="hold" nodeType="afterEffect">
                                  <p:stCondLst>
                                    <p:cond delay="0"/>
                                  </p:stCondLst>
                                  <p:childTnLst>
                                    <p:animMotion origin="layout" path="M 1.04167E-6 0.01273 L 1.04167E-6 0.01273 C 0.00534 0.01111 0.01042 0.00926 0.01588 0.00764 C 0.03424 0.00278 0.06641 0.00741 0.07786 0.00764 C 0.07995 0.00833 0.08203 0.00903 0.08411 0.00949 C 0.09766 0.01134 0.11471 0.01181 0.12799 0.01273 C 0.13424 0.01296 0.14049 0.01366 0.14648 0.01435 C 0.15208 0.01551 0.15482 0.01644 0.16068 0.01736 C 0.16575 0.01829 0.17578 0.01945 0.18086 0.0206 C 0.18268 0.02107 0.18398 0.02199 0.18568 0.02222 C 0.18828 0.02292 0.19101 0.02315 0.19336 0.02384 C 0.19505 0.02431 0.19661 0.025 0.19818 0.02546 C 0.20078 0.02616 0.20351 0.02639 0.20599 0.02708 C 0.20755 0.02755 0.20924 0.02824 0.21068 0.02871 C 0.2319 0.0331 0.22409 0.03056 0.24036 0.03357 C 0.25221 0.03565 0.24453 0.03496 0.25755 0.03681 C 0.2862 0.04074 0.25924 0.03634 0.28112 0.03982 C 0.29674 0.04537 0.27917 0.03982 0.31849 0.04491 C 0.33815 0.04746 0.32669 0.04607 0.35286 0.04815 C 0.36562 0.05139 0.35534 0.04908 0.37786 0.05116 C 0.38268 0.05185 0.38724 0.05208 0.39206 0.05278 C 0.39466 0.05324 0.39713 0.05417 0.39974 0.0544 C 0.40742 0.05509 0.41536 0.05556 0.42331 0.05602 C 0.44362 0.05903 0.44232 0.05949 0.47331 0.05949 C 0.50963 0.05949 0.54596 0.05833 0.58255 0.05764 C 0.58516 0.05718 0.58763 0.05648 0.59023 0.05602 C 0.59609 0.05509 0.61172 0.05347 0.61693 0.05278 C 0.62109 0.05185 0.62695 0.05 0.63112 0.04954 C 0.63672 0.04884 0.64258 0.04838 0.64818 0.04815 C 0.66328 0.04421 0.65638 0.04583 0.66849 0.04329 C 0.69362 0.03287 0.65742 0.04722 0.68568 0.0382 C 0.68789 0.03773 0.68984 0.03588 0.69193 0.03519 C 0.69453 0.03426 0.69726 0.03403 0.69987 0.03357 C 0.70391 0.03241 0.70794 0.03102 0.71224 0.03033 C 0.71536 0.02986 0.71862 0.0294 0.72174 0.02871 C 0.72383 0.02824 0.72591 0.02778 0.72786 0.02708 C 0.72943 0.02662 0.73112 0.02593 0.73255 0.02546 C 0.73568 0.02477 0.7388 0.02454 0.74193 0.02384 C 0.74414 0.02338 0.74609 0.02246 0.74818 0.02222 C 0.75443 0.0213 0.76068 0.0213 0.76693 0.0206 C 0.78151 0.0169 0.76406 0.02107 0.79049 0.01736 C 0.79271 0.01713 0.7944 0.01621 0.79661 0.01574 C 0.80169 0.01458 0.80716 0.01366 0.81237 0.01273 C 0.81484 0.01204 0.81745 0.01111 0.82018 0.01111 C 0.86341 0.00602 0.80924 0.01227 0.84518 0.00764 C 0.84974 0.00718 0.85456 0.00671 0.85911 0.00602 C 0.86263 0.00579 0.88281 0.00301 0.88581 0.00301 C 0.90299 0.00255 0.92005 0.00301 0.9375 0.00301 " pathEditMode="relative" rAng="0" ptsTypes="AAAAAAAAAAAAAAAAAAAAAAAAAAAAAAAAAAAAAAAAAAAAAAAA">
                                      <p:cBhvr>
                                        <p:cTn id="14" dur="3000" fill="hold"/>
                                        <p:tgtEl>
                                          <p:spTgt spid="7"/>
                                        </p:tgtEl>
                                        <p:attrNameLst>
                                          <p:attrName>ppt_x</p:attrName>
                                          <p:attrName>ppt_y</p:attrName>
                                        </p:attrNameLst>
                                      </p:cBhvr>
                                      <p:rCtr x="46875" y="1829"/>
                                    </p:animMotion>
                                  </p:childTnLst>
                                  <p:subTnLst>
                                    <p:audio>
                                      <p:cMediaNode>
                                        <p:cTn display="0" masterRel="sameClick">
                                          <p:stCondLst>
                                            <p:cond evt="begin" delay="0">
                                              <p:tn val="13"/>
                                            </p:cond>
                                          </p:stCondLst>
                                          <p:endCondLst>
                                            <p:cond evt="onStopAudio" delay="0">
                                              <p:tgtEl>
                                                <p:sldTgt/>
                                              </p:tgtEl>
                                            </p:cond>
                                          </p:endCondLst>
                                        </p:cTn>
                                        <p:tgtEl>
                                          <p:sndTgt r:embed="rId2" name="chimes.wav"/>
                                        </p:tgtEl>
                                      </p:cMediaNode>
                                    </p:audio>
                                  </p:subTnLst>
                                </p:cTn>
                              </p:par>
                            </p:childTnLst>
                          </p:cTn>
                        </p:par>
                        <p:par>
                          <p:cTn id="15" fill="hold">
                            <p:stCondLst>
                              <p:cond delay="4250"/>
                            </p:stCondLst>
                            <p:childTnLst>
                              <p:par>
                                <p:cTn id="16" presetID="14" presetClass="entr" presetSubtype="10"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randombar(horizontal)">
                                      <p:cBhvr>
                                        <p:cTn id="18" dur="500"/>
                                        <p:tgtEl>
                                          <p:spTgt spid="4"/>
                                        </p:tgtEl>
                                      </p:cBhvr>
                                    </p:animEffect>
                                  </p:childTnLst>
                                </p:cTn>
                              </p:par>
                            </p:childTnLst>
                          </p:cTn>
                        </p:par>
                        <p:par>
                          <p:cTn id="19" fill="hold">
                            <p:stCondLst>
                              <p:cond delay="4750"/>
                            </p:stCondLst>
                            <p:childTnLst>
                              <p:par>
                                <p:cTn id="20" presetID="47" presetClass="entr" presetSubtype="0"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750"/>
                                        <p:tgtEl>
                                          <p:spTgt spid="6"/>
                                        </p:tgtEl>
                                      </p:cBhvr>
                                    </p:animEffect>
                                    <p:anim calcmode="lin" valueType="num">
                                      <p:cBhvr>
                                        <p:cTn id="23" dur="750" fill="hold"/>
                                        <p:tgtEl>
                                          <p:spTgt spid="6"/>
                                        </p:tgtEl>
                                        <p:attrNameLst>
                                          <p:attrName>ppt_x</p:attrName>
                                        </p:attrNameLst>
                                      </p:cBhvr>
                                      <p:tavLst>
                                        <p:tav tm="0">
                                          <p:val>
                                            <p:strVal val="#ppt_x"/>
                                          </p:val>
                                        </p:tav>
                                        <p:tav tm="100000">
                                          <p:val>
                                            <p:strVal val="#ppt_x"/>
                                          </p:val>
                                        </p:tav>
                                      </p:tavLst>
                                    </p:anim>
                                    <p:anim calcmode="lin" valueType="num">
                                      <p:cBhvr>
                                        <p:cTn id="24" dur="750" fill="hold"/>
                                        <p:tgtEl>
                                          <p:spTgt spid="6"/>
                                        </p:tgtEl>
                                        <p:attrNameLst>
                                          <p:attrName>ppt_y</p:attrName>
                                        </p:attrNameLst>
                                      </p:cBhvr>
                                      <p:tavLst>
                                        <p:tav tm="0">
                                          <p:val>
                                            <p:strVal val="#ppt_y-.1"/>
                                          </p:val>
                                        </p:tav>
                                        <p:tav tm="100000">
                                          <p:val>
                                            <p:strVal val="#ppt_y"/>
                                          </p:val>
                                        </p:tav>
                                      </p:tavLst>
                                    </p:anim>
                                  </p:childTnLst>
                                </p:cTn>
                              </p:par>
                            </p:childTnLst>
                          </p:cTn>
                        </p:par>
                        <p:par>
                          <p:cTn id="25" fill="hold">
                            <p:stCondLst>
                              <p:cond delay="5500"/>
                            </p:stCondLst>
                            <p:childTnLst>
                              <p:par>
                                <p:cTn id="26" presetID="38" presetClass="entr" presetSubtype="0" accel="50000" fill="hold" nodeType="afterEffect">
                                  <p:stCondLst>
                                    <p:cond delay="0"/>
                                  </p:stCondLst>
                                  <p:iterate type="lt">
                                    <p:tmPct val="50000"/>
                                  </p:iterate>
                                  <p:childTnLst>
                                    <p:set>
                                      <p:cBhvr>
                                        <p:cTn id="27" dur="1" fill="hold">
                                          <p:stCondLst>
                                            <p:cond delay="0"/>
                                          </p:stCondLst>
                                        </p:cTn>
                                        <p:tgtEl>
                                          <p:spTgt spid="5"/>
                                        </p:tgtEl>
                                        <p:attrNameLst>
                                          <p:attrName>style.visibility</p:attrName>
                                        </p:attrNameLst>
                                      </p:cBhvr>
                                      <p:to>
                                        <p:strVal val="visible"/>
                                      </p:to>
                                    </p:set>
                                    <p:set>
                                      <p:cBhvr>
                                        <p:cTn id="28" dur="228" fill="hold">
                                          <p:stCondLst>
                                            <p:cond delay="0"/>
                                          </p:stCondLst>
                                        </p:cTn>
                                        <p:tgtEl>
                                          <p:spTgt spid="5"/>
                                        </p:tgtEl>
                                        <p:attrNameLst>
                                          <p:attrName>style.rotation</p:attrName>
                                        </p:attrNameLst>
                                      </p:cBhvr>
                                      <p:to>
                                        <p:strVal val="-45.0"/>
                                      </p:to>
                                    </p:set>
                                    <p:anim calcmode="lin" valueType="num">
                                      <p:cBhvr>
                                        <p:cTn id="29" dur="228" fill="hold">
                                          <p:stCondLst>
                                            <p:cond delay="228"/>
                                          </p:stCondLst>
                                        </p:cTn>
                                        <p:tgtEl>
                                          <p:spTgt spid="5"/>
                                        </p:tgtEl>
                                        <p:attrNameLst>
                                          <p:attrName>style.rotation</p:attrName>
                                        </p:attrNameLst>
                                      </p:cBhvr>
                                      <p:tavLst>
                                        <p:tav tm="0">
                                          <p:val>
                                            <p:fltVal val="-45"/>
                                          </p:val>
                                        </p:tav>
                                        <p:tav tm="69900">
                                          <p:val>
                                            <p:fltVal val="45"/>
                                          </p:val>
                                        </p:tav>
                                        <p:tav tm="100000">
                                          <p:val>
                                            <p:fltVal val="0"/>
                                          </p:val>
                                        </p:tav>
                                      </p:tavLst>
                                    </p:anim>
                                    <p:anim calcmode="lin" valueType="num">
                                      <p:cBhvr>
                                        <p:cTn id="30" dur="228" fill="hold">
                                          <p:stCondLst>
                                            <p:cond delay="0"/>
                                          </p:stCondLst>
                                        </p:cTn>
                                        <p:tgtEl>
                                          <p:spTgt spid="5"/>
                                        </p:tgtEl>
                                        <p:attrNameLst>
                                          <p:attrName>ppt_y</p:attrName>
                                        </p:attrNameLst>
                                      </p:cBhvr>
                                      <p:tavLst>
                                        <p:tav tm="0">
                                          <p:val>
                                            <p:strVal val="#ppt_y-1"/>
                                          </p:val>
                                        </p:tav>
                                        <p:tav tm="100000">
                                          <p:val>
                                            <p:strVal val="#ppt_y-(0.354*#ppt_w-0.172*#ppt_h)"/>
                                          </p:val>
                                        </p:tav>
                                      </p:tavLst>
                                    </p:anim>
                                    <p:anim calcmode="lin" valueType="num">
                                      <p:cBhvr>
                                        <p:cTn id="31" dur="78" decel="50000" autoRev="1" fill="hold">
                                          <p:stCondLst>
                                            <p:cond delay="228"/>
                                          </p:stCondLst>
                                        </p:cTn>
                                        <p:tgtEl>
                                          <p:spTgt spid="5"/>
                                        </p:tgtEl>
                                        <p:attrNameLst>
                                          <p:attrName>ppt_y</p:attrName>
                                        </p:attrNameLst>
                                      </p:cBhvr>
                                      <p:tavLst>
                                        <p:tav tm="0">
                                          <p:val>
                                            <p:strVal val="#ppt_y-(0.354*#ppt_w-0.172*#ppt_h)"/>
                                          </p:val>
                                        </p:tav>
                                        <p:tav tm="100000">
                                          <p:val>
                                            <p:strVal val="#ppt_y-(0.354*#ppt_w-0.172*#ppt_h)-#ppt_h/2"/>
                                          </p:val>
                                        </p:tav>
                                      </p:tavLst>
                                    </p:anim>
                                    <p:anim calcmode="lin" valueType="num">
                                      <p:cBhvr>
                                        <p:cTn id="32" dur="68" fill="hold">
                                          <p:stCondLst>
                                            <p:cond delay="432"/>
                                          </p:stCondLst>
                                        </p:cTn>
                                        <p:tgtEl>
                                          <p:spTgt spid="5"/>
                                        </p:tgtEl>
                                        <p:attrNameLst>
                                          <p:attrName>ppt_y</p:attrName>
                                        </p:attrNameLst>
                                      </p:cBhvr>
                                      <p:tavLst>
                                        <p:tav tm="0">
                                          <p:val>
                                            <p:strVal val="#ppt_y-(0.354*#ppt_w-0.172*#ppt_h)"/>
                                          </p:val>
                                        </p:tav>
                                        <p:tav tm="100000">
                                          <p:val>
                                            <p:strVal val="#ppt_y"/>
                                          </p:val>
                                        </p:tav>
                                      </p:tavLst>
                                    </p:anim>
                                  </p:childTnLst>
                                </p:cTn>
                              </p:par>
                            </p:childTnLst>
                          </p:cTn>
                        </p:par>
                        <p:par>
                          <p:cTn id="33" fill="hold">
                            <p:stCondLst>
                              <p:cond delay="12000"/>
                            </p:stCondLst>
                            <p:childTnLst>
                              <p:par>
                                <p:cTn id="34" presetID="26" presetClass="emph" presetSubtype="0" fill="hold" nodeType="afterEffect">
                                  <p:stCondLst>
                                    <p:cond delay="0"/>
                                  </p:stCondLst>
                                  <p:iterate type="lt">
                                    <p:tmPct val="0"/>
                                  </p:iterate>
                                  <p:childTnLst>
                                    <p:animEffect transition="out" filter="fade">
                                      <p:cBhvr>
                                        <p:cTn id="35" dur="500" tmFilter="0, 0; .2, .5; .8, .5; 1, 0"/>
                                        <p:tgtEl>
                                          <p:spTgt spid="5"/>
                                        </p:tgtEl>
                                      </p:cBhvr>
                                    </p:animEffect>
                                    <p:animScale>
                                      <p:cBhvr>
                                        <p:cTn id="36"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Hình ảnh Nền Nền Màu Vàng Nhạt, Nền Màu Vàng Nhạt Vector Nền Và Tập Tin Tải  về Miễn Phí | Pngtree">
            <a:extLst>
              <a:ext uri="{FF2B5EF4-FFF2-40B4-BE49-F238E27FC236}">
                <a16:creationId xmlns:a16="http://schemas.microsoft.com/office/drawing/2014/main" id="{530A1472-978D-48E1-AF49-B8BF0685B1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09338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63421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v">
            <a:hlinkClick r:id="" action="ppaction://media"/>
            <a:extLst>
              <a:ext uri="{FF2B5EF4-FFF2-40B4-BE49-F238E27FC236}">
                <a16:creationId xmlns:a16="http://schemas.microsoft.com/office/drawing/2014/main" id="{504F6511-F937-4F93-AE32-7DFACE5C3A7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rot="5400000" flipH="1">
            <a:off x="2768915" y="-3927002"/>
            <a:ext cx="6756133" cy="14610138"/>
          </a:xfrm>
          <a:prstGeom prst="rect">
            <a:avLst/>
          </a:prstGeom>
        </p:spPr>
      </p:pic>
    </p:spTree>
    <p:extLst>
      <p:ext uri="{BB962C8B-B14F-4D97-AF65-F5344CB8AC3E}">
        <p14:creationId xmlns:p14="http://schemas.microsoft.com/office/powerpoint/2010/main" val="1418828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38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p:cNvSpPr txBox="1"/>
          <p:nvPr/>
        </p:nvSpPr>
        <p:spPr>
          <a:xfrm>
            <a:off x="4032145" y="46227"/>
            <a:ext cx="3932004" cy="584775"/>
          </a:xfrm>
          <a:prstGeom prst="rect">
            <a:avLst/>
          </a:prstGeom>
          <a:solidFill>
            <a:schemeClr val="bg1"/>
          </a:solidFill>
        </p:spPr>
        <p:txBody>
          <a:bodyPr wrap="square" rtlCol="0">
            <a:spAutoFit/>
          </a:bodyPr>
          <a:lstStyle/>
          <a:p>
            <a:pPr algn="ctr"/>
            <a:r>
              <a:rPr lang="vi-VN" sz="3200" b="1" dirty="0">
                <a:solidFill>
                  <a:srgbClr val="FF0000"/>
                </a:solidFill>
                <a:latin typeface="Times New Roman" panose="02020603050405020304" pitchFamily="18" charset="0"/>
                <a:cs typeface="Times New Roman" panose="02020603050405020304" pitchFamily="18" charset="0"/>
              </a:rPr>
              <a:t>Rồng rắn lên mây</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426210" y="559218"/>
            <a:ext cx="11339580" cy="6124754"/>
          </a:xfrm>
          <a:prstGeom prst="rect">
            <a:avLst/>
          </a:prstGeom>
          <a:noFill/>
        </p:spPr>
        <p:txBody>
          <a:bodyPr wrap="square" rtlCol="0">
            <a:spAutoFit/>
          </a:bodyPr>
          <a:lstStyle/>
          <a:p>
            <a:pPr marL="44450" algn="just"/>
            <a:r>
              <a:rPr lang="vi-VN" sz="2800" dirty="0">
                <a:latin typeface="Times New Roman" pitchFamily="18" charset="0"/>
                <a:cs typeface="Times New Roman" pitchFamily="18" charset="0"/>
              </a:rPr>
              <a:t>         Rồng rắn lên mây là một trò chơi vui nhộn. Năm, sáu bạn túm áo nhau làm rồng rắn. Một bạn làm thầy thuốc, đứng đối diện với rồng rắn.</a:t>
            </a:r>
          </a:p>
          <a:p>
            <a:pPr marL="44450" algn="just"/>
            <a:r>
              <a:rPr lang="vi-VN" sz="2800" dirty="0">
                <a:latin typeface="Times New Roman" pitchFamily="18" charset="0"/>
                <a:cs typeface="Times New Roman" pitchFamily="18" charset="0"/>
              </a:rPr>
              <a:t>         Rồng rắn vừa đi vòng vèo vừa hát:</a:t>
            </a:r>
          </a:p>
          <a:p>
            <a:pPr marL="44450" algn="just"/>
            <a:r>
              <a:rPr lang="vi-VN" sz="2800" dirty="0">
                <a:latin typeface="Times New Roman" pitchFamily="18" charset="0"/>
                <a:cs typeface="Times New Roman" pitchFamily="18" charset="0"/>
              </a:rPr>
              <a:t>		          Rồng rắn lên mây</a:t>
            </a:r>
          </a:p>
          <a:p>
            <a:pPr marL="44450" algn="just"/>
            <a:r>
              <a:rPr lang="vi-VN" sz="2800" dirty="0">
                <a:latin typeface="Times New Roman" pitchFamily="18" charset="0"/>
                <a:cs typeface="Times New Roman" pitchFamily="18" charset="0"/>
              </a:rPr>
              <a:t>		          Thấy cây núc n</a:t>
            </a:r>
            <a:r>
              <a:rPr lang="en-US" sz="2800" dirty="0">
                <a:latin typeface="Times New Roman" pitchFamily="18" charset="0"/>
                <a:cs typeface="Times New Roman" pitchFamily="18" charset="0"/>
              </a:rPr>
              <a:t>á</a:t>
            </a:r>
            <a:r>
              <a:rPr lang="vi-VN" sz="2800" dirty="0">
                <a:latin typeface="Times New Roman" pitchFamily="18" charset="0"/>
                <a:cs typeface="Times New Roman" pitchFamily="18" charset="0"/>
              </a:rPr>
              <a:t>c</a:t>
            </a:r>
          </a:p>
          <a:p>
            <a:pPr marL="44450" algn="just"/>
            <a:r>
              <a:rPr lang="vi-VN" sz="2800" dirty="0">
                <a:latin typeface="Times New Roman" pitchFamily="18" charset="0"/>
                <a:cs typeface="Times New Roman" pitchFamily="18" charset="0"/>
              </a:rPr>
              <a:t>		          Hỏi thăm thầy thuốc</a:t>
            </a:r>
          </a:p>
          <a:p>
            <a:pPr marL="44450" algn="just"/>
            <a:r>
              <a:rPr lang="vi-VN" sz="2800" dirty="0">
                <a:latin typeface="Times New Roman" pitchFamily="18" charset="0"/>
                <a:cs typeface="Times New Roman" pitchFamily="18" charset="0"/>
              </a:rPr>
              <a:t>		          Có nhà hay không?</a:t>
            </a:r>
          </a:p>
          <a:p>
            <a:pPr marL="44450" algn="just"/>
            <a:r>
              <a:rPr lang="vi-VN" sz="2800" dirty="0">
                <a:latin typeface="Times New Roman" pitchFamily="18" charset="0"/>
                <a:cs typeface="Times New Roman" pitchFamily="18" charset="0"/>
              </a:rPr>
              <a:t>          Nếu thầy nói “không” thì rồng rắn đi tiếp. Nếu thầy nói “có” thì rồng rắn hỏi xin thuốc cho con và đồng ý cho thầy bắt khúc đuôi.</a:t>
            </a:r>
          </a:p>
          <a:p>
            <a:pPr marL="44450" algn="just"/>
            <a:r>
              <a:rPr lang="vi-VN" sz="2800" dirty="0">
                <a:latin typeface="Times New Roman" pitchFamily="18" charset="0"/>
                <a:cs typeface="Times New Roman" pitchFamily="18" charset="0"/>
              </a:rPr>
              <a:t>          Thầy thuốc tìm cách bắt khúc đuôi. Bạn làm đầu dang tay cản thầy thuốc, bạn làm đuôi tìm cách tránh thầy. Nếu bạn khúc đuôi để thầy bắt được thì đổi vai làm thầy thuốc. Nếu bạn khúc giữa để đứt thì đổi vai làm đuôi. Trò chơi cứ tiếp tục.</a:t>
            </a:r>
          </a:p>
          <a:p>
            <a:pPr marL="266700" algn="just"/>
            <a:r>
              <a:rPr lang="vi-VN" sz="2800" dirty="0">
                <a:latin typeface="Times New Roman" pitchFamily="18" charset="0"/>
                <a:cs typeface="Times New Roman" pitchFamily="18" charset="0"/>
              </a:rPr>
              <a:t>		</a:t>
            </a:r>
            <a:r>
              <a:rPr lang="en-US" sz="2800" dirty="0">
                <a:latin typeface="Times New Roman" pitchFamily="18" charset="0"/>
                <a:cs typeface="Times New Roman" pitchFamily="18" charset="0"/>
              </a:rPr>
              <a:t>                     </a:t>
            </a:r>
            <a:r>
              <a:rPr lang="vi-VN" sz="2800" dirty="0">
                <a:latin typeface="Times New Roman" pitchFamily="18" charset="0"/>
                <a:cs typeface="Times New Roman" pitchFamily="18" charset="0"/>
              </a:rPr>
              <a:t>(Theo 101 trò chơi dân gian dành cho trẻ Mầm non) </a:t>
            </a:r>
          </a:p>
        </p:txBody>
      </p:sp>
      <p:pic>
        <p:nvPicPr>
          <p:cNvPr id="12" name="Picture 11"/>
          <p:cNvPicPr>
            <a:picLocks noChangeAspect="1"/>
          </p:cNvPicPr>
          <p:nvPr/>
        </p:nvPicPr>
        <p:blipFill rotWithShape="1">
          <a:blip r:embed="rId2"/>
          <a:srcRect l="43305" b="50490"/>
          <a:stretch>
            <a:fillRect/>
          </a:stretch>
        </p:blipFill>
        <p:spPr>
          <a:xfrm>
            <a:off x="6781859" y="1667555"/>
            <a:ext cx="4989804" cy="1839186"/>
          </a:xfrm>
          <a:prstGeom prst="rect">
            <a:avLst/>
          </a:prstGeom>
          <a:ln>
            <a:noFill/>
          </a:ln>
          <a:effectLst>
            <a:softEdge rad="112500"/>
          </a:effectLst>
        </p:spPr>
      </p:pic>
      <p:sp>
        <p:nvSpPr>
          <p:cNvPr id="2" name="Rectangle 1">
            <a:extLst>
              <a:ext uri="{FF2B5EF4-FFF2-40B4-BE49-F238E27FC236}">
                <a16:creationId xmlns:a16="http://schemas.microsoft.com/office/drawing/2014/main" id="{78355472-3398-4610-B9AA-4F04A9B41B00}"/>
              </a:ext>
            </a:extLst>
          </p:cNvPr>
          <p:cNvSpPr/>
          <p:nvPr/>
        </p:nvSpPr>
        <p:spPr>
          <a:xfrm>
            <a:off x="9238268" y="0"/>
            <a:ext cx="2953732" cy="300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6C7A10B-0FD0-4DF1-8059-A372AC478E99}"/>
              </a:ext>
            </a:extLst>
          </p:cNvPr>
          <p:cNvSpPr txBox="1"/>
          <p:nvPr/>
        </p:nvSpPr>
        <p:spPr>
          <a:xfrm>
            <a:off x="426210" y="559218"/>
            <a:ext cx="11339580" cy="954107"/>
          </a:xfrm>
          <a:prstGeom prst="rect">
            <a:avLst/>
          </a:prstGeom>
          <a:noFill/>
        </p:spPr>
        <p:txBody>
          <a:bodyPr wrap="square" rtlCol="0">
            <a:spAutoFit/>
          </a:bodyPr>
          <a:lstStyle/>
          <a:p>
            <a:pPr marL="44450" algn="just"/>
            <a:r>
              <a:rPr lang="vi-VN" sz="2800" dirty="0">
                <a:latin typeface="Times New Roman" pitchFamily="18" charset="0"/>
                <a:cs typeface="Times New Roman" pitchFamily="18" charset="0"/>
              </a:rPr>
              <a:t>         </a:t>
            </a:r>
            <a:r>
              <a:rPr lang="vi-VN" sz="2800" dirty="0">
                <a:solidFill>
                  <a:schemeClr val="accent2"/>
                </a:solidFill>
                <a:latin typeface="Times New Roman" pitchFamily="18" charset="0"/>
                <a:cs typeface="Times New Roman" pitchFamily="18" charset="0"/>
              </a:rPr>
              <a:t>Rồng rắn lên mây là một trò chơi vui nhộn. Năm, sáu bạn túm áo nhau làm rồng rắn. Một bạn làm thầy thuốc, đứng đối diện với rồng rắn.</a:t>
            </a:r>
            <a:r>
              <a:rPr lang="vi-VN" sz="2800" dirty="0">
                <a:latin typeface="Times New Roman" pitchFamily="18" charset="0"/>
                <a:cs typeface="Times New Roman" pitchFamily="18" charset="0"/>
              </a:rPr>
              <a:t>   </a:t>
            </a:r>
          </a:p>
        </p:txBody>
      </p:sp>
      <p:sp>
        <p:nvSpPr>
          <p:cNvPr id="8" name="TextBox 7">
            <a:extLst>
              <a:ext uri="{FF2B5EF4-FFF2-40B4-BE49-F238E27FC236}">
                <a16:creationId xmlns:a16="http://schemas.microsoft.com/office/drawing/2014/main" id="{83A59FA8-FED1-4F5C-B507-3C1BA2849FB2}"/>
              </a:ext>
            </a:extLst>
          </p:cNvPr>
          <p:cNvSpPr txBox="1"/>
          <p:nvPr/>
        </p:nvSpPr>
        <p:spPr>
          <a:xfrm>
            <a:off x="424207" y="980399"/>
            <a:ext cx="11360437" cy="3945074"/>
          </a:xfrm>
          <a:prstGeom prst="rect">
            <a:avLst/>
          </a:prstGeom>
          <a:noFill/>
        </p:spPr>
        <p:txBody>
          <a:bodyPr wrap="square" rtlCol="0">
            <a:spAutoFit/>
          </a:bodyPr>
          <a:lstStyle/>
          <a:p>
            <a:pPr marL="44450" algn="just"/>
            <a:endParaRPr lang="vi-VN" sz="2800" dirty="0">
              <a:solidFill>
                <a:schemeClr val="accent1"/>
              </a:solidFill>
              <a:latin typeface="Times New Roman" pitchFamily="18" charset="0"/>
              <a:cs typeface="Times New Roman" pitchFamily="18" charset="0"/>
            </a:endParaRPr>
          </a:p>
          <a:p>
            <a:pPr marL="44450" algn="just"/>
            <a:r>
              <a:rPr lang="vi-VN" sz="2800" dirty="0">
                <a:solidFill>
                  <a:schemeClr val="accent1"/>
                </a:solidFill>
                <a:latin typeface="Times New Roman" pitchFamily="18" charset="0"/>
                <a:cs typeface="Times New Roman" pitchFamily="18" charset="0"/>
              </a:rPr>
              <a:t>         Rồng rắn vừa đi vòng vèo vừa hát:</a:t>
            </a:r>
          </a:p>
          <a:p>
            <a:pPr marL="44450" algn="just"/>
            <a:r>
              <a:rPr lang="vi-VN" sz="2800" dirty="0">
                <a:solidFill>
                  <a:schemeClr val="accent1"/>
                </a:solidFill>
                <a:latin typeface="Times New Roman" pitchFamily="18" charset="0"/>
                <a:cs typeface="Times New Roman" pitchFamily="18" charset="0"/>
              </a:rPr>
              <a:t>		          Rồng rắn lên mây</a:t>
            </a:r>
          </a:p>
          <a:p>
            <a:pPr marL="44450" algn="just"/>
            <a:r>
              <a:rPr lang="vi-VN" sz="2800" dirty="0">
                <a:solidFill>
                  <a:schemeClr val="accent1"/>
                </a:solidFill>
                <a:latin typeface="Times New Roman" pitchFamily="18" charset="0"/>
                <a:cs typeface="Times New Roman" pitchFamily="18" charset="0"/>
              </a:rPr>
              <a:t>		          Thấy cây núc </a:t>
            </a:r>
            <a:r>
              <a:rPr lang="en-US" sz="2800" dirty="0" err="1">
                <a:solidFill>
                  <a:schemeClr val="accent1"/>
                </a:solidFill>
                <a:latin typeface="Times New Roman" pitchFamily="18" charset="0"/>
                <a:cs typeface="Times New Roman" pitchFamily="18" charset="0"/>
              </a:rPr>
              <a:t>nác</a:t>
            </a:r>
            <a:endParaRPr lang="vi-VN" sz="2800" dirty="0">
              <a:solidFill>
                <a:schemeClr val="accent1"/>
              </a:solidFill>
              <a:latin typeface="Times New Roman" pitchFamily="18" charset="0"/>
              <a:cs typeface="Times New Roman" pitchFamily="18" charset="0"/>
            </a:endParaRPr>
          </a:p>
          <a:p>
            <a:pPr marL="44450" algn="just"/>
            <a:r>
              <a:rPr lang="vi-VN" sz="2800" dirty="0">
                <a:solidFill>
                  <a:schemeClr val="accent1"/>
                </a:solidFill>
                <a:latin typeface="Times New Roman" pitchFamily="18" charset="0"/>
                <a:cs typeface="Times New Roman" pitchFamily="18" charset="0"/>
              </a:rPr>
              <a:t>		          Hỏi thăm thầy thuốc</a:t>
            </a:r>
          </a:p>
          <a:p>
            <a:pPr marL="44450" algn="just"/>
            <a:r>
              <a:rPr lang="vi-VN" sz="2800" dirty="0">
                <a:solidFill>
                  <a:schemeClr val="accent1"/>
                </a:solidFill>
                <a:latin typeface="Times New Roman" pitchFamily="18" charset="0"/>
                <a:cs typeface="Times New Roman" pitchFamily="18" charset="0"/>
              </a:rPr>
              <a:t>		          Có nhà hay không?</a:t>
            </a:r>
          </a:p>
          <a:p>
            <a:pPr marL="44450" algn="just"/>
            <a:r>
              <a:rPr lang="vi-VN" sz="2800" dirty="0">
                <a:solidFill>
                  <a:schemeClr val="accent1"/>
                </a:solidFill>
                <a:latin typeface="Times New Roman" pitchFamily="18" charset="0"/>
                <a:cs typeface="Times New Roman" pitchFamily="18" charset="0"/>
              </a:rPr>
              <a:t>          Nếu thầy nói “không” thì rồng rắn đi tiếp. Nếu thầy nói “có” thì rồng rắn hỏi xin thuốc cho con và đồng ý cho thầy bắt khúc đuôi.</a:t>
            </a:r>
          </a:p>
          <a:p>
            <a:pPr marL="44450" algn="just"/>
            <a:r>
              <a:rPr lang="vi-VN" sz="2800" dirty="0">
                <a:solidFill>
                  <a:schemeClr val="accent1"/>
                </a:solidFill>
                <a:latin typeface="Times New Roman" pitchFamily="18" charset="0"/>
                <a:cs typeface="Times New Roman" pitchFamily="18" charset="0"/>
              </a:rPr>
              <a:t>          </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video">
            <a:hlinkClick r:id="" action="ppaction://media"/>
            <a:extLst>
              <a:ext uri="{FF2B5EF4-FFF2-40B4-BE49-F238E27FC236}">
                <a16:creationId xmlns:a16="http://schemas.microsoft.com/office/drawing/2014/main" id="{80842F15-656F-457F-BDB0-9F03E889814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75470" y="309531"/>
            <a:ext cx="13491701" cy="6238937"/>
          </a:xfrm>
          <a:prstGeom prst="rect">
            <a:avLst/>
          </a:prstGeom>
        </p:spPr>
      </p:pic>
    </p:spTree>
    <p:extLst>
      <p:ext uri="{BB962C8B-B14F-4D97-AF65-F5344CB8AC3E}">
        <p14:creationId xmlns:p14="http://schemas.microsoft.com/office/powerpoint/2010/main" val="3707976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4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20+ Trò chơi dân gian Việt Nam dành cho trẻ em phổ biến nhất">
            <a:extLst>
              <a:ext uri="{FF2B5EF4-FFF2-40B4-BE49-F238E27FC236}">
                <a16:creationId xmlns:a16="http://schemas.microsoft.com/office/drawing/2014/main" id="{04BCA213-24ED-44F7-9332-2F54A89C8DC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4252798" cy="239219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D915CFC-F09D-447C-845D-9CA534D441AF}"/>
              </a:ext>
            </a:extLst>
          </p:cNvPr>
          <p:cNvSpPr txBox="1"/>
          <p:nvPr/>
        </p:nvSpPr>
        <p:spPr>
          <a:xfrm>
            <a:off x="1236222" y="2392199"/>
            <a:ext cx="2026762" cy="523220"/>
          </a:xfrm>
          <a:prstGeom prst="rect">
            <a:avLst/>
          </a:prstGeom>
          <a:noFill/>
        </p:spPr>
        <p:txBody>
          <a:bodyPr wrap="square" rtlCol="0">
            <a:spAutoFit/>
          </a:bodyPr>
          <a:lstStyle/>
          <a:p>
            <a:r>
              <a:rPr lang="en-US" sz="2800" dirty="0" err="1"/>
              <a:t>Nhảy</a:t>
            </a:r>
            <a:r>
              <a:rPr lang="en-US" sz="2800" dirty="0"/>
              <a:t> </a:t>
            </a:r>
            <a:r>
              <a:rPr lang="en-US" sz="2800" dirty="0" err="1"/>
              <a:t>dây</a:t>
            </a:r>
            <a:endParaRPr lang="en-US" sz="2800" dirty="0"/>
          </a:p>
        </p:txBody>
      </p:sp>
      <p:pic>
        <p:nvPicPr>
          <p:cNvPr id="1028" name="Picture 4" descr="Top 100 trò chơi dân gian Việt Nam phổ biến cho các mẹ tham khảo">
            <a:extLst>
              <a:ext uri="{FF2B5EF4-FFF2-40B4-BE49-F238E27FC236}">
                <a16:creationId xmlns:a16="http://schemas.microsoft.com/office/drawing/2014/main" id="{25D67B22-11E2-4203-A2AA-A9C3CA4B2C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2798" y="0"/>
            <a:ext cx="4100660" cy="239219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rò chơi dân gian là gì? Nguồn gốc lịch sử trò chơi dân gian Việt Nam">
            <a:extLst>
              <a:ext uri="{FF2B5EF4-FFF2-40B4-BE49-F238E27FC236}">
                <a16:creationId xmlns:a16="http://schemas.microsoft.com/office/drawing/2014/main" id="{3872793C-7531-49C0-8388-AABE05D379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53458" y="0"/>
            <a:ext cx="3838542" cy="239219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Rộn ràng các trò chơi dân gian trong ngày Tết cổ truyền | Văn hóa |  Vietnam+ (VietnamPlus)">
            <a:extLst>
              <a:ext uri="{FF2B5EF4-FFF2-40B4-BE49-F238E27FC236}">
                <a16:creationId xmlns:a16="http://schemas.microsoft.com/office/drawing/2014/main" id="{DEB26657-56D3-4E36-A467-1F883024EA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637" y="3044858"/>
            <a:ext cx="4151524" cy="301677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Tổng hợp tên các trò chơi dân gian Việt Nam thú vị, bổ ích">
            <a:extLst>
              <a:ext uri="{FF2B5EF4-FFF2-40B4-BE49-F238E27FC236}">
                <a16:creationId xmlns:a16="http://schemas.microsoft.com/office/drawing/2014/main" id="{EA842FEA-2A48-4D7F-82FE-F819EA6971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53458" y="3044854"/>
            <a:ext cx="3838543" cy="301677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452F510A-B57C-4577-94B3-0B91943A6EB9}"/>
              </a:ext>
            </a:extLst>
          </p:cNvPr>
          <p:cNvSpPr txBox="1"/>
          <p:nvPr/>
        </p:nvSpPr>
        <p:spPr>
          <a:xfrm>
            <a:off x="5088278" y="2392199"/>
            <a:ext cx="2747229" cy="523220"/>
          </a:xfrm>
          <a:prstGeom prst="rect">
            <a:avLst/>
          </a:prstGeom>
          <a:noFill/>
        </p:spPr>
        <p:txBody>
          <a:bodyPr wrap="square" rtlCol="0">
            <a:spAutoFit/>
          </a:bodyPr>
          <a:lstStyle/>
          <a:p>
            <a:r>
              <a:rPr lang="en-US" sz="2800" dirty="0" err="1"/>
              <a:t>Bịt</a:t>
            </a:r>
            <a:r>
              <a:rPr lang="en-US" sz="2800" dirty="0"/>
              <a:t> </a:t>
            </a:r>
            <a:r>
              <a:rPr lang="en-US" sz="2800" dirty="0" err="1"/>
              <a:t>mắt</a:t>
            </a:r>
            <a:r>
              <a:rPr lang="en-US" sz="2800" dirty="0"/>
              <a:t> </a:t>
            </a:r>
            <a:r>
              <a:rPr lang="en-US" sz="2800" dirty="0" err="1"/>
              <a:t>bắt</a:t>
            </a:r>
            <a:r>
              <a:rPr lang="en-US" sz="2800" dirty="0"/>
              <a:t> </a:t>
            </a:r>
            <a:r>
              <a:rPr lang="en-US" sz="2800" dirty="0" err="1"/>
              <a:t>dê</a:t>
            </a:r>
            <a:endParaRPr lang="en-US" sz="2800" dirty="0"/>
          </a:p>
        </p:txBody>
      </p:sp>
      <p:sp>
        <p:nvSpPr>
          <p:cNvPr id="10" name="TextBox 9">
            <a:extLst>
              <a:ext uri="{FF2B5EF4-FFF2-40B4-BE49-F238E27FC236}">
                <a16:creationId xmlns:a16="http://schemas.microsoft.com/office/drawing/2014/main" id="{49656BA6-4F19-4EC9-B587-8611E2A132A1}"/>
              </a:ext>
            </a:extLst>
          </p:cNvPr>
          <p:cNvSpPr txBox="1"/>
          <p:nvPr/>
        </p:nvSpPr>
        <p:spPr>
          <a:xfrm>
            <a:off x="9100485" y="2385309"/>
            <a:ext cx="2747229" cy="523220"/>
          </a:xfrm>
          <a:prstGeom prst="rect">
            <a:avLst/>
          </a:prstGeom>
          <a:noFill/>
        </p:spPr>
        <p:txBody>
          <a:bodyPr wrap="square" rtlCol="0">
            <a:spAutoFit/>
          </a:bodyPr>
          <a:lstStyle/>
          <a:p>
            <a:r>
              <a:rPr lang="en-US" sz="2800" dirty="0" err="1"/>
              <a:t>Nhảy</a:t>
            </a:r>
            <a:r>
              <a:rPr lang="en-US" sz="2800" dirty="0"/>
              <a:t> bao </a:t>
            </a:r>
            <a:r>
              <a:rPr lang="en-US" sz="2800" dirty="0" err="1"/>
              <a:t>bố</a:t>
            </a:r>
            <a:endParaRPr lang="en-US" sz="2800" dirty="0"/>
          </a:p>
        </p:txBody>
      </p:sp>
      <p:sp>
        <p:nvSpPr>
          <p:cNvPr id="11" name="TextBox 10">
            <a:extLst>
              <a:ext uri="{FF2B5EF4-FFF2-40B4-BE49-F238E27FC236}">
                <a16:creationId xmlns:a16="http://schemas.microsoft.com/office/drawing/2014/main" id="{A5EC8B1B-B671-4BD7-836E-3BAEECA4EE1E}"/>
              </a:ext>
            </a:extLst>
          </p:cNvPr>
          <p:cNvSpPr txBox="1"/>
          <p:nvPr/>
        </p:nvSpPr>
        <p:spPr>
          <a:xfrm>
            <a:off x="1347325" y="6061627"/>
            <a:ext cx="2747229" cy="523220"/>
          </a:xfrm>
          <a:prstGeom prst="rect">
            <a:avLst/>
          </a:prstGeom>
          <a:noFill/>
        </p:spPr>
        <p:txBody>
          <a:bodyPr wrap="square" rtlCol="0">
            <a:spAutoFit/>
          </a:bodyPr>
          <a:lstStyle/>
          <a:p>
            <a:r>
              <a:rPr lang="en-US" sz="2800" dirty="0"/>
              <a:t>Ô </a:t>
            </a:r>
            <a:r>
              <a:rPr lang="en-US" sz="2800" dirty="0" err="1"/>
              <a:t>ăn</a:t>
            </a:r>
            <a:r>
              <a:rPr lang="en-US" sz="2800" dirty="0"/>
              <a:t> </a:t>
            </a:r>
            <a:r>
              <a:rPr lang="en-US" sz="2800" dirty="0" err="1"/>
              <a:t>quan</a:t>
            </a:r>
            <a:endParaRPr lang="en-US" sz="2800" dirty="0"/>
          </a:p>
        </p:txBody>
      </p:sp>
      <p:sp>
        <p:nvSpPr>
          <p:cNvPr id="12" name="TextBox 11">
            <a:extLst>
              <a:ext uri="{FF2B5EF4-FFF2-40B4-BE49-F238E27FC236}">
                <a16:creationId xmlns:a16="http://schemas.microsoft.com/office/drawing/2014/main" id="{17F34276-B8C0-4903-A7B7-69FE62E01BD8}"/>
              </a:ext>
            </a:extLst>
          </p:cNvPr>
          <p:cNvSpPr txBox="1"/>
          <p:nvPr/>
        </p:nvSpPr>
        <p:spPr>
          <a:xfrm>
            <a:off x="5391242" y="6061627"/>
            <a:ext cx="2747229" cy="523220"/>
          </a:xfrm>
          <a:prstGeom prst="rect">
            <a:avLst/>
          </a:prstGeom>
          <a:noFill/>
        </p:spPr>
        <p:txBody>
          <a:bodyPr wrap="square" rtlCol="0">
            <a:spAutoFit/>
          </a:bodyPr>
          <a:lstStyle/>
          <a:p>
            <a:r>
              <a:rPr lang="en-US" sz="2800" dirty="0" err="1"/>
              <a:t>Chơi</a:t>
            </a:r>
            <a:r>
              <a:rPr lang="en-US" sz="2800" dirty="0"/>
              <a:t> quay</a:t>
            </a:r>
          </a:p>
        </p:txBody>
      </p:sp>
      <p:pic>
        <p:nvPicPr>
          <p:cNvPr id="1038" name="Picture 14" descr="Hướng dẫn chơi Đánh quay">
            <a:extLst>
              <a:ext uri="{FF2B5EF4-FFF2-40B4-BE49-F238E27FC236}">
                <a16:creationId xmlns:a16="http://schemas.microsoft.com/office/drawing/2014/main" id="{0F77AF7D-5007-4E7D-B159-867BFEF0561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02048" y="3044855"/>
            <a:ext cx="4151524" cy="3016772"/>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E65F66B9-6A6B-4CC3-8CB5-BEC98B9CAD9D}"/>
              </a:ext>
            </a:extLst>
          </p:cNvPr>
          <p:cNvSpPr txBox="1"/>
          <p:nvPr/>
        </p:nvSpPr>
        <p:spPr>
          <a:xfrm>
            <a:off x="9719326" y="6061627"/>
            <a:ext cx="2747229" cy="523220"/>
          </a:xfrm>
          <a:prstGeom prst="rect">
            <a:avLst/>
          </a:prstGeom>
          <a:noFill/>
        </p:spPr>
        <p:txBody>
          <a:bodyPr wrap="square" rtlCol="0">
            <a:spAutoFit/>
          </a:bodyPr>
          <a:lstStyle/>
          <a:p>
            <a:r>
              <a:rPr lang="en-US" sz="2800" dirty="0" err="1"/>
              <a:t>Trốn</a:t>
            </a:r>
            <a:r>
              <a:rPr lang="en-US" sz="2800" dirty="0"/>
              <a:t> </a:t>
            </a:r>
            <a:r>
              <a:rPr lang="en-US" sz="2800" dirty="0" err="1"/>
              <a:t>tìm</a:t>
            </a:r>
            <a:endParaRPr lang="en-US" sz="2800" dirty="0"/>
          </a:p>
        </p:txBody>
      </p:sp>
    </p:spTree>
    <p:extLst>
      <p:ext uri="{BB962C8B-B14F-4D97-AF65-F5344CB8AC3E}">
        <p14:creationId xmlns:p14="http://schemas.microsoft.com/office/powerpoint/2010/main" val="2075031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3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3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3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03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0" grpId="0"/>
      <p:bldP spid="11" grpId="0"/>
      <p:bldP spid="12"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9083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ECFEB43-B946-438D-BAC1-8B366FF2A727}"/>
              </a:ext>
            </a:extLst>
          </p:cNvPr>
          <p:cNvSpPr txBox="1"/>
          <p:nvPr/>
        </p:nvSpPr>
        <p:spPr>
          <a:xfrm>
            <a:off x="3931758" y="394185"/>
            <a:ext cx="3932004" cy="584775"/>
          </a:xfrm>
          <a:prstGeom prst="rect">
            <a:avLst/>
          </a:prstGeom>
          <a:solidFill>
            <a:schemeClr val="bg1"/>
          </a:solidFill>
        </p:spPr>
        <p:txBody>
          <a:bodyPr wrap="square" rtlCol="0">
            <a:spAutoFit/>
          </a:bodyPr>
          <a:lstStyle/>
          <a:p>
            <a:pPr algn="ctr"/>
            <a:r>
              <a:rPr lang="vi-VN" sz="3200" b="1" dirty="0">
                <a:solidFill>
                  <a:srgbClr val="FF0000"/>
                </a:solidFill>
                <a:latin typeface="Times New Roman" panose="02020603050405020304" pitchFamily="18" charset="0"/>
                <a:cs typeface="Times New Roman" panose="02020603050405020304" pitchFamily="18" charset="0"/>
              </a:rPr>
              <a:t>Rồng rắn lên mây</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AC43FE55-50BF-441E-AFAC-B74571C4C661}"/>
              </a:ext>
            </a:extLst>
          </p:cNvPr>
          <p:cNvSpPr txBox="1"/>
          <p:nvPr/>
        </p:nvSpPr>
        <p:spPr>
          <a:xfrm>
            <a:off x="183449" y="487025"/>
            <a:ext cx="11428622" cy="6370975"/>
          </a:xfrm>
          <a:prstGeom prst="rect">
            <a:avLst/>
          </a:prstGeom>
          <a:noFill/>
        </p:spPr>
        <p:txBody>
          <a:bodyPr wrap="square" rtlCol="0">
            <a:spAutoFit/>
          </a:bodyPr>
          <a:lstStyle/>
          <a:p>
            <a:pPr marL="44450" algn="just"/>
            <a:r>
              <a:rPr lang="vi-VN" sz="2800" dirty="0">
                <a:latin typeface="Times New Roman" pitchFamily="18" charset="0"/>
                <a:cs typeface="Times New Roman" pitchFamily="18" charset="0"/>
              </a:rPr>
              <a:t>         </a:t>
            </a:r>
          </a:p>
          <a:p>
            <a:pPr marL="44450" algn="just"/>
            <a:r>
              <a:rPr lang="vi-VN" sz="4400" dirty="0">
                <a:latin typeface="Times New Roman" pitchFamily="18" charset="0"/>
                <a:cs typeface="Times New Roman" pitchFamily="18" charset="0"/>
              </a:rPr>
              <a:t>         Rồng rắn vừa đi vòng vèo vừa hát:</a:t>
            </a:r>
          </a:p>
          <a:p>
            <a:pPr marL="44450" algn="just"/>
            <a:r>
              <a:rPr lang="vi-VN" sz="4400" dirty="0">
                <a:latin typeface="Times New Roman" pitchFamily="18" charset="0"/>
                <a:cs typeface="Times New Roman" pitchFamily="18" charset="0"/>
              </a:rPr>
              <a:t>		          Rồng rắn lên mây</a:t>
            </a:r>
          </a:p>
          <a:p>
            <a:pPr marL="44450" algn="just"/>
            <a:r>
              <a:rPr lang="vi-VN" sz="4400" dirty="0">
                <a:latin typeface="Times New Roman" pitchFamily="18" charset="0"/>
                <a:cs typeface="Times New Roman" pitchFamily="18" charset="0"/>
              </a:rPr>
              <a:t>		          Thấy cây núc n</a:t>
            </a:r>
            <a:r>
              <a:rPr lang="en-US" sz="4400" dirty="0">
                <a:latin typeface="Times New Roman" pitchFamily="18" charset="0"/>
                <a:cs typeface="Times New Roman" pitchFamily="18" charset="0"/>
              </a:rPr>
              <a:t>á</a:t>
            </a:r>
            <a:r>
              <a:rPr lang="vi-VN" sz="4400" dirty="0">
                <a:latin typeface="Times New Roman" pitchFamily="18" charset="0"/>
                <a:cs typeface="Times New Roman" pitchFamily="18" charset="0"/>
              </a:rPr>
              <a:t>c</a:t>
            </a:r>
          </a:p>
          <a:p>
            <a:pPr marL="44450" algn="just"/>
            <a:r>
              <a:rPr lang="vi-VN" sz="4400" dirty="0">
                <a:latin typeface="Times New Roman" pitchFamily="18" charset="0"/>
                <a:cs typeface="Times New Roman" pitchFamily="18" charset="0"/>
              </a:rPr>
              <a:t>		          Hỏi thăm thầy thuốc</a:t>
            </a:r>
          </a:p>
          <a:p>
            <a:pPr marL="44450" algn="just"/>
            <a:r>
              <a:rPr lang="vi-VN" sz="4400" dirty="0">
                <a:latin typeface="Times New Roman" pitchFamily="18" charset="0"/>
                <a:cs typeface="Times New Roman" pitchFamily="18" charset="0"/>
              </a:rPr>
              <a:t>		          Có nhà hay không?</a:t>
            </a:r>
          </a:p>
          <a:p>
            <a:pPr marL="44450" algn="just"/>
            <a:r>
              <a:rPr lang="vi-VN" sz="4400" dirty="0">
                <a:latin typeface="Times New Roman" pitchFamily="18" charset="0"/>
                <a:cs typeface="Times New Roman" pitchFamily="18" charset="0"/>
              </a:rPr>
              <a:t>          Nếu thầy nói “không” thì rồng rắn đi tiếp. Nếu thầy nói “có” thì rồng rắn hỏi xin thuốc cho con và đồng ý cho thầy bắt khúc đuôi.</a:t>
            </a:r>
          </a:p>
          <a:p>
            <a:pPr marL="266700" algn="just"/>
            <a:r>
              <a:rPr lang="vi-VN" sz="2800" dirty="0">
                <a:latin typeface="Times New Roman" pitchFamily="18" charset="0"/>
                <a:cs typeface="Times New Roman" pitchFamily="18" charset="0"/>
              </a:rPr>
              <a:t>		</a:t>
            </a:r>
          </a:p>
        </p:txBody>
      </p:sp>
      <p:pic>
        <p:nvPicPr>
          <p:cNvPr id="4" name="Picture 3">
            <a:extLst>
              <a:ext uri="{FF2B5EF4-FFF2-40B4-BE49-F238E27FC236}">
                <a16:creationId xmlns:a16="http://schemas.microsoft.com/office/drawing/2014/main" id="{C8C9151E-0C12-4624-A14C-5D73B22C2150}"/>
              </a:ext>
            </a:extLst>
          </p:cNvPr>
          <p:cNvPicPr>
            <a:picLocks noChangeAspect="1"/>
          </p:cNvPicPr>
          <p:nvPr/>
        </p:nvPicPr>
        <p:blipFill rotWithShape="1">
          <a:blip r:embed="rId2"/>
          <a:srcRect l="43305" b="50490"/>
          <a:stretch>
            <a:fillRect/>
          </a:stretch>
        </p:blipFill>
        <p:spPr>
          <a:xfrm>
            <a:off x="7964149" y="1634591"/>
            <a:ext cx="3947327" cy="2816028"/>
          </a:xfrm>
          <a:prstGeom prst="rect">
            <a:avLst/>
          </a:prstGeom>
          <a:ln>
            <a:noFill/>
          </a:ln>
          <a:effectLst>
            <a:softEdge rad="112500"/>
          </a:effectLst>
        </p:spPr>
      </p:pic>
    </p:spTree>
    <p:extLst>
      <p:ext uri="{BB962C8B-B14F-4D97-AF65-F5344CB8AC3E}">
        <p14:creationId xmlns:p14="http://schemas.microsoft.com/office/powerpoint/2010/main" val="16176563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TextBox 13"/>
          <p:cNvSpPr txBox="1"/>
          <p:nvPr/>
        </p:nvSpPr>
        <p:spPr>
          <a:xfrm>
            <a:off x="237461" y="970597"/>
            <a:ext cx="9780369" cy="986360"/>
          </a:xfrm>
          <a:prstGeom prst="rect">
            <a:avLst/>
          </a:prstGeom>
          <a:noFill/>
        </p:spPr>
        <p:txBody>
          <a:bodyPr wrap="square" rtlCol="0">
            <a:spAutoFit/>
          </a:bodyPr>
          <a:lstStyle/>
          <a:p>
            <a:pPr algn="just">
              <a:lnSpc>
                <a:spcPct val="150000"/>
              </a:lnSpc>
              <a:buClr>
                <a:srgbClr val="000000"/>
              </a:buClr>
              <a:buFont typeface="Arial" panose="020B0604020202020204"/>
              <a:buNone/>
            </a:pPr>
            <a:r>
              <a:rPr lang="vi-VN" sz="4400" b="1" kern="0" dirty="0">
                <a:solidFill>
                  <a:srgbClr val="FF0000"/>
                </a:solidFill>
                <a:latin typeface="Times New Roman" pitchFamily="18" charset="0"/>
                <a:cs typeface="Times New Roman" pitchFamily="18" charset="0"/>
                <a:sym typeface="Arial" panose="020B0604020202020204"/>
              </a:rPr>
              <a:t>1. </a:t>
            </a:r>
            <a:r>
              <a:rPr lang="vi-VN" sz="4400" kern="0" dirty="0">
                <a:solidFill>
                  <a:srgbClr val="000000"/>
                </a:solidFill>
                <a:latin typeface="Times New Roman" pitchFamily="18" charset="0"/>
                <a:cs typeface="Times New Roman" pitchFamily="18" charset="0"/>
                <a:sym typeface="Arial" panose="020B0604020202020204"/>
              </a:rPr>
              <a:t>Nói tiếp để hoàn thành câu:</a:t>
            </a:r>
          </a:p>
        </p:txBody>
      </p:sp>
      <p:sp>
        <p:nvSpPr>
          <p:cNvPr id="15" name="TextBox 14"/>
          <p:cNvSpPr txBox="1"/>
          <p:nvPr/>
        </p:nvSpPr>
        <p:spPr>
          <a:xfrm>
            <a:off x="323338" y="381546"/>
            <a:ext cx="5693745" cy="923330"/>
          </a:xfrm>
          <a:prstGeom prst="rect">
            <a:avLst/>
          </a:prstGeom>
          <a:noFill/>
        </p:spPr>
        <p:txBody>
          <a:bodyPr wrap="square" rtlCol="0">
            <a:spAutoFit/>
          </a:bodyPr>
          <a:lstStyle/>
          <a:p>
            <a:pPr>
              <a:buClr>
                <a:srgbClr val="000000"/>
              </a:buClr>
              <a:buFont typeface="Arial" panose="020B0604020202020204"/>
              <a:buNone/>
            </a:pPr>
            <a:r>
              <a:rPr lang="vi-VN" sz="5400" kern="0" dirty="0">
                <a:solidFill>
                  <a:srgbClr val="00B050"/>
                </a:solidFill>
                <a:latin typeface="Times New Roman" pitchFamily="18" charset="0"/>
                <a:cs typeface="Times New Roman" pitchFamily="18" charset="0"/>
                <a:sym typeface="Arial" panose="020B0604020202020204"/>
              </a:rPr>
              <a:t>LUYỆN TẬP</a:t>
            </a:r>
            <a:endParaRPr lang="en-US" sz="5400" kern="0" dirty="0">
              <a:solidFill>
                <a:srgbClr val="00B050"/>
              </a:solidFill>
              <a:latin typeface="Times New Roman" pitchFamily="18" charset="0"/>
              <a:cs typeface="Times New Roman" pitchFamily="18" charset="0"/>
              <a:sym typeface="Arial" panose="020B0604020202020204"/>
            </a:endParaRPr>
          </a:p>
        </p:txBody>
      </p:sp>
      <p:sp>
        <p:nvSpPr>
          <p:cNvPr id="17" name="TextBox 16"/>
          <p:cNvSpPr txBox="1"/>
          <p:nvPr/>
        </p:nvSpPr>
        <p:spPr>
          <a:xfrm>
            <a:off x="6526162" y="1699645"/>
            <a:ext cx="5990877" cy="1067600"/>
          </a:xfrm>
          <a:prstGeom prst="rect">
            <a:avLst/>
          </a:prstGeom>
          <a:noFill/>
        </p:spPr>
        <p:txBody>
          <a:bodyPr wrap="square" rtlCol="0">
            <a:spAutoFit/>
          </a:bodyPr>
          <a:lstStyle/>
          <a:p>
            <a:pPr algn="just">
              <a:lnSpc>
                <a:spcPct val="150000"/>
              </a:lnSpc>
              <a:buClr>
                <a:srgbClr val="000000"/>
              </a:buClr>
              <a:buFont typeface="Arial" panose="020B0604020202020204"/>
              <a:buNone/>
            </a:pPr>
            <a:r>
              <a:rPr lang="vi-VN" sz="4800" kern="0" dirty="0">
                <a:solidFill>
                  <a:srgbClr val="FC7D77">
                    <a:lumMod val="75000"/>
                  </a:srgbClr>
                </a:solidFill>
                <a:latin typeface="Times New Roman" pitchFamily="18" charset="0"/>
                <a:cs typeface="Times New Roman" pitchFamily="18" charset="0"/>
                <a:sym typeface="Arial" panose="020B0604020202020204"/>
              </a:rPr>
              <a:t>rồng rắn đi tiếp.</a:t>
            </a:r>
          </a:p>
        </p:txBody>
      </p:sp>
      <p:sp>
        <p:nvSpPr>
          <p:cNvPr id="18" name="TextBox 17"/>
          <p:cNvSpPr txBox="1"/>
          <p:nvPr/>
        </p:nvSpPr>
        <p:spPr>
          <a:xfrm>
            <a:off x="5692102" y="2529973"/>
            <a:ext cx="6371890" cy="1107996"/>
          </a:xfrm>
          <a:prstGeom prst="rect">
            <a:avLst/>
          </a:prstGeom>
          <a:noFill/>
        </p:spPr>
        <p:txBody>
          <a:bodyPr wrap="square" rtlCol="0">
            <a:spAutoFit/>
          </a:bodyPr>
          <a:lstStyle/>
          <a:p>
            <a:pPr algn="just">
              <a:lnSpc>
                <a:spcPct val="150000"/>
              </a:lnSpc>
              <a:buClr>
                <a:srgbClr val="000000"/>
              </a:buClr>
              <a:buFont typeface="Arial" panose="020B0604020202020204"/>
              <a:buNone/>
            </a:pPr>
            <a:r>
              <a:rPr lang="vi-VN" sz="4400" kern="0" dirty="0">
                <a:solidFill>
                  <a:srgbClr val="FC7D77">
                    <a:lumMod val="75000"/>
                  </a:srgbClr>
                </a:solidFill>
                <a:latin typeface="Times New Roman" pitchFamily="18" charset="0"/>
                <a:cs typeface="Times New Roman" pitchFamily="18" charset="0"/>
                <a:sym typeface="Arial" panose="020B0604020202020204"/>
              </a:rPr>
              <a:t>rồng rắn xin thuốc cho con.</a:t>
            </a:r>
          </a:p>
        </p:txBody>
      </p:sp>
      <p:sp>
        <p:nvSpPr>
          <p:cNvPr id="19" name="TextBox 18"/>
          <p:cNvSpPr txBox="1"/>
          <p:nvPr/>
        </p:nvSpPr>
        <p:spPr>
          <a:xfrm>
            <a:off x="9521600" y="3597573"/>
            <a:ext cx="6836277" cy="2002023"/>
          </a:xfrm>
          <a:prstGeom prst="rect">
            <a:avLst/>
          </a:prstGeom>
          <a:noFill/>
        </p:spPr>
        <p:txBody>
          <a:bodyPr wrap="square" rtlCol="0">
            <a:spAutoFit/>
          </a:bodyPr>
          <a:lstStyle/>
          <a:p>
            <a:pPr algn="just">
              <a:lnSpc>
                <a:spcPct val="150000"/>
              </a:lnSpc>
              <a:buClr>
                <a:srgbClr val="000000"/>
              </a:buClr>
              <a:buFont typeface="Arial" panose="020B0604020202020204"/>
              <a:buNone/>
            </a:pPr>
            <a:r>
              <a:rPr lang="vi-VN" sz="4400" kern="0" dirty="0">
                <a:solidFill>
                  <a:srgbClr val="FC7D77">
                    <a:lumMod val="75000"/>
                  </a:srgbClr>
                </a:solidFill>
                <a:latin typeface="Times New Roman" pitchFamily="18" charset="0"/>
                <a:cs typeface="Times New Roman" pitchFamily="18" charset="0"/>
                <a:sym typeface="Arial" panose="020B0604020202020204"/>
              </a:rPr>
              <a:t>đổi vai </a:t>
            </a:r>
            <a:r>
              <a:rPr lang="vi-VN" sz="4400" kern="0" dirty="0" smtClean="0">
                <a:solidFill>
                  <a:srgbClr val="FC7D77">
                    <a:lumMod val="75000"/>
                  </a:srgbClr>
                </a:solidFill>
                <a:latin typeface="Times New Roman" pitchFamily="18" charset="0"/>
                <a:cs typeface="Times New Roman" pitchFamily="18" charset="0"/>
                <a:sym typeface="Arial" panose="020B0604020202020204"/>
              </a:rPr>
              <a:t>làm </a:t>
            </a:r>
            <a:endParaRPr lang="en-US" sz="4400" kern="0" dirty="0" smtClean="0">
              <a:solidFill>
                <a:srgbClr val="FC7D77">
                  <a:lumMod val="75000"/>
                </a:srgbClr>
              </a:solidFill>
              <a:latin typeface="Times New Roman" pitchFamily="18" charset="0"/>
              <a:cs typeface="Times New Roman" pitchFamily="18" charset="0"/>
              <a:sym typeface="Arial" panose="020B0604020202020204"/>
            </a:endParaRPr>
          </a:p>
          <a:p>
            <a:pPr algn="just">
              <a:lnSpc>
                <a:spcPct val="150000"/>
              </a:lnSpc>
              <a:buClr>
                <a:srgbClr val="000000"/>
              </a:buClr>
              <a:buFont typeface="Arial" panose="020B0604020202020204"/>
              <a:buNone/>
            </a:pPr>
            <a:r>
              <a:rPr lang="vi-VN" sz="4400" kern="0" dirty="0" smtClean="0">
                <a:solidFill>
                  <a:srgbClr val="FC7D77">
                    <a:lumMod val="75000"/>
                  </a:srgbClr>
                </a:solidFill>
                <a:latin typeface="Times New Roman" pitchFamily="18" charset="0"/>
                <a:cs typeface="Times New Roman" pitchFamily="18" charset="0"/>
                <a:sym typeface="Arial" panose="020B0604020202020204"/>
              </a:rPr>
              <a:t>thầy </a:t>
            </a:r>
            <a:r>
              <a:rPr lang="vi-VN" sz="4400" kern="0" dirty="0">
                <a:solidFill>
                  <a:srgbClr val="FC7D77">
                    <a:lumMod val="75000"/>
                  </a:srgbClr>
                </a:solidFill>
                <a:latin typeface="Times New Roman" pitchFamily="18" charset="0"/>
                <a:cs typeface="Times New Roman" pitchFamily="18" charset="0"/>
                <a:sym typeface="Arial" panose="020B0604020202020204"/>
              </a:rPr>
              <a:t>thuốc.</a:t>
            </a:r>
          </a:p>
        </p:txBody>
      </p:sp>
      <p:grpSp>
        <p:nvGrpSpPr>
          <p:cNvPr id="20" name="Group 19"/>
          <p:cNvGrpSpPr/>
          <p:nvPr/>
        </p:nvGrpSpPr>
        <p:grpSpPr>
          <a:xfrm>
            <a:off x="-107854" y="1776615"/>
            <a:ext cx="11307231" cy="4581033"/>
            <a:chOff x="127618" y="1648523"/>
            <a:chExt cx="6823186" cy="3605313"/>
          </a:xfrm>
        </p:grpSpPr>
        <p:sp>
          <p:nvSpPr>
            <p:cNvPr id="21" name="Rectangle 20"/>
            <p:cNvSpPr/>
            <p:nvPr/>
          </p:nvSpPr>
          <p:spPr>
            <a:xfrm>
              <a:off x="335994" y="1648523"/>
              <a:ext cx="5912296" cy="1453336"/>
            </a:xfrm>
            <a:prstGeom prst="rect">
              <a:avLst/>
            </a:prstGeom>
          </p:spPr>
          <p:txBody>
            <a:bodyPr wrap="square">
              <a:spAutoFit/>
            </a:bodyPr>
            <a:lstStyle/>
            <a:p>
              <a:pPr>
                <a:lnSpc>
                  <a:spcPct val="150000"/>
                </a:lnSpc>
                <a:buClr>
                  <a:srgbClr val="000000"/>
                </a:buClr>
                <a:buFont typeface="Arial" panose="020B0604020202020204"/>
                <a:buNone/>
              </a:pPr>
              <a:r>
                <a:rPr lang="vi-VN" sz="4400" kern="0" dirty="0">
                  <a:solidFill>
                    <a:srgbClr val="000000"/>
                  </a:solidFill>
                  <a:latin typeface="Times New Roman" pitchFamily="18" charset="0"/>
                  <a:cs typeface="Times New Roman" pitchFamily="18" charset="0"/>
                  <a:sym typeface="Arial" panose="020B0604020202020204"/>
                </a:rPr>
                <a:t>a. Nế</a:t>
              </a:r>
              <a:r>
                <a:rPr lang="en-US" sz="4400" kern="0" dirty="0">
                  <a:solidFill>
                    <a:srgbClr val="000000"/>
                  </a:solidFill>
                  <a:latin typeface="Times New Roman" pitchFamily="18" charset="0"/>
                  <a:cs typeface="Times New Roman" pitchFamily="18" charset="0"/>
                  <a:sym typeface="Arial" panose="020B0604020202020204"/>
                </a:rPr>
                <a:t>u</a:t>
              </a:r>
              <a:r>
                <a:rPr lang="vi-VN" sz="4400" kern="0" dirty="0">
                  <a:solidFill>
                    <a:srgbClr val="000000"/>
                  </a:solidFill>
                  <a:latin typeface="Times New Roman" pitchFamily="18" charset="0"/>
                  <a:cs typeface="Times New Roman" pitchFamily="18" charset="0"/>
                  <a:sym typeface="Arial" panose="020B0604020202020204"/>
                </a:rPr>
                <a:t> thầy nói “không” thì </a:t>
              </a:r>
              <a:r>
                <a:rPr lang="vi-VN" sz="3200" kern="0" dirty="0">
                  <a:solidFill>
                    <a:srgbClr val="000000"/>
                  </a:solidFill>
                  <a:latin typeface="Times New Roman" pitchFamily="18" charset="0"/>
                  <a:cs typeface="Times New Roman" pitchFamily="18" charset="0"/>
                  <a:sym typeface="Arial" panose="020B0604020202020204"/>
                </a:rPr>
                <a:t>…………………………….</a:t>
              </a:r>
            </a:p>
          </p:txBody>
        </p:sp>
        <p:sp>
          <p:nvSpPr>
            <p:cNvPr id="22" name="Rectangle 21"/>
            <p:cNvSpPr/>
            <p:nvPr/>
          </p:nvSpPr>
          <p:spPr>
            <a:xfrm>
              <a:off x="304233" y="2262156"/>
              <a:ext cx="6646571" cy="1671337"/>
            </a:xfrm>
            <a:prstGeom prst="rect">
              <a:avLst/>
            </a:prstGeom>
          </p:spPr>
          <p:txBody>
            <a:bodyPr wrap="square">
              <a:spAutoFit/>
            </a:bodyPr>
            <a:lstStyle/>
            <a:p>
              <a:pPr>
                <a:lnSpc>
                  <a:spcPct val="150000"/>
                </a:lnSpc>
                <a:buClr>
                  <a:srgbClr val="000000"/>
                </a:buClr>
                <a:buFont typeface="Arial" panose="020B0604020202020204"/>
                <a:buNone/>
              </a:pPr>
              <a:r>
                <a:rPr lang="vi-VN" sz="4400" kern="0" dirty="0">
                  <a:solidFill>
                    <a:srgbClr val="000000"/>
                  </a:solidFill>
                  <a:latin typeface="Times New Roman" pitchFamily="18" charset="0"/>
                  <a:cs typeface="Times New Roman" pitchFamily="18" charset="0"/>
                  <a:sym typeface="Arial" panose="020B0604020202020204"/>
                </a:rPr>
                <a:t>b. Nếu thầy nói “có” </a:t>
              </a:r>
              <a:r>
                <a:rPr lang="vi-VN" sz="4400" kern="0" dirty="0" smtClean="0">
                  <a:solidFill>
                    <a:srgbClr val="000000"/>
                  </a:solidFill>
                  <a:latin typeface="Times New Roman" pitchFamily="18" charset="0"/>
                  <a:cs typeface="Times New Roman" pitchFamily="18" charset="0"/>
                  <a:sym typeface="Arial" panose="020B0604020202020204"/>
                </a:rPr>
                <a:t>thì </a:t>
              </a:r>
              <a:r>
                <a:rPr lang="vi-VN" sz="4400" kern="0" dirty="0">
                  <a:solidFill>
                    <a:srgbClr val="000000"/>
                  </a:solidFill>
                  <a:latin typeface="Times New Roman" pitchFamily="18" charset="0"/>
                  <a:cs typeface="Times New Roman" pitchFamily="18" charset="0"/>
                  <a:sym typeface="Arial" panose="020B0604020202020204"/>
                </a:rPr>
                <a:t>…………………………………</a:t>
              </a:r>
            </a:p>
          </p:txBody>
        </p:sp>
        <p:sp>
          <p:nvSpPr>
            <p:cNvPr id="23" name="Rectangle 22"/>
            <p:cNvSpPr/>
            <p:nvPr/>
          </p:nvSpPr>
          <p:spPr>
            <a:xfrm>
              <a:off x="192701" y="3061966"/>
              <a:ext cx="6083621" cy="872002"/>
            </a:xfrm>
            <a:prstGeom prst="rect">
              <a:avLst/>
            </a:prstGeom>
          </p:spPr>
          <p:txBody>
            <a:bodyPr wrap="square">
              <a:spAutoFit/>
            </a:bodyPr>
            <a:lstStyle/>
            <a:p>
              <a:pPr>
                <a:lnSpc>
                  <a:spcPct val="150000"/>
                </a:lnSpc>
                <a:buClr>
                  <a:srgbClr val="000000"/>
                </a:buClr>
                <a:buFont typeface="Arial" panose="020B0604020202020204"/>
                <a:buNone/>
              </a:pPr>
              <a:r>
                <a:rPr lang="en-US" sz="3200" kern="0" dirty="0">
                  <a:solidFill>
                    <a:srgbClr val="000000"/>
                  </a:solidFill>
                  <a:latin typeface="Times New Roman" pitchFamily="18" charset="0"/>
                  <a:cs typeface="Times New Roman" pitchFamily="18" charset="0"/>
                  <a:sym typeface="Arial" panose="020B0604020202020204"/>
                </a:rPr>
                <a:t> </a:t>
              </a:r>
              <a:r>
                <a:rPr lang="vi-VN" sz="4400" kern="0" dirty="0">
                  <a:solidFill>
                    <a:srgbClr val="000000"/>
                  </a:solidFill>
                  <a:latin typeface="Times New Roman" pitchFamily="18" charset="0"/>
                  <a:cs typeface="Times New Roman" pitchFamily="18" charset="0"/>
                  <a:sym typeface="Arial" panose="020B0604020202020204"/>
                </a:rPr>
                <a:t>c. Nếu bạn khúc đuôi để thầy bắt </a:t>
              </a:r>
              <a:r>
                <a:rPr lang="vi-VN" sz="4400" kern="0" dirty="0" smtClean="0">
                  <a:solidFill>
                    <a:srgbClr val="000000"/>
                  </a:solidFill>
                  <a:latin typeface="Times New Roman" pitchFamily="18" charset="0"/>
                  <a:cs typeface="Times New Roman" pitchFamily="18" charset="0"/>
                  <a:sym typeface="Arial" panose="020B0604020202020204"/>
                </a:rPr>
                <a:t>đ</a:t>
              </a:r>
              <a:r>
                <a:rPr lang="en-US" sz="4400" kern="0" dirty="0" err="1" smtClean="0">
                  <a:solidFill>
                    <a:srgbClr val="000000"/>
                  </a:solidFill>
                  <a:latin typeface="Times New Roman" pitchFamily="18" charset="0"/>
                  <a:cs typeface="Times New Roman" pitchFamily="18" charset="0"/>
                  <a:sym typeface="Arial" panose="020B0604020202020204"/>
                </a:rPr>
                <a:t>ược</a:t>
              </a:r>
              <a:r>
                <a:rPr lang="en-US" sz="4400" kern="0" dirty="0" smtClean="0">
                  <a:solidFill>
                    <a:srgbClr val="000000"/>
                  </a:solidFill>
                  <a:latin typeface="Times New Roman" pitchFamily="18" charset="0"/>
                  <a:cs typeface="Times New Roman" pitchFamily="18" charset="0"/>
                  <a:sym typeface="Arial" panose="020B0604020202020204"/>
                </a:rPr>
                <a:t> </a:t>
              </a:r>
              <a:r>
                <a:rPr lang="en-US" sz="4400" kern="0" dirty="0" err="1" smtClean="0">
                  <a:solidFill>
                    <a:srgbClr val="000000"/>
                  </a:solidFill>
                  <a:latin typeface="Times New Roman" pitchFamily="18" charset="0"/>
                  <a:cs typeface="Times New Roman" pitchFamily="18" charset="0"/>
                  <a:sym typeface="Arial" panose="020B0604020202020204"/>
                </a:rPr>
                <a:t>thì</a:t>
              </a:r>
              <a:r>
                <a:rPr lang="en-US" sz="4400" kern="0" dirty="0" smtClean="0">
                  <a:solidFill>
                    <a:srgbClr val="000000"/>
                  </a:solidFill>
                  <a:latin typeface="Times New Roman" pitchFamily="18" charset="0"/>
                  <a:cs typeface="Times New Roman" pitchFamily="18" charset="0"/>
                  <a:sym typeface="Arial" panose="020B0604020202020204"/>
                </a:rPr>
                <a:t> </a:t>
              </a:r>
              <a:endParaRPr lang="vi-VN" sz="4400" kern="0" dirty="0">
                <a:solidFill>
                  <a:srgbClr val="000000"/>
                </a:solidFill>
                <a:latin typeface="Times New Roman" pitchFamily="18" charset="0"/>
                <a:cs typeface="Times New Roman" pitchFamily="18" charset="0"/>
                <a:sym typeface="Arial" panose="020B0604020202020204"/>
              </a:endParaRPr>
            </a:p>
          </p:txBody>
        </p:sp>
        <p:sp>
          <p:nvSpPr>
            <p:cNvPr id="24" name="Rectangle 23"/>
            <p:cNvSpPr/>
            <p:nvPr/>
          </p:nvSpPr>
          <p:spPr>
            <a:xfrm>
              <a:off x="127618" y="4381834"/>
              <a:ext cx="6248529" cy="872002"/>
            </a:xfrm>
            <a:prstGeom prst="rect">
              <a:avLst/>
            </a:prstGeom>
          </p:spPr>
          <p:txBody>
            <a:bodyPr wrap="square">
              <a:spAutoFit/>
            </a:bodyPr>
            <a:lstStyle/>
            <a:p>
              <a:pPr>
                <a:lnSpc>
                  <a:spcPct val="150000"/>
                </a:lnSpc>
                <a:buClr>
                  <a:srgbClr val="000000"/>
                </a:buClr>
                <a:buFont typeface="Arial" panose="020B0604020202020204"/>
                <a:buNone/>
              </a:pPr>
              <a:r>
                <a:rPr lang="en-US" sz="3200" kern="0" dirty="0">
                  <a:solidFill>
                    <a:srgbClr val="000000"/>
                  </a:solidFill>
                  <a:latin typeface="Times New Roman" pitchFamily="18" charset="0"/>
                  <a:cs typeface="Times New Roman" pitchFamily="18" charset="0"/>
                  <a:sym typeface="Arial" panose="020B0604020202020204"/>
                </a:rPr>
                <a:t>  </a:t>
              </a:r>
              <a:r>
                <a:rPr lang="vi-VN" sz="4400" kern="0" dirty="0">
                  <a:solidFill>
                    <a:srgbClr val="000000"/>
                  </a:solidFill>
                  <a:latin typeface="Times New Roman" pitchFamily="18" charset="0"/>
                  <a:cs typeface="Times New Roman" pitchFamily="18" charset="0"/>
                  <a:sym typeface="Arial" panose="020B0604020202020204"/>
                </a:rPr>
                <a:t>d. Nếu bạn khúc </a:t>
              </a:r>
              <a:r>
                <a:rPr lang="en-US" sz="4400" kern="0" dirty="0" err="1">
                  <a:solidFill>
                    <a:srgbClr val="000000"/>
                  </a:solidFill>
                  <a:latin typeface="Times New Roman" pitchFamily="18" charset="0"/>
                  <a:cs typeface="Times New Roman" pitchFamily="18" charset="0"/>
                  <a:sym typeface="Arial" panose="020B0604020202020204"/>
                </a:rPr>
                <a:t>giữa</a:t>
              </a:r>
              <a:r>
                <a:rPr lang="vi-VN" sz="4400" kern="0" dirty="0">
                  <a:solidFill>
                    <a:srgbClr val="000000"/>
                  </a:solidFill>
                  <a:latin typeface="Times New Roman" pitchFamily="18" charset="0"/>
                  <a:cs typeface="Times New Roman" pitchFamily="18" charset="0"/>
                  <a:sym typeface="Arial" panose="020B0604020202020204"/>
                </a:rPr>
                <a:t> để </a:t>
              </a:r>
              <a:r>
                <a:rPr lang="en-US" sz="4400" kern="0" dirty="0" err="1">
                  <a:solidFill>
                    <a:srgbClr val="000000"/>
                  </a:solidFill>
                  <a:latin typeface="Times New Roman" pitchFamily="18" charset="0"/>
                  <a:cs typeface="Times New Roman" pitchFamily="18" charset="0"/>
                  <a:sym typeface="Arial" panose="020B0604020202020204"/>
                </a:rPr>
                <a:t>đứt</a:t>
              </a:r>
              <a:r>
                <a:rPr lang="en-US" sz="4400" kern="0" dirty="0">
                  <a:solidFill>
                    <a:srgbClr val="000000"/>
                  </a:solidFill>
                  <a:latin typeface="Times New Roman" pitchFamily="18" charset="0"/>
                  <a:cs typeface="Times New Roman" pitchFamily="18" charset="0"/>
                  <a:sym typeface="Arial" panose="020B0604020202020204"/>
                </a:rPr>
                <a:t> </a:t>
              </a:r>
              <a:r>
                <a:rPr lang="vi-VN" sz="4400" kern="0" dirty="0">
                  <a:solidFill>
                    <a:srgbClr val="000000"/>
                  </a:solidFill>
                  <a:latin typeface="Times New Roman" pitchFamily="18" charset="0"/>
                  <a:cs typeface="Times New Roman" pitchFamily="18" charset="0"/>
                  <a:sym typeface="Arial" panose="020B0604020202020204"/>
                </a:rPr>
                <a:t>thì</a:t>
              </a:r>
              <a:r>
                <a:rPr lang="vi-VN" sz="4400" kern="0" dirty="0" smtClean="0">
                  <a:solidFill>
                    <a:srgbClr val="000000"/>
                  </a:solidFill>
                  <a:latin typeface="Times New Roman" pitchFamily="18" charset="0"/>
                  <a:cs typeface="Times New Roman" pitchFamily="18" charset="0"/>
                  <a:sym typeface="Arial" panose="020B0604020202020204"/>
                </a:rPr>
                <a:t>……</a:t>
              </a:r>
              <a:endParaRPr lang="vi-VN" sz="4400" kern="0" dirty="0">
                <a:solidFill>
                  <a:srgbClr val="000000"/>
                </a:solidFill>
                <a:latin typeface="Times New Roman" pitchFamily="18" charset="0"/>
                <a:cs typeface="Times New Roman" pitchFamily="18" charset="0"/>
                <a:sym typeface="Arial" panose="020B0604020202020204"/>
              </a:endParaRPr>
            </a:p>
          </p:txBody>
        </p:sp>
      </p:grpSp>
      <p:sp>
        <p:nvSpPr>
          <p:cNvPr id="25" name="TextBox 24"/>
          <p:cNvSpPr txBox="1"/>
          <p:nvPr/>
        </p:nvSpPr>
        <p:spPr>
          <a:xfrm>
            <a:off x="7091279" y="5248443"/>
            <a:ext cx="4554852" cy="1107996"/>
          </a:xfrm>
          <a:prstGeom prst="rect">
            <a:avLst/>
          </a:prstGeom>
          <a:noFill/>
        </p:spPr>
        <p:txBody>
          <a:bodyPr wrap="square" rtlCol="0">
            <a:spAutoFit/>
          </a:bodyPr>
          <a:lstStyle/>
          <a:p>
            <a:pPr algn="just">
              <a:lnSpc>
                <a:spcPct val="150000"/>
              </a:lnSpc>
              <a:buClr>
                <a:srgbClr val="000000"/>
              </a:buClr>
              <a:buFont typeface="Arial" panose="020B0604020202020204"/>
              <a:buNone/>
            </a:pPr>
            <a:r>
              <a:rPr lang="en-US" sz="3200" kern="0" dirty="0">
                <a:solidFill>
                  <a:srgbClr val="FC7D77">
                    <a:lumMod val="75000"/>
                  </a:srgbClr>
                </a:solidFill>
                <a:latin typeface="Times New Roman" pitchFamily="18" charset="0"/>
                <a:cs typeface="Times New Roman" pitchFamily="18" charset="0"/>
                <a:sym typeface="Arial" panose="020B0604020202020204"/>
              </a:rPr>
              <a:t>  </a:t>
            </a:r>
            <a:r>
              <a:rPr lang="vi-VN" sz="4400" kern="0" dirty="0">
                <a:solidFill>
                  <a:srgbClr val="FC7D77">
                    <a:lumMod val="75000"/>
                  </a:srgbClr>
                </a:solidFill>
                <a:latin typeface="Times New Roman" pitchFamily="18" charset="0"/>
                <a:cs typeface="Times New Roman" pitchFamily="18" charset="0"/>
                <a:sym typeface="Arial" panose="020B0604020202020204"/>
              </a:rPr>
              <a:t>đổi vai làm đuôi.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left)">
                                      <p:cBhvr>
                                        <p:cTn id="21" dur="500"/>
                                        <p:tgtEl>
                                          <p:spTgt spid="1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left)">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left)">
                                      <p:cBhvr>
                                        <p:cTn id="3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p:bldP spid="18" grpId="0"/>
      <p:bldP spid="19" grpId="0"/>
      <p:bldP spid="25"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295</TotalTime>
  <Words>306</Words>
  <Application>Microsoft Office PowerPoint</Application>
  <PresentationFormat>Widescreen</PresentationFormat>
  <Paragraphs>58</Paragraphs>
  <Slides>12</Slides>
  <Notes>0</Notes>
  <HiddenSlides>0</HiddenSlides>
  <MMClips>3</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12</vt:i4>
      </vt:variant>
    </vt:vector>
  </HeadingPairs>
  <TitlesOfParts>
    <vt:vector size="27" baseType="lpstr">
      <vt:lpstr>微软雅黑</vt:lpstr>
      <vt:lpstr>宋体</vt:lpstr>
      <vt:lpstr>Arial</vt:lpstr>
      <vt:lpstr>Arial-Rounded</vt:lpstr>
      <vt:lpstr>Calibri</vt:lpstr>
      <vt:lpstr>Calibri Light</vt:lpstr>
      <vt:lpstr>等线</vt:lpstr>
      <vt:lpstr>DFPOP1-W9</vt:lpstr>
      <vt:lpstr>Segoe UI Black</vt:lpstr>
      <vt:lpstr>Times New Roman</vt:lpstr>
      <vt:lpstr>UTM Showcard</vt:lpstr>
      <vt:lpstr>UVN Bach Dang Nang</vt:lpstr>
      <vt:lpstr>方正少儿简体</vt:lpstr>
      <vt:lpstr>方正清刻本悦宋简体</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eco</cp:lastModifiedBy>
  <cp:revision>61</cp:revision>
  <dcterms:created xsi:type="dcterms:W3CDTF">2021-07-20T01:55:00Z</dcterms:created>
  <dcterms:modified xsi:type="dcterms:W3CDTF">2024-04-16T07:36:53Z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DFA5FB16146045CC924E0B4366B79790</vt:lpwstr>
  </property>
  <property fmtid="{D5CDD505-2E9C-101B-9397-08002B2CF9AE}" pid="3" name="KSOProductBuildVer">
    <vt:lpwstr>1033-11.2.0.10382</vt:lpwstr>
  </property>
</Properties>
</file>