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media1.wav" ContentType="audio/wav"/>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8" r:id="rId4"/>
    <p:sldMasterId id="2147483711" r:id="rId5"/>
    <p:sldMasterId id="2147483724" r:id="rId6"/>
    <p:sldMasterId id="2147483737" r:id="rId7"/>
    <p:sldMasterId id="2147483754" r:id="rId8"/>
    <p:sldMasterId id="2147483773" r:id="rId9"/>
    <p:sldMasterId id="2147483786" r:id="rId10"/>
  </p:sldMasterIdLst>
  <p:notesMasterIdLst>
    <p:notesMasterId r:id="rId48"/>
  </p:notesMasterIdLst>
  <p:sldIdLst>
    <p:sldId id="11592" r:id="rId11"/>
    <p:sldId id="337" r:id="rId12"/>
    <p:sldId id="334" r:id="rId13"/>
    <p:sldId id="11596" r:id="rId14"/>
    <p:sldId id="11597" r:id="rId15"/>
    <p:sldId id="11598" r:id="rId16"/>
    <p:sldId id="11593" r:id="rId17"/>
    <p:sldId id="341" r:id="rId18"/>
    <p:sldId id="11599" r:id="rId19"/>
    <p:sldId id="11601" r:id="rId20"/>
    <p:sldId id="11602" r:id="rId21"/>
    <p:sldId id="11603" r:id="rId22"/>
    <p:sldId id="318" r:id="rId23"/>
    <p:sldId id="352" r:id="rId24"/>
    <p:sldId id="11591" r:id="rId25"/>
    <p:sldId id="11606" r:id="rId26"/>
    <p:sldId id="354" r:id="rId27"/>
    <p:sldId id="11607" r:id="rId28"/>
    <p:sldId id="11608" r:id="rId29"/>
    <p:sldId id="11609" r:id="rId30"/>
    <p:sldId id="11610" r:id="rId31"/>
    <p:sldId id="11611" r:id="rId32"/>
    <p:sldId id="11613" r:id="rId33"/>
    <p:sldId id="292" r:id="rId34"/>
    <p:sldId id="328" r:id="rId35"/>
    <p:sldId id="347" r:id="rId36"/>
    <p:sldId id="348" r:id="rId37"/>
    <p:sldId id="330" r:id="rId38"/>
    <p:sldId id="319" r:id="rId39"/>
    <p:sldId id="373" r:id="rId40"/>
    <p:sldId id="349" r:id="rId41"/>
    <p:sldId id="11588" r:id="rId42"/>
    <p:sldId id="11605" r:id="rId43"/>
    <p:sldId id="501" r:id="rId44"/>
    <p:sldId id="272" r:id="rId45"/>
    <p:sldId id="273" r:id="rId46"/>
    <p:sldId id="27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5" d="100"/>
          <a:sy n="85" d="100"/>
        </p:scale>
        <p:origin x="-73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D6404C-2F97-46E8-9F2A-0A9AC6C55B4E}"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D6235C-E191-4088-BBEB-A76D4EC8F1AF}" type="slidenum">
              <a:rPr lang="en-US" smtClean="0"/>
              <a:t>‹#›</a:t>
            </a:fld>
            <a:endParaRPr lang="en-US"/>
          </a:p>
        </p:txBody>
      </p:sp>
    </p:spTree>
    <p:extLst>
      <p:ext uri="{BB962C8B-B14F-4D97-AF65-F5344CB8AC3E}">
        <p14:creationId xmlns:p14="http://schemas.microsoft.com/office/powerpoint/2010/main" val="284709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9Slide03 AllRoundGothic" panose="020B0703020202020104" pitchFamily="34" charset="0"/>
            </a:endParaRPr>
          </a:p>
        </p:txBody>
      </p:sp>
      <p:sp>
        <p:nvSpPr>
          <p:cNvPr id="4" name="Slide Number Placeholder 3"/>
          <p:cNvSpPr>
            <a:spLocks noGrp="1"/>
          </p:cNvSpPr>
          <p:nvPr>
            <p:ph type="sldNum" sz="quarter" idx="5"/>
          </p:nvPr>
        </p:nvSpPr>
        <p:spPr/>
        <p:txBody>
          <a:bodyPr/>
          <a:lstStyle/>
          <a:p>
            <a:fld id="{8AD6235C-E191-4088-BBEB-A76D4EC8F1AF}" type="slidenum">
              <a:rPr lang="en-US" smtClean="0"/>
              <a:t>1</a:t>
            </a:fld>
            <a:endParaRPr lang="en-US"/>
          </a:p>
        </p:txBody>
      </p:sp>
    </p:spTree>
    <p:extLst>
      <p:ext uri="{BB962C8B-B14F-4D97-AF65-F5344CB8AC3E}">
        <p14:creationId xmlns:p14="http://schemas.microsoft.com/office/powerpoint/2010/main" val="879604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altLang="zh-CN" sz="1200" dirty="0" err="1">
                <a:latin typeface="#9Slide03 AllRoundGothic" panose="020B0703020202020104" pitchFamily="34" charset="0"/>
              </a:rPr>
              <a:t>Hương</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Thảo</a:t>
            </a:r>
            <a:r>
              <a:rPr lang="en-US" altLang="zh-CN" sz="1200" dirty="0">
                <a:latin typeface="#9Slide03 AllRoundGothic" panose="020B0703020202020104" pitchFamily="34" charset="0"/>
              </a:rPr>
              <a:t> – </a:t>
            </a:r>
            <a:r>
              <a:rPr lang="en-US" altLang="zh-CN" sz="1200" dirty="0" err="1">
                <a:latin typeface="#9Slide03 AllRoundGothic" panose="020B0703020202020104" pitchFamily="34" charset="0"/>
              </a:rPr>
              <a:t>Zalo</a:t>
            </a:r>
            <a:r>
              <a:rPr lang="en-US" altLang="zh-CN" sz="1200" dirty="0">
                <a:latin typeface="#9Slide03 AllRoundGothic" panose="020B0703020202020104" pitchFamily="34" charset="0"/>
              </a:rPr>
              <a:t> 0972.115.126. </a:t>
            </a:r>
            <a:r>
              <a:rPr lang="en-US" altLang="zh-CN" sz="1200" dirty="0" err="1">
                <a:latin typeface="#9Slide03 AllRoundGothic" panose="020B0703020202020104" pitchFamily="34" charset="0"/>
              </a:rPr>
              <a:t>Các</a:t>
            </a:r>
            <a:r>
              <a:rPr lang="en-US" altLang="zh-CN" sz="1200" dirty="0">
                <a:latin typeface="#9Slide03 AllRoundGothic" panose="020B0703020202020104" pitchFamily="34" charset="0"/>
              </a:rPr>
              <a:t> nick </a:t>
            </a:r>
            <a:r>
              <a:rPr lang="en-US" altLang="zh-CN" sz="1200" dirty="0" err="1">
                <a:latin typeface="#9Slide03 AllRoundGothic" panose="020B0703020202020104" pitchFamily="34" charset="0"/>
              </a:rPr>
              <a:t>khác</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đều</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là</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giả</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mạo</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ăn</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cắp</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chất</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xám</a:t>
            </a:r>
            <a:endParaRPr lang="en-US" sz="1200" dirty="0">
              <a:latin typeface="#9Slide03 AllRoundGothic" panose="020B0703020202020104" pitchFamily="34" charset="0"/>
            </a:endParaRPr>
          </a:p>
        </p:txBody>
      </p:sp>
      <p:sp>
        <p:nvSpPr>
          <p:cNvPr id="4" name="Slide Number Placeholder 3"/>
          <p:cNvSpPr>
            <a:spLocks noGrp="1"/>
          </p:cNvSpPr>
          <p:nvPr>
            <p:ph type="sldNum" sz="quarter" idx="5"/>
          </p:nvPr>
        </p:nvSpPr>
        <p:spPr/>
        <p:txBody>
          <a:bodyPr/>
          <a:lstStyle/>
          <a:p>
            <a:fld id="{8AD6235C-E191-4088-BBEB-A76D4EC8F1AF}" type="slidenum">
              <a:rPr lang="en-US" smtClean="0"/>
              <a:t>4</a:t>
            </a:fld>
            <a:endParaRPr lang="en-US"/>
          </a:p>
        </p:txBody>
      </p:sp>
    </p:spTree>
    <p:extLst>
      <p:ext uri="{BB962C8B-B14F-4D97-AF65-F5344CB8AC3E}">
        <p14:creationId xmlns:p14="http://schemas.microsoft.com/office/powerpoint/2010/main" val="2784678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sym typeface="Arial"/>
            </a:endParaRPr>
          </a:p>
        </p:txBody>
      </p:sp>
    </p:spTree>
    <p:extLst>
      <p:ext uri="{BB962C8B-B14F-4D97-AF65-F5344CB8AC3E}">
        <p14:creationId xmlns:p14="http://schemas.microsoft.com/office/powerpoint/2010/main" val="558866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sym typeface="Arial"/>
            </a:endParaRPr>
          </a:p>
        </p:txBody>
      </p:sp>
    </p:spTree>
    <p:extLst>
      <p:ext uri="{BB962C8B-B14F-4D97-AF65-F5344CB8AC3E}">
        <p14:creationId xmlns:p14="http://schemas.microsoft.com/office/powerpoint/2010/main" val="3495837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spTree>
    <p:extLst>
      <p:ext uri="{BB962C8B-B14F-4D97-AF65-F5344CB8AC3E}">
        <p14:creationId xmlns:p14="http://schemas.microsoft.com/office/powerpoint/2010/main" val="580275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94928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65204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45509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slideMaster" Target="../slideMasters/slideMaster8.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Layouts/_rels/slideLayout95.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slideMaster" Target="../slideMasters/slideMaster8.xml"/><Relationship Id="rId4" Type="http://schemas.openxmlformats.org/officeDocument/2006/relationships/tags" Target="../tags/tag10.xml"/></Relationships>
</file>

<file path=ppt/slideLayouts/_rels/slideLayout96.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8.xml"/><Relationship Id="rId5" Type="http://schemas.openxmlformats.org/officeDocument/2006/relationships/tags" Target="../tags/tag15.xml"/><Relationship Id="rId4" Type="http://schemas.openxmlformats.org/officeDocument/2006/relationships/tags" Target="../tags/tag14.xml"/></Relationships>
</file>

<file path=ppt/slideLayouts/_rels/slideLayout97.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slideMaster" Target="../slideMasters/slideMaster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s>
</file>

<file path=ppt/slideLayouts/_rels/slideLayout98.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slideMaster" Target="../slideMasters/slideMaster8.xml"/><Relationship Id="rId4" Type="http://schemas.openxmlformats.org/officeDocument/2006/relationships/tags" Target="../tags/tag25.xml"/></Relationships>
</file>

<file path=ppt/slideLayouts/_rels/slideLayout9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slideMaster" Target="../slideMasters/slideMaster8.xml"/><Relationship Id="rId4" Type="http://schemas.openxmlformats.org/officeDocument/2006/relationships/tags" Target="../tags/tag2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9FEBD8-98EC-4B57-8046-B043455F325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0A5C351-A74F-464B-A4CC-0DAD6ED81B3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5259AE1-E86E-4DDE-B066-91C9ABB1CFFB}"/>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A2EFE092-B2AF-48CE-A1C8-5493B4D7E4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8AA2BCDC-5DE6-4494-AC98-DBA2BCC65703}"/>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36583274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B184EC-E98E-4E4F-947F-CE15F804632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28B0196-1B04-4D7A-BDEC-33D0C4FC14E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868BE5B-A362-4D4F-A0D2-0178C94A6C1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028398F9-55E0-4B59-ADFC-EC45B38BBC5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12DFF4EF-1983-4994-92DC-80288398EB4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494994450"/>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5259AE1-E86E-4DDE-B066-91C9ABB1CFFB}"/>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391309976"/>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978FAB-9D59-4992-A566-5DC23E26A999}"/>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855657509"/>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CFE04C9-3DBE-4BCE-BCFD-B746926B3010}"/>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205115021"/>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874B703-B884-4A81-ABFD-BD5549EB6A83}"/>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372303153"/>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172B3FA-4721-43C3-BFF7-31D996F6A1DC}"/>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8" name="Footer Placeholder 7">
            <a:extLst>
              <a:ext uri="{FF2B5EF4-FFF2-40B4-BE49-F238E27FC236}">
                <a16:creationId xmlns:a16="http://schemas.microsoft.com/office/drawing/2014/main" xmlns=""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066327529"/>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BA312B4-2606-474E-B500-E014191DC780}"/>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4" name="Footer Placeholder 3">
            <a:extLst>
              <a:ext uri="{FF2B5EF4-FFF2-40B4-BE49-F238E27FC236}">
                <a16:creationId xmlns:a16="http://schemas.microsoft.com/office/drawing/2014/main" xmlns=""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077012976"/>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33E75A-53B6-43E5-BBA6-9F21BDA9AC66}"/>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3" name="Footer Placeholder 2">
            <a:extLst>
              <a:ext uri="{FF2B5EF4-FFF2-40B4-BE49-F238E27FC236}">
                <a16:creationId xmlns:a16="http://schemas.microsoft.com/office/drawing/2014/main" xmlns=""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988463537"/>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497171B-6D3D-4B97-8FD0-E93369DB503A}"/>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109817148"/>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3AD5AFD-DB64-44E2-A26E-7A88307CA6E6}"/>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514511956"/>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868BE5B-A362-4D4F-A0D2-0178C94A6C13}"/>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96723425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3344117-B606-4D0E-989E-2FADD68C5C1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0E56FA0-EF33-46FA-9CB3-BCE01975D1A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D53112-6E3A-4F59-B727-BF5A06CC75F8}"/>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DD07E826-9BB9-4AEA-A055-18FA0260FA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35D856CE-D477-46A7-B55A-87AE16A3188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809787148"/>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D53112-6E3A-4F59-B727-BF5A06CC75F8}"/>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772602027"/>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36377844"/>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295887-F02D-358C-5835-6D73F3DACA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xmlns="" id="{5637EB8A-7FCB-4BE6-0E03-DB5299E6D7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xmlns="" id="{E81114EA-2BFD-C250-0730-E07EDEF5BA37}"/>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386DF148-E705-C7E7-25C3-B3876E9AF2B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02280D43-2921-F4EA-22F5-96D44AE4297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7265813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754E26-A3C9-3696-BCC9-C88C3A587C0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0C6E519B-6202-F2FD-3186-DFA6277210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6E961E80-6D76-3338-5136-CB22E874C382}"/>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3C188774-8016-AD1F-F9A7-A920843A333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90814082-8904-0CE9-3915-AA2E9AA82EB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27882364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8C705A-C4AC-2B8D-F5AD-8D870D6524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xmlns="" id="{45FF6F1B-73AC-0701-D9B2-F9ADE50BDE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2F4A56C-CEC9-85CA-75F0-2E2CAA660CB7}"/>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CC60CAA0-409F-DA37-AF4C-73FD8346261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632DDDFE-569C-A16F-473E-347FBF332E39}"/>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1250377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D5D148-28D2-374F-43ED-FD859CE34153}"/>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74D20138-36AC-14CF-C68C-D3C789E757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xmlns="" id="{6F7B5731-AFCB-40BD-43D3-7F7A0A8504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xmlns="" id="{140343FB-5657-B1AA-F47D-0085B7D21E77}"/>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6" name="Footer Placeholder 5">
            <a:extLst>
              <a:ext uri="{FF2B5EF4-FFF2-40B4-BE49-F238E27FC236}">
                <a16:creationId xmlns:a16="http://schemas.microsoft.com/office/drawing/2014/main" xmlns="" id="{074CA58B-3BA3-39B8-95A6-2AC6AEC17DC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A83E0A55-33D1-279F-216C-79609D7DC14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5678034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C3531F-B97A-CEB8-D5BE-6D491E7852EC}"/>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CCDE6263-F4B2-BCD6-CED5-E791949D5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409788BB-4435-6DB6-F8B3-CF8B5EB497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xmlns="" id="{641FF310-B4E3-42B3-37E4-DFABDA1DFA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D4634F28-CCA5-78AE-5007-C17EB20DE4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xmlns="" id="{84587FCC-4356-491A-25EB-0C211667F431}"/>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8" name="Footer Placeholder 7">
            <a:extLst>
              <a:ext uri="{FF2B5EF4-FFF2-40B4-BE49-F238E27FC236}">
                <a16:creationId xmlns:a16="http://schemas.microsoft.com/office/drawing/2014/main" xmlns="" id="{3330065C-CC9A-794A-B02A-913058C90928}"/>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xmlns="" id="{BA5A35AD-B7E4-0120-44BB-56EF7344BBF7}"/>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0243693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3058DB-D6D3-28AC-6A67-39A7F964FB57}"/>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xmlns="" id="{592BE328-2506-D9EF-183D-273632F4014A}"/>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4" name="Footer Placeholder 3">
            <a:extLst>
              <a:ext uri="{FF2B5EF4-FFF2-40B4-BE49-F238E27FC236}">
                <a16:creationId xmlns:a16="http://schemas.microsoft.com/office/drawing/2014/main" xmlns="" id="{1DFBB9B2-D3E2-A460-8004-B21BECD462E7}"/>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xmlns="" id="{4A863BE0-4E7D-DA66-8879-EA5DBEE46C62}"/>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7465867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0C867FE-F657-DAF3-D1B1-6A23B364017E}"/>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3" name="Footer Placeholder 2">
            <a:extLst>
              <a:ext uri="{FF2B5EF4-FFF2-40B4-BE49-F238E27FC236}">
                <a16:creationId xmlns:a16="http://schemas.microsoft.com/office/drawing/2014/main" xmlns="" id="{26995A49-DE4A-C5E8-D262-11E609F4D94B}"/>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xmlns="" id="{0E90A69B-32B0-355C-9882-24F57CCEE77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1759866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21FC60-1F97-2E19-9ED9-5BF3D3CE73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DD2C1C05-91A7-908A-49CB-C44AA47552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xmlns="" id="{17267A4E-AA14-54F3-C2D1-E74B5FAA2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0DCFFC5-2027-88A2-9A10-215E959CEAF9}"/>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6" name="Footer Placeholder 5">
            <a:extLst>
              <a:ext uri="{FF2B5EF4-FFF2-40B4-BE49-F238E27FC236}">
                <a16:creationId xmlns:a16="http://schemas.microsoft.com/office/drawing/2014/main" xmlns="" id="{C9D588AE-2B49-2E4D-5798-FA1594EEF886}"/>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AD7F3252-CEA2-1540-A380-6F6B647F9F6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68323104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34554260"/>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66C3AC-A6B4-4925-9899-A161FBA9B3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xmlns="" id="{49EA5C07-0C8C-DE67-846F-1192DC13FB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xmlns="" id="{6EC33892-FE96-0002-1FC2-947ED7E486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9B0DD96-C944-9A4E-C502-72F0AFDD3C04}"/>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6" name="Footer Placeholder 5">
            <a:extLst>
              <a:ext uri="{FF2B5EF4-FFF2-40B4-BE49-F238E27FC236}">
                <a16:creationId xmlns:a16="http://schemas.microsoft.com/office/drawing/2014/main" xmlns="" id="{5BB5665A-2BB6-2957-B826-DE127C696BB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A13D0E64-D80F-3F7B-2B9F-20C880D0221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6376873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90F334-C439-E76B-B399-251F09B74662}"/>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BF4BDCB1-0C26-50C4-01B0-47EC8531AE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41092BB8-75D8-42D3-935A-44782537AE71}"/>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3874FDC7-125A-2F24-AE24-D6FFA855A16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15C4BF2D-C993-31A8-F8EA-B0434A266445}"/>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8605013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5FF0933-18A4-A1B5-3B7A-3B37C57449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4B85F989-7AD7-22A4-182F-B38AF70D87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73856614-7C10-D73C-64B2-AFB2BE5A7AFA}"/>
              </a:ext>
            </a:extLst>
          </p:cNvPr>
          <p:cNvSpPr>
            <a:spLocks noGrp="1"/>
          </p:cNvSpPr>
          <p:nvPr>
            <p:ph type="dt" sz="half" idx="10"/>
          </p:nvPr>
        </p:nvSpPr>
        <p:spPr/>
        <p:txBody>
          <a:body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108B784D-1838-69DD-7455-A54927A393BC}"/>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D532A9B5-10FA-B596-1AEF-2B6714C6FEA1}"/>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2323822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9285D0-8540-4BE0-A1D4-65B736183E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67ABE8DE-E15F-4BD1-9325-AD015082FC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55B381B-44CE-46A8-8404-355928E87317}"/>
              </a:ext>
            </a:extLst>
          </p:cNvPr>
          <p:cNvSpPr>
            <a:spLocks noGrp="1"/>
          </p:cNvSpPr>
          <p:nvPr>
            <p:ph type="dt" sz="half" idx="10"/>
          </p:nvPr>
        </p:nvSpPr>
        <p:spPr/>
        <p:txBody>
          <a:bodyPr/>
          <a:lstStyle/>
          <a:p>
            <a:fld id="{F3F528DB-7B12-4F3E-9759-9E934A658519}" type="datetimeFigureOut">
              <a:rPr lang="en-US" smtClean="0"/>
              <a:t>8/11/2023</a:t>
            </a:fld>
            <a:endParaRPr lang="en-US"/>
          </a:p>
        </p:txBody>
      </p:sp>
      <p:sp>
        <p:nvSpPr>
          <p:cNvPr id="5" name="Footer Placeholder 4">
            <a:extLst>
              <a:ext uri="{FF2B5EF4-FFF2-40B4-BE49-F238E27FC236}">
                <a16:creationId xmlns:a16="http://schemas.microsoft.com/office/drawing/2014/main" xmlns="" id="{749CB439-F000-4C89-A7E1-4287781AFE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6D67C1C-8401-4029-B5E7-400D5E086C20}"/>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31580988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B7D56C-07E2-472B-81BD-8B335CF6A0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987A23E-A714-4BCD-8370-A3D07C183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EC577DE-DEEF-4048-9425-6CC236E32686}"/>
              </a:ext>
            </a:extLst>
          </p:cNvPr>
          <p:cNvSpPr>
            <a:spLocks noGrp="1"/>
          </p:cNvSpPr>
          <p:nvPr>
            <p:ph type="dt" sz="half" idx="10"/>
          </p:nvPr>
        </p:nvSpPr>
        <p:spPr/>
        <p:txBody>
          <a:bodyPr/>
          <a:lstStyle/>
          <a:p>
            <a:fld id="{F3F528DB-7B12-4F3E-9759-9E934A658519}" type="datetimeFigureOut">
              <a:rPr lang="en-US" smtClean="0"/>
              <a:t>8/11/2023</a:t>
            </a:fld>
            <a:endParaRPr lang="en-US"/>
          </a:p>
        </p:txBody>
      </p:sp>
      <p:sp>
        <p:nvSpPr>
          <p:cNvPr id="5" name="Footer Placeholder 4">
            <a:extLst>
              <a:ext uri="{FF2B5EF4-FFF2-40B4-BE49-F238E27FC236}">
                <a16:creationId xmlns:a16="http://schemas.microsoft.com/office/drawing/2014/main" xmlns="" id="{3C04E330-D539-4464-9FFB-294F05B39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1A57763-7CE7-46FF-9377-44DCBBB2310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94238027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4C41AD-A8F5-4995-9357-0ABF62AA86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8E5D294A-9945-427F-B07D-CE7459D136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BDDD3449-1CF4-428C-A97B-72473D89E2B3}"/>
              </a:ext>
            </a:extLst>
          </p:cNvPr>
          <p:cNvSpPr>
            <a:spLocks noGrp="1"/>
          </p:cNvSpPr>
          <p:nvPr>
            <p:ph type="dt" sz="half" idx="10"/>
          </p:nvPr>
        </p:nvSpPr>
        <p:spPr/>
        <p:txBody>
          <a:bodyPr/>
          <a:lstStyle/>
          <a:p>
            <a:fld id="{F3F528DB-7B12-4F3E-9759-9E934A658519}" type="datetimeFigureOut">
              <a:rPr lang="en-US" smtClean="0"/>
              <a:t>8/11/2023</a:t>
            </a:fld>
            <a:endParaRPr lang="en-US"/>
          </a:p>
        </p:txBody>
      </p:sp>
      <p:sp>
        <p:nvSpPr>
          <p:cNvPr id="5" name="Footer Placeholder 4">
            <a:extLst>
              <a:ext uri="{FF2B5EF4-FFF2-40B4-BE49-F238E27FC236}">
                <a16:creationId xmlns:a16="http://schemas.microsoft.com/office/drawing/2014/main" xmlns="" id="{911C6687-9C7B-4225-AFCC-F2A088CC96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A106AEB-426F-4101-A7DF-EA42B37A99E0}"/>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85673216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73E7D2-C363-4A54-9E32-BA42D0FF93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E487057-B42A-473F-BC42-0F0C7AAFFD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7F18F3E7-CD84-40D5-9710-6CD1092B12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F45DBF6-8963-41D7-AD86-EBD96BDF7B16}"/>
              </a:ext>
            </a:extLst>
          </p:cNvPr>
          <p:cNvSpPr>
            <a:spLocks noGrp="1"/>
          </p:cNvSpPr>
          <p:nvPr>
            <p:ph type="dt" sz="half" idx="10"/>
          </p:nvPr>
        </p:nvSpPr>
        <p:spPr/>
        <p:txBody>
          <a:bodyPr/>
          <a:lstStyle/>
          <a:p>
            <a:fld id="{F3F528DB-7B12-4F3E-9759-9E934A658519}" type="datetimeFigureOut">
              <a:rPr lang="en-US" smtClean="0"/>
              <a:t>8/11/2023</a:t>
            </a:fld>
            <a:endParaRPr lang="en-US"/>
          </a:p>
        </p:txBody>
      </p:sp>
      <p:sp>
        <p:nvSpPr>
          <p:cNvPr id="6" name="Footer Placeholder 5">
            <a:extLst>
              <a:ext uri="{FF2B5EF4-FFF2-40B4-BE49-F238E27FC236}">
                <a16:creationId xmlns:a16="http://schemas.microsoft.com/office/drawing/2014/main" xmlns="" id="{D24C7751-731A-45AD-9A31-6701B9CEB3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94B6811-84DA-42AC-AD7B-D34BA769233A}"/>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81339580"/>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BB5714-D688-4270-B8A7-2A4E373BFA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F38EED9-C066-4EE7-A229-1E5A4AE0D9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23AFE544-FBC0-48E5-B7BD-DEF58C7FD6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3131661C-6A49-4E52-995A-5EA83CC9AC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30C35EE-59B6-446F-965C-383BCC3024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B292BB6F-950C-452E-B6DD-52AF200A4399}"/>
              </a:ext>
            </a:extLst>
          </p:cNvPr>
          <p:cNvSpPr>
            <a:spLocks noGrp="1"/>
          </p:cNvSpPr>
          <p:nvPr>
            <p:ph type="dt" sz="half" idx="10"/>
          </p:nvPr>
        </p:nvSpPr>
        <p:spPr/>
        <p:txBody>
          <a:bodyPr/>
          <a:lstStyle/>
          <a:p>
            <a:fld id="{F3F528DB-7B12-4F3E-9759-9E934A658519}" type="datetimeFigureOut">
              <a:rPr lang="en-US" smtClean="0"/>
              <a:t>8/11/2023</a:t>
            </a:fld>
            <a:endParaRPr lang="en-US"/>
          </a:p>
        </p:txBody>
      </p:sp>
      <p:sp>
        <p:nvSpPr>
          <p:cNvPr id="8" name="Footer Placeholder 7">
            <a:extLst>
              <a:ext uri="{FF2B5EF4-FFF2-40B4-BE49-F238E27FC236}">
                <a16:creationId xmlns:a16="http://schemas.microsoft.com/office/drawing/2014/main" xmlns="" id="{A0E9ED37-DE68-4CE7-AB58-7F7C7ECD83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776C1728-6B1C-4AC7-8F92-08D55C0B75C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75339959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AC01BC-0089-4A48-819D-8A805BEBD7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707CC600-25BE-4D04-9A54-F31A69D6800F}"/>
              </a:ext>
            </a:extLst>
          </p:cNvPr>
          <p:cNvSpPr>
            <a:spLocks noGrp="1"/>
          </p:cNvSpPr>
          <p:nvPr>
            <p:ph type="dt" sz="half" idx="10"/>
          </p:nvPr>
        </p:nvSpPr>
        <p:spPr/>
        <p:txBody>
          <a:bodyPr/>
          <a:lstStyle/>
          <a:p>
            <a:fld id="{F3F528DB-7B12-4F3E-9759-9E934A658519}" type="datetimeFigureOut">
              <a:rPr lang="en-US" smtClean="0"/>
              <a:t>8/11/2023</a:t>
            </a:fld>
            <a:endParaRPr lang="en-US"/>
          </a:p>
        </p:txBody>
      </p:sp>
      <p:sp>
        <p:nvSpPr>
          <p:cNvPr id="4" name="Footer Placeholder 3">
            <a:extLst>
              <a:ext uri="{FF2B5EF4-FFF2-40B4-BE49-F238E27FC236}">
                <a16:creationId xmlns:a16="http://schemas.microsoft.com/office/drawing/2014/main" xmlns="" id="{FFF5801A-0C98-4AFB-B42C-72C4A577A8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6EB0C9C-3B0F-4025-AC09-3FDDD4F69EEB}"/>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481494927"/>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5C14B00-CA87-46CF-9D29-08EAC551A853}"/>
              </a:ext>
            </a:extLst>
          </p:cNvPr>
          <p:cNvSpPr>
            <a:spLocks noGrp="1"/>
          </p:cNvSpPr>
          <p:nvPr>
            <p:ph type="dt" sz="half" idx="10"/>
          </p:nvPr>
        </p:nvSpPr>
        <p:spPr/>
        <p:txBody>
          <a:bodyPr/>
          <a:lstStyle/>
          <a:p>
            <a:fld id="{F3F528DB-7B12-4F3E-9759-9E934A658519}" type="datetimeFigureOut">
              <a:rPr lang="en-US" smtClean="0"/>
              <a:t>8/11/2023</a:t>
            </a:fld>
            <a:endParaRPr lang="en-US"/>
          </a:p>
        </p:txBody>
      </p:sp>
      <p:sp>
        <p:nvSpPr>
          <p:cNvPr id="3" name="Footer Placeholder 2">
            <a:extLst>
              <a:ext uri="{FF2B5EF4-FFF2-40B4-BE49-F238E27FC236}">
                <a16:creationId xmlns:a16="http://schemas.microsoft.com/office/drawing/2014/main" xmlns="" id="{6B3D780F-A332-45EE-BFA7-C9CB254F1A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BC10349-15AF-452F-98DA-33CF91D4E56E}"/>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1607267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88B9B-1ADF-4B8B-9B8E-F859D439C36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ECEEE10-05BE-4B25-94BF-F8C8007CCAC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978FAB-9D59-4992-A566-5DC23E26A999}"/>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883EB7BA-6F5A-46E0-8CD0-83E9DB9A78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39FC0C6A-5279-4260-9CC2-F1507370AFB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2631653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9D86E9-6B93-465D-BA03-FF6E2442F7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C49A753-5FB1-4639-AB41-09883A96E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92A4F24-A300-4884-8AB2-5132A371B3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B96261F-595D-4E05-9415-59AB171EF2A7}"/>
              </a:ext>
            </a:extLst>
          </p:cNvPr>
          <p:cNvSpPr>
            <a:spLocks noGrp="1"/>
          </p:cNvSpPr>
          <p:nvPr>
            <p:ph type="dt" sz="half" idx="10"/>
          </p:nvPr>
        </p:nvSpPr>
        <p:spPr/>
        <p:txBody>
          <a:bodyPr/>
          <a:lstStyle/>
          <a:p>
            <a:fld id="{F3F528DB-7B12-4F3E-9759-9E934A658519}" type="datetimeFigureOut">
              <a:rPr lang="en-US" smtClean="0"/>
              <a:t>8/11/2023</a:t>
            </a:fld>
            <a:endParaRPr lang="en-US"/>
          </a:p>
        </p:txBody>
      </p:sp>
      <p:sp>
        <p:nvSpPr>
          <p:cNvPr id="6" name="Footer Placeholder 5">
            <a:extLst>
              <a:ext uri="{FF2B5EF4-FFF2-40B4-BE49-F238E27FC236}">
                <a16:creationId xmlns:a16="http://schemas.microsoft.com/office/drawing/2014/main" xmlns="" id="{17C8485D-222F-4380-85EC-1C90F01688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B84A4AA-09EA-4C16-B96F-60CFFACCA425}"/>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80637431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8FD8CF-BAE5-47F0-B991-8EC8651E83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F497364B-DB39-4F41-A1FF-414F6B3FC2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43F998D5-4337-4220-9031-9DDA70392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5A22B02-9606-40F2-BEC9-A416362FDF28}"/>
              </a:ext>
            </a:extLst>
          </p:cNvPr>
          <p:cNvSpPr>
            <a:spLocks noGrp="1"/>
          </p:cNvSpPr>
          <p:nvPr>
            <p:ph type="dt" sz="half" idx="10"/>
          </p:nvPr>
        </p:nvSpPr>
        <p:spPr/>
        <p:txBody>
          <a:bodyPr/>
          <a:lstStyle/>
          <a:p>
            <a:fld id="{F3F528DB-7B12-4F3E-9759-9E934A658519}" type="datetimeFigureOut">
              <a:rPr lang="en-US" smtClean="0"/>
              <a:t>8/11/2023</a:t>
            </a:fld>
            <a:endParaRPr lang="en-US"/>
          </a:p>
        </p:txBody>
      </p:sp>
      <p:sp>
        <p:nvSpPr>
          <p:cNvPr id="6" name="Footer Placeholder 5">
            <a:extLst>
              <a:ext uri="{FF2B5EF4-FFF2-40B4-BE49-F238E27FC236}">
                <a16:creationId xmlns:a16="http://schemas.microsoft.com/office/drawing/2014/main" xmlns="" id="{BDB4FEBB-C303-447B-9872-A7688E48FE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F1292A2-04A1-4201-BAD5-42EF63E50C4C}"/>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701995268"/>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C264DF-C636-491A-8550-C5B23316F2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E069A87-5507-4A68-A2FA-D6BBBCC940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F36DE27-BC72-40B4-8FD5-29F650DB2A34}"/>
              </a:ext>
            </a:extLst>
          </p:cNvPr>
          <p:cNvSpPr>
            <a:spLocks noGrp="1"/>
          </p:cNvSpPr>
          <p:nvPr>
            <p:ph type="dt" sz="half" idx="10"/>
          </p:nvPr>
        </p:nvSpPr>
        <p:spPr/>
        <p:txBody>
          <a:bodyPr/>
          <a:lstStyle/>
          <a:p>
            <a:fld id="{F3F528DB-7B12-4F3E-9759-9E934A658519}" type="datetimeFigureOut">
              <a:rPr lang="en-US" smtClean="0"/>
              <a:t>8/11/2023</a:t>
            </a:fld>
            <a:endParaRPr lang="en-US"/>
          </a:p>
        </p:txBody>
      </p:sp>
      <p:sp>
        <p:nvSpPr>
          <p:cNvPr id="5" name="Footer Placeholder 4">
            <a:extLst>
              <a:ext uri="{FF2B5EF4-FFF2-40B4-BE49-F238E27FC236}">
                <a16:creationId xmlns:a16="http://schemas.microsoft.com/office/drawing/2014/main" xmlns="" id="{ECB803EA-A4CC-40B8-9A0A-F43DDA4CF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C00D662-EF00-471A-A568-CBE3670B8C8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049042286"/>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9492755-5521-4497-B709-A73E032468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556F5A4-F9DA-4164-8D5C-9ED891DD7E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C0F8F56-B08E-4B67-8F2A-31800EB7D7E0}"/>
              </a:ext>
            </a:extLst>
          </p:cNvPr>
          <p:cNvSpPr>
            <a:spLocks noGrp="1"/>
          </p:cNvSpPr>
          <p:nvPr>
            <p:ph type="dt" sz="half" idx="10"/>
          </p:nvPr>
        </p:nvSpPr>
        <p:spPr/>
        <p:txBody>
          <a:bodyPr/>
          <a:lstStyle/>
          <a:p>
            <a:fld id="{F3F528DB-7B12-4F3E-9759-9E934A658519}" type="datetimeFigureOut">
              <a:rPr lang="en-US" smtClean="0"/>
              <a:t>8/11/2023</a:t>
            </a:fld>
            <a:endParaRPr lang="en-US"/>
          </a:p>
        </p:txBody>
      </p:sp>
      <p:sp>
        <p:nvSpPr>
          <p:cNvPr id="5" name="Footer Placeholder 4">
            <a:extLst>
              <a:ext uri="{FF2B5EF4-FFF2-40B4-BE49-F238E27FC236}">
                <a16:creationId xmlns:a16="http://schemas.microsoft.com/office/drawing/2014/main" xmlns="" id="{12D0724A-7DD8-4EFA-B54C-FA24610095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C6E47E3-4A8E-4638-B116-8B5590C6348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23091159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5259AE1-E86E-4DDE-B066-91C9ABB1CFFB}"/>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22702025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978FAB-9D59-4992-A566-5DC23E26A999}"/>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703660286"/>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CFE04C9-3DBE-4BCE-BCFD-B746926B3010}"/>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2055279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874B703-B884-4A81-ABFD-BD5549EB6A83}"/>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637451246"/>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172B3FA-4721-43C3-BFF7-31D996F6A1DC}"/>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8" name="Footer Placeholder 7">
            <a:extLst>
              <a:ext uri="{FF2B5EF4-FFF2-40B4-BE49-F238E27FC236}">
                <a16:creationId xmlns:a16="http://schemas.microsoft.com/office/drawing/2014/main" xmlns=""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61399777"/>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BA312B4-2606-474E-B500-E014191DC780}"/>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4" name="Footer Placeholder 3">
            <a:extLst>
              <a:ext uri="{FF2B5EF4-FFF2-40B4-BE49-F238E27FC236}">
                <a16:creationId xmlns:a16="http://schemas.microsoft.com/office/drawing/2014/main" xmlns=""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9462978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B0A801-1CF2-493F-94EB-0B3510D1C3E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B84CF88-6E4E-4808-A7E1-BED939351D3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CFE04C9-3DBE-4BCE-BCFD-B746926B301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FCDEDA3A-5A03-4565-BE42-1E281E622F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C22C3B26-21BE-496F-8242-B8699600356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297876003"/>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33E75A-53B6-43E5-BBA6-9F21BDA9AC66}"/>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3" name="Footer Placeholder 2">
            <a:extLst>
              <a:ext uri="{FF2B5EF4-FFF2-40B4-BE49-F238E27FC236}">
                <a16:creationId xmlns:a16="http://schemas.microsoft.com/office/drawing/2014/main" xmlns=""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06039611"/>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497171B-6D3D-4B97-8FD0-E93369DB503A}"/>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742682523"/>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3AD5AFD-DB64-44E2-A26E-7A88307CA6E6}"/>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730714811"/>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868BE5B-A362-4D4F-A0D2-0178C94A6C13}"/>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776089141"/>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D53112-6E3A-4F59-B727-BF5A06CC75F8}"/>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354039567"/>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67978847"/>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5259AE1-E86E-4DDE-B066-91C9ABB1CFFB}"/>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909682406"/>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978FAB-9D59-4992-A566-5DC23E26A999}"/>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172734488"/>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CFE04C9-3DBE-4BCE-BCFD-B746926B3010}"/>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04509013"/>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874B703-B884-4A81-ABFD-BD5549EB6A83}"/>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11229149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339E06-26CC-49DB-BCBE-18113E50AD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30DB155-D219-42E6-8994-99AE3BC67F6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46E7212-E49B-499F-B25F-302F8FD4C25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874B703-B884-4A81-ABFD-BD5549EB6A8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437315B-1210-4CC8-B3ED-A7DF8E234D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B2902512-A050-4D48-BCD9-B325CA8AB37B}"/>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458165520"/>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172B3FA-4721-43C3-BFF7-31D996F6A1DC}"/>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8" name="Footer Placeholder 7">
            <a:extLst>
              <a:ext uri="{FF2B5EF4-FFF2-40B4-BE49-F238E27FC236}">
                <a16:creationId xmlns:a16="http://schemas.microsoft.com/office/drawing/2014/main" xmlns=""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686741596"/>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BA312B4-2606-474E-B500-E014191DC780}"/>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4" name="Footer Placeholder 3">
            <a:extLst>
              <a:ext uri="{FF2B5EF4-FFF2-40B4-BE49-F238E27FC236}">
                <a16:creationId xmlns:a16="http://schemas.microsoft.com/office/drawing/2014/main" xmlns=""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026346409"/>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33E75A-53B6-43E5-BBA6-9F21BDA9AC66}"/>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3" name="Footer Placeholder 2">
            <a:extLst>
              <a:ext uri="{FF2B5EF4-FFF2-40B4-BE49-F238E27FC236}">
                <a16:creationId xmlns:a16="http://schemas.microsoft.com/office/drawing/2014/main" xmlns=""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544980162"/>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497171B-6D3D-4B97-8FD0-E93369DB503A}"/>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30949791"/>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3AD5AFD-DB64-44E2-A26E-7A88307CA6E6}"/>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5878288"/>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868BE5B-A362-4D4F-A0D2-0178C94A6C13}"/>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05600614"/>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D53112-6E3A-4F59-B727-BF5A06CC75F8}"/>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397281716"/>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9766838"/>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5259AE1-E86E-4DDE-B066-91C9ABB1CFFB}"/>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622803801"/>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978FAB-9D59-4992-A566-5DC23E26A999}"/>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2899931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353AE-39CD-48E0-BDDC-C746165D17E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A012FF8-6148-4255-A4C3-9F9B93C4842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7CD37CB-04E2-4895-955F-58A5EE1F4FA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672C736-1231-48E7-B0A7-3A5D3EAFA09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EE6FB5A-B777-4B94-A7F3-24A4CA88ECE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172B3FA-4721-43C3-BFF7-31D996F6A1DC}"/>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8" name="Footer Placeholder 7">
            <a:extLst>
              <a:ext uri="{FF2B5EF4-FFF2-40B4-BE49-F238E27FC236}">
                <a16:creationId xmlns:a16="http://schemas.microsoft.com/office/drawing/2014/main" xmlns="" id="{22815A6B-F6CD-4EE6-9D40-5D86C81759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xmlns="" id="{80233B09-8BAD-4F6F-819A-BF54EA87023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533052937"/>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CFE04C9-3DBE-4BCE-BCFD-B746926B3010}"/>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714258487"/>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874B703-B884-4A81-ABFD-BD5549EB6A83}"/>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83611162"/>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172B3FA-4721-43C3-BFF7-31D996F6A1DC}"/>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8" name="Footer Placeholder 7">
            <a:extLst>
              <a:ext uri="{FF2B5EF4-FFF2-40B4-BE49-F238E27FC236}">
                <a16:creationId xmlns:a16="http://schemas.microsoft.com/office/drawing/2014/main" xmlns=""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561062446"/>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BA312B4-2606-474E-B500-E014191DC780}"/>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4" name="Footer Placeholder 3">
            <a:extLst>
              <a:ext uri="{FF2B5EF4-FFF2-40B4-BE49-F238E27FC236}">
                <a16:creationId xmlns:a16="http://schemas.microsoft.com/office/drawing/2014/main" xmlns=""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90862710"/>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33E75A-53B6-43E5-BBA6-9F21BDA9AC66}"/>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3" name="Footer Placeholder 2">
            <a:extLst>
              <a:ext uri="{FF2B5EF4-FFF2-40B4-BE49-F238E27FC236}">
                <a16:creationId xmlns:a16="http://schemas.microsoft.com/office/drawing/2014/main" xmlns=""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247132362"/>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497171B-6D3D-4B97-8FD0-E93369DB503A}"/>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112337947"/>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3AD5AFD-DB64-44E2-A26E-7A88307CA6E6}"/>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051820796"/>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868BE5B-A362-4D4F-A0D2-0178C94A6C13}"/>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912753700"/>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D53112-6E3A-4F59-B727-BF5A06CC75F8}"/>
              </a:ext>
            </a:extLst>
          </p:cNvPr>
          <p:cNvSpPr>
            <a:spLocks noGrp="1"/>
          </p:cNvSpPr>
          <p:nvPr>
            <p:ph type="dt" sz="half" idx="10"/>
          </p:nvPr>
        </p:nvSpPr>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91222054"/>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1959151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41CA65-AEAC-4814-8491-AE8260122F3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xmlns="" id="{3BA312B4-2606-474E-B500-E014191DC78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4" name="Footer Placeholder 3">
            <a:extLst>
              <a:ext uri="{FF2B5EF4-FFF2-40B4-BE49-F238E27FC236}">
                <a16:creationId xmlns:a16="http://schemas.microsoft.com/office/drawing/2014/main" xmlns="" id="{D31533F9-53B4-4C41-8F00-E46337F00B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xmlns="" id="{8A4D4A0A-38F7-4320-9A30-2099B60D6EAA}"/>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903585308"/>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9FEBD8-98EC-4B57-8046-B043455F325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0A5C351-A74F-464B-A4CC-0DAD6ED81B3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5259AE1-E86E-4DDE-B066-91C9ABB1CFFB}"/>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A2EFE092-B2AF-48CE-A1C8-5493B4D7E4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8AA2BCDC-5DE6-4494-AC98-DBA2BCC65703}"/>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60477960"/>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88B9B-1ADF-4B8B-9B8E-F859D439C36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ECEEE10-05BE-4B25-94BF-F8C8007CCAC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978FAB-9D59-4992-A566-5DC23E26A999}"/>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883EB7BA-6F5A-46E0-8CD0-83E9DB9A78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39FC0C6A-5279-4260-9CC2-F1507370AFB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478209743"/>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B0A801-1CF2-493F-94EB-0B3510D1C3E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B84CF88-6E4E-4808-A7E1-BED939351D3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CFE04C9-3DBE-4BCE-BCFD-B746926B301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FCDEDA3A-5A03-4565-BE42-1E281E622F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C22C3B26-21BE-496F-8242-B8699600356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534592193"/>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339E06-26CC-49DB-BCBE-18113E50AD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30DB155-D219-42E6-8994-99AE3BC67F6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46E7212-E49B-499F-B25F-302F8FD4C25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874B703-B884-4A81-ABFD-BD5549EB6A8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437315B-1210-4CC8-B3ED-A7DF8E234D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B2902512-A050-4D48-BCD9-B325CA8AB37B}"/>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477566"/>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353AE-39CD-48E0-BDDC-C746165D17E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A012FF8-6148-4255-A4C3-9F9B93C4842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7CD37CB-04E2-4895-955F-58A5EE1F4FA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672C736-1231-48E7-B0A7-3A5D3EAFA09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EE6FB5A-B777-4B94-A7F3-24A4CA88ECE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172B3FA-4721-43C3-BFF7-31D996F6A1DC}"/>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8" name="Footer Placeholder 7">
            <a:extLst>
              <a:ext uri="{FF2B5EF4-FFF2-40B4-BE49-F238E27FC236}">
                <a16:creationId xmlns:a16="http://schemas.microsoft.com/office/drawing/2014/main" xmlns="" id="{22815A6B-F6CD-4EE6-9D40-5D86C81759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xmlns="" id="{80233B09-8BAD-4F6F-819A-BF54EA87023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83634531"/>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41CA65-AEAC-4814-8491-AE8260122F3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xmlns="" id="{3BA312B4-2606-474E-B500-E014191DC78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4" name="Footer Placeholder 3">
            <a:extLst>
              <a:ext uri="{FF2B5EF4-FFF2-40B4-BE49-F238E27FC236}">
                <a16:creationId xmlns:a16="http://schemas.microsoft.com/office/drawing/2014/main" xmlns="" id="{D31533F9-53B4-4C41-8F00-E46337F00B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xmlns="" id="{8A4D4A0A-38F7-4320-9A30-2099B60D6EAA}"/>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453051416"/>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33E75A-53B6-43E5-BBA6-9F21BDA9AC6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3" name="Footer Placeholder 2">
            <a:extLst>
              <a:ext uri="{FF2B5EF4-FFF2-40B4-BE49-F238E27FC236}">
                <a16:creationId xmlns:a16="http://schemas.microsoft.com/office/drawing/2014/main" xmlns="" id="{6EC04EEC-8480-4B50-A822-82C5BB2F6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xmlns="" id="{8BCE5A45-8505-43BA-8C0B-09DF4F992879}"/>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809814152"/>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9C3786-8EC2-47C4-9B9C-0E694DAE50E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5ADFCD8-8D19-4C1D-8F50-ED32DBC7160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F4EC061-893A-4A8B-A26D-CD885EA508A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497171B-6D3D-4B97-8FD0-E93369DB503A}"/>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2EFB31B-2CAC-4C00-864C-2DBBE8CA42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DD2F209E-64C9-4174-A75E-17CEECF2EC7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718196467"/>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4F2DC2-682A-4342-BF84-5121287001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6E5E862-6CA8-412A-BE2C-6863EE2F294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5DE7C0D-A600-49E3-B8DC-D789DE130CA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3AD5AFD-DB64-44E2-A26E-7A88307CA6E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B8F0B928-34BB-4FAD-9503-A543C500A8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FD73EBCA-38A5-4C30-BDBF-FD368E20306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266883536"/>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B184EC-E98E-4E4F-947F-CE15F804632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28B0196-1B04-4D7A-BDEC-33D0C4FC14E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868BE5B-A362-4D4F-A0D2-0178C94A6C1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028398F9-55E0-4B59-ADFC-EC45B38BBC5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12DFF4EF-1983-4994-92DC-80288398EB4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12659313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33E75A-53B6-43E5-BBA6-9F21BDA9AC6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3" name="Footer Placeholder 2">
            <a:extLst>
              <a:ext uri="{FF2B5EF4-FFF2-40B4-BE49-F238E27FC236}">
                <a16:creationId xmlns:a16="http://schemas.microsoft.com/office/drawing/2014/main" xmlns="" id="{6EC04EEC-8480-4B50-A822-82C5BB2F6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xmlns="" id="{8BCE5A45-8505-43BA-8C0B-09DF4F992879}"/>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021088476"/>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3344117-B606-4D0E-989E-2FADD68C5C1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0E56FA0-EF33-46FA-9CB3-BCE01975D1A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D53112-6E3A-4F59-B727-BF5A06CC75F8}"/>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DD07E826-9BB9-4AEA-A055-18FA0260FA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xmlns="" id="{35D856CE-D477-46A7-B55A-87AE16A3188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202135842"/>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00290906"/>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200"/>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7"/>
            <a:ext cx="9144000" cy="1655763"/>
          </a:xfrm>
        </p:spPr>
        <p:txBody>
          <a:bodyPr>
            <a:normAutofit/>
          </a:bodyPr>
          <a:lstStyle>
            <a:lvl1pPr marL="0" indent="0" algn="ctr">
              <a:buNone/>
              <a:defRPr sz="18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1"/>
            <a:ext cx="2743200" cy="365125"/>
          </a:xfrm>
        </p:spPr>
        <p:txBody>
          <a:bodyPr/>
          <a:lstStyle/>
          <a:p>
            <a:fld id="{D997B5FA-0921-464F-AAE1-844C04324D75}" type="datetimeFigureOut">
              <a:rPr lang="zh-CN" altLang="en-US" smtClean="0"/>
              <a:t>2023/8/11</a:t>
            </a:fld>
            <a:endParaRPr lang="zh-CN" altLang="en-US" dirty="0"/>
          </a:p>
        </p:txBody>
      </p:sp>
      <p:sp>
        <p:nvSpPr>
          <p:cNvPr id="5" name="页脚占位符 4"/>
          <p:cNvSpPr>
            <a:spLocks noGrp="1"/>
          </p:cNvSpPr>
          <p:nvPr>
            <p:ph type="ftr" sz="quarter" idx="11"/>
          </p:nvPr>
        </p:nvSpPr>
        <p:spPr>
          <a:xfrm>
            <a:off x="4038600" y="6356351"/>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51151678"/>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9"/>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2023/8/11</a:t>
            </a:fld>
            <a:endParaRPr lang="zh-CN" altLang="en-US" dirty="0"/>
          </a:p>
        </p:txBody>
      </p:sp>
      <p:sp>
        <p:nvSpPr>
          <p:cNvPr id="5" name="页脚占位符 4"/>
          <p:cNvSpPr>
            <a:spLocks noGrp="1"/>
          </p:cNvSpPr>
          <p:nvPr>
            <p:ph type="ftr" sz="quarter" idx="11"/>
          </p:nvPr>
        </p:nvSpPr>
        <p:spPr>
          <a:xfrm>
            <a:off x="4038600" y="6356351"/>
            <a:ext cx="4114800" cy="365125"/>
          </a:xfrm>
        </p:spPr>
        <p:txBody>
          <a:bodyPr/>
          <a:lstStyle/>
          <a:p>
            <a:endParaRPr lang="zh-CN" altLang="en-US" dirty="0"/>
          </a:p>
        </p:txBody>
      </p:sp>
      <p:sp>
        <p:nvSpPr>
          <p:cNvPr id="6" name="灯片编号占位符 5"/>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601497476"/>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p:spPr>
        <p:txBody>
          <a:bodyPr/>
          <a:lstStyle/>
          <a:p>
            <a:fld id="{20DD7636-5BE1-44BC-BB5F-15739D9E18E1}" type="datetimeFigureOut">
              <a:rPr lang="zh-CN" altLang="en-US" smtClean="0"/>
              <a:t>2023/8/11</a:t>
            </a:fld>
            <a:endParaRPr lang="zh-CN" altLang="en-US"/>
          </a:p>
        </p:txBody>
      </p:sp>
      <p:sp>
        <p:nvSpPr>
          <p:cNvPr id="3" name="页脚占位符 2"/>
          <p:cNvSpPr>
            <a:spLocks noGrp="1"/>
          </p:cNvSpPr>
          <p:nvPr>
            <p:ph type="ftr" sz="quarter" idx="11"/>
          </p:nvPr>
        </p:nvSpPr>
        <p:spPr>
          <a:xfrm>
            <a:off x="4038600" y="6356351"/>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4"/>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3585530501"/>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9"/>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2023/8/11</a:t>
            </a:fld>
            <a:endParaRPr lang="zh-CN" altLang="en-US"/>
          </a:p>
        </p:txBody>
      </p:sp>
      <p:sp>
        <p:nvSpPr>
          <p:cNvPr id="6" name="页脚占位符 5"/>
          <p:cNvSpPr>
            <a:spLocks noGrp="1"/>
          </p:cNvSpPr>
          <p:nvPr>
            <p:ph type="ftr" sz="quarter" idx="11"/>
          </p:nvPr>
        </p:nvSpPr>
        <p:spPr>
          <a:xfrm>
            <a:off x="4038600" y="6356351"/>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78037156"/>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9" y="1744961"/>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9" y="2615610"/>
            <a:ext cx="5157787" cy="3574055"/>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1" y="1744961"/>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1" y="2615610"/>
            <a:ext cx="5183188" cy="3574055"/>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2023/8/11</a:t>
            </a:fld>
            <a:endParaRPr lang="zh-CN" altLang="en-US"/>
          </a:p>
        </p:txBody>
      </p:sp>
      <p:sp>
        <p:nvSpPr>
          <p:cNvPr id="8" name="页脚占位符 7"/>
          <p:cNvSpPr>
            <a:spLocks noGrp="1"/>
          </p:cNvSpPr>
          <p:nvPr>
            <p:ph type="ftr" sz="quarter" idx="11"/>
          </p:nvPr>
        </p:nvSpPr>
        <p:spPr>
          <a:xfrm>
            <a:off x="4038600" y="6356351"/>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2185239"/>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1"/>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1"/>
            <a:ext cx="2743200" cy="365125"/>
          </a:xfrm>
        </p:spPr>
        <p:txBody>
          <a:bodyPr/>
          <a:lstStyle/>
          <a:p>
            <a:fld id="{20DD7636-5BE1-44BC-BB5F-15739D9E18E1}" type="datetimeFigureOut">
              <a:rPr lang="zh-CN" altLang="en-US" smtClean="0"/>
              <a:t>2023/8/11</a:t>
            </a:fld>
            <a:endParaRPr lang="zh-CN" altLang="en-US"/>
          </a:p>
        </p:txBody>
      </p:sp>
      <p:sp>
        <p:nvSpPr>
          <p:cNvPr id="4" name="页脚占位符 3"/>
          <p:cNvSpPr>
            <a:spLocks noGrp="1"/>
          </p:cNvSpPr>
          <p:nvPr>
            <p:ph type="ftr" sz="quarter" idx="11"/>
          </p:nvPr>
        </p:nvSpPr>
        <p:spPr>
          <a:xfrm>
            <a:off x="4038600" y="6356351"/>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2"/>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1943951901"/>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2023/8/11</a:t>
            </a:fld>
            <a:endParaRPr lang="zh-CN" altLang="en-US"/>
          </a:p>
        </p:txBody>
      </p:sp>
      <p:sp>
        <p:nvSpPr>
          <p:cNvPr id="3" name="页脚占位符 2"/>
          <p:cNvSpPr>
            <a:spLocks noGrp="1"/>
          </p:cNvSpPr>
          <p:nvPr>
            <p:ph type="ftr" sz="quarter" idx="11"/>
          </p:nvPr>
        </p:nvSpPr>
        <p:spPr>
          <a:xfrm>
            <a:off x="4038600" y="6356351"/>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03461361"/>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1" y="713674"/>
            <a:ext cx="4681655"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3" cy="54036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dirty="0"/>
          </a:p>
        </p:txBody>
      </p:sp>
      <p:sp>
        <p:nvSpPr>
          <p:cNvPr id="4" name="文本占位符 3"/>
          <p:cNvSpPr>
            <a:spLocks noGrp="1"/>
          </p:cNvSpPr>
          <p:nvPr>
            <p:ph type="body" sz="half" idx="2"/>
          </p:nvPr>
        </p:nvSpPr>
        <p:spPr>
          <a:xfrm>
            <a:off x="838201" y="2313874"/>
            <a:ext cx="4681655" cy="3811588"/>
          </a:xfrm>
        </p:spPr>
        <p:txBody>
          <a:bodyPr>
            <a:normAutofit/>
          </a:bodyPr>
          <a:lstStyle>
            <a:lvl1pPr marL="0" indent="0">
              <a:buNone/>
              <a:defRPr sz="1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1"/>
            <a:ext cx="2743200" cy="365125"/>
          </a:xfrm>
        </p:spPr>
        <p:txBody>
          <a:bodyPr/>
          <a:lstStyle/>
          <a:p>
            <a:fld id="{9EFD9D74-47D9-4702-A33C-335B63B48DBF}" type="datetimeFigureOut">
              <a:rPr lang="zh-CN" altLang="en-US" smtClean="0"/>
              <a:t>2023/8/11</a:t>
            </a:fld>
            <a:endParaRPr lang="zh-CN" altLang="en-US" dirty="0"/>
          </a:p>
        </p:txBody>
      </p:sp>
      <p:sp>
        <p:nvSpPr>
          <p:cNvPr id="6" name="页脚占位符 5"/>
          <p:cNvSpPr>
            <a:spLocks noGrp="1"/>
          </p:cNvSpPr>
          <p:nvPr>
            <p:ph type="ftr" sz="quarter" idx="11"/>
          </p:nvPr>
        </p:nvSpPr>
        <p:spPr>
          <a:xfrm>
            <a:off x="4038600" y="6356351"/>
            <a:ext cx="4114800" cy="365125"/>
          </a:xfrm>
        </p:spPr>
        <p:txBody>
          <a:bodyPr/>
          <a:lstStyle/>
          <a:p>
            <a:endParaRPr lang="zh-CN" altLang="en-US" dirty="0"/>
          </a:p>
        </p:txBody>
      </p:sp>
      <p:sp>
        <p:nvSpPr>
          <p:cNvPr id="7" name="灯片编号占位符 6"/>
          <p:cNvSpPr>
            <a:spLocks noGrp="1"/>
          </p:cNvSpPr>
          <p:nvPr>
            <p:ph type="sldNum" sz="quarter" idx="12"/>
          </p:nvPr>
        </p:nvSpPr>
        <p:spPr>
          <a:xfrm>
            <a:off x="8610600" y="6356351"/>
            <a:ext cx="2743200" cy="365125"/>
          </a:xfrm>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57023927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9C3786-8EC2-47C4-9B9C-0E694DAE50E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5ADFCD8-8D19-4C1D-8F50-ED32DBC7160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F4EC061-893A-4A8B-A26D-CD885EA508A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497171B-6D3D-4B97-8FD0-E93369DB503A}"/>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12EFB31B-2CAC-4C00-864C-2DBBE8CA42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DD2F209E-64C9-4174-A75E-17CEECF2EC7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14717883"/>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9" y="365126"/>
            <a:ext cx="908901" cy="5811839"/>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200" y="365126"/>
            <a:ext cx="9446443" cy="5811839"/>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2023/8/11</a:t>
            </a:fld>
            <a:endParaRPr lang="zh-CN" altLang="en-US"/>
          </a:p>
        </p:txBody>
      </p:sp>
      <p:sp>
        <p:nvSpPr>
          <p:cNvPr id="5" name="页脚占位符 4"/>
          <p:cNvSpPr>
            <a:spLocks noGrp="1"/>
          </p:cNvSpPr>
          <p:nvPr>
            <p:ph type="ftr" sz="quarter" idx="11"/>
          </p:nvPr>
        </p:nvSpPr>
        <p:spPr>
          <a:xfrm>
            <a:off x="4038600" y="6356351"/>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40781174"/>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2023/8/11</a:t>
            </a:fld>
            <a:endParaRPr lang="zh-CN" altLang="en-US"/>
          </a:p>
        </p:txBody>
      </p:sp>
      <p:sp>
        <p:nvSpPr>
          <p:cNvPr id="4" name="页脚占位符 3"/>
          <p:cNvSpPr>
            <a:spLocks noGrp="1"/>
          </p:cNvSpPr>
          <p:nvPr>
            <p:ph type="ftr" sz="quarter" idx="11"/>
          </p:nvPr>
        </p:nvSpPr>
        <p:spPr>
          <a:xfrm>
            <a:off x="4038600" y="6356351"/>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4"/>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65694364"/>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546468"/>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pSp>
        <p:nvGrpSpPr>
          <p:cNvPr id="7" name="组合 19"/>
          <p:cNvGrpSpPr/>
          <p:nvPr userDrawn="1"/>
        </p:nvGrpSpPr>
        <p:grpSpPr>
          <a:xfrm>
            <a:off x="72390" y="6318885"/>
            <a:ext cx="12120880" cy="538480"/>
            <a:chOff x="112" y="9587"/>
            <a:chExt cx="19088" cy="848"/>
          </a:xfrm>
        </p:grpSpPr>
        <p:grpSp>
          <p:nvGrpSpPr>
            <p:cNvPr id="8" name="组合 14"/>
            <p:cNvGrpSpPr/>
            <p:nvPr/>
          </p:nvGrpSpPr>
          <p:grpSpPr>
            <a:xfrm>
              <a:off x="112" y="9627"/>
              <a:ext cx="17552" cy="809"/>
              <a:chOff x="681" y="8863"/>
              <a:chExt cx="17552" cy="809"/>
            </a:xfrm>
          </p:grpSpPr>
          <p:pic>
            <p:nvPicPr>
              <p:cNvPr id="10" name="图片 4" descr="千库网_母亲节分割线粉色浪漫_元素编号13085430"/>
              <p:cNvPicPr>
                <a:picLocks noChangeAspect="1"/>
              </p:cNvPicPr>
              <p:nvPr/>
            </p:nvPicPr>
            <p:blipFill>
              <a:blip r:embed="rId2"/>
              <a:srcRect b="90112"/>
              <a:stretch>
                <a:fillRect/>
              </a:stretch>
            </p:blipFill>
            <p:spPr>
              <a:xfrm>
                <a:off x="5108" y="8880"/>
                <a:ext cx="4226" cy="792"/>
              </a:xfrm>
              <a:prstGeom prst="rect">
                <a:avLst/>
              </a:prstGeom>
            </p:spPr>
          </p:pic>
          <p:pic>
            <p:nvPicPr>
              <p:cNvPr id="11" name="图片 6" descr="千库网_母亲节分割线粉色浪漫_元素编号13085430"/>
              <p:cNvPicPr>
                <a:picLocks noChangeAspect="1"/>
              </p:cNvPicPr>
              <p:nvPr/>
            </p:nvPicPr>
            <p:blipFill>
              <a:blip r:embed="rId2"/>
              <a:srcRect b="90112"/>
              <a:stretch>
                <a:fillRect/>
              </a:stretch>
            </p:blipFill>
            <p:spPr>
              <a:xfrm>
                <a:off x="681" y="8880"/>
                <a:ext cx="4226" cy="792"/>
              </a:xfrm>
              <a:prstGeom prst="rect">
                <a:avLst/>
              </a:prstGeom>
            </p:spPr>
          </p:pic>
          <p:pic>
            <p:nvPicPr>
              <p:cNvPr id="12" name="图片 1" descr="千库网_母亲节分割线粉色浪漫_元素编号13085430"/>
              <p:cNvPicPr>
                <a:picLocks noChangeAspect="1"/>
              </p:cNvPicPr>
              <p:nvPr/>
            </p:nvPicPr>
            <p:blipFill>
              <a:blip r:embed="rId2"/>
              <a:srcRect b="90112"/>
              <a:stretch>
                <a:fillRect/>
              </a:stretch>
            </p:blipFill>
            <p:spPr>
              <a:xfrm>
                <a:off x="9563" y="8880"/>
                <a:ext cx="4226" cy="792"/>
              </a:xfrm>
              <a:prstGeom prst="rect">
                <a:avLst/>
              </a:prstGeom>
            </p:spPr>
          </p:pic>
          <p:pic>
            <p:nvPicPr>
              <p:cNvPr id="13" name="图片 2" descr="千库网_母亲节分割线粉色浪漫_元素编号13085430"/>
              <p:cNvPicPr>
                <a:picLocks noChangeAspect="1"/>
              </p:cNvPicPr>
              <p:nvPr/>
            </p:nvPicPr>
            <p:blipFill>
              <a:blip r:embed="rId2"/>
              <a:srcRect b="90112"/>
              <a:stretch>
                <a:fillRect/>
              </a:stretch>
            </p:blipFill>
            <p:spPr>
              <a:xfrm>
                <a:off x="14007" y="8863"/>
                <a:ext cx="4226" cy="792"/>
              </a:xfrm>
              <a:prstGeom prst="rect">
                <a:avLst/>
              </a:prstGeom>
            </p:spPr>
          </p:pic>
        </p:grpSp>
        <p:pic>
          <p:nvPicPr>
            <p:cNvPr id="9" name="图片 18" descr="千库网_母亲节分割线粉色浪漫_元素编号13085430"/>
            <p:cNvPicPr>
              <a:picLocks noChangeAspect="1"/>
            </p:cNvPicPr>
            <p:nvPr/>
          </p:nvPicPr>
          <p:blipFill>
            <a:blip r:embed="rId2"/>
            <a:srcRect l="62944" t="-287" b="90112"/>
            <a:stretch>
              <a:fillRect/>
            </a:stretch>
          </p:blipFill>
          <p:spPr>
            <a:xfrm>
              <a:off x="17634" y="9587"/>
              <a:ext cx="1566" cy="815"/>
            </a:xfrm>
            <a:prstGeom prst="rect">
              <a:avLst/>
            </a:prstGeom>
          </p:spPr>
        </p:pic>
      </p:grpSp>
    </p:spTree>
    <p:extLst>
      <p:ext uri="{BB962C8B-B14F-4D97-AF65-F5344CB8AC3E}">
        <p14:creationId xmlns:p14="http://schemas.microsoft.com/office/powerpoint/2010/main" val="2477601873"/>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94227730"/>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08643927"/>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73866269"/>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84783764"/>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92293895"/>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8186167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4F2DC2-682A-4342-BF84-5121287001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6E5E862-6CA8-412A-BE2C-6863EE2F294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5DE7C0D-A600-49E3-B8DC-D789DE130CA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3AD5AFD-DB64-44E2-A26E-7A88307CA6E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8/11/2023</a:t>
            </a:fld>
            <a:endParaRPr lang="en-US"/>
          </a:p>
        </p:txBody>
      </p:sp>
      <p:sp>
        <p:nvSpPr>
          <p:cNvPr id="6" name="Footer Placeholder 5">
            <a:extLst>
              <a:ext uri="{FF2B5EF4-FFF2-40B4-BE49-F238E27FC236}">
                <a16:creationId xmlns:a16="http://schemas.microsoft.com/office/drawing/2014/main" xmlns="" id="{B8F0B928-34BB-4FAD-9503-A543C500A8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xmlns="" id="{FD73EBCA-38A5-4C30-BDBF-FD368E20306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90694328"/>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51731459"/>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15310404"/>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32652728"/>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70347558"/>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a:prstGeom prst="rect">
            <a:avLst/>
          </a:prstGeo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a:prstGeom prst="rect">
            <a:avLst/>
          </a:prstGeo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2023/8/11</a:t>
            </a:fld>
            <a:endParaRPr kumimoji="0" lang="zh-CN" altLang="en-US" sz="1800" b="0" i="0" u="none" strike="noStrike" kern="1200" cap="none" spc="0" normalizeH="0" baseline="0" noProof="0" dirty="0">
              <a:ln>
                <a:noFill/>
              </a:ln>
              <a:solidFill>
                <a:prstClr val="black"/>
              </a:solidFill>
              <a:effectLst/>
              <a:uLnTx/>
              <a:uFillTx/>
              <a:latin typeface="Arial"/>
              <a:ea typeface="微软雅黑"/>
              <a:cs typeface="+mn-cs"/>
            </a:endParaRPr>
          </a:p>
        </p:txBody>
      </p:sp>
      <p:sp>
        <p:nvSpPr>
          <p:cNvPr id="6" name="页脚占位符 5"/>
          <p:cNvSpPr>
            <a:spLocks noGrp="1"/>
          </p:cNvSpPr>
          <p:nvPr>
            <p:ph type="ftr" sz="quarter" idx="11"/>
            <p:custDataLst>
              <p:tags r:id="rId4"/>
            </p:custDataLst>
          </p:nvPr>
        </p:nvSpPr>
        <p:spPr>
          <a:xfrm>
            <a:off x="4116000" y="6314400"/>
            <a:ext cx="396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
              <a:ea typeface="微软雅黑"/>
              <a:cs typeface="+mn-cs"/>
            </a:endParaRPr>
          </a:p>
        </p:txBody>
      </p:sp>
      <p:sp>
        <p:nvSpPr>
          <p:cNvPr id="7" name="灯片编号占位符 6"/>
          <p:cNvSpPr>
            <a:spLocks noGrp="1"/>
          </p:cNvSpPr>
          <p:nvPr>
            <p:ph type="sldNum" sz="quarter" idx="12"/>
            <p:custDataLst>
              <p:tags r:id="rId5"/>
            </p:custDataLst>
          </p:nvPr>
        </p:nvSpPr>
        <p:spPr>
          <a:xfrm>
            <a:off x="88776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9" name="标题 8"/>
          <p:cNvSpPr>
            <a:spLocks noGrp="1"/>
          </p:cNvSpPr>
          <p:nvPr>
            <p:ph type="title"/>
            <p:custDataLst>
              <p:tags r:id="rId6"/>
            </p:custDataLst>
          </p:nvPr>
        </p:nvSpPr>
        <p:spPr>
          <a:xfrm>
            <a:off x="608400" y="608400"/>
            <a:ext cx="10969200" cy="7056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607809034"/>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2023/8/11</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14400"/>
            <a:ext cx="396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7" name="内容占位符 6"/>
          <p:cNvSpPr>
            <a:spLocks noGrp="1"/>
          </p:cNvSpPr>
          <p:nvPr>
            <p:ph sz="quarter" idx="13"/>
            <p:custDataLst>
              <p:tags r:id="rId4"/>
            </p:custDataLst>
          </p:nvPr>
        </p:nvSpPr>
        <p:spPr>
          <a:xfrm>
            <a:off x="608400" y="774000"/>
            <a:ext cx="10972800" cy="5482800"/>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681975134"/>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2023/8/11</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14400"/>
            <a:ext cx="396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2" name="标题 1"/>
          <p:cNvSpPr>
            <a:spLocks noGrp="1"/>
          </p:cNvSpPr>
          <p:nvPr>
            <p:ph type="title" hasCustomPrompt="1"/>
            <p:custDataLst>
              <p:tags r:id="rId4"/>
            </p:custDataLst>
          </p:nvPr>
        </p:nvSpPr>
        <p:spPr>
          <a:xfrm>
            <a:off x="1198800" y="2484000"/>
            <a:ext cx="9799200" cy="1018800"/>
          </a:xfrm>
          <a:prstGeom prst="rect">
            <a:avLst/>
          </a:prstGeo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a:prstGeom prst="rect">
            <a:avLst/>
          </a:prstGeo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579431493"/>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a:prstGeom prst="rect">
            <a:avLst/>
          </a:prstGeo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a:prstGeom prst="rect">
            <a:avLst/>
          </a:prstGeo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a:xfrm>
            <a:off x="879742" y="6349833"/>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2023/8/11</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sp>
        <p:nvSpPr>
          <p:cNvPr id="6" name="页脚占位符 5"/>
          <p:cNvSpPr>
            <a:spLocks noGrp="1"/>
          </p:cNvSpPr>
          <p:nvPr>
            <p:ph type="ftr" sz="quarter" idx="11"/>
            <p:custDataLst>
              <p:tags r:id="rId4"/>
            </p:custDataLst>
          </p:nvPr>
        </p:nvSpPr>
        <p:spPr>
          <a:xfrm>
            <a:off x="4116000" y="6349833"/>
            <a:ext cx="3960000" cy="3168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sp>
        <p:nvSpPr>
          <p:cNvPr id="7" name="灯片编号占位符 6"/>
          <p:cNvSpPr>
            <a:spLocks noGrp="1"/>
          </p:cNvSpPr>
          <p:nvPr>
            <p:ph type="sldNum" sz="quarter" idx="12"/>
            <p:custDataLst>
              <p:tags r:id="rId5"/>
            </p:custDataLst>
          </p:nvPr>
        </p:nvSpPr>
        <p:spPr>
          <a:xfrm>
            <a:off x="8610600" y="6349833"/>
            <a:ext cx="2700000" cy="3168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9" name="标题 8"/>
          <p:cNvSpPr>
            <a:spLocks noGrp="1"/>
          </p:cNvSpPr>
          <p:nvPr>
            <p:ph type="title"/>
            <p:custDataLst>
              <p:tags r:id="rId6"/>
            </p:custDataLst>
          </p:nvPr>
        </p:nvSpPr>
        <p:spPr>
          <a:xfrm>
            <a:off x="669882" y="432000"/>
            <a:ext cx="10852237" cy="648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404473562"/>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879742" y="6349833"/>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2023/8/11</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49833"/>
            <a:ext cx="3960000" cy="3168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610600" y="6349833"/>
            <a:ext cx="2700000" cy="3168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7" name="内容占位符 6"/>
          <p:cNvSpPr>
            <a:spLocks noGrp="1"/>
          </p:cNvSpPr>
          <p:nvPr>
            <p:ph sz="quarter" idx="13"/>
            <p:custDataLst>
              <p:tags r:id="rId4"/>
            </p:custDataLst>
          </p:nvPr>
        </p:nvSpPr>
        <p:spPr>
          <a:xfrm>
            <a:off x="669930" y="952508"/>
            <a:ext cx="10852237" cy="50400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158702924"/>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879742" y="6349833"/>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2023/8/11</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49833"/>
            <a:ext cx="3960000" cy="3168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610600" y="6349833"/>
            <a:ext cx="2700000" cy="3168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2" name="标题 1"/>
          <p:cNvSpPr>
            <a:spLocks noGrp="1"/>
          </p:cNvSpPr>
          <p:nvPr>
            <p:ph type="title" hasCustomPrompt="1"/>
            <p:custDataLst>
              <p:tags r:id="rId4"/>
            </p:custDataLst>
          </p:nvPr>
        </p:nvSpPr>
        <p:spPr>
          <a:xfrm>
            <a:off x="669882" y="2588281"/>
            <a:ext cx="10852237" cy="899167"/>
          </a:xfrm>
          <a:prstGeom prst="rect">
            <a:avLst/>
          </a:prstGeo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extLst>
      <p:ext uri="{BB962C8B-B14F-4D97-AF65-F5344CB8AC3E}">
        <p14:creationId xmlns:p14="http://schemas.microsoft.com/office/powerpoint/2010/main" val="52284376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image" Target="../media/image3.jpeg"/><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0.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theme" Target="../theme/theme7.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19" Type="http://schemas.openxmlformats.org/officeDocument/2006/relationships/theme" Target="../theme/theme8.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theme" Target="../theme/theme9.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nk background with white leaves and black text&#10;&#10;Description automatically generated">
            <a:extLst>
              <a:ext uri="{FF2B5EF4-FFF2-40B4-BE49-F238E27FC236}">
                <a16:creationId xmlns:a16="http://schemas.microsoft.com/office/drawing/2014/main" xmlns="" id="{7B7999AE-2DE3-00AD-C727-151797BF617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914526" y="209549"/>
            <a:ext cx="1685925" cy="1685925"/>
          </a:xfrm>
          <a:prstGeom prst="rect">
            <a:avLst/>
          </a:prstGeom>
        </p:spPr>
      </p:pic>
    </p:spTree>
    <p:extLst>
      <p:ext uri="{BB962C8B-B14F-4D97-AF65-F5344CB8AC3E}">
        <p14:creationId xmlns:p14="http://schemas.microsoft.com/office/powerpoint/2010/main" val="25098764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98AE0DE-DADC-74C1-82B8-3AF6B63F76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3EEEE829-1E5F-729E-D89D-0B5FA8F230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48D3A326-16BC-16A3-332A-C0F00BDC38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BC141-367A-4BCE-BD6F-4C0607B3BD2C}" type="datetimeFigureOut">
              <a:rPr lang="vi-VN" smtClean="0"/>
              <a:t>11/08/2023</a:t>
            </a:fld>
            <a:endParaRPr lang="vi-VN"/>
          </a:p>
        </p:txBody>
      </p:sp>
      <p:sp>
        <p:nvSpPr>
          <p:cNvPr id="5" name="Footer Placeholder 4">
            <a:extLst>
              <a:ext uri="{FF2B5EF4-FFF2-40B4-BE49-F238E27FC236}">
                <a16:creationId xmlns:a16="http://schemas.microsoft.com/office/drawing/2014/main" xmlns="" id="{FDB1F618-A894-8358-EECE-43044B83A9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xmlns="" id="{1DB76F09-367C-0C47-0068-E3A3497B61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80FEA-C4B8-4FA5-9463-A186119C230F}" type="slidenum">
              <a:rPr lang="vi-VN" smtClean="0"/>
              <a:t>‹#›</a:t>
            </a:fld>
            <a:endParaRPr lang="vi-VN"/>
          </a:p>
        </p:txBody>
      </p:sp>
      <p:pic>
        <p:nvPicPr>
          <p:cNvPr id="8" name="Picture 7" descr="A picture containing text, font, graphics, design&#10;&#10;Description automatically generated">
            <a:extLst>
              <a:ext uri="{FF2B5EF4-FFF2-40B4-BE49-F238E27FC236}">
                <a16:creationId xmlns:a16="http://schemas.microsoft.com/office/drawing/2014/main" xmlns="" id="{72DB258D-27CB-AE7C-A080-496D56FA8B1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5974" y="428625"/>
            <a:ext cx="1628774" cy="1628774"/>
          </a:xfrm>
          <a:prstGeom prst="rect">
            <a:avLst/>
          </a:prstGeom>
        </p:spPr>
      </p:pic>
    </p:spTree>
    <p:extLst>
      <p:ext uri="{BB962C8B-B14F-4D97-AF65-F5344CB8AC3E}">
        <p14:creationId xmlns:p14="http://schemas.microsoft.com/office/powerpoint/2010/main" val="1429685195"/>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9" name="9Slide.vn - 2019">
            <a:extLst>
              <a:ext uri="{FF2B5EF4-FFF2-40B4-BE49-F238E27FC236}">
                <a16:creationId xmlns:a16="http://schemas.microsoft.com/office/drawing/2014/main" xmlns="" id="{A70BD01A-58D8-4622-B36D-1CC451F7EE8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DFDD32C3-77EC-4C3B-BFEF-7C75DDEA39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7A38809-4C77-49B3-8496-133E1E4EB9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F5C58B7-5D0B-4EC5-824C-6039BAC8B3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F528DB-7B12-4F3E-9759-9E934A658519}" type="datetimeFigureOut">
              <a:rPr lang="en-US" smtClean="0"/>
              <a:t>8/11/2023</a:t>
            </a:fld>
            <a:endParaRPr lang="en-US"/>
          </a:p>
        </p:txBody>
      </p:sp>
      <p:sp>
        <p:nvSpPr>
          <p:cNvPr id="5" name="Footer Placeholder 4">
            <a:extLst>
              <a:ext uri="{FF2B5EF4-FFF2-40B4-BE49-F238E27FC236}">
                <a16:creationId xmlns:a16="http://schemas.microsoft.com/office/drawing/2014/main" xmlns="" id="{83EA2DD6-84D5-4BEA-B755-06B91D6616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DBBF07C4-5807-4D6D-82B8-B804CEBEDA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6B4BEC-72A4-4B03-89CA-B5B52359939C}" type="slidenum">
              <a:rPr lang="en-US" smtClean="0"/>
              <a:t>‹#›</a:t>
            </a:fld>
            <a:endParaRPr lang="en-US"/>
          </a:p>
        </p:txBody>
      </p:sp>
    </p:spTree>
    <p:extLst>
      <p:ext uri="{BB962C8B-B14F-4D97-AF65-F5344CB8AC3E}">
        <p14:creationId xmlns:p14="http://schemas.microsoft.com/office/powerpoint/2010/main" val="186796907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xmlns="" id="{54039C23-A8BE-4543-BACB-0B0A0FA0CC5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108358065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xmlns="" id="{76D5A160-E106-45D1-B83E-B0127E43CE4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423235932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9Slide.vn - 2019">
            <a:extLst>
              <a:ext uri="{FF2B5EF4-FFF2-40B4-BE49-F238E27FC236}">
                <a16:creationId xmlns:a16="http://schemas.microsoft.com/office/drawing/2014/main" xmlns="" id="{3A2F5578-B7D1-4937-893A-0749CCA34B1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311796838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551876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矩形: 圆角 1"/>
          <p:cNvSpPr/>
          <p:nvPr userDrawn="1"/>
        </p:nvSpPr>
        <p:spPr>
          <a:xfrm>
            <a:off x="353568" y="271019"/>
            <a:ext cx="11484864" cy="6315456"/>
          </a:xfrm>
          <a:prstGeom prst="roundRect">
            <a:avLst>
              <a:gd name="adj" fmla="val 6906"/>
            </a:avLst>
          </a:prstGeom>
          <a:solidFill>
            <a:schemeClr val="bg1"/>
          </a:solidFill>
          <a:ln w="41275">
            <a:solidFill>
              <a:srgbClr val="89FF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Tree>
    <p:extLst>
      <p:ext uri="{BB962C8B-B14F-4D97-AF65-F5344CB8AC3E}">
        <p14:creationId xmlns:p14="http://schemas.microsoft.com/office/powerpoint/2010/main" val="2558948804"/>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Lst>
  <p:transition>
    <p:fade/>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99CC">
            <a:alpha val="51000"/>
          </a:srgbClr>
        </a:solidFill>
        <a:effectLst/>
      </p:bgPr>
    </p:bg>
    <p:spTree>
      <p:nvGrpSpPr>
        <p:cNvPr id="1" name=""/>
        <p:cNvGrpSpPr/>
        <p:nvPr/>
      </p:nvGrpSpPr>
      <p:grpSpPr>
        <a:xfrm>
          <a:off x="0" y="0"/>
          <a:ext cx="0" cy="0"/>
          <a:chOff x="0" y="0"/>
          <a:chExt cx="0" cy="0"/>
        </a:xfrm>
      </p:grpSpPr>
      <p:sp>
        <p:nvSpPr>
          <p:cNvPr id="14" name="9Slide.vn - 2019">
            <a:extLst>
              <a:ext uri="{FF2B5EF4-FFF2-40B4-BE49-F238E27FC236}">
                <a16:creationId xmlns:a16="http://schemas.microsoft.com/office/drawing/2014/main" xmlns="" id="{0F624E6D-0320-4C17-A8F4-F317B372F8B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9637004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Lst>
  <p:transition>
    <p:fade/>
  </p:transition>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xmlns="" id="{969D2279-9C36-4EE5-941C-F216FAC02661}"/>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8/11/2023</a:t>
            </a:fld>
            <a:endParaRPr lang="en-US"/>
          </a:p>
        </p:txBody>
      </p:sp>
      <p:sp>
        <p:nvSpPr>
          <p:cNvPr id="5" name="Footer Placeholder 4">
            <a:extLst>
              <a:ext uri="{FF2B5EF4-FFF2-40B4-BE49-F238E27FC236}">
                <a16:creationId xmlns:a16="http://schemas.microsoft.com/office/drawing/2014/main" xmlns=""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666678890"/>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emf"/><Relationship Id="rId4" Type="http://schemas.openxmlformats.org/officeDocument/2006/relationships/image" Target="../media/image33.emf"/></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2.xml"/><Relationship Id="rId6" Type="http://schemas.openxmlformats.org/officeDocument/2006/relationships/image" Target="../media/image38.emf"/><Relationship Id="rId5" Type="http://schemas.openxmlformats.org/officeDocument/2006/relationships/image" Target="../media/image37.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78.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2.xml"/><Relationship Id="rId6" Type="http://schemas.openxmlformats.org/officeDocument/2006/relationships/image" Target="../media/image38.emf"/><Relationship Id="rId5" Type="http://schemas.openxmlformats.org/officeDocument/2006/relationships/image" Target="../media/image37.png"/><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6.xml"/><Relationship Id="rId5" Type="http://schemas.openxmlformats.org/officeDocument/2006/relationships/image" Target="../media/image47.png"/><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2.xml"/><Relationship Id="rId6" Type="http://schemas.openxmlformats.org/officeDocument/2006/relationships/image" Target="../media/image38.emf"/><Relationship Id="rId5" Type="http://schemas.openxmlformats.org/officeDocument/2006/relationships/image" Target="../media/image37.png"/><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audio" Target="../media/audio3.wav"/><Relationship Id="rId7"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7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0.png"/><Relationship Id="rId1" Type="http://schemas.openxmlformats.org/officeDocument/2006/relationships/slideLayout" Target="../slideLayouts/slideLayout7.xml"/><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6.xml"/><Relationship Id="rId5" Type="http://schemas.openxmlformats.org/officeDocument/2006/relationships/image" Target="../media/image47.png"/><Relationship Id="rId4" Type="http://schemas.microsoft.com/office/2007/relationships/hdphoto" Target="../media/hdphoto4.wdp"/></Relationships>
</file>

<file path=ppt/slides/_rels/slide2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5.xml"/><Relationship Id="rId7" Type="http://schemas.openxmlformats.org/officeDocument/2006/relationships/image" Target="../media/image53.png"/><Relationship Id="rId2" Type="http://schemas.openxmlformats.org/officeDocument/2006/relationships/slideLayout" Target="../slideLayouts/slideLayout82.xml"/><Relationship Id="rId1" Type="http://schemas.openxmlformats.org/officeDocument/2006/relationships/tags" Target="../tags/tag30.xml"/><Relationship Id="rId6" Type="http://schemas.microsoft.com/office/2007/relationships/hdphoto" Target="../media/hdphoto6.wdp"/><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5.png"/></Relationships>
</file>

<file path=ppt/slides/_rels/slide2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6.jpg"/><Relationship Id="rId7" Type="http://schemas.microsoft.com/office/2007/relationships/hdphoto" Target="../media/hdphoto7.wdp"/><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59.png"/><Relationship Id="rId5" Type="http://schemas.openxmlformats.org/officeDocument/2006/relationships/image" Target="../media/image58.jpg"/><Relationship Id="rId10" Type="http://schemas.openxmlformats.org/officeDocument/2006/relationships/image" Target="../media/image61.png"/><Relationship Id="rId4" Type="http://schemas.openxmlformats.org/officeDocument/2006/relationships/image" Target="../media/image57.png"/><Relationship Id="rId9" Type="http://schemas.microsoft.com/office/2007/relationships/hdphoto" Target="../media/hdphoto8.wdp"/></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6.jp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57.png"/><Relationship Id="rId7" Type="http://schemas.openxmlformats.org/officeDocument/2006/relationships/image" Target="../media/image60.png"/><Relationship Id="rId2" Type="http://schemas.openxmlformats.org/officeDocument/2006/relationships/image" Target="../media/image56.jpg"/><Relationship Id="rId1" Type="http://schemas.openxmlformats.org/officeDocument/2006/relationships/slideLayout" Target="../slideLayouts/slideLayout19.xml"/><Relationship Id="rId6" Type="http://schemas.microsoft.com/office/2007/relationships/hdphoto" Target="../media/hdphoto7.wdp"/><Relationship Id="rId5" Type="http://schemas.openxmlformats.org/officeDocument/2006/relationships/image" Target="../media/image59.png"/><Relationship Id="rId4" Type="http://schemas.openxmlformats.org/officeDocument/2006/relationships/image" Target="../media/image58.jpg"/><Relationship Id="rId9" Type="http://schemas.openxmlformats.org/officeDocument/2006/relationships/image" Target="../media/image63.png"/></Relationships>
</file>

<file path=ppt/slides/_rels/slide2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6.jpg"/><Relationship Id="rId7" Type="http://schemas.microsoft.com/office/2007/relationships/hdphoto" Target="../media/hdphoto7.wdp"/><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59.png"/><Relationship Id="rId5" Type="http://schemas.openxmlformats.org/officeDocument/2006/relationships/image" Target="../media/image58.jpg"/><Relationship Id="rId10" Type="http://schemas.openxmlformats.org/officeDocument/2006/relationships/image" Target="../media/image63.png"/><Relationship Id="rId4" Type="http://schemas.openxmlformats.org/officeDocument/2006/relationships/image" Target="../media/image57.png"/><Relationship Id="rId9"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13.jpg"/><Relationship Id="rId7"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image" Target="../media/image66.jpg"/><Relationship Id="rId1" Type="http://schemas.openxmlformats.org/officeDocument/2006/relationships/slideLayout" Target="../slideLayouts/slideLayout19.xml"/><Relationship Id="rId6" Type="http://schemas.microsoft.com/office/2007/relationships/hdphoto" Target="../media/hdphoto10.wdp"/><Relationship Id="rId5" Type="http://schemas.openxmlformats.org/officeDocument/2006/relationships/image" Target="../media/image68.png"/><Relationship Id="rId10" Type="http://schemas.microsoft.com/office/2007/relationships/hdphoto" Target="../media/hdphoto12.wdp"/><Relationship Id="rId4" Type="http://schemas.microsoft.com/office/2007/relationships/hdphoto" Target="../media/hdphoto9.wdp"/><Relationship Id="rId9"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3.wav"/><Relationship Id="rId1" Type="http://schemas.openxmlformats.org/officeDocument/2006/relationships/slideLayout" Target="../slideLayouts/slideLayout89.xml"/><Relationship Id="rId5" Type="http://schemas.microsoft.com/office/2007/relationships/hdphoto" Target="../media/hdphoto2.wdp"/><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6.png"/><Relationship Id="rId1" Type="http://schemas.openxmlformats.org/officeDocument/2006/relationships/slideLayout" Target="../slideLayouts/slideLayout89.xml"/></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13.xml"/></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13.xml"/></Relationships>
</file>

<file path=ppt/slides/_rels/slide3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13.xml"/></Relationships>
</file>

<file path=ppt/slides/_rels/slide37.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4.svg"/><Relationship Id="rId7" Type="http://schemas.openxmlformats.org/officeDocument/2006/relationships/image" Target="../media/image78.svg"/><Relationship Id="rId2" Type="http://schemas.openxmlformats.org/officeDocument/2006/relationships/image" Target="../media/image75.png"/><Relationship Id="rId1" Type="http://schemas.openxmlformats.org/officeDocument/2006/relationships/slideLayout" Target="../slideLayouts/slideLayout89.xml"/><Relationship Id="rId6" Type="http://schemas.openxmlformats.org/officeDocument/2006/relationships/image" Target="../media/image77.png"/><Relationship Id="rId5" Type="http://schemas.openxmlformats.org/officeDocument/2006/relationships/image" Target="../media/image76.svg"/><Relationship Id="rId10" Type="http://schemas.openxmlformats.org/officeDocument/2006/relationships/image" Target="../media/image80.png"/><Relationship Id="rId4" Type="http://schemas.openxmlformats.org/officeDocument/2006/relationships/image" Target="../media/image76.png"/><Relationship Id="rId9"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2.mp3"/><Relationship Id="rId7" Type="http://schemas.openxmlformats.org/officeDocument/2006/relationships/image" Target="../media/image20.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0.png"/><Relationship Id="rId11" Type="http://schemas.openxmlformats.org/officeDocument/2006/relationships/slide" Target="slide7.xml"/><Relationship Id="rId5" Type="http://schemas.openxmlformats.org/officeDocument/2006/relationships/slideLayout" Target="../slideLayouts/slideLayout7.xml"/><Relationship Id="rId10" Type="http://schemas.openxmlformats.org/officeDocument/2006/relationships/image" Target="../media/image23.png"/><Relationship Id="rId4" Type="http://schemas.openxmlformats.org/officeDocument/2006/relationships/audio" Target="../media/media2.mp3"/><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13.jpg"/><Relationship Id="rId7"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19.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xmlns="" id="{DFD2864A-0958-BB6C-CB15-791C8DB19F76}"/>
              </a:ext>
            </a:extLst>
          </p:cNvPr>
          <p:cNvPicPr>
            <a:picLocks noChangeAspect="1"/>
          </p:cNvPicPr>
          <p:nvPr/>
        </p:nvPicPr>
        <p:blipFill rotWithShape="1">
          <a:blip r:embed="rId3"/>
          <a:srcRect l="3630" t="11370" r="4340" b="2722"/>
          <a:stretch/>
        </p:blipFill>
        <p:spPr>
          <a:xfrm>
            <a:off x="0" y="0"/>
            <a:ext cx="12192000" cy="6858000"/>
          </a:xfrm>
          <a:prstGeom prst="rect">
            <a:avLst/>
          </a:prstGeom>
        </p:spPr>
      </p:pic>
      <p:pic>
        <p:nvPicPr>
          <p:cNvPr id="9" name="Picture 8">
            <a:extLst>
              <a:ext uri="{FF2B5EF4-FFF2-40B4-BE49-F238E27FC236}">
                <a16:creationId xmlns:a16="http://schemas.microsoft.com/office/drawing/2014/main" xmlns="" id="{30C2CC51-D67D-4CA9-B60A-7C3DB4E0DF17}"/>
              </a:ext>
            </a:extLst>
          </p:cNvPr>
          <p:cNvPicPr>
            <a:picLocks noChangeAspect="1"/>
          </p:cNvPicPr>
          <p:nvPr/>
        </p:nvPicPr>
        <p:blipFill>
          <a:blip r:embed="rId4"/>
          <a:stretch>
            <a:fillRect/>
          </a:stretch>
        </p:blipFill>
        <p:spPr>
          <a:xfrm>
            <a:off x="2419820" y="864035"/>
            <a:ext cx="7218290" cy="725487"/>
          </a:xfrm>
          <a:prstGeom prst="rect">
            <a:avLst/>
          </a:prstGeom>
        </p:spPr>
      </p:pic>
      <p:pic>
        <p:nvPicPr>
          <p:cNvPr id="2" name="Picture 1">
            <a:extLst>
              <a:ext uri="{FF2B5EF4-FFF2-40B4-BE49-F238E27FC236}">
                <a16:creationId xmlns:a16="http://schemas.microsoft.com/office/drawing/2014/main" xmlns="" id="{2D06CE72-9F48-D420-6DBC-4E627CA5B2DF}"/>
              </a:ext>
            </a:extLst>
          </p:cNvPr>
          <p:cNvPicPr>
            <a:picLocks noChangeAspect="1"/>
          </p:cNvPicPr>
          <p:nvPr/>
        </p:nvPicPr>
        <p:blipFill>
          <a:blip r:embed="rId5"/>
          <a:stretch>
            <a:fillRect/>
          </a:stretch>
        </p:blipFill>
        <p:spPr>
          <a:xfrm rot="20161086">
            <a:off x="192169" y="1366965"/>
            <a:ext cx="2408129" cy="1457070"/>
          </a:xfrm>
          <a:prstGeom prst="rect">
            <a:avLst/>
          </a:prstGeom>
        </p:spPr>
      </p:pic>
      <p:pic>
        <p:nvPicPr>
          <p:cNvPr id="4" name="Picture 3">
            <a:extLst>
              <a:ext uri="{FF2B5EF4-FFF2-40B4-BE49-F238E27FC236}">
                <a16:creationId xmlns:a16="http://schemas.microsoft.com/office/drawing/2014/main" xmlns="" id="{70E38413-0B05-5E54-B7FD-7E351F38D53F}"/>
              </a:ext>
            </a:extLst>
          </p:cNvPr>
          <p:cNvPicPr>
            <a:picLocks noChangeAspect="1"/>
          </p:cNvPicPr>
          <p:nvPr/>
        </p:nvPicPr>
        <p:blipFill>
          <a:blip r:embed="rId6"/>
          <a:stretch>
            <a:fillRect/>
          </a:stretch>
        </p:blipFill>
        <p:spPr>
          <a:xfrm>
            <a:off x="2025426" y="1501703"/>
            <a:ext cx="8083997" cy="4578493"/>
          </a:xfrm>
          <a:prstGeom prst="rect">
            <a:avLst/>
          </a:prstGeom>
        </p:spPr>
      </p:pic>
      <p:pic>
        <p:nvPicPr>
          <p:cNvPr id="6" name="Picture 5" descr="A cartoon of a child reading a book&#10;&#10;Description automatically generated">
            <a:extLst>
              <a:ext uri="{FF2B5EF4-FFF2-40B4-BE49-F238E27FC236}">
                <a16:creationId xmlns:a16="http://schemas.microsoft.com/office/drawing/2014/main" xmlns="" id="{E14C44EE-BF2B-FC6C-AB42-06B458FD92C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24749" y="3200400"/>
            <a:ext cx="4524375" cy="4524375"/>
          </a:xfrm>
          <a:prstGeom prst="rect">
            <a:avLst/>
          </a:prstGeom>
        </p:spPr>
      </p:pic>
      <p:pic>
        <p:nvPicPr>
          <p:cNvPr id="8" name="Picture 7" descr="A person and a child reading a book&#10;&#10;Description automatically generated">
            <a:extLst>
              <a:ext uri="{FF2B5EF4-FFF2-40B4-BE49-F238E27FC236}">
                <a16:creationId xmlns:a16="http://schemas.microsoft.com/office/drawing/2014/main" xmlns="" id="{93AE978D-3BA4-8EB0-06AA-144580F61D4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9576" y="3486151"/>
            <a:ext cx="3848100" cy="3848100"/>
          </a:xfrm>
          <a:prstGeom prst="rect">
            <a:avLst/>
          </a:prstGeom>
        </p:spPr>
      </p:pic>
    </p:spTree>
    <p:extLst>
      <p:ext uri="{BB962C8B-B14F-4D97-AF65-F5344CB8AC3E}">
        <p14:creationId xmlns:p14="http://schemas.microsoft.com/office/powerpoint/2010/main" val="29360557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xmlns=""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xmlns=""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xmlns="" id="{0116024C-D2FC-3C94-8ED8-44AD4D6E7D9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0530" y="1354455"/>
            <a:ext cx="7076496" cy="4084320"/>
          </a:xfrm>
          <a:prstGeom prst="rect">
            <a:avLst/>
          </a:prstGeom>
          <a:noFill/>
        </p:spPr>
      </p:pic>
      <p:sp>
        <p:nvSpPr>
          <p:cNvPr id="3" name="TextBox 2">
            <a:extLst>
              <a:ext uri="{FF2B5EF4-FFF2-40B4-BE49-F238E27FC236}">
                <a16:creationId xmlns:a16="http://schemas.microsoft.com/office/drawing/2014/main" xmlns="" id="{F517C9CE-8FFD-4D54-FA09-90E80CFC30CE}"/>
              </a:ext>
            </a:extLst>
          </p:cNvPr>
          <p:cNvSpPr txBox="1"/>
          <p:nvPr/>
        </p:nvSpPr>
        <p:spPr>
          <a:xfrm>
            <a:off x="368373" y="428625"/>
            <a:ext cx="1984302" cy="858857"/>
          </a:xfrm>
          <a:prstGeom prst="doubleWave">
            <a:avLst/>
          </a:prstGeom>
          <a:solidFill>
            <a:srgbClr val="FFFF00"/>
          </a:solidFill>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Gợi</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ý:</a:t>
            </a:r>
            <a:endParaRPr kumimoji="0" lang="en-US" sz="36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666468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xmlns=""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xmlns=""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xmlns="" id="{B924AEE1-7707-410F-8B73-47F11D0D99F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438" b="100000" l="15313" r="58750">
                        <a14:foregroundMark x1="21250" y1="46406" x2="24375" y2="51563"/>
                        <a14:foregroundMark x1="49219" y1="58750" x2="50313" y2="58906"/>
                        <a14:foregroundMark x1="50313" y1="59062" x2="50156" y2="60469"/>
                        <a14:foregroundMark x1="16719" y1="38438" x2="16719" y2="38438"/>
                        <a14:foregroundMark x1="17344" y1="39063" x2="18281" y2="41719"/>
                        <a14:foregroundMark x1="20938" y1="46875" x2="21719" y2="49219"/>
                        <a14:foregroundMark x1="22656" y1="50156" x2="24375" y2="51719"/>
                        <a14:backgroundMark x1="19531" y1="11875" x2="11719" y2="25781"/>
                        <a14:backgroundMark x1="42813" y1="12031" x2="55313" y2="14063"/>
                        <a14:backgroundMark x1="21094" y1="58750" x2="22500" y2="65938"/>
                        <a14:backgroundMark x1="55937" y1="59531" x2="54219" y2="68750"/>
                        <a14:backgroundMark x1="49063" y1="62813" x2="50313" y2="60781"/>
                        <a14:backgroundMark x1="47500" y1="62813" x2="51250" y2="59688"/>
                      </a14:backgroundRemoval>
                    </a14:imgEffect>
                  </a14:imgLayer>
                </a14:imgProps>
              </a:ext>
            </a:extLst>
          </a:blip>
          <a:srcRect r="47461"/>
          <a:stretch/>
        </p:blipFill>
        <p:spPr>
          <a:xfrm>
            <a:off x="-1164938" y="2137026"/>
            <a:ext cx="2808179" cy="5344965"/>
          </a:xfrm>
          <a:prstGeom prst="rect">
            <a:avLst/>
          </a:prstGeom>
        </p:spPr>
      </p:pic>
      <p:sp>
        <p:nvSpPr>
          <p:cNvPr id="2" name="TextBox 1">
            <a:extLst>
              <a:ext uri="{FF2B5EF4-FFF2-40B4-BE49-F238E27FC236}">
                <a16:creationId xmlns:a16="http://schemas.microsoft.com/office/drawing/2014/main" xmlns="" id="{BE987B23-A64C-2334-2060-DFACEACA62EC}"/>
              </a:ext>
            </a:extLst>
          </p:cNvPr>
          <p:cNvSpPr txBox="1"/>
          <p:nvPr/>
        </p:nvSpPr>
        <p:spPr>
          <a:xfrm>
            <a:off x="476250" y="295275"/>
            <a:ext cx="11049000" cy="940653"/>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vi-VN" sz="4000" b="1" dirty="0">
                <a:solidFill>
                  <a:srgbClr val="002060"/>
                </a:solidFill>
                <a:latin typeface="Calibri" panose="020F0502020204030204" pitchFamily="34" charset="0"/>
                <a:cs typeface="Calibri" panose="020F0502020204030204" pitchFamily="34" charset="0"/>
              </a:rPr>
              <a:t>Em hãy phân loại các công việc đó theo nhóm sau:</a:t>
            </a:r>
            <a:endParaRPr lang="en-US" sz="4000" b="1" i="1" dirty="0">
              <a:solidFill>
                <a:srgbClr val="00206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xmlns="" id="{591D76A6-13E5-3FC8-8357-A945F2E0DEA2}"/>
              </a:ext>
            </a:extLst>
          </p:cNvPr>
          <p:cNvPicPr>
            <a:picLocks noChangeAspect="1"/>
          </p:cNvPicPr>
          <p:nvPr/>
        </p:nvPicPr>
        <p:blipFill>
          <a:blip r:embed="rId5"/>
          <a:stretch>
            <a:fillRect/>
          </a:stretch>
        </p:blipFill>
        <p:spPr>
          <a:xfrm>
            <a:off x="3124200" y="1466849"/>
            <a:ext cx="2188906" cy="1304925"/>
          </a:xfrm>
          <a:prstGeom prst="rect">
            <a:avLst/>
          </a:prstGeom>
        </p:spPr>
      </p:pic>
      <p:pic>
        <p:nvPicPr>
          <p:cNvPr id="11" name="Picture 10">
            <a:extLst>
              <a:ext uri="{FF2B5EF4-FFF2-40B4-BE49-F238E27FC236}">
                <a16:creationId xmlns:a16="http://schemas.microsoft.com/office/drawing/2014/main" xmlns="" id="{08BDB765-7E12-B211-24EA-6AD6B97F79F0}"/>
              </a:ext>
            </a:extLst>
          </p:cNvPr>
          <p:cNvPicPr>
            <a:picLocks noChangeAspect="1"/>
          </p:cNvPicPr>
          <p:nvPr/>
        </p:nvPicPr>
        <p:blipFill>
          <a:blip r:embed="rId6"/>
          <a:stretch>
            <a:fillRect/>
          </a:stretch>
        </p:blipFill>
        <p:spPr>
          <a:xfrm>
            <a:off x="6681787" y="1514474"/>
            <a:ext cx="2757347" cy="1209675"/>
          </a:xfrm>
          <a:prstGeom prst="rect">
            <a:avLst/>
          </a:prstGeom>
        </p:spPr>
      </p:pic>
      <p:pic>
        <p:nvPicPr>
          <p:cNvPr id="13" name="Picture 12">
            <a:extLst>
              <a:ext uri="{FF2B5EF4-FFF2-40B4-BE49-F238E27FC236}">
                <a16:creationId xmlns:a16="http://schemas.microsoft.com/office/drawing/2014/main" xmlns="" id="{2212C43B-C25B-9B52-E0B2-084F93FC6983}"/>
              </a:ext>
            </a:extLst>
          </p:cNvPr>
          <p:cNvPicPr>
            <a:picLocks noChangeAspect="1"/>
          </p:cNvPicPr>
          <p:nvPr/>
        </p:nvPicPr>
        <p:blipFill>
          <a:blip r:embed="rId7"/>
          <a:stretch>
            <a:fillRect/>
          </a:stretch>
        </p:blipFill>
        <p:spPr>
          <a:xfrm>
            <a:off x="2452687" y="3267074"/>
            <a:ext cx="3451272" cy="1228725"/>
          </a:xfrm>
          <a:prstGeom prst="rect">
            <a:avLst/>
          </a:prstGeom>
        </p:spPr>
      </p:pic>
      <p:pic>
        <p:nvPicPr>
          <p:cNvPr id="15" name="Picture 14">
            <a:extLst>
              <a:ext uri="{FF2B5EF4-FFF2-40B4-BE49-F238E27FC236}">
                <a16:creationId xmlns:a16="http://schemas.microsoft.com/office/drawing/2014/main" xmlns="" id="{E52735D6-C4D8-EC01-D3C5-69D3189260DE}"/>
              </a:ext>
            </a:extLst>
          </p:cNvPr>
          <p:cNvPicPr>
            <a:picLocks noChangeAspect="1"/>
          </p:cNvPicPr>
          <p:nvPr/>
        </p:nvPicPr>
        <p:blipFill>
          <a:blip r:embed="rId8"/>
          <a:stretch>
            <a:fillRect/>
          </a:stretch>
        </p:blipFill>
        <p:spPr>
          <a:xfrm>
            <a:off x="6224587" y="3262311"/>
            <a:ext cx="5198165" cy="1033463"/>
          </a:xfrm>
          <a:prstGeom prst="rect">
            <a:avLst/>
          </a:prstGeom>
        </p:spPr>
      </p:pic>
    </p:spTree>
    <p:extLst>
      <p:ext uri="{BB962C8B-B14F-4D97-AF65-F5344CB8AC3E}">
        <p14:creationId xmlns:p14="http://schemas.microsoft.com/office/powerpoint/2010/main" val="41991270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xmlns="" id="{AFCF6688-9E9B-4E22-BF54-B454BCAC589A}"/>
              </a:ext>
            </a:extLst>
          </p:cNvPr>
          <p:cNvPicPr>
            <a:picLocks noChangeAspect="1"/>
          </p:cNvPicPr>
          <p:nvPr/>
        </p:nvPicPr>
        <p:blipFill>
          <a:blip r:embed="rId3"/>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xmlns=""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xmlns="" id="{3556BC1D-241D-D6BD-AD8E-CCAB174E425A}"/>
              </a:ext>
            </a:extLst>
          </p:cNvPr>
          <p:cNvGrpSpPr/>
          <p:nvPr/>
        </p:nvGrpSpPr>
        <p:grpSpPr>
          <a:xfrm>
            <a:off x="0" y="1919609"/>
            <a:ext cx="4538416" cy="4771716"/>
            <a:chOff x="8001897" y="2517912"/>
            <a:chExt cx="3807499" cy="4003226"/>
          </a:xfrm>
        </p:grpSpPr>
        <p:sp>
          <p:nvSpPr>
            <p:cNvPr id="3" name="Rectangle: Rounded Corners 2">
              <a:extLst>
                <a:ext uri="{FF2B5EF4-FFF2-40B4-BE49-F238E27FC236}">
                  <a16:creationId xmlns:a16="http://schemas.microsoft.com/office/drawing/2014/main" xmlns="" id="{6433B7DF-8221-7559-F36A-A5F58AE7ED9F}"/>
                </a:ext>
              </a:extLst>
            </p:cNvPr>
            <p:cNvSpPr/>
            <p:nvPr/>
          </p:nvSpPr>
          <p:spPr>
            <a:xfrm>
              <a:off x="8519278" y="2517912"/>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FFFFCC"/>
            </a:solidFill>
            <a:ln w="38100">
              <a:solidFill>
                <a:srgbClr val="002060"/>
              </a:solidFill>
              <a:extLst>
                <a:ext uri="{C807C97D-BFC1-408E-A445-0C87EB9F89A2}">
                  <ask:lineSketchStyleProps xmlns:ask="http://schemas.microsoft.com/office/drawing/2018/sketchyshapes" xmln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algn="ctr"/>
              <a:r>
                <a:rPr lang="en-US" sz="4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HOẠT ĐỘNG NHÓM ĐÔI</a:t>
              </a:r>
            </a:p>
          </p:txBody>
        </p:sp>
        <p:grpSp>
          <p:nvGrpSpPr>
            <p:cNvPr id="4" name="Group 3">
              <a:extLst>
                <a:ext uri="{FF2B5EF4-FFF2-40B4-BE49-F238E27FC236}">
                  <a16:creationId xmlns:a16="http://schemas.microsoft.com/office/drawing/2014/main" xmlns="" id="{DD941E34-CB02-093A-DEBD-BDFC6AE664EC}"/>
                </a:ext>
              </a:extLst>
            </p:cNvPr>
            <p:cNvGrpSpPr/>
            <p:nvPr/>
          </p:nvGrpSpPr>
          <p:grpSpPr>
            <a:xfrm>
              <a:off x="8001897" y="3789019"/>
              <a:ext cx="3807499" cy="2732119"/>
              <a:chOff x="1197026" y="4232126"/>
              <a:chExt cx="3751815" cy="2630711"/>
            </a:xfrm>
          </p:grpSpPr>
          <p:pic>
            <p:nvPicPr>
              <p:cNvPr id="7" name="Picture 6">
                <a:extLst>
                  <a:ext uri="{FF2B5EF4-FFF2-40B4-BE49-F238E27FC236}">
                    <a16:creationId xmlns:a16="http://schemas.microsoft.com/office/drawing/2014/main" xmlns="" id="{9975FE7B-86B0-CD36-089E-0D9A5AECBE1E}"/>
                  </a:ext>
                </a:extLst>
              </p:cNvPr>
              <p:cNvPicPr>
                <a:picLocks noChangeAspect="1"/>
              </p:cNvPicPr>
              <p:nvPr/>
            </p:nvPicPr>
            <p:blipFill>
              <a:blip r:embed="rId4"/>
              <a:stretch>
                <a:fillRect/>
              </a:stretch>
            </p:blipFill>
            <p:spPr>
              <a:xfrm>
                <a:off x="2901180" y="4246637"/>
                <a:ext cx="2047661" cy="2616200"/>
              </a:xfrm>
              <a:prstGeom prst="rect">
                <a:avLst/>
              </a:prstGeom>
            </p:spPr>
          </p:pic>
          <p:pic>
            <p:nvPicPr>
              <p:cNvPr id="8" name="Picture 7">
                <a:extLst>
                  <a:ext uri="{FF2B5EF4-FFF2-40B4-BE49-F238E27FC236}">
                    <a16:creationId xmlns:a16="http://schemas.microsoft.com/office/drawing/2014/main" xmlns="" id="{3E99413B-C6DB-5300-1BC0-5F9A3B51D9BB}"/>
                  </a:ext>
                </a:extLst>
              </p:cNvPr>
              <p:cNvPicPr>
                <a:picLocks noChangeAspect="1"/>
              </p:cNvPicPr>
              <p:nvPr/>
            </p:nvPicPr>
            <p:blipFill>
              <a:blip r:embed="rId5"/>
              <a:stretch>
                <a:fillRect/>
              </a:stretch>
            </p:blipFill>
            <p:spPr>
              <a:xfrm>
                <a:off x="1197026" y="4232126"/>
                <a:ext cx="1811038" cy="2616200"/>
              </a:xfrm>
              <a:prstGeom prst="rect">
                <a:avLst/>
              </a:prstGeom>
            </p:spPr>
          </p:pic>
        </p:grpSp>
      </p:grpSp>
      <p:sp>
        <p:nvSpPr>
          <p:cNvPr id="9" name="Rectangle: Rounded Corners 8">
            <a:extLst>
              <a:ext uri="{FF2B5EF4-FFF2-40B4-BE49-F238E27FC236}">
                <a16:creationId xmlns:a16="http://schemas.microsoft.com/office/drawing/2014/main" xmlns="" id="{3E3D1BA7-95EA-5B6E-92BF-0152C6419813}"/>
              </a:ext>
            </a:extLst>
          </p:cNvPr>
          <p:cNvSpPr/>
          <p:nvPr/>
        </p:nvSpPr>
        <p:spPr>
          <a:xfrm>
            <a:off x="4752974" y="600074"/>
            <a:ext cx="6524626" cy="2333625"/>
          </a:xfrm>
          <a:custGeom>
            <a:avLst/>
            <a:gdLst>
              <a:gd name="connsiteX0" fmla="*/ 0 w 6524626"/>
              <a:gd name="connsiteY0" fmla="*/ 388945 h 2333625"/>
              <a:gd name="connsiteX1" fmla="*/ 388945 w 6524626"/>
              <a:gd name="connsiteY1" fmla="*/ 0 h 2333625"/>
              <a:gd name="connsiteX2" fmla="*/ 6135681 w 6524626"/>
              <a:gd name="connsiteY2" fmla="*/ 0 h 2333625"/>
              <a:gd name="connsiteX3" fmla="*/ 6524626 w 6524626"/>
              <a:gd name="connsiteY3" fmla="*/ 388945 h 2333625"/>
              <a:gd name="connsiteX4" fmla="*/ 6524626 w 6524626"/>
              <a:gd name="connsiteY4" fmla="*/ 1944680 h 2333625"/>
              <a:gd name="connsiteX5" fmla="*/ 6135681 w 6524626"/>
              <a:gd name="connsiteY5" fmla="*/ 2333625 h 2333625"/>
              <a:gd name="connsiteX6" fmla="*/ 388945 w 6524626"/>
              <a:gd name="connsiteY6" fmla="*/ 2333625 h 2333625"/>
              <a:gd name="connsiteX7" fmla="*/ 0 w 6524626"/>
              <a:gd name="connsiteY7" fmla="*/ 1944680 h 2333625"/>
              <a:gd name="connsiteX8" fmla="*/ 0 w 6524626"/>
              <a:gd name="connsiteY8" fmla="*/ 388945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4626" h="2333625" fill="none" extrusionOk="0">
                <a:moveTo>
                  <a:pt x="0" y="388945"/>
                </a:moveTo>
                <a:cubicBezTo>
                  <a:pt x="-1240" y="214758"/>
                  <a:pt x="175875" y="-3506"/>
                  <a:pt x="388945" y="0"/>
                </a:cubicBezTo>
                <a:cubicBezTo>
                  <a:pt x="1120607" y="29483"/>
                  <a:pt x="4939549" y="4220"/>
                  <a:pt x="6135681" y="0"/>
                </a:cubicBezTo>
                <a:cubicBezTo>
                  <a:pt x="6354591" y="1545"/>
                  <a:pt x="6508492" y="195075"/>
                  <a:pt x="6524626" y="388945"/>
                </a:cubicBezTo>
                <a:cubicBezTo>
                  <a:pt x="6523649" y="624503"/>
                  <a:pt x="6564615" y="1724144"/>
                  <a:pt x="6524626" y="1944680"/>
                </a:cubicBezTo>
                <a:cubicBezTo>
                  <a:pt x="6554569" y="2175602"/>
                  <a:pt x="6356731" y="2339245"/>
                  <a:pt x="6135681" y="2333625"/>
                </a:cubicBezTo>
                <a:cubicBezTo>
                  <a:pt x="5028997" y="2367753"/>
                  <a:pt x="2403476" y="2210833"/>
                  <a:pt x="388945" y="2333625"/>
                </a:cubicBezTo>
                <a:cubicBezTo>
                  <a:pt x="170141" y="2341586"/>
                  <a:pt x="-10564" y="2177096"/>
                  <a:pt x="0" y="1944680"/>
                </a:cubicBezTo>
                <a:cubicBezTo>
                  <a:pt x="-222" y="1611439"/>
                  <a:pt x="-79962" y="994579"/>
                  <a:pt x="0" y="388945"/>
                </a:cubicBezTo>
                <a:close/>
              </a:path>
              <a:path w="6524626" h="2333625" stroke="0" extrusionOk="0">
                <a:moveTo>
                  <a:pt x="0" y="388945"/>
                </a:moveTo>
                <a:cubicBezTo>
                  <a:pt x="-7182" y="186362"/>
                  <a:pt x="191032" y="9128"/>
                  <a:pt x="388945" y="0"/>
                </a:cubicBezTo>
                <a:cubicBezTo>
                  <a:pt x="1235895" y="-40312"/>
                  <a:pt x="3956940" y="-70188"/>
                  <a:pt x="6135681" y="0"/>
                </a:cubicBezTo>
                <a:cubicBezTo>
                  <a:pt x="6330816" y="-1851"/>
                  <a:pt x="6542231" y="139960"/>
                  <a:pt x="6524626" y="388945"/>
                </a:cubicBezTo>
                <a:cubicBezTo>
                  <a:pt x="6552025" y="969157"/>
                  <a:pt x="6468374" y="1481204"/>
                  <a:pt x="6524626" y="1944680"/>
                </a:cubicBezTo>
                <a:cubicBezTo>
                  <a:pt x="6521102" y="2201564"/>
                  <a:pt x="6345812" y="2333694"/>
                  <a:pt x="6135681" y="2333625"/>
                </a:cubicBezTo>
                <a:cubicBezTo>
                  <a:pt x="3785408" y="2350976"/>
                  <a:pt x="1439659" y="2456971"/>
                  <a:pt x="388945" y="2333625"/>
                </a:cubicBezTo>
                <a:cubicBezTo>
                  <a:pt x="183760" y="2293111"/>
                  <a:pt x="26009" y="2191971"/>
                  <a:pt x="0" y="1944680"/>
                </a:cubicBezTo>
                <a:cubicBezTo>
                  <a:pt x="29184" y="1711431"/>
                  <a:pt x="-35895" y="748406"/>
                  <a:pt x="0" y="388945"/>
                </a:cubicBezTo>
                <a:close/>
              </a:path>
            </a:pathLst>
          </a:custGeom>
          <a:solidFill>
            <a:srgbClr val="E3FDFC"/>
          </a:solidFill>
          <a:ln w="38100" cap="flat" cmpd="sng" algn="ctr">
            <a:solidFill>
              <a:srgbClr val="002060"/>
            </a:solidFill>
            <a:prstDash val="dash"/>
            <a:miter lim="800000"/>
            <a:extLst>
              <a:ext uri="{C807C97D-BFC1-408E-A445-0C87EB9F89A2}">
                <ask:lineSketchStyleProps xmlns:ask="http://schemas.microsoft.com/office/drawing/2018/sketchyshapes" xmlns="" sd="2173784308">
                  <a:prstGeom prst="roundRect">
                    <a:avLst/>
                  </a:prstGeom>
                  <ask:type>
                    <ask:lineSketchCurved/>
                  </ask:type>
                </ask:lineSketchStyleProps>
              </a:ext>
            </a:extLst>
          </a:ln>
          <a:effectLst/>
        </p:spPr>
        <p:txBody>
          <a:bodyPr rtlCol="0" anchor="ctr"/>
          <a:lstStyle/>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Hai bạn cùng bàn đổi Phiếu công việc với nhau và so sánh số lượng công việc trong từng nhóm và thời gian thực hiện.</a:t>
            </a:r>
            <a:endParaRPr kumimoji="0" lang="en-US"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Giải thích sự khác nhau giữa hai bạn?</a:t>
            </a:r>
          </a:p>
        </p:txBody>
      </p:sp>
      <p:pic>
        <p:nvPicPr>
          <p:cNvPr id="11" name="Picture 10">
            <a:extLst>
              <a:ext uri="{FF2B5EF4-FFF2-40B4-BE49-F238E27FC236}">
                <a16:creationId xmlns:a16="http://schemas.microsoft.com/office/drawing/2014/main" xmlns="" id="{F46B7340-0810-4F53-A93B-247C9E94C233}"/>
              </a:ext>
            </a:extLst>
          </p:cNvPr>
          <p:cNvPicPr>
            <a:picLocks noChangeAspect="1"/>
          </p:cNvPicPr>
          <p:nvPr/>
        </p:nvPicPr>
        <p:blipFill>
          <a:blip r:embed="rId6"/>
          <a:stretch>
            <a:fillRect/>
          </a:stretch>
        </p:blipFill>
        <p:spPr>
          <a:xfrm>
            <a:off x="5033962" y="3228974"/>
            <a:ext cx="6069403" cy="2657475"/>
          </a:xfrm>
          <a:prstGeom prst="rect">
            <a:avLst/>
          </a:prstGeom>
        </p:spPr>
      </p:pic>
    </p:spTree>
    <p:extLst>
      <p:ext uri="{BB962C8B-B14F-4D97-AF65-F5344CB8AC3E}">
        <p14:creationId xmlns:p14="http://schemas.microsoft.com/office/powerpoint/2010/main" val="40848936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2" name="Tieng-tinh-tinh-www_tiengdong_com.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F013908-2B47-6B22-CA54-3A64BA2C5C9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698"/>
          <a:stretch/>
        </p:blipFill>
        <p:spPr>
          <a:xfrm>
            <a:off x="1" y="0"/>
            <a:ext cx="12191999" cy="6858000"/>
          </a:xfrm>
          <a:prstGeom prst="rect">
            <a:avLst/>
          </a:prstGeom>
        </p:spPr>
      </p:pic>
      <p:pic>
        <p:nvPicPr>
          <p:cNvPr id="15" name="Picture 14">
            <a:extLst>
              <a:ext uri="{FF2B5EF4-FFF2-40B4-BE49-F238E27FC236}">
                <a16:creationId xmlns:a16="http://schemas.microsoft.com/office/drawing/2014/main" xmlns="" id="{AAEA9DFF-6E07-942C-6C2A-660B58B59DDE}"/>
              </a:ext>
            </a:extLst>
          </p:cNvPr>
          <p:cNvPicPr>
            <a:picLocks noChangeAspect="1"/>
          </p:cNvPicPr>
          <p:nvPr/>
        </p:nvPicPr>
        <p:blipFill>
          <a:blip r:embed="rId5"/>
          <a:stretch>
            <a:fillRect/>
          </a:stretch>
        </p:blipFill>
        <p:spPr>
          <a:xfrm>
            <a:off x="7106422" y="1645707"/>
            <a:ext cx="3546492" cy="4576819"/>
          </a:xfrm>
          <a:prstGeom prst="rect">
            <a:avLst/>
          </a:prstGeom>
        </p:spPr>
      </p:pic>
      <p:pic>
        <p:nvPicPr>
          <p:cNvPr id="19" name="Picture 18">
            <a:extLst>
              <a:ext uri="{FF2B5EF4-FFF2-40B4-BE49-F238E27FC236}">
                <a16:creationId xmlns:a16="http://schemas.microsoft.com/office/drawing/2014/main" xmlns="" id="{BEAF978D-F105-975F-A0D2-A9F4AB4FF843}"/>
              </a:ext>
            </a:extLst>
          </p:cNvPr>
          <p:cNvPicPr>
            <a:picLocks noChangeAspect="1"/>
          </p:cNvPicPr>
          <p:nvPr/>
        </p:nvPicPr>
        <p:blipFill>
          <a:blip r:embed="rId6">
            <a:lum contrast="40000"/>
          </a:blip>
          <a:stretch>
            <a:fillRect/>
          </a:stretch>
        </p:blipFill>
        <p:spPr>
          <a:xfrm rot="16200000">
            <a:off x="10571107" y="5101077"/>
            <a:ext cx="1267027" cy="1822568"/>
          </a:xfrm>
          <a:prstGeom prst="rect">
            <a:avLst/>
          </a:prstGeom>
        </p:spPr>
      </p:pic>
      <p:sp>
        <p:nvSpPr>
          <p:cNvPr id="7" name="Google Shape;5626;p61">
            <a:extLst>
              <a:ext uri="{FF2B5EF4-FFF2-40B4-BE49-F238E27FC236}">
                <a16:creationId xmlns:a16="http://schemas.microsoft.com/office/drawing/2014/main" xmlns="" id="{8B0199EA-B6DB-AD45-7204-34CA907A6AE5}"/>
              </a:ext>
            </a:extLst>
          </p:cNvPr>
          <p:cNvSpPr/>
          <p:nvPr/>
        </p:nvSpPr>
        <p:spPr>
          <a:xfrm>
            <a:off x="216580" y="977764"/>
            <a:ext cx="7917874" cy="1898786"/>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CC"/>
          </a:solidFill>
          <a:ln>
            <a:noFill/>
          </a:ln>
          <a:effectLst>
            <a:outerShdw dist="57150" dir="5400000" algn="bl" rotWithShape="0">
              <a:srgbClr val="B9E7F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xmlns="" id="{C727650D-1750-4482-1296-38CDF0D5E250}"/>
              </a:ext>
            </a:extLst>
          </p:cNvPr>
          <p:cNvSpPr txBox="1"/>
          <p:nvPr/>
        </p:nvSpPr>
        <p:spPr>
          <a:xfrm>
            <a:off x="695325" y="1190625"/>
            <a:ext cx="6772275" cy="1200329"/>
          </a:xfrm>
          <a:prstGeom prst="rect">
            <a:avLst/>
          </a:prstGeom>
          <a:noFill/>
        </p:spPr>
        <p:txBody>
          <a:bodyPr wrap="square" rtlCol="0">
            <a:spAutoFit/>
          </a:bodyPr>
          <a:lstStyle/>
          <a:p>
            <a:pPr algn="ctr"/>
            <a:r>
              <a:rPr lang="vi-VN" sz="3600" b="1" dirty="0">
                <a:solidFill>
                  <a:srgbClr val="002060"/>
                </a:solidFill>
                <a:latin typeface="Calibri" panose="020F0502020204030204" pitchFamily="34" charset="0"/>
                <a:cs typeface="Calibri" panose="020F0502020204030204" pitchFamily="34" charset="0"/>
              </a:rPr>
              <a:t>Làm thế nào để thực hiện được nhiều việc với thời gian hợp lí?</a:t>
            </a:r>
            <a:endParaRPr lang="en-US" sz="36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7152258"/>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0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0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9AB72A69-184B-D368-9090-809A2E22EEA5}"/>
              </a:ext>
            </a:extLst>
          </p:cNvPr>
          <p:cNvPicPr>
            <a:picLocks noChangeAspect="1"/>
          </p:cNvPicPr>
          <p:nvPr/>
        </p:nvPicPr>
        <p:blipFill>
          <a:blip r:embed="rId3"/>
          <a:stretch>
            <a:fillRect/>
          </a:stretch>
        </p:blipFill>
        <p:spPr>
          <a:xfrm>
            <a:off x="1911080" y="2667268"/>
            <a:ext cx="9150889" cy="2609314"/>
          </a:xfrm>
          <a:prstGeom prst="rect">
            <a:avLst/>
          </a:prstGeom>
        </p:spPr>
      </p:pic>
    </p:spTree>
    <p:extLst>
      <p:ext uri="{BB962C8B-B14F-4D97-AF65-F5344CB8AC3E}">
        <p14:creationId xmlns:p14="http://schemas.microsoft.com/office/powerpoint/2010/main" val="3302988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7FFF7"/>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r="83500" b="67837"/>
          <a:stretch>
            <a:fillRect/>
          </a:stretch>
        </p:blipFill>
        <p:spPr>
          <a:xfrm>
            <a:off x="0" y="0"/>
            <a:ext cx="768053" cy="841469"/>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8" name="图片 7"/>
          <p:cNvPicPr>
            <a:picLocks noChangeAspect="1"/>
          </p:cNvPicPr>
          <p:nvPr/>
        </p:nvPicPr>
        <p:blipFill rotWithShape="1">
          <a:blip r:embed="rId5">
            <a:extLst>
              <a:ext uri="{28A0092B-C50C-407E-A947-70E740481C1C}">
                <a14:useLocalDpi xmlns:a14="http://schemas.microsoft.com/office/drawing/2010/main" val="0"/>
              </a:ext>
            </a:extLst>
          </a:blip>
          <a:srcRect l="24897" r="20119" b="33391"/>
          <a:stretch>
            <a:fillRect/>
          </a:stretch>
        </p:blipFill>
        <p:spPr>
          <a:xfrm flipH="1">
            <a:off x="-228440" y="6356813"/>
            <a:ext cx="2276695" cy="501187"/>
          </a:xfrm>
          <a:prstGeom prst="rect">
            <a:avLst/>
          </a:prstGeom>
        </p:spPr>
      </p:pic>
      <p:pic>
        <p:nvPicPr>
          <p:cNvPr id="10" name="图片 9"/>
          <p:cNvPicPr>
            <a:picLocks noChangeAspect="1"/>
          </p:cNvPicPr>
          <p:nvPr/>
        </p:nvPicPr>
        <p:blipFill rotWithShape="1">
          <a:blip r:embed="rId6" cstate="print">
            <a:extLst>
              <a:ext uri="{28A0092B-C50C-407E-A947-70E740481C1C}">
                <a14:useLocalDpi xmlns:a14="http://schemas.microsoft.com/office/drawing/2010/main" val="0"/>
              </a:ext>
            </a:extLst>
          </a:blip>
          <a:srcRect l="73100" r="2958" b="67481"/>
          <a:stretch>
            <a:fillRect/>
          </a:stretch>
        </p:blipFill>
        <p:spPr>
          <a:xfrm>
            <a:off x="10343037" y="1"/>
            <a:ext cx="1848964" cy="1411491"/>
          </a:xfrm>
          <a:prstGeom prst="rect">
            <a:avLst/>
          </a:prstGeom>
        </p:spPr>
      </p:pic>
      <p:grpSp>
        <p:nvGrpSpPr>
          <p:cNvPr id="2" name="Group 1">
            <a:extLst>
              <a:ext uri="{FF2B5EF4-FFF2-40B4-BE49-F238E27FC236}">
                <a16:creationId xmlns:a16="http://schemas.microsoft.com/office/drawing/2014/main" xmlns="" id="{74F4FB46-0E8D-545B-E2B6-D336A8D476C4}"/>
              </a:ext>
            </a:extLst>
          </p:cNvPr>
          <p:cNvGrpSpPr/>
          <p:nvPr/>
        </p:nvGrpSpPr>
        <p:grpSpPr>
          <a:xfrm>
            <a:off x="3876675" y="419100"/>
            <a:ext cx="5667375" cy="1819275"/>
            <a:chOff x="5019675" y="1933575"/>
            <a:chExt cx="3495675" cy="1400175"/>
          </a:xfrm>
        </p:grpSpPr>
        <p:sp>
          <p:nvSpPr>
            <p:cNvPr id="3" name="Cloud 2">
              <a:extLst>
                <a:ext uri="{FF2B5EF4-FFF2-40B4-BE49-F238E27FC236}">
                  <a16:creationId xmlns:a16="http://schemas.microsoft.com/office/drawing/2014/main" xmlns="" id="{4A9B3740-12AD-7BC8-DAE8-7A641FCB6F26}"/>
                </a:ext>
              </a:extLst>
            </p:cNvPr>
            <p:cNvSpPr/>
            <p:nvPr/>
          </p:nvSpPr>
          <p:spPr>
            <a:xfrm>
              <a:off x="5019675" y="1933575"/>
              <a:ext cx="3495675" cy="1400175"/>
            </a:xfrm>
            <a:prstGeom prst="cloud">
              <a:avLst/>
            </a:prstGeom>
            <a:solidFill>
              <a:schemeClr val="accent4">
                <a:lumMod val="20000"/>
                <a:lumOff val="80000"/>
              </a:schemeClr>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0F53C4F7-A341-4D18-2BD7-A53EC64203CC}"/>
                </a:ext>
              </a:extLst>
            </p:cNvPr>
            <p:cNvSpPr txBox="1"/>
            <p:nvPr/>
          </p:nvSpPr>
          <p:spPr>
            <a:xfrm>
              <a:off x="5418573" y="2136493"/>
              <a:ext cx="2705100" cy="1065939"/>
            </a:xfrm>
            <a:prstGeom prst="rect">
              <a:avLst/>
            </a:prstGeom>
            <a:noFill/>
          </p:spPr>
          <p:txBody>
            <a:bodyPr wrap="square" rtlCol="0">
              <a:spAutoFit/>
            </a:bodyPr>
            <a:lstStyle/>
            <a:p>
              <a:pPr marL="0" marR="0" algn="ctr">
                <a:spcBef>
                  <a:spcPts val="0"/>
                </a:spcBef>
                <a:spcAft>
                  <a:spcPts val="0"/>
                </a:spcAft>
              </a:pP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Để</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thực</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hiện</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được</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nhiều</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với</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hợp</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lí</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chúng</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ta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cần</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7" name="Straight Arrow Connector 6">
            <a:extLst>
              <a:ext uri="{FF2B5EF4-FFF2-40B4-BE49-F238E27FC236}">
                <a16:creationId xmlns:a16="http://schemas.microsoft.com/office/drawing/2014/main" xmlns="" id="{672CF4F8-E9B9-925E-9CA1-5B05450590F3}"/>
              </a:ext>
            </a:extLst>
          </p:cNvPr>
          <p:cNvCxnSpPr>
            <a:cxnSpLocks/>
            <a:endCxn id="11" idx="0"/>
          </p:cNvCxnSpPr>
          <p:nvPr/>
        </p:nvCxnSpPr>
        <p:spPr>
          <a:xfrm flipH="1">
            <a:off x="1919288" y="2124075"/>
            <a:ext cx="2928937" cy="1066801"/>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xmlns="" id="{42E48CC7-3BD8-DC06-53EB-E39E7CFB1E4A}"/>
              </a:ext>
            </a:extLst>
          </p:cNvPr>
          <p:cNvGrpSpPr/>
          <p:nvPr/>
        </p:nvGrpSpPr>
        <p:grpSpPr>
          <a:xfrm>
            <a:off x="400050" y="3190876"/>
            <a:ext cx="3038475" cy="2857499"/>
            <a:chOff x="5019675" y="1933575"/>
            <a:chExt cx="3495675" cy="1400175"/>
          </a:xfrm>
          <a:solidFill>
            <a:srgbClr val="BBEFFB"/>
          </a:solidFill>
        </p:grpSpPr>
        <p:sp>
          <p:nvSpPr>
            <p:cNvPr id="11" name="Cloud 15">
              <a:extLst>
                <a:ext uri="{FF2B5EF4-FFF2-40B4-BE49-F238E27FC236}">
                  <a16:creationId xmlns:a16="http://schemas.microsoft.com/office/drawing/2014/main" xmlns="" id="{3C6A3353-49D8-B3CC-E5C1-0F216D7B08B7}"/>
                </a:ext>
              </a:extLst>
            </p:cNvPr>
            <p:cNvSpPr/>
            <p:nvPr/>
          </p:nvSpPr>
          <p:spPr>
            <a:xfrm>
              <a:off x="5019675" y="1933575"/>
              <a:ext cx="3495675"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xmlns="" id="{D728AFD8-0AD9-37C6-2AFE-80EDDB42A078}"/>
                </a:ext>
              </a:extLst>
            </p:cNvPr>
            <p:cNvSpPr txBox="1"/>
            <p:nvPr/>
          </p:nvSpPr>
          <p:spPr>
            <a:xfrm>
              <a:off x="5092519" y="2024609"/>
              <a:ext cx="3357080" cy="1184665"/>
            </a:xfrm>
            <a:prstGeom prst="roundRect">
              <a:avLst/>
            </a:prstGeom>
            <a:grpFill/>
          </p:spPr>
          <p:txBody>
            <a:bodyPr wrap="square" rtlCol="0">
              <a:spAutoFit/>
            </a:bodyPr>
            <a:lstStyle/>
            <a:p>
              <a:pPr algn="ctr" rtl="0">
                <a:spcBef>
                  <a:spcPts val="0"/>
                </a:spcBef>
                <a:spcAft>
                  <a:spcPts val="500"/>
                </a:spcAft>
              </a:pPr>
              <a:r>
                <a:rPr lang="vi-VN" sz="3400" b="1" i="0" u="none" strike="noStrike" dirty="0">
                  <a:solidFill>
                    <a:srgbClr val="002060"/>
                  </a:solidFill>
                  <a:effectLst/>
                  <a:latin typeface="Calibri" panose="020F0502020204030204" pitchFamily="34" charset="0"/>
                  <a:cs typeface="Calibri" panose="020F0502020204030204" pitchFamily="34" charset="0"/>
                </a:rPr>
                <a:t>Liệt kê những công việc cần làm cụ thể và chi tiết.</a:t>
              </a:r>
              <a:endParaRPr lang="vi-VN" sz="3400" b="1" dirty="0">
                <a:solidFill>
                  <a:srgbClr val="002060"/>
                </a:solidFill>
                <a:effectLst/>
                <a:latin typeface="Calibri" panose="020F0502020204030204" pitchFamily="34" charset="0"/>
                <a:cs typeface="Calibri" panose="020F0502020204030204" pitchFamily="34" charset="0"/>
              </a:endParaRPr>
            </a:p>
          </p:txBody>
        </p:sp>
      </p:grpSp>
      <p:cxnSp>
        <p:nvCxnSpPr>
          <p:cNvPr id="13" name="Straight Arrow Connector 12">
            <a:extLst>
              <a:ext uri="{FF2B5EF4-FFF2-40B4-BE49-F238E27FC236}">
                <a16:creationId xmlns:a16="http://schemas.microsoft.com/office/drawing/2014/main" xmlns="" id="{22827001-6FDC-81C2-CF07-F79316564462}"/>
              </a:ext>
            </a:extLst>
          </p:cNvPr>
          <p:cNvCxnSpPr>
            <a:cxnSpLocks/>
          </p:cNvCxnSpPr>
          <p:nvPr/>
        </p:nvCxnSpPr>
        <p:spPr>
          <a:xfrm flipH="1">
            <a:off x="5562600" y="2171700"/>
            <a:ext cx="161925" cy="140017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xmlns="" id="{AC26D6E1-BB0A-666D-7613-4349BB98437B}"/>
              </a:ext>
            </a:extLst>
          </p:cNvPr>
          <p:cNvGrpSpPr/>
          <p:nvPr/>
        </p:nvGrpSpPr>
        <p:grpSpPr>
          <a:xfrm>
            <a:off x="3695700" y="3609976"/>
            <a:ext cx="2828925" cy="2857499"/>
            <a:chOff x="5019675" y="1933575"/>
            <a:chExt cx="3495675" cy="1400175"/>
          </a:xfrm>
          <a:solidFill>
            <a:srgbClr val="BBEFFB"/>
          </a:solidFill>
        </p:grpSpPr>
        <p:sp>
          <p:nvSpPr>
            <p:cNvPr id="15" name="Cloud 15">
              <a:extLst>
                <a:ext uri="{FF2B5EF4-FFF2-40B4-BE49-F238E27FC236}">
                  <a16:creationId xmlns:a16="http://schemas.microsoft.com/office/drawing/2014/main" xmlns="" id="{6EC9ABE6-4A52-EB74-2799-FA1B66120935}"/>
                </a:ext>
              </a:extLst>
            </p:cNvPr>
            <p:cNvSpPr/>
            <p:nvPr/>
          </p:nvSpPr>
          <p:spPr>
            <a:xfrm>
              <a:off x="5019675" y="1933575"/>
              <a:ext cx="3495675"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TextBox 15">
              <a:extLst>
                <a:ext uri="{FF2B5EF4-FFF2-40B4-BE49-F238E27FC236}">
                  <a16:creationId xmlns:a16="http://schemas.microsoft.com/office/drawing/2014/main" xmlns="" id="{510B250A-7227-FB2C-1814-A08224AD4581}"/>
                </a:ext>
              </a:extLst>
            </p:cNvPr>
            <p:cNvSpPr txBox="1"/>
            <p:nvPr/>
          </p:nvSpPr>
          <p:spPr>
            <a:xfrm>
              <a:off x="5217229" y="2043278"/>
              <a:ext cx="3193600" cy="1251407"/>
            </a:xfrm>
            <a:prstGeom prst="roundRect">
              <a:avLst/>
            </a:prstGeom>
            <a:grpFill/>
          </p:spPr>
          <p:txBody>
            <a:bodyPr wrap="square" rtlCol="0">
              <a:spAutoFit/>
            </a:bodyPr>
            <a:lstStyle/>
            <a:p>
              <a:pPr algn="ctr" rtl="0">
                <a:spcBef>
                  <a:spcPts val="0"/>
                </a:spcBef>
                <a:spcAft>
                  <a:spcPts val="500"/>
                </a:spcAft>
              </a:pPr>
              <a:r>
                <a:rPr lang="vi-VN" sz="3600" b="1" i="0" u="none" strike="noStrike" dirty="0">
                  <a:solidFill>
                    <a:srgbClr val="002060"/>
                  </a:solidFill>
                  <a:effectLst/>
                  <a:latin typeface="Calibri" panose="020F0502020204030204" pitchFamily="34" charset="0"/>
                  <a:cs typeface="Calibri" panose="020F0502020204030204" pitchFamily="34" charset="0"/>
                </a:rPr>
                <a:t>Lên thời gian cụ thể cho từng công việc.</a:t>
              </a:r>
              <a:endParaRPr lang="vi-VN" sz="3600" b="1" dirty="0">
                <a:solidFill>
                  <a:srgbClr val="002060"/>
                </a:solidFill>
                <a:effectLst/>
                <a:latin typeface="Calibri" panose="020F0502020204030204" pitchFamily="34" charset="0"/>
                <a:cs typeface="Calibri" panose="020F0502020204030204" pitchFamily="34" charset="0"/>
              </a:endParaRPr>
            </a:p>
          </p:txBody>
        </p:sp>
      </p:grpSp>
      <p:cxnSp>
        <p:nvCxnSpPr>
          <p:cNvPr id="18" name="Straight Arrow Connector 17">
            <a:extLst>
              <a:ext uri="{FF2B5EF4-FFF2-40B4-BE49-F238E27FC236}">
                <a16:creationId xmlns:a16="http://schemas.microsoft.com/office/drawing/2014/main" xmlns="" id="{341DFFB6-671C-310B-A99D-EE86D33E9435}"/>
              </a:ext>
            </a:extLst>
          </p:cNvPr>
          <p:cNvCxnSpPr>
            <a:cxnSpLocks/>
          </p:cNvCxnSpPr>
          <p:nvPr/>
        </p:nvCxnSpPr>
        <p:spPr>
          <a:xfrm>
            <a:off x="7496175" y="2124075"/>
            <a:ext cx="400050" cy="139065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27519D41-F622-0F36-8DAC-CFE1E415A615}"/>
              </a:ext>
            </a:extLst>
          </p:cNvPr>
          <p:cNvGrpSpPr/>
          <p:nvPr/>
        </p:nvGrpSpPr>
        <p:grpSpPr>
          <a:xfrm>
            <a:off x="6648451" y="3571875"/>
            <a:ext cx="2724149" cy="2857498"/>
            <a:chOff x="5019676" y="1933575"/>
            <a:chExt cx="3219991" cy="1400175"/>
          </a:xfrm>
          <a:solidFill>
            <a:srgbClr val="BBEFFB"/>
          </a:solidFill>
        </p:grpSpPr>
        <p:sp>
          <p:nvSpPr>
            <p:cNvPr id="20" name="Cloud 15">
              <a:extLst>
                <a:ext uri="{FF2B5EF4-FFF2-40B4-BE49-F238E27FC236}">
                  <a16:creationId xmlns:a16="http://schemas.microsoft.com/office/drawing/2014/main" xmlns="" id="{D83B6E55-30D8-5A80-CC9D-FCFB987C5473}"/>
                </a:ext>
              </a:extLst>
            </p:cNvPr>
            <p:cNvSpPr/>
            <p:nvPr/>
          </p:nvSpPr>
          <p:spPr>
            <a:xfrm>
              <a:off x="5019676" y="1933575"/>
              <a:ext cx="3219991"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TextBox 20">
              <a:extLst>
                <a:ext uri="{FF2B5EF4-FFF2-40B4-BE49-F238E27FC236}">
                  <a16:creationId xmlns:a16="http://schemas.microsoft.com/office/drawing/2014/main" xmlns="" id="{5CE11AFC-08E3-00C0-492C-52BE9B3275D9}"/>
                </a:ext>
              </a:extLst>
            </p:cNvPr>
            <p:cNvSpPr txBox="1"/>
            <p:nvPr/>
          </p:nvSpPr>
          <p:spPr>
            <a:xfrm>
              <a:off x="5180740" y="2005940"/>
              <a:ext cx="2970707" cy="1251407"/>
            </a:xfrm>
            <a:prstGeom prst="roundRect">
              <a:avLst/>
            </a:prstGeom>
            <a:grpFill/>
          </p:spPr>
          <p:txBody>
            <a:bodyPr wrap="square" rtlCol="0">
              <a:spAutoFit/>
            </a:bodyPr>
            <a:lstStyle/>
            <a:p>
              <a:pPr algn="ctr" rtl="0">
                <a:spcBef>
                  <a:spcPts val="0"/>
                </a:spcBef>
                <a:spcAft>
                  <a:spcPts val="500"/>
                </a:spcAft>
              </a:pPr>
              <a:r>
                <a:rPr lang="vi-VN" sz="3600" b="1" i="0" u="none" strike="noStrike" dirty="0">
                  <a:solidFill>
                    <a:srgbClr val="002060"/>
                  </a:solidFill>
                  <a:effectLst/>
                  <a:latin typeface="Calibri" panose="020F0502020204030204" pitchFamily="34" charset="0"/>
                  <a:cs typeface="Calibri" panose="020F0502020204030204" pitchFamily="34" charset="0"/>
                </a:rPr>
                <a:t>Sắp xếp công việc theo thứ tự ưu tiên.</a:t>
              </a:r>
              <a:endParaRPr lang="vi-VN" sz="3600" b="1" dirty="0">
                <a:solidFill>
                  <a:srgbClr val="002060"/>
                </a:solidFill>
                <a:effectLst/>
                <a:latin typeface="Calibri" panose="020F0502020204030204" pitchFamily="34" charset="0"/>
                <a:cs typeface="Calibri" panose="020F0502020204030204" pitchFamily="34" charset="0"/>
              </a:endParaRPr>
            </a:p>
          </p:txBody>
        </p:sp>
      </p:grpSp>
      <p:cxnSp>
        <p:nvCxnSpPr>
          <p:cNvPr id="27" name="Straight Arrow Connector 26">
            <a:extLst>
              <a:ext uri="{FF2B5EF4-FFF2-40B4-BE49-F238E27FC236}">
                <a16:creationId xmlns:a16="http://schemas.microsoft.com/office/drawing/2014/main" xmlns="" id="{32AAB2D9-5976-1F81-3CD8-6DAE3A077208}"/>
              </a:ext>
            </a:extLst>
          </p:cNvPr>
          <p:cNvCxnSpPr>
            <a:cxnSpLocks/>
          </p:cNvCxnSpPr>
          <p:nvPr/>
        </p:nvCxnSpPr>
        <p:spPr>
          <a:xfrm>
            <a:off x="8715375" y="1905000"/>
            <a:ext cx="1847850" cy="140017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xmlns="" id="{D0F0D297-E91B-3D92-6F85-E2CD40703EAE}"/>
              </a:ext>
            </a:extLst>
          </p:cNvPr>
          <p:cNvGrpSpPr/>
          <p:nvPr/>
        </p:nvGrpSpPr>
        <p:grpSpPr>
          <a:xfrm>
            <a:off x="9525001" y="3333750"/>
            <a:ext cx="2543173" cy="2857498"/>
            <a:chOff x="5019676" y="1933575"/>
            <a:chExt cx="3219991" cy="1400175"/>
          </a:xfrm>
          <a:solidFill>
            <a:srgbClr val="BBEFFB"/>
          </a:solidFill>
        </p:grpSpPr>
        <p:sp>
          <p:nvSpPr>
            <p:cNvPr id="29" name="Cloud 15">
              <a:extLst>
                <a:ext uri="{FF2B5EF4-FFF2-40B4-BE49-F238E27FC236}">
                  <a16:creationId xmlns:a16="http://schemas.microsoft.com/office/drawing/2014/main" xmlns="" id="{DFF39DAE-2C51-7C7C-2454-D02F16CB6B01}"/>
                </a:ext>
              </a:extLst>
            </p:cNvPr>
            <p:cNvSpPr/>
            <p:nvPr/>
          </p:nvSpPr>
          <p:spPr>
            <a:xfrm>
              <a:off x="5019676" y="1933575"/>
              <a:ext cx="3219991"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0" name="TextBox 29">
              <a:extLst>
                <a:ext uri="{FF2B5EF4-FFF2-40B4-BE49-F238E27FC236}">
                  <a16:creationId xmlns:a16="http://schemas.microsoft.com/office/drawing/2014/main" xmlns="" id="{A87FCCCC-6609-F34A-B512-9593D68A20D0}"/>
                </a:ext>
              </a:extLst>
            </p:cNvPr>
            <p:cNvSpPr txBox="1"/>
            <p:nvPr/>
          </p:nvSpPr>
          <p:spPr>
            <a:xfrm>
              <a:off x="5180740" y="2005940"/>
              <a:ext cx="2970707" cy="1251407"/>
            </a:xfrm>
            <a:prstGeom prst="roundRect">
              <a:avLst/>
            </a:prstGeom>
            <a:grpFill/>
          </p:spPr>
          <p:txBody>
            <a:bodyPr wrap="square" rtlCol="0">
              <a:spAutoFit/>
            </a:bodyPr>
            <a:lstStyle/>
            <a:p>
              <a:pPr algn="ctr" rtl="0">
                <a:spcBef>
                  <a:spcPts val="0"/>
                </a:spcBef>
                <a:spcAft>
                  <a:spcPts val="500"/>
                </a:spcAft>
              </a:pPr>
              <a:r>
                <a:rPr lang="vi-VN" sz="3600" b="1" i="0" u="none" strike="noStrike" dirty="0">
                  <a:solidFill>
                    <a:srgbClr val="002060"/>
                  </a:solidFill>
                  <a:effectLst/>
                  <a:latin typeface="Calibri" panose="020F0502020204030204" pitchFamily="34" charset="0"/>
                  <a:cs typeface="Calibri" panose="020F0502020204030204" pitchFamily="34" charset="0"/>
                </a:rPr>
                <a:t>Rèn luyện tính kỉ luật và tập trung</a:t>
              </a:r>
              <a:endParaRPr lang="vi-VN" sz="3600" b="1" dirty="0">
                <a:solidFill>
                  <a:srgbClr val="002060"/>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847706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left)">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down)">
                                      <p:cBhvr>
                                        <p:cTn id="4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F013908-2B47-6B22-CA54-3A64BA2C5C9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698"/>
          <a:stretch/>
        </p:blipFill>
        <p:spPr>
          <a:xfrm>
            <a:off x="1" y="0"/>
            <a:ext cx="12191999" cy="6858000"/>
          </a:xfrm>
          <a:prstGeom prst="rect">
            <a:avLst/>
          </a:prstGeom>
        </p:spPr>
      </p:pic>
      <p:pic>
        <p:nvPicPr>
          <p:cNvPr id="15" name="Picture 14">
            <a:extLst>
              <a:ext uri="{FF2B5EF4-FFF2-40B4-BE49-F238E27FC236}">
                <a16:creationId xmlns:a16="http://schemas.microsoft.com/office/drawing/2014/main" xmlns="" id="{AAEA9DFF-6E07-942C-6C2A-660B58B59DDE}"/>
              </a:ext>
            </a:extLst>
          </p:cNvPr>
          <p:cNvPicPr>
            <a:picLocks noChangeAspect="1"/>
          </p:cNvPicPr>
          <p:nvPr/>
        </p:nvPicPr>
        <p:blipFill>
          <a:blip r:embed="rId5"/>
          <a:stretch>
            <a:fillRect/>
          </a:stretch>
        </p:blipFill>
        <p:spPr>
          <a:xfrm>
            <a:off x="7896997" y="1779057"/>
            <a:ext cx="3546492" cy="4576819"/>
          </a:xfrm>
          <a:prstGeom prst="rect">
            <a:avLst/>
          </a:prstGeom>
        </p:spPr>
      </p:pic>
      <p:pic>
        <p:nvPicPr>
          <p:cNvPr id="19" name="Picture 18">
            <a:extLst>
              <a:ext uri="{FF2B5EF4-FFF2-40B4-BE49-F238E27FC236}">
                <a16:creationId xmlns:a16="http://schemas.microsoft.com/office/drawing/2014/main" xmlns="" id="{BEAF978D-F105-975F-A0D2-A9F4AB4FF843}"/>
              </a:ext>
            </a:extLst>
          </p:cNvPr>
          <p:cNvPicPr>
            <a:picLocks noChangeAspect="1"/>
          </p:cNvPicPr>
          <p:nvPr/>
        </p:nvPicPr>
        <p:blipFill>
          <a:blip r:embed="rId6">
            <a:lum contrast="40000"/>
          </a:blip>
          <a:stretch>
            <a:fillRect/>
          </a:stretch>
        </p:blipFill>
        <p:spPr>
          <a:xfrm rot="16200000">
            <a:off x="10571107" y="5101077"/>
            <a:ext cx="1267027" cy="1822568"/>
          </a:xfrm>
          <a:prstGeom prst="rect">
            <a:avLst/>
          </a:prstGeom>
        </p:spPr>
      </p:pic>
      <p:sp>
        <p:nvSpPr>
          <p:cNvPr id="7" name="Google Shape;5626;p61">
            <a:extLst>
              <a:ext uri="{FF2B5EF4-FFF2-40B4-BE49-F238E27FC236}">
                <a16:creationId xmlns:a16="http://schemas.microsoft.com/office/drawing/2014/main" xmlns="" id="{8B0199EA-B6DB-AD45-7204-34CA907A6AE5}"/>
              </a:ext>
            </a:extLst>
          </p:cNvPr>
          <p:cNvSpPr/>
          <p:nvPr/>
        </p:nvSpPr>
        <p:spPr>
          <a:xfrm>
            <a:off x="216580" y="977764"/>
            <a:ext cx="7917874" cy="3479936"/>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CC"/>
          </a:solidFill>
          <a:ln>
            <a:noFill/>
          </a:ln>
          <a:effectLst>
            <a:outerShdw dist="57150" dir="5400000" algn="bl" rotWithShape="0">
              <a:srgbClr val="B9E7F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xmlns="" id="{C727650D-1750-4482-1296-38CDF0D5E250}"/>
              </a:ext>
            </a:extLst>
          </p:cNvPr>
          <p:cNvSpPr txBox="1"/>
          <p:nvPr/>
        </p:nvSpPr>
        <p:spPr>
          <a:xfrm>
            <a:off x="695325" y="1190625"/>
            <a:ext cx="6772275" cy="2862322"/>
          </a:xfrm>
          <a:prstGeom prst="rect">
            <a:avLst/>
          </a:prstGeom>
          <a:noFill/>
        </p:spPr>
        <p:txBody>
          <a:bodyPr wrap="square" rtlCol="0">
            <a:spAutoFit/>
          </a:bodyPr>
          <a:lstStyle/>
          <a:p>
            <a:pPr marL="571500" lvl="0" indent="-571500" algn="just">
              <a:buFont typeface="Arial" panose="020B0604020202020204" pitchFamily="34" charset="0"/>
              <a:buChar char="•"/>
            </a:pPr>
            <a:r>
              <a:rPr lang="vi-VN" sz="3600" b="1" dirty="0">
                <a:solidFill>
                  <a:srgbClr val="002060"/>
                </a:solidFill>
                <a:latin typeface="Calibri" panose="020F0502020204030204" pitchFamily="34" charset="0"/>
                <a:cs typeface="Calibri" panose="020F0502020204030204" pitchFamily="34" charset="0"/>
              </a:rPr>
              <a:t>Có bạn nào muốn bổ sung hoặc bỏ bớt các công việc hàng ngày của mình không? </a:t>
            </a:r>
            <a:endParaRPr lang="en-US" sz="3600" b="1" dirty="0">
              <a:solidFill>
                <a:srgbClr val="002060"/>
              </a:solidFill>
              <a:latin typeface="Calibri" panose="020F0502020204030204" pitchFamily="34" charset="0"/>
              <a:cs typeface="Calibri" panose="020F0502020204030204" pitchFamily="34" charset="0"/>
            </a:endParaRPr>
          </a:p>
          <a:p>
            <a:pPr marL="571500" lvl="0" indent="-571500" algn="just">
              <a:buFont typeface="Arial" panose="020B0604020202020204" pitchFamily="34" charset="0"/>
              <a:buChar char="•"/>
            </a:pPr>
            <a:r>
              <a:rPr lang="vi-VN" sz="3600" b="1" dirty="0">
                <a:solidFill>
                  <a:srgbClr val="002060"/>
                </a:solidFill>
                <a:latin typeface="Calibri" panose="020F0502020204030204" pitchFamily="34" charset="0"/>
                <a:cs typeface="Calibri" panose="020F0502020204030204" pitchFamily="34" charset="0"/>
              </a:rPr>
              <a:t>Em muốn bổ sung hoặc bỏ bớt công việc gì? Vì sao?</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2408541"/>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0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0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91E814A7-16F9-9B12-E481-217493F612A1}"/>
              </a:ext>
            </a:extLst>
          </p:cNvPr>
          <p:cNvPicPr>
            <a:picLocks noChangeAspect="1"/>
          </p:cNvPicPr>
          <p:nvPr/>
        </p:nvPicPr>
        <p:blipFill rotWithShape="1">
          <a:blip r:embed="rId2"/>
          <a:srcRect l="1135" t="4001" r="1231" b="3703"/>
          <a:stretch/>
        </p:blipFill>
        <p:spPr>
          <a:xfrm>
            <a:off x="0" y="-193040"/>
            <a:ext cx="12192000" cy="7051040"/>
          </a:xfrm>
          <a:prstGeom prst="rect">
            <a:avLst/>
          </a:prstGeom>
        </p:spPr>
      </p:pic>
      <p:sp>
        <p:nvSpPr>
          <p:cNvPr id="9" name="Rectangle: Folded Corner 8">
            <a:extLst>
              <a:ext uri="{FF2B5EF4-FFF2-40B4-BE49-F238E27FC236}">
                <a16:creationId xmlns:a16="http://schemas.microsoft.com/office/drawing/2014/main" xmlns="" id="{71A9B3D9-33B4-23D9-705E-866E328BE9F5}"/>
              </a:ext>
            </a:extLst>
          </p:cNvPr>
          <p:cNvSpPr/>
          <p:nvPr/>
        </p:nvSpPr>
        <p:spPr>
          <a:xfrm>
            <a:off x="476250" y="552450"/>
            <a:ext cx="11287125" cy="6019800"/>
          </a:xfrm>
          <a:prstGeom prst="foldedCorner">
            <a:avLst/>
          </a:prstGeom>
          <a:solidFill>
            <a:schemeClr val="bg1">
              <a:alpha val="89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Baloo 2" pitchFamily="2" charset="0"/>
            </a:endParaRPr>
          </a:p>
        </p:txBody>
      </p:sp>
      <p:pic>
        <p:nvPicPr>
          <p:cNvPr id="11" name="Picture 10" descr="A picture containing clipart&#10;&#10;Description automatically generated">
            <a:extLst>
              <a:ext uri="{FF2B5EF4-FFF2-40B4-BE49-F238E27FC236}">
                <a16:creationId xmlns:a16="http://schemas.microsoft.com/office/drawing/2014/main" xmlns="" id="{50E10250-53FD-60DD-02E1-193CB17CED9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199" b="86609" l="21175" r="77673">
                        <a14:foregroundMark x1="37819" y1="19414" x2="36610" y2="25702"/>
                        <a14:foregroundMark x1="31599" y1="36309" x2="30870" y2="46172"/>
                        <a14:foregroundMark x1="30870" y1="46172" x2="30870" y2="46172"/>
                        <a14:foregroundMark x1="63621" y1="26734" x2="69841" y2="35397"/>
                        <a14:foregroundMark x1="48915" y1="24190" x2="38376" y2="28630"/>
                        <a14:foregroundMark x1="38376" y1="28630" x2="36495" y2="31677"/>
                        <a14:foregroundMark x1="51795" y1="28990" x2="46170" y2="16535"/>
                        <a14:foregroundMark x1="46170" y1="16535" x2="36571" y2="14351"/>
                        <a14:foregroundMark x1="36571" y1="14351" x2="28604" y2="34053"/>
                        <a14:foregroundMark x1="28604" y1="34053" x2="27049" y2="42429"/>
                        <a14:foregroundMark x1="45345" y1="83801" x2="44749" y2="86801"/>
                        <a14:foregroundMark x1="53945" y1="83969" x2="53580" y2="86057"/>
                        <a14:foregroundMark x1="76406" y1="32277" x2="76406" y2="32277"/>
                        <a14:foregroundMark x1="49395" y1="10751" x2="49395" y2="10751"/>
                        <a14:foregroundMark x1="24669" y1="41973" x2="24669" y2="41973"/>
                        <a14:foregroundMark x1="52160" y1="84257" x2="52160" y2="84257"/>
                        <a14:foregroundMark x1="49280" y1="71850" x2="49280" y2="71850"/>
                        <a14:foregroundMark x1="25379" y1="43485" x2="24899" y2="51404"/>
                        <a14:foregroundMark x1="48685" y1="71850" x2="48685" y2="71850"/>
                        <a14:foregroundMark x1="22999" y1="52892" x2="22999" y2="52892"/>
                        <a14:foregroundMark x1="72701" y1="55124" x2="72701" y2="55124"/>
                        <a14:foregroundMark x1="77692" y1="32685" x2="77692" y2="32685"/>
                        <a14:foregroundMark x1="50163" y1="10199" x2="50163" y2="10199"/>
                        <a14:foregroundMark x1="43962" y1="84809" x2="43962" y2="84809"/>
                        <a14:backgroundMark x1="21194" y1="50636" x2="21674" y2="55580"/>
                        <a14:backgroundMark x1="21674" y1="57811" x2="21674" y2="57811"/>
                        <a14:backgroundMark x1="21789" y1="48116" x2="21789" y2="48116"/>
                        <a14:backgroundMark x1="20964" y1="47348" x2="21924" y2="48860"/>
                        <a14:backgroundMark x1="22154" y1="57379" x2="21309" y2="58411"/>
                      </a14:backgroundRemoval>
                    </a14:imgEffect>
                  </a14:imgLayer>
                </a14:imgProps>
              </a:ext>
            </a:extLst>
          </a:blip>
          <a:srcRect l="20362" t="7320" r="19406" b="8570"/>
          <a:stretch>
            <a:fillRect/>
          </a:stretch>
        </p:blipFill>
        <p:spPr>
          <a:xfrm>
            <a:off x="666750" y="2649086"/>
            <a:ext cx="2932319" cy="3275587"/>
          </a:xfrm>
          <a:prstGeom prst="rect">
            <a:avLst/>
          </a:prstGeom>
        </p:spPr>
      </p:pic>
      <p:grpSp>
        <p:nvGrpSpPr>
          <p:cNvPr id="12" name="Group 11">
            <a:extLst>
              <a:ext uri="{FF2B5EF4-FFF2-40B4-BE49-F238E27FC236}">
                <a16:creationId xmlns:a16="http://schemas.microsoft.com/office/drawing/2014/main" xmlns="" id="{AF49B600-449F-F0A2-683A-3EEDF46B6672}"/>
              </a:ext>
            </a:extLst>
          </p:cNvPr>
          <p:cNvGrpSpPr/>
          <p:nvPr/>
        </p:nvGrpSpPr>
        <p:grpSpPr>
          <a:xfrm>
            <a:off x="3585743" y="2635098"/>
            <a:ext cx="7463743" cy="2975126"/>
            <a:chOff x="647361" y="477443"/>
            <a:chExt cx="8438540" cy="1187014"/>
          </a:xfrm>
        </p:grpSpPr>
        <p:sp>
          <p:nvSpPr>
            <p:cNvPr id="13" name="Rectangle: Rounded Corners 12">
              <a:extLst>
                <a:ext uri="{FF2B5EF4-FFF2-40B4-BE49-F238E27FC236}">
                  <a16:creationId xmlns:a16="http://schemas.microsoft.com/office/drawing/2014/main" xmlns="" id="{FA5ED6DE-0776-7952-08D1-3DD877BD25CD}"/>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xmln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14" name="TextBox 13">
              <a:extLst>
                <a:ext uri="{FF2B5EF4-FFF2-40B4-BE49-F238E27FC236}">
                  <a16:creationId xmlns:a16="http://schemas.microsoft.com/office/drawing/2014/main" xmlns="" id="{196FB82D-4D27-2268-FD92-26A0A4AF547D}"/>
                </a:ext>
              </a:extLst>
            </p:cNvPr>
            <p:cNvSpPr txBox="1"/>
            <p:nvPr/>
          </p:nvSpPr>
          <p:spPr>
            <a:xfrm>
              <a:off x="836293" y="548635"/>
              <a:ext cx="8022910" cy="1019211"/>
            </a:xfrm>
            <a:prstGeom prst="rect">
              <a:avLst/>
            </a:prstGeom>
            <a:noFill/>
          </p:spPr>
          <p:txBody>
            <a:bodyPr wrap="square" rtlCol="0">
              <a:spAutoFit/>
            </a:bodyPr>
            <a:lstStyle/>
            <a:p>
              <a:pPr marL="0" marR="0" algn="just">
                <a:spcBef>
                  <a:spcPts val="0"/>
                </a:spcBef>
                <a:spcAft>
                  <a:spcPts val="0"/>
                </a:spcAft>
              </a:pP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trong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của</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mỗi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người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giới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hạn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nên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lựa</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chọn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làm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những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gì</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trong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một</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là</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rất</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quan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trọng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cần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xác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định</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nhóm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cần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ưu</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tiên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nhóm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thể</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rút</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gọn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7" name="Picture 16">
            <a:extLst>
              <a:ext uri="{FF2B5EF4-FFF2-40B4-BE49-F238E27FC236}">
                <a16:creationId xmlns:a16="http://schemas.microsoft.com/office/drawing/2014/main" xmlns="" id="{318305A4-E4AB-6A27-B5E2-3786843369BC}"/>
              </a:ext>
            </a:extLst>
          </p:cNvPr>
          <p:cNvPicPr>
            <a:picLocks noChangeAspect="1"/>
          </p:cNvPicPr>
          <p:nvPr/>
        </p:nvPicPr>
        <p:blipFill>
          <a:blip r:embed="rId5"/>
          <a:stretch>
            <a:fillRect/>
          </a:stretch>
        </p:blipFill>
        <p:spPr>
          <a:xfrm>
            <a:off x="5000625" y="1059411"/>
            <a:ext cx="4471585" cy="1351227"/>
          </a:xfrm>
          <a:prstGeom prst="rect">
            <a:avLst/>
          </a:prstGeom>
        </p:spPr>
      </p:pic>
    </p:spTree>
    <p:extLst>
      <p:ext uri="{BB962C8B-B14F-4D97-AF65-F5344CB8AC3E}">
        <p14:creationId xmlns:p14="http://schemas.microsoft.com/office/powerpoint/2010/main" val="26676866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80">
                                          <p:stCondLst>
                                            <p:cond delay="0"/>
                                          </p:stCondLst>
                                        </p:cTn>
                                        <p:tgtEl>
                                          <p:spTgt spid="12"/>
                                        </p:tgtEl>
                                      </p:cBhvr>
                                    </p:animEffect>
                                    <p:anim calcmode="lin" valueType="num">
                                      <p:cBhvr>
                                        <p:cTn id="2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9" dur="26">
                                          <p:stCondLst>
                                            <p:cond delay="650"/>
                                          </p:stCondLst>
                                        </p:cTn>
                                        <p:tgtEl>
                                          <p:spTgt spid="12"/>
                                        </p:tgtEl>
                                      </p:cBhvr>
                                      <p:to x="100000" y="60000"/>
                                    </p:animScale>
                                    <p:animScale>
                                      <p:cBhvr>
                                        <p:cTn id="30" dur="166" decel="50000">
                                          <p:stCondLst>
                                            <p:cond delay="676"/>
                                          </p:stCondLst>
                                        </p:cTn>
                                        <p:tgtEl>
                                          <p:spTgt spid="12"/>
                                        </p:tgtEl>
                                      </p:cBhvr>
                                      <p:to x="100000" y="100000"/>
                                    </p:animScale>
                                    <p:animScale>
                                      <p:cBhvr>
                                        <p:cTn id="31" dur="26">
                                          <p:stCondLst>
                                            <p:cond delay="1312"/>
                                          </p:stCondLst>
                                        </p:cTn>
                                        <p:tgtEl>
                                          <p:spTgt spid="12"/>
                                        </p:tgtEl>
                                      </p:cBhvr>
                                      <p:to x="100000" y="80000"/>
                                    </p:animScale>
                                    <p:animScale>
                                      <p:cBhvr>
                                        <p:cTn id="32" dur="166" decel="50000">
                                          <p:stCondLst>
                                            <p:cond delay="1338"/>
                                          </p:stCondLst>
                                        </p:cTn>
                                        <p:tgtEl>
                                          <p:spTgt spid="12"/>
                                        </p:tgtEl>
                                      </p:cBhvr>
                                      <p:to x="100000" y="100000"/>
                                    </p:animScale>
                                    <p:animScale>
                                      <p:cBhvr>
                                        <p:cTn id="33" dur="26">
                                          <p:stCondLst>
                                            <p:cond delay="1642"/>
                                          </p:stCondLst>
                                        </p:cTn>
                                        <p:tgtEl>
                                          <p:spTgt spid="12"/>
                                        </p:tgtEl>
                                      </p:cBhvr>
                                      <p:to x="100000" y="90000"/>
                                    </p:animScale>
                                    <p:animScale>
                                      <p:cBhvr>
                                        <p:cTn id="34" dur="166" decel="50000">
                                          <p:stCondLst>
                                            <p:cond delay="1668"/>
                                          </p:stCondLst>
                                        </p:cTn>
                                        <p:tgtEl>
                                          <p:spTgt spid="12"/>
                                        </p:tgtEl>
                                      </p:cBhvr>
                                      <p:to x="100000" y="100000"/>
                                    </p:animScale>
                                    <p:animScale>
                                      <p:cBhvr>
                                        <p:cTn id="35" dur="26">
                                          <p:stCondLst>
                                            <p:cond delay="1808"/>
                                          </p:stCondLst>
                                        </p:cTn>
                                        <p:tgtEl>
                                          <p:spTgt spid="12"/>
                                        </p:tgtEl>
                                      </p:cBhvr>
                                      <p:to x="100000" y="95000"/>
                                    </p:animScale>
                                    <p:animScale>
                                      <p:cBhvr>
                                        <p:cTn id="36"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6352539-566A-46E5-BCCB-8304F5DA59D5}"/>
              </a:ext>
            </a:extLst>
          </p:cNvPr>
          <p:cNvSpPr txBox="1"/>
          <p:nvPr/>
        </p:nvSpPr>
        <p:spPr>
          <a:xfrm>
            <a:off x="2025748" y="2056880"/>
            <a:ext cx="8426548" cy="1569660"/>
          </a:xfrm>
          <a:prstGeom prst="rect">
            <a:avLst/>
          </a:prstGeom>
          <a:noFill/>
        </p:spPr>
        <p:txBody>
          <a:bodyPr wrap="square">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vi-VN" sz="4800" b="1" i="0" u="sng" strike="noStrike" kern="0" cap="none" spc="0" normalizeH="0" baseline="0" noProof="0" dirty="0">
                <a:ln>
                  <a:noFill/>
                </a:ln>
                <a:solidFill>
                  <a:srgbClr val="7030A0"/>
                </a:solidFill>
                <a:effectLst/>
                <a:uLnTx/>
                <a:uFillTx/>
                <a:latin typeface="Arial"/>
                <a:ea typeface="+mn-ea"/>
                <a:cs typeface="Arial"/>
                <a:sym typeface="Arial"/>
              </a:rPr>
              <a:t>Hoạt động 2: </a:t>
            </a:r>
            <a:r>
              <a:rPr kumimoji="0" lang="vi-VN" sz="4800" b="1" i="0" strike="noStrike" kern="0" cap="none" spc="0" normalizeH="0" baseline="0" noProof="0" dirty="0">
                <a:ln>
                  <a:noFill/>
                </a:ln>
                <a:solidFill>
                  <a:srgbClr val="7030A0"/>
                </a:solidFill>
                <a:effectLst/>
                <a:uLnTx/>
                <a:uFillTx/>
                <a:latin typeface="Arial"/>
                <a:ea typeface="+mn-ea"/>
                <a:cs typeface="Arial"/>
                <a:sym typeface="Arial"/>
              </a:rPr>
              <a:t>Xây dựng thời gian biểu cá nhân</a:t>
            </a:r>
            <a:endParaRPr kumimoji="0" lang="en-US" sz="3200" b="0" i="0"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49006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ách lập thời gian biểu_">
            <a:hlinkClick r:id="" action="ppaction://media"/>
            <a:extLst>
              <a:ext uri="{FF2B5EF4-FFF2-40B4-BE49-F238E27FC236}">
                <a16:creationId xmlns:a16="http://schemas.microsoft.com/office/drawing/2014/main" xmlns="" id="{E6207579-BA08-E7A9-80E5-73F0885B6E9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508512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54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E6A08F0-A381-937D-1104-9ECFFB70DB22}"/>
              </a:ext>
            </a:extLst>
          </p:cNvPr>
          <p:cNvPicPr>
            <a:picLocks noChangeAspect="1"/>
          </p:cNvPicPr>
          <p:nvPr/>
        </p:nvPicPr>
        <p:blipFill>
          <a:blip r:embed="rId2"/>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xmlns="" id="{5B89006D-2085-47B8-8343-66B6A62A1C33}"/>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图片 2">
            <a:extLst>
              <a:ext uri="{FF2B5EF4-FFF2-40B4-BE49-F238E27FC236}">
                <a16:creationId xmlns:a16="http://schemas.microsoft.com/office/drawing/2014/main" xmlns="" id="{2E74CAA4-148B-C46E-AC96-D62A227DEB8F}"/>
              </a:ext>
            </a:extLst>
          </p:cNvPr>
          <p:cNvPicPr>
            <a:picLocks noChangeAspect="1"/>
          </p:cNvPicPr>
          <p:nvPr/>
        </p:nvPicPr>
        <p:blipFill>
          <a:blip r:embed="rId3"/>
          <a:stretch>
            <a:fillRect/>
          </a:stretch>
        </p:blipFill>
        <p:spPr>
          <a:xfrm>
            <a:off x="991458" y="988802"/>
            <a:ext cx="9082354" cy="1954423"/>
          </a:xfrm>
          <a:prstGeom prst="rect">
            <a:avLst/>
          </a:prstGeom>
        </p:spPr>
      </p:pic>
      <p:sp>
        <p:nvSpPr>
          <p:cNvPr id="7" name="文本框 9">
            <a:extLst>
              <a:ext uri="{FF2B5EF4-FFF2-40B4-BE49-F238E27FC236}">
                <a16:creationId xmlns:a16="http://schemas.microsoft.com/office/drawing/2014/main" xmlns="" id="{F047DCC2-1F39-7C42-A9D9-BA6223304274}"/>
              </a:ext>
            </a:extLst>
          </p:cNvPr>
          <p:cNvSpPr txBox="1"/>
          <p:nvPr/>
        </p:nvSpPr>
        <p:spPr>
          <a:xfrm>
            <a:off x="3132537" y="1569384"/>
            <a:ext cx="6197470" cy="1077218"/>
          </a:xfrm>
          <a:prstGeom prst="rect">
            <a:avLst/>
          </a:prstGeom>
          <a:noFill/>
        </p:spPr>
        <p:txBody>
          <a:bodyPr wrap="square" rtlCol="0">
            <a:spAutoFit/>
          </a:bodyPr>
          <a:lstStyle/>
          <a:p>
            <a:pPr lvl="0"/>
            <a:r>
              <a:rPr lang="vi-VN" sz="3200" b="1" dirty="0">
                <a:latin typeface="Calibri" panose="020F0502020204030204" pitchFamily="34" charset="0"/>
                <a:cs typeface="Calibri" panose="020F0502020204030204" pitchFamily="34" charset="0"/>
              </a:rPr>
              <a:t>Biết cách sắp xếp thời gian biểu khoa học và hợp lí.</a:t>
            </a:r>
            <a:endParaRPr lang="en-US" sz="3200" b="1"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xmlns="" id="{1D544911-4E8F-7A26-6D3B-EBE490909510}"/>
              </a:ext>
            </a:extLst>
          </p:cNvPr>
          <p:cNvPicPr>
            <a:picLocks noChangeAspect="1"/>
          </p:cNvPicPr>
          <p:nvPr/>
        </p:nvPicPr>
        <p:blipFill>
          <a:blip r:embed="rId4"/>
          <a:stretch>
            <a:fillRect/>
          </a:stretch>
        </p:blipFill>
        <p:spPr>
          <a:xfrm>
            <a:off x="3739351" y="0"/>
            <a:ext cx="4651651" cy="1072989"/>
          </a:xfrm>
          <a:prstGeom prst="rect">
            <a:avLst/>
          </a:prstGeom>
        </p:spPr>
      </p:pic>
      <p:pic>
        <p:nvPicPr>
          <p:cNvPr id="9" name="图片 2">
            <a:extLst>
              <a:ext uri="{FF2B5EF4-FFF2-40B4-BE49-F238E27FC236}">
                <a16:creationId xmlns:a16="http://schemas.microsoft.com/office/drawing/2014/main" xmlns="" id="{DBC77272-B565-D03D-7489-4B70BB322517}"/>
              </a:ext>
            </a:extLst>
          </p:cNvPr>
          <p:cNvPicPr>
            <a:picLocks noChangeAspect="1"/>
          </p:cNvPicPr>
          <p:nvPr/>
        </p:nvPicPr>
        <p:blipFill>
          <a:blip r:embed="rId3"/>
          <a:stretch>
            <a:fillRect/>
          </a:stretch>
        </p:blipFill>
        <p:spPr>
          <a:xfrm>
            <a:off x="962883" y="2827127"/>
            <a:ext cx="9082354" cy="1954423"/>
          </a:xfrm>
          <a:prstGeom prst="rect">
            <a:avLst/>
          </a:prstGeom>
        </p:spPr>
      </p:pic>
      <p:sp>
        <p:nvSpPr>
          <p:cNvPr id="10" name="文本框 9">
            <a:extLst>
              <a:ext uri="{FF2B5EF4-FFF2-40B4-BE49-F238E27FC236}">
                <a16:creationId xmlns:a16="http://schemas.microsoft.com/office/drawing/2014/main" xmlns="" id="{48F4C063-9A2D-D823-4461-FE0EC9C451CE}"/>
              </a:ext>
            </a:extLst>
          </p:cNvPr>
          <p:cNvSpPr txBox="1"/>
          <p:nvPr/>
        </p:nvSpPr>
        <p:spPr>
          <a:xfrm>
            <a:off x="3161112" y="3312459"/>
            <a:ext cx="6197470" cy="1077218"/>
          </a:xfrm>
          <a:prstGeom prst="rect">
            <a:avLst/>
          </a:prstGeom>
          <a:noFill/>
        </p:spPr>
        <p:txBody>
          <a:bodyPr wrap="square" rtlCol="0">
            <a:spAutoFit/>
          </a:bodyPr>
          <a:lstStyle/>
          <a:p>
            <a:pPr lvl="0"/>
            <a:r>
              <a:rPr lang="vi-VN" sz="3200" b="1" dirty="0">
                <a:latin typeface="Calibri" panose="020F0502020204030204" pitchFamily="34" charset="0"/>
                <a:cs typeface="Calibri" panose="020F0502020204030204" pitchFamily="34" charset="0"/>
              </a:rPr>
              <a:t>Xây dựng thời gian biểu để đảm bảo nền nếp sinh hoạt.</a:t>
            </a:r>
            <a:endParaRPr lang="en-US" sz="3200" b="1" dirty="0">
              <a:latin typeface="Calibri" panose="020F0502020204030204" pitchFamily="34" charset="0"/>
              <a:cs typeface="Calibri" panose="020F0502020204030204" pitchFamily="34" charset="0"/>
            </a:endParaRPr>
          </a:p>
        </p:txBody>
      </p:sp>
      <p:pic>
        <p:nvPicPr>
          <p:cNvPr id="12" name="图片 2">
            <a:extLst>
              <a:ext uri="{FF2B5EF4-FFF2-40B4-BE49-F238E27FC236}">
                <a16:creationId xmlns:a16="http://schemas.microsoft.com/office/drawing/2014/main" xmlns="" id="{EB1818B0-C442-E1D8-D08E-C7B1D64D4838}"/>
              </a:ext>
            </a:extLst>
          </p:cNvPr>
          <p:cNvPicPr>
            <a:picLocks noChangeAspect="1"/>
          </p:cNvPicPr>
          <p:nvPr/>
        </p:nvPicPr>
        <p:blipFill>
          <a:blip r:embed="rId3"/>
          <a:stretch>
            <a:fillRect/>
          </a:stretch>
        </p:blipFill>
        <p:spPr>
          <a:xfrm>
            <a:off x="943833" y="4541627"/>
            <a:ext cx="9082354" cy="1954423"/>
          </a:xfrm>
          <a:prstGeom prst="rect">
            <a:avLst/>
          </a:prstGeom>
        </p:spPr>
      </p:pic>
      <p:sp>
        <p:nvSpPr>
          <p:cNvPr id="13" name="文本框 9">
            <a:extLst>
              <a:ext uri="{FF2B5EF4-FFF2-40B4-BE49-F238E27FC236}">
                <a16:creationId xmlns:a16="http://schemas.microsoft.com/office/drawing/2014/main" xmlns="" id="{189E6AE3-E4F7-4120-283B-CEB53C2D72F6}"/>
              </a:ext>
            </a:extLst>
          </p:cNvPr>
          <p:cNvSpPr txBox="1"/>
          <p:nvPr/>
        </p:nvSpPr>
        <p:spPr>
          <a:xfrm>
            <a:off x="3151586" y="5131734"/>
            <a:ext cx="6621063" cy="954107"/>
          </a:xfrm>
          <a:prstGeom prst="rect">
            <a:avLst/>
          </a:prstGeom>
          <a:noFill/>
        </p:spPr>
        <p:txBody>
          <a:bodyPr wrap="square" rtlCol="0">
            <a:spAutoFit/>
          </a:bodyPr>
          <a:lstStyle/>
          <a:p>
            <a:pPr lvl="0"/>
            <a:r>
              <a:rPr lang="vi-VN" sz="2800" b="1" dirty="0">
                <a:latin typeface="Calibri" panose="020F0502020204030204" pitchFamily="34" charset="0"/>
                <a:cs typeface="Calibri" panose="020F0502020204030204" pitchFamily="34" charset="0"/>
              </a:rPr>
              <a:t>Chia sẻ cảm xúc, suy nghĩ sau khi bắt đầu thực hiện thời gian biểu đã điều chỉnh.</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66667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F013908-2B47-6B22-CA54-3A64BA2C5C9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698"/>
          <a:stretch/>
        </p:blipFill>
        <p:spPr>
          <a:xfrm>
            <a:off x="1" y="0"/>
            <a:ext cx="12191999" cy="6858000"/>
          </a:xfrm>
          <a:prstGeom prst="rect">
            <a:avLst/>
          </a:prstGeom>
        </p:spPr>
      </p:pic>
      <p:pic>
        <p:nvPicPr>
          <p:cNvPr id="15" name="Picture 14">
            <a:extLst>
              <a:ext uri="{FF2B5EF4-FFF2-40B4-BE49-F238E27FC236}">
                <a16:creationId xmlns:a16="http://schemas.microsoft.com/office/drawing/2014/main" xmlns="" id="{AAEA9DFF-6E07-942C-6C2A-660B58B59DDE}"/>
              </a:ext>
            </a:extLst>
          </p:cNvPr>
          <p:cNvPicPr>
            <a:picLocks noChangeAspect="1"/>
          </p:cNvPicPr>
          <p:nvPr/>
        </p:nvPicPr>
        <p:blipFill>
          <a:blip r:embed="rId5"/>
          <a:stretch>
            <a:fillRect/>
          </a:stretch>
        </p:blipFill>
        <p:spPr>
          <a:xfrm>
            <a:off x="7896997" y="1779057"/>
            <a:ext cx="3546492" cy="4576819"/>
          </a:xfrm>
          <a:prstGeom prst="rect">
            <a:avLst/>
          </a:prstGeom>
        </p:spPr>
      </p:pic>
      <p:pic>
        <p:nvPicPr>
          <p:cNvPr id="19" name="Picture 18">
            <a:extLst>
              <a:ext uri="{FF2B5EF4-FFF2-40B4-BE49-F238E27FC236}">
                <a16:creationId xmlns:a16="http://schemas.microsoft.com/office/drawing/2014/main" xmlns="" id="{BEAF978D-F105-975F-A0D2-A9F4AB4FF843}"/>
              </a:ext>
            </a:extLst>
          </p:cNvPr>
          <p:cNvPicPr>
            <a:picLocks noChangeAspect="1"/>
          </p:cNvPicPr>
          <p:nvPr/>
        </p:nvPicPr>
        <p:blipFill>
          <a:blip r:embed="rId6">
            <a:lum contrast="40000"/>
          </a:blip>
          <a:stretch>
            <a:fillRect/>
          </a:stretch>
        </p:blipFill>
        <p:spPr>
          <a:xfrm rot="16200000">
            <a:off x="10571107" y="5101077"/>
            <a:ext cx="1267027" cy="1822568"/>
          </a:xfrm>
          <a:prstGeom prst="rect">
            <a:avLst/>
          </a:prstGeom>
        </p:spPr>
      </p:pic>
      <p:sp>
        <p:nvSpPr>
          <p:cNvPr id="7" name="Google Shape;5626;p61">
            <a:extLst>
              <a:ext uri="{FF2B5EF4-FFF2-40B4-BE49-F238E27FC236}">
                <a16:creationId xmlns:a16="http://schemas.microsoft.com/office/drawing/2014/main" xmlns="" id="{8B0199EA-B6DB-AD45-7204-34CA907A6AE5}"/>
              </a:ext>
            </a:extLst>
          </p:cNvPr>
          <p:cNvSpPr/>
          <p:nvPr/>
        </p:nvSpPr>
        <p:spPr>
          <a:xfrm>
            <a:off x="216580" y="977764"/>
            <a:ext cx="7917874" cy="2489336"/>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CC"/>
          </a:solidFill>
          <a:ln>
            <a:noFill/>
          </a:ln>
          <a:effectLst>
            <a:outerShdw dist="57150" dir="5400000" algn="bl" rotWithShape="0">
              <a:srgbClr val="B9E7F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xmlns="" id="{C727650D-1750-4482-1296-38CDF0D5E250}"/>
              </a:ext>
            </a:extLst>
          </p:cNvPr>
          <p:cNvSpPr txBox="1"/>
          <p:nvPr/>
        </p:nvSpPr>
        <p:spPr>
          <a:xfrm>
            <a:off x="695325" y="1190625"/>
            <a:ext cx="6772275" cy="1938992"/>
          </a:xfrm>
          <a:prstGeom prst="rect">
            <a:avLst/>
          </a:prstGeom>
          <a:noFill/>
        </p:spPr>
        <p:txBody>
          <a:bodyPr wrap="square" rtlCol="0">
            <a:spAutoFit/>
          </a:bodyPr>
          <a:lstStyle/>
          <a:p>
            <a:pPr marL="571500" lvl="0" indent="-571500" algn="just">
              <a:buFont typeface="Arial" panose="020B0604020202020204" pitchFamily="34" charset="0"/>
              <a:buChar char="•"/>
            </a:pPr>
            <a:r>
              <a:rPr lang="vi-VN" sz="4000" b="1" dirty="0">
                <a:solidFill>
                  <a:srgbClr val="002060"/>
                </a:solidFill>
                <a:latin typeface="Calibri" panose="020F0502020204030204" pitchFamily="34" charset="0"/>
                <a:cs typeface="Calibri" panose="020F0502020204030204" pitchFamily="34" charset="0"/>
              </a:rPr>
              <a:t>Sau khi xem xong video, em hãy nêu các bước lập thời gian biểu.</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525155"/>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0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0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7FFF7"/>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r="83500" b="67837"/>
          <a:stretch>
            <a:fillRect/>
          </a:stretch>
        </p:blipFill>
        <p:spPr>
          <a:xfrm>
            <a:off x="0" y="0"/>
            <a:ext cx="768053" cy="841469"/>
          </a:xfrm>
          <a:prstGeom prst="rect">
            <a:avLst/>
          </a:prstGeom>
        </p:spPr>
      </p:pic>
      <p:pic>
        <p:nvPicPr>
          <p:cNvPr id="6" name="图片 5"/>
          <p:cNvPicPr>
            <a:picLocks noChangeAspect="1"/>
          </p:cNvPicPr>
          <p:nvPr/>
        </p:nvPicPr>
        <p:blipFill rotWithShape="1">
          <a:blip r:embed="rId5">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8" name="图片 7"/>
          <p:cNvPicPr>
            <a:picLocks noChangeAspect="1"/>
          </p:cNvPicPr>
          <p:nvPr/>
        </p:nvPicPr>
        <p:blipFill rotWithShape="1">
          <a:blip r:embed="rId6">
            <a:extLst>
              <a:ext uri="{28A0092B-C50C-407E-A947-70E740481C1C}">
                <a14:useLocalDpi xmlns:a14="http://schemas.microsoft.com/office/drawing/2010/main" val="0"/>
              </a:ext>
            </a:extLst>
          </a:blip>
          <a:srcRect l="24897" r="20119" b="33391"/>
          <a:stretch>
            <a:fillRect/>
          </a:stretch>
        </p:blipFill>
        <p:spPr>
          <a:xfrm flipH="1">
            <a:off x="-228440" y="6356813"/>
            <a:ext cx="2276695" cy="501187"/>
          </a:xfrm>
          <a:prstGeom prst="rect">
            <a:avLst/>
          </a:prstGeom>
        </p:spPr>
      </p:pic>
      <p:pic>
        <p:nvPicPr>
          <p:cNvPr id="10" name="图片 9"/>
          <p:cNvPicPr>
            <a:picLocks noChangeAspect="1"/>
          </p:cNvPicPr>
          <p:nvPr/>
        </p:nvPicPr>
        <p:blipFill rotWithShape="1">
          <a:blip r:embed="rId7" cstate="print">
            <a:extLst>
              <a:ext uri="{28A0092B-C50C-407E-A947-70E740481C1C}">
                <a14:useLocalDpi xmlns:a14="http://schemas.microsoft.com/office/drawing/2010/main" val="0"/>
              </a:ext>
            </a:extLst>
          </a:blip>
          <a:srcRect l="73100" r="2958" b="67481"/>
          <a:stretch>
            <a:fillRect/>
          </a:stretch>
        </p:blipFill>
        <p:spPr>
          <a:xfrm>
            <a:off x="10343037" y="1"/>
            <a:ext cx="1848964" cy="1411491"/>
          </a:xfrm>
          <a:prstGeom prst="rect">
            <a:avLst/>
          </a:prstGeom>
        </p:spPr>
      </p:pic>
      <p:sp>
        <p:nvSpPr>
          <p:cNvPr id="17" name="TextBox 16">
            <a:extLst>
              <a:ext uri="{FF2B5EF4-FFF2-40B4-BE49-F238E27FC236}">
                <a16:creationId xmlns:a16="http://schemas.microsoft.com/office/drawing/2014/main" xmlns="" id="{322B8DA5-9DBB-5DB3-23E4-B96AEFE8D379}"/>
              </a:ext>
            </a:extLst>
          </p:cNvPr>
          <p:cNvSpPr txBox="1"/>
          <p:nvPr/>
        </p:nvSpPr>
        <p:spPr>
          <a:xfrm>
            <a:off x="1682308" y="439206"/>
            <a:ext cx="8328467" cy="864918"/>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4000" dirty="0">
                <a:solidFill>
                  <a:srgbClr val="000000"/>
                </a:solidFill>
                <a:latin typeface="Calibri" panose="020F0502020204030204" pitchFamily="34" charset="0"/>
                <a:cs typeface="Calibri" panose="020F0502020204030204" pitchFamily="34" charset="0"/>
              </a:rPr>
              <a:t>Bước 1: Chuẩn bị 1 tờ giấy A3, A4</a:t>
            </a:r>
          </a:p>
        </p:txBody>
      </p:sp>
      <p:sp>
        <p:nvSpPr>
          <p:cNvPr id="22" name="TextBox 21">
            <a:extLst>
              <a:ext uri="{FF2B5EF4-FFF2-40B4-BE49-F238E27FC236}">
                <a16:creationId xmlns:a16="http://schemas.microsoft.com/office/drawing/2014/main" xmlns="" id="{98E52669-ED34-1D46-D3DA-46A092AE60F2}"/>
              </a:ext>
            </a:extLst>
          </p:cNvPr>
          <p:cNvSpPr txBox="1"/>
          <p:nvPr/>
        </p:nvSpPr>
        <p:spPr>
          <a:xfrm>
            <a:off x="1796608" y="1572681"/>
            <a:ext cx="6899717" cy="864918"/>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4000" dirty="0">
                <a:solidFill>
                  <a:srgbClr val="000000"/>
                </a:solidFill>
                <a:latin typeface="Calibri" panose="020F0502020204030204" pitchFamily="34" charset="0"/>
                <a:cs typeface="Calibri" panose="020F0502020204030204" pitchFamily="34" charset="0"/>
              </a:rPr>
              <a:t>Bước 2: Lập bảng theo mẫu</a:t>
            </a:r>
          </a:p>
        </p:txBody>
      </p:sp>
      <p:pic>
        <p:nvPicPr>
          <p:cNvPr id="23" name="Picture 22">
            <a:extLst>
              <a:ext uri="{FF2B5EF4-FFF2-40B4-BE49-F238E27FC236}">
                <a16:creationId xmlns:a16="http://schemas.microsoft.com/office/drawing/2014/main" xmlns="" id="{6F808C23-5209-E2F6-A77F-E62783A5E4A0}"/>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26827" y="2644457"/>
            <a:ext cx="4422476" cy="2575243"/>
          </a:xfrm>
          <a:prstGeom prst="rect">
            <a:avLst/>
          </a:prstGeom>
          <a:noFill/>
        </p:spPr>
      </p:pic>
      <p:sp>
        <p:nvSpPr>
          <p:cNvPr id="24" name="TextBox 23">
            <a:extLst>
              <a:ext uri="{FF2B5EF4-FFF2-40B4-BE49-F238E27FC236}">
                <a16:creationId xmlns:a16="http://schemas.microsoft.com/office/drawing/2014/main" xmlns="" id="{AAEB4721-9073-590E-41C5-D757B7C47DFE}"/>
              </a:ext>
            </a:extLst>
          </p:cNvPr>
          <p:cNvSpPr txBox="1"/>
          <p:nvPr/>
        </p:nvSpPr>
        <p:spPr>
          <a:xfrm>
            <a:off x="1577533" y="5373156"/>
            <a:ext cx="9614342" cy="1366190"/>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3200" dirty="0">
                <a:solidFill>
                  <a:srgbClr val="000000"/>
                </a:solidFill>
                <a:latin typeface="Calibri" panose="020F0502020204030204" pitchFamily="34" charset="0"/>
                <a:cs typeface="Calibri" panose="020F0502020204030204" pitchFamily="34" charset="0"/>
              </a:rPr>
              <a:t>Bước 3: Trang trí, sáng tạo thời gian biểu thật đẹp và dán lên góc học tập để thường xuyên theo dõi.</a:t>
            </a:r>
          </a:p>
        </p:txBody>
      </p:sp>
    </p:spTree>
    <p:extLst>
      <p:ext uri="{BB962C8B-B14F-4D97-AF65-F5344CB8AC3E}">
        <p14:creationId xmlns:p14="http://schemas.microsoft.com/office/powerpoint/2010/main" val="33512880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randombar(horizontal)">
                                      <p:cBhvr>
                                        <p:cTn id="12" dur="500"/>
                                        <p:tgtEl>
                                          <p:spTgt spid="22"/>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0" animBg="1"/>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xmlns=""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xmlns="" id="{F1DABE4F-57F5-4F90-92C1-04792CEE6DB7}"/>
              </a:ext>
            </a:extLst>
          </p:cNvPr>
          <p:cNvSpPr/>
          <p:nvPr/>
        </p:nvSpPr>
        <p:spPr>
          <a:xfrm>
            <a:off x="323850" y="365760"/>
            <a:ext cx="11515725" cy="61302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xmlns="" id="{2358EAC1-8671-A989-4465-8D5E5808C347}"/>
              </a:ext>
            </a:extLst>
          </p:cNvPr>
          <p:cNvSpPr txBox="1"/>
          <p:nvPr/>
        </p:nvSpPr>
        <p:spPr>
          <a:xfrm>
            <a:off x="845586" y="295275"/>
            <a:ext cx="10068674" cy="1758613"/>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lvl="0" algn="ctr"/>
            <a:r>
              <a:rPr lang="vi-VN" sz="4000" b="1" dirty="0">
                <a:solidFill>
                  <a:srgbClr val="002060"/>
                </a:solidFill>
                <a:latin typeface="Calibri" panose="020F0502020204030204" pitchFamily="34" charset="0"/>
                <a:cs typeface="Calibri" panose="020F0502020204030204" pitchFamily="34" charset="0"/>
              </a:rPr>
              <a:t>Em hãy xây dựng thời gian biểu cá nhân trong một tuần theo mẫu sau:</a:t>
            </a:r>
            <a:endParaRPr kumimoji="0" lang="en-US" sz="40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xmlns="" id="{77B05FAC-867D-9347-42AB-7B3DE86267CD}"/>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2190750" y="2409825"/>
            <a:ext cx="7524750" cy="3352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8335212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91E814A7-16F9-9B12-E481-217493F612A1}"/>
              </a:ext>
            </a:extLst>
          </p:cNvPr>
          <p:cNvPicPr>
            <a:picLocks noChangeAspect="1"/>
          </p:cNvPicPr>
          <p:nvPr/>
        </p:nvPicPr>
        <p:blipFill rotWithShape="1">
          <a:blip r:embed="rId2"/>
          <a:srcRect l="1135" t="4001" r="1231" b="3703"/>
          <a:stretch/>
        </p:blipFill>
        <p:spPr>
          <a:xfrm>
            <a:off x="0" y="-193040"/>
            <a:ext cx="12192000" cy="7051040"/>
          </a:xfrm>
          <a:prstGeom prst="rect">
            <a:avLst/>
          </a:prstGeom>
        </p:spPr>
      </p:pic>
      <p:sp>
        <p:nvSpPr>
          <p:cNvPr id="9" name="Rectangle: Folded Corner 8">
            <a:extLst>
              <a:ext uri="{FF2B5EF4-FFF2-40B4-BE49-F238E27FC236}">
                <a16:creationId xmlns:a16="http://schemas.microsoft.com/office/drawing/2014/main" xmlns="" id="{71A9B3D9-33B4-23D9-705E-866E328BE9F5}"/>
              </a:ext>
            </a:extLst>
          </p:cNvPr>
          <p:cNvSpPr/>
          <p:nvPr/>
        </p:nvSpPr>
        <p:spPr>
          <a:xfrm>
            <a:off x="476250" y="552450"/>
            <a:ext cx="11287125" cy="6019800"/>
          </a:xfrm>
          <a:prstGeom prst="foldedCorner">
            <a:avLst/>
          </a:prstGeom>
          <a:solidFill>
            <a:schemeClr val="bg1">
              <a:alpha val="89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Baloo 2" pitchFamily="2" charset="0"/>
            </a:endParaRPr>
          </a:p>
        </p:txBody>
      </p:sp>
      <p:pic>
        <p:nvPicPr>
          <p:cNvPr id="11" name="Picture 10" descr="A picture containing clipart&#10;&#10;Description automatically generated">
            <a:extLst>
              <a:ext uri="{FF2B5EF4-FFF2-40B4-BE49-F238E27FC236}">
                <a16:creationId xmlns:a16="http://schemas.microsoft.com/office/drawing/2014/main" xmlns="" id="{50E10250-53FD-60DD-02E1-193CB17CED9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199" b="86609" l="21175" r="77673">
                        <a14:foregroundMark x1="37819" y1="19414" x2="36610" y2="25702"/>
                        <a14:foregroundMark x1="31599" y1="36309" x2="30870" y2="46172"/>
                        <a14:foregroundMark x1="30870" y1="46172" x2="30870" y2="46172"/>
                        <a14:foregroundMark x1="63621" y1="26734" x2="69841" y2="35397"/>
                        <a14:foregroundMark x1="48915" y1="24190" x2="38376" y2="28630"/>
                        <a14:foregroundMark x1="38376" y1="28630" x2="36495" y2="31677"/>
                        <a14:foregroundMark x1="51795" y1="28990" x2="46170" y2="16535"/>
                        <a14:foregroundMark x1="46170" y1="16535" x2="36571" y2="14351"/>
                        <a14:foregroundMark x1="36571" y1="14351" x2="28604" y2="34053"/>
                        <a14:foregroundMark x1="28604" y1="34053" x2="27049" y2="42429"/>
                        <a14:foregroundMark x1="45345" y1="83801" x2="44749" y2="86801"/>
                        <a14:foregroundMark x1="53945" y1="83969" x2="53580" y2="86057"/>
                        <a14:foregroundMark x1="76406" y1="32277" x2="76406" y2="32277"/>
                        <a14:foregroundMark x1="49395" y1="10751" x2="49395" y2="10751"/>
                        <a14:foregroundMark x1="24669" y1="41973" x2="24669" y2="41973"/>
                        <a14:foregroundMark x1="52160" y1="84257" x2="52160" y2="84257"/>
                        <a14:foregroundMark x1="49280" y1="71850" x2="49280" y2="71850"/>
                        <a14:foregroundMark x1="25379" y1="43485" x2="24899" y2="51404"/>
                        <a14:foregroundMark x1="48685" y1="71850" x2="48685" y2="71850"/>
                        <a14:foregroundMark x1="22999" y1="52892" x2="22999" y2="52892"/>
                        <a14:foregroundMark x1="72701" y1="55124" x2="72701" y2="55124"/>
                        <a14:foregroundMark x1="77692" y1="32685" x2="77692" y2="32685"/>
                        <a14:foregroundMark x1="50163" y1="10199" x2="50163" y2="10199"/>
                        <a14:foregroundMark x1="43962" y1="84809" x2="43962" y2="84809"/>
                        <a14:backgroundMark x1="21194" y1="50636" x2="21674" y2="55580"/>
                        <a14:backgroundMark x1="21674" y1="57811" x2="21674" y2="57811"/>
                        <a14:backgroundMark x1="21789" y1="48116" x2="21789" y2="48116"/>
                        <a14:backgroundMark x1="20964" y1="47348" x2="21924" y2="48860"/>
                        <a14:backgroundMark x1="22154" y1="57379" x2="21309" y2="58411"/>
                      </a14:backgroundRemoval>
                    </a14:imgEffect>
                  </a14:imgLayer>
                </a14:imgProps>
              </a:ext>
            </a:extLst>
          </a:blip>
          <a:srcRect l="20362" t="7320" r="19406" b="8570"/>
          <a:stretch>
            <a:fillRect/>
          </a:stretch>
        </p:blipFill>
        <p:spPr>
          <a:xfrm>
            <a:off x="666750" y="2649086"/>
            <a:ext cx="2932319" cy="3275587"/>
          </a:xfrm>
          <a:prstGeom prst="rect">
            <a:avLst/>
          </a:prstGeom>
        </p:spPr>
      </p:pic>
      <p:grpSp>
        <p:nvGrpSpPr>
          <p:cNvPr id="12" name="Group 11">
            <a:extLst>
              <a:ext uri="{FF2B5EF4-FFF2-40B4-BE49-F238E27FC236}">
                <a16:creationId xmlns:a16="http://schemas.microsoft.com/office/drawing/2014/main" xmlns="" id="{AF49B600-449F-F0A2-683A-3EEDF46B6672}"/>
              </a:ext>
            </a:extLst>
          </p:cNvPr>
          <p:cNvGrpSpPr/>
          <p:nvPr/>
        </p:nvGrpSpPr>
        <p:grpSpPr>
          <a:xfrm>
            <a:off x="3585743" y="2635098"/>
            <a:ext cx="7463743" cy="2975126"/>
            <a:chOff x="647361" y="477443"/>
            <a:chExt cx="8438540" cy="1187014"/>
          </a:xfrm>
        </p:grpSpPr>
        <p:sp>
          <p:nvSpPr>
            <p:cNvPr id="13" name="Rectangle: Rounded Corners 12">
              <a:extLst>
                <a:ext uri="{FF2B5EF4-FFF2-40B4-BE49-F238E27FC236}">
                  <a16:creationId xmlns:a16="http://schemas.microsoft.com/office/drawing/2014/main" xmlns="" id="{FA5ED6DE-0776-7952-08D1-3DD877BD25CD}"/>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xmln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14" name="TextBox 13">
              <a:extLst>
                <a:ext uri="{FF2B5EF4-FFF2-40B4-BE49-F238E27FC236}">
                  <a16:creationId xmlns:a16="http://schemas.microsoft.com/office/drawing/2014/main" xmlns="" id="{196FB82D-4D27-2268-FD92-26A0A4AF547D}"/>
                </a:ext>
              </a:extLst>
            </p:cNvPr>
            <p:cNvSpPr txBox="1"/>
            <p:nvPr/>
          </p:nvSpPr>
          <p:spPr>
            <a:xfrm>
              <a:off x="836293" y="548635"/>
              <a:ext cx="8022910" cy="920974"/>
            </a:xfrm>
            <a:prstGeom prst="rect">
              <a:avLst/>
            </a:prstGeom>
            <a:noFill/>
          </p:spPr>
          <p:txBody>
            <a:bodyPr wrap="square" rtlCol="0">
              <a:spAutoFit/>
            </a:bodyPr>
            <a:lstStyle/>
            <a:p>
              <a:pPr marL="0" marR="0" algn="just">
                <a:spcBef>
                  <a:spcPts val="0"/>
                </a:spcBef>
                <a:spcAft>
                  <a:spcPts val="0"/>
                </a:spcAft>
              </a:pP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biểu</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giúp</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mỗi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người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tăng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kỹ</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năng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quản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lý</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tận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dụng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sử</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dụng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quỹ</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trong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một</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cách</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hiệu</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quả</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nhất</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36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7" name="Picture 16">
            <a:extLst>
              <a:ext uri="{FF2B5EF4-FFF2-40B4-BE49-F238E27FC236}">
                <a16:creationId xmlns:a16="http://schemas.microsoft.com/office/drawing/2014/main" xmlns="" id="{318305A4-E4AB-6A27-B5E2-3786843369BC}"/>
              </a:ext>
            </a:extLst>
          </p:cNvPr>
          <p:cNvPicPr>
            <a:picLocks noChangeAspect="1"/>
          </p:cNvPicPr>
          <p:nvPr/>
        </p:nvPicPr>
        <p:blipFill>
          <a:blip r:embed="rId5"/>
          <a:stretch>
            <a:fillRect/>
          </a:stretch>
        </p:blipFill>
        <p:spPr>
          <a:xfrm>
            <a:off x="5000625" y="1059411"/>
            <a:ext cx="4471585" cy="1351227"/>
          </a:xfrm>
          <a:prstGeom prst="rect">
            <a:avLst/>
          </a:prstGeom>
        </p:spPr>
      </p:pic>
    </p:spTree>
    <p:extLst>
      <p:ext uri="{BB962C8B-B14F-4D97-AF65-F5344CB8AC3E}">
        <p14:creationId xmlns:p14="http://schemas.microsoft.com/office/powerpoint/2010/main" val="34912957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80">
                                          <p:stCondLst>
                                            <p:cond delay="0"/>
                                          </p:stCondLst>
                                        </p:cTn>
                                        <p:tgtEl>
                                          <p:spTgt spid="12"/>
                                        </p:tgtEl>
                                      </p:cBhvr>
                                    </p:animEffect>
                                    <p:anim calcmode="lin" valueType="num">
                                      <p:cBhvr>
                                        <p:cTn id="2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9" dur="26">
                                          <p:stCondLst>
                                            <p:cond delay="650"/>
                                          </p:stCondLst>
                                        </p:cTn>
                                        <p:tgtEl>
                                          <p:spTgt spid="12"/>
                                        </p:tgtEl>
                                      </p:cBhvr>
                                      <p:to x="100000" y="60000"/>
                                    </p:animScale>
                                    <p:animScale>
                                      <p:cBhvr>
                                        <p:cTn id="30" dur="166" decel="50000">
                                          <p:stCondLst>
                                            <p:cond delay="676"/>
                                          </p:stCondLst>
                                        </p:cTn>
                                        <p:tgtEl>
                                          <p:spTgt spid="12"/>
                                        </p:tgtEl>
                                      </p:cBhvr>
                                      <p:to x="100000" y="100000"/>
                                    </p:animScale>
                                    <p:animScale>
                                      <p:cBhvr>
                                        <p:cTn id="31" dur="26">
                                          <p:stCondLst>
                                            <p:cond delay="1312"/>
                                          </p:stCondLst>
                                        </p:cTn>
                                        <p:tgtEl>
                                          <p:spTgt spid="12"/>
                                        </p:tgtEl>
                                      </p:cBhvr>
                                      <p:to x="100000" y="80000"/>
                                    </p:animScale>
                                    <p:animScale>
                                      <p:cBhvr>
                                        <p:cTn id="32" dur="166" decel="50000">
                                          <p:stCondLst>
                                            <p:cond delay="1338"/>
                                          </p:stCondLst>
                                        </p:cTn>
                                        <p:tgtEl>
                                          <p:spTgt spid="12"/>
                                        </p:tgtEl>
                                      </p:cBhvr>
                                      <p:to x="100000" y="100000"/>
                                    </p:animScale>
                                    <p:animScale>
                                      <p:cBhvr>
                                        <p:cTn id="33" dur="26">
                                          <p:stCondLst>
                                            <p:cond delay="1642"/>
                                          </p:stCondLst>
                                        </p:cTn>
                                        <p:tgtEl>
                                          <p:spTgt spid="12"/>
                                        </p:tgtEl>
                                      </p:cBhvr>
                                      <p:to x="100000" y="90000"/>
                                    </p:animScale>
                                    <p:animScale>
                                      <p:cBhvr>
                                        <p:cTn id="34" dur="166" decel="50000">
                                          <p:stCondLst>
                                            <p:cond delay="1668"/>
                                          </p:stCondLst>
                                        </p:cTn>
                                        <p:tgtEl>
                                          <p:spTgt spid="12"/>
                                        </p:tgtEl>
                                      </p:cBhvr>
                                      <p:to x="100000" y="100000"/>
                                    </p:animScale>
                                    <p:animScale>
                                      <p:cBhvr>
                                        <p:cTn id="35" dur="26">
                                          <p:stCondLst>
                                            <p:cond delay="1808"/>
                                          </p:stCondLst>
                                        </p:cTn>
                                        <p:tgtEl>
                                          <p:spTgt spid="12"/>
                                        </p:tgtEl>
                                      </p:cBhvr>
                                      <p:to x="100000" y="95000"/>
                                    </p:animScale>
                                    <p:animScale>
                                      <p:cBhvr>
                                        <p:cTn id="36"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B6BC"/>
        </a:solidFill>
        <a:effectLst/>
      </p:bgPr>
    </p:bg>
    <p:spTree>
      <p:nvGrpSpPr>
        <p:cNvPr id="1" name=""/>
        <p:cNvGrpSpPr/>
        <p:nvPr/>
      </p:nvGrpSpPr>
      <p:grpSpPr>
        <a:xfrm>
          <a:off x="0" y="0"/>
          <a:ext cx="0" cy="0"/>
          <a:chOff x="0" y="0"/>
          <a:chExt cx="0" cy="0"/>
        </a:xfrm>
      </p:grpSpPr>
      <p:sp>
        <p:nvSpPr>
          <p:cNvPr id="16" name="Oval 3"/>
          <p:cNvSpPr/>
          <p:nvPr/>
        </p:nvSpPr>
        <p:spPr>
          <a:xfrm>
            <a:off x="104846" y="262659"/>
            <a:ext cx="8168929" cy="6106057"/>
          </a:xfrm>
          <a:custGeom>
            <a:avLst/>
            <a:gdLst>
              <a:gd name="connsiteX0" fmla="*/ 0 w 10097900"/>
              <a:gd name="connsiteY0" fmla="*/ 3043075 h 6086150"/>
              <a:gd name="connsiteX1" fmla="*/ 5048950 w 10097900"/>
              <a:gd name="connsiteY1" fmla="*/ 0 h 6086150"/>
              <a:gd name="connsiteX2" fmla="*/ 10097900 w 10097900"/>
              <a:gd name="connsiteY2" fmla="*/ 3043075 h 6086150"/>
              <a:gd name="connsiteX3" fmla="*/ 5048950 w 10097900"/>
              <a:gd name="connsiteY3" fmla="*/ 6086150 h 6086150"/>
              <a:gd name="connsiteX4" fmla="*/ 0 w 10097900"/>
              <a:gd name="connsiteY4" fmla="*/ 3043075 h 6086150"/>
              <a:gd name="connsiteX0" fmla="*/ 449433 w 10547333"/>
              <a:gd name="connsiteY0" fmla="*/ 3151789 h 6194864"/>
              <a:gd name="connsiteX1" fmla="*/ 818402 w 10547333"/>
              <a:gd name="connsiteY1" fmla="*/ 910819 h 6194864"/>
              <a:gd name="connsiteX2" fmla="*/ 5498383 w 10547333"/>
              <a:gd name="connsiteY2" fmla="*/ 108714 h 6194864"/>
              <a:gd name="connsiteX3" fmla="*/ 10547333 w 10547333"/>
              <a:gd name="connsiteY3" fmla="*/ 3151789 h 6194864"/>
              <a:gd name="connsiteX4" fmla="*/ 5498383 w 10547333"/>
              <a:gd name="connsiteY4" fmla="*/ 6194864 h 6194864"/>
              <a:gd name="connsiteX5" fmla="*/ 449433 w 10547333"/>
              <a:gd name="connsiteY5" fmla="*/ 3151789 h 6194864"/>
              <a:gd name="connsiteX0" fmla="*/ 449433 w 10704146"/>
              <a:gd name="connsiteY0" fmla="*/ 3044700 h 6087775"/>
              <a:gd name="connsiteX1" fmla="*/ 818402 w 10704146"/>
              <a:gd name="connsiteY1" fmla="*/ 803730 h 6087775"/>
              <a:gd name="connsiteX2" fmla="*/ 5498383 w 10704146"/>
              <a:gd name="connsiteY2" fmla="*/ 1625 h 6087775"/>
              <a:gd name="connsiteX3" fmla="*/ 9481140 w 10704146"/>
              <a:gd name="connsiteY3" fmla="*/ 675393 h 6087775"/>
              <a:gd name="connsiteX4" fmla="*/ 10547333 w 10704146"/>
              <a:gd name="connsiteY4" fmla="*/ 3044700 h 6087775"/>
              <a:gd name="connsiteX5" fmla="*/ 5498383 w 10704146"/>
              <a:gd name="connsiteY5" fmla="*/ 6087775 h 6087775"/>
              <a:gd name="connsiteX6" fmla="*/ 449433 w 10704146"/>
              <a:gd name="connsiteY6" fmla="*/ 3044700 h 6087775"/>
              <a:gd name="connsiteX0" fmla="*/ 236156 w 10490869"/>
              <a:gd name="connsiteY0" fmla="*/ 3044700 h 6106541"/>
              <a:gd name="connsiteX1" fmla="*/ 605125 w 10490869"/>
              <a:gd name="connsiteY1" fmla="*/ 803730 h 6106541"/>
              <a:gd name="connsiteX2" fmla="*/ 5285106 w 10490869"/>
              <a:gd name="connsiteY2" fmla="*/ 1625 h 6106541"/>
              <a:gd name="connsiteX3" fmla="*/ 9267863 w 10490869"/>
              <a:gd name="connsiteY3" fmla="*/ 675393 h 6106541"/>
              <a:gd name="connsiteX4" fmla="*/ 10334056 w 10490869"/>
              <a:gd name="connsiteY4" fmla="*/ 3044700 h 6106541"/>
              <a:gd name="connsiteX5" fmla="*/ 5285106 w 10490869"/>
              <a:gd name="connsiteY5" fmla="*/ 6087775 h 6106541"/>
              <a:gd name="connsiteX6" fmla="*/ 444704 w 10490869"/>
              <a:gd name="connsiteY6" fmla="*/ 4268825 h 6106541"/>
              <a:gd name="connsiteX7" fmla="*/ 236156 w 10490869"/>
              <a:gd name="connsiteY7" fmla="*/ 3044700 h 6106541"/>
              <a:gd name="connsiteX0" fmla="*/ 236156 w 10426146"/>
              <a:gd name="connsiteY0" fmla="*/ 3044700 h 6334057"/>
              <a:gd name="connsiteX1" fmla="*/ 605125 w 10426146"/>
              <a:gd name="connsiteY1" fmla="*/ 803730 h 6334057"/>
              <a:gd name="connsiteX2" fmla="*/ 5285106 w 10426146"/>
              <a:gd name="connsiteY2" fmla="*/ 1625 h 6334057"/>
              <a:gd name="connsiteX3" fmla="*/ 9267863 w 10426146"/>
              <a:gd name="connsiteY3" fmla="*/ 675393 h 6334057"/>
              <a:gd name="connsiteX4" fmla="*/ 10334056 w 10426146"/>
              <a:gd name="connsiteY4" fmla="*/ 3044700 h 6334057"/>
              <a:gd name="connsiteX5" fmla="*/ 8209083 w 10426146"/>
              <a:gd name="connsiteY5" fmla="*/ 5985330 h 6334057"/>
              <a:gd name="connsiteX6" fmla="*/ 5285106 w 10426146"/>
              <a:gd name="connsiteY6" fmla="*/ 6087775 h 6334057"/>
              <a:gd name="connsiteX7" fmla="*/ 444704 w 10426146"/>
              <a:gd name="connsiteY7" fmla="*/ 4268825 h 6334057"/>
              <a:gd name="connsiteX8" fmla="*/ 236156 w 10426146"/>
              <a:gd name="connsiteY8" fmla="*/ 3044700 h 6334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6146" h="6334057">
                <a:moveTo>
                  <a:pt x="236156" y="3044700"/>
                </a:moveTo>
                <a:cubicBezTo>
                  <a:pt x="262893" y="2467184"/>
                  <a:pt x="-236367" y="1310909"/>
                  <a:pt x="605125" y="803730"/>
                </a:cubicBezTo>
                <a:cubicBezTo>
                  <a:pt x="1446617" y="296551"/>
                  <a:pt x="3841316" y="23015"/>
                  <a:pt x="5285106" y="1625"/>
                </a:cubicBezTo>
                <a:cubicBezTo>
                  <a:pt x="6728896" y="-19764"/>
                  <a:pt x="8426371" y="168214"/>
                  <a:pt x="9267863" y="675393"/>
                </a:cubicBezTo>
                <a:cubicBezTo>
                  <a:pt x="10109355" y="1182572"/>
                  <a:pt x="10652225" y="2274679"/>
                  <a:pt x="10334056" y="3044700"/>
                </a:cubicBezTo>
                <a:cubicBezTo>
                  <a:pt x="10015887" y="3814721"/>
                  <a:pt x="9050575" y="5478151"/>
                  <a:pt x="8209083" y="5985330"/>
                </a:cubicBezTo>
                <a:cubicBezTo>
                  <a:pt x="7367591" y="6492509"/>
                  <a:pt x="6579169" y="6373859"/>
                  <a:pt x="5285106" y="6087775"/>
                </a:cubicBezTo>
                <a:cubicBezTo>
                  <a:pt x="3991043" y="5801691"/>
                  <a:pt x="1286196" y="4776004"/>
                  <a:pt x="444704" y="4268825"/>
                </a:cubicBezTo>
                <a:cubicBezTo>
                  <a:pt x="-396788" y="3761646"/>
                  <a:pt x="209419" y="3622216"/>
                  <a:pt x="236156" y="3044700"/>
                </a:cubicBezTo>
                <a:close/>
              </a:path>
            </a:pathLst>
          </a:custGeom>
          <a:solidFill>
            <a:schemeClr val="bg1"/>
          </a:solidFill>
          <a:ln w="177800">
            <a:solidFill>
              <a:srgbClr val="F2A3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微软雅黑"/>
              <a:cs typeface="+mn-cs"/>
            </a:endParaRPr>
          </a:p>
        </p:txBody>
      </p:sp>
      <p:pic>
        <p:nvPicPr>
          <p:cNvPr id="18" name="图片 7" descr="C:\Users\Am'be'r\Desktop\千库网_母爱母亲节花朵母女_元素编号12008801.png千库网_母爱母亲节花朵母女_元素编号12008801"/>
          <p:cNvPicPr>
            <a:picLocks noChangeAspect="1"/>
          </p:cNvPicPr>
          <p:nvPr/>
        </p:nvPicPr>
        <p:blipFill>
          <a:blip r:embed="rId4"/>
          <a:srcRect/>
          <a:stretch>
            <a:fillRect/>
          </a:stretch>
        </p:blipFill>
        <p:spPr>
          <a:xfrm>
            <a:off x="433199" y="4281713"/>
            <a:ext cx="2887952" cy="2888535"/>
          </a:xfrm>
          <a:prstGeom prst="rect">
            <a:avLst/>
          </a:prstGeom>
          <a:ln>
            <a:noFill/>
          </a:ln>
        </p:spPr>
      </p:pic>
      <p:pic>
        <p:nvPicPr>
          <p:cNvPr id="19" name="Picture 1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935" b="95702" l="9964" r="89996"/>
                    </a14:imgEffect>
                  </a14:imgLayer>
                </a14:imgProps>
              </a:ext>
              <a:ext uri="{28A0092B-C50C-407E-A947-70E740481C1C}">
                <a14:useLocalDpi xmlns:a14="http://schemas.microsoft.com/office/drawing/2010/main" val="0"/>
              </a:ext>
            </a:extLst>
          </a:blip>
          <a:srcRect l="28017" t="2104" r="20846" b="4328"/>
          <a:stretch/>
        </p:blipFill>
        <p:spPr>
          <a:xfrm>
            <a:off x="5728815" y="4692604"/>
            <a:ext cx="1726901" cy="2105977"/>
          </a:xfrm>
          <a:prstGeom prst="rect">
            <a:avLst/>
          </a:prstGeom>
        </p:spPr>
      </p:pic>
      <p:pic>
        <p:nvPicPr>
          <p:cNvPr id="20" name="图片 7" descr="千库网_粉色系手绘花朵花捧花花束PNG免抠素_元素编号11784136"/>
          <p:cNvPicPr>
            <a:picLocks noChangeAspect="1"/>
          </p:cNvPicPr>
          <p:nvPr/>
        </p:nvPicPr>
        <p:blipFill>
          <a:blip r:embed="rId7"/>
          <a:stretch>
            <a:fillRect/>
          </a:stretch>
        </p:blipFill>
        <p:spPr>
          <a:xfrm rot="1110987" flipH="1">
            <a:off x="-477286" y="-118342"/>
            <a:ext cx="2510954" cy="2710947"/>
          </a:xfrm>
          <a:prstGeom prst="rect">
            <a:avLst/>
          </a:prstGeom>
        </p:spPr>
      </p:pic>
      <p:pic>
        <p:nvPicPr>
          <p:cNvPr id="2" name="Picture 1">
            <a:extLst>
              <a:ext uri="{FF2B5EF4-FFF2-40B4-BE49-F238E27FC236}">
                <a16:creationId xmlns:a16="http://schemas.microsoft.com/office/drawing/2014/main" xmlns="" id="{CA59C6A6-6B1B-7457-9330-55CC8C8C3B64}"/>
              </a:ext>
            </a:extLst>
          </p:cNvPr>
          <p:cNvPicPr>
            <a:picLocks noChangeAspect="1"/>
          </p:cNvPicPr>
          <p:nvPr/>
        </p:nvPicPr>
        <p:blipFill>
          <a:blip r:embed="rId8"/>
          <a:stretch>
            <a:fillRect/>
          </a:stretch>
        </p:blipFill>
        <p:spPr>
          <a:xfrm>
            <a:off x="1207877" y="2196754"/>
            <a:ext cx="6328196" cy="2121592"/>
          </a:xfrm>
          <a:prstGeom prst="rect">
            <a:avLst/>
          </a:prstGeom>
        </p:spPr>
      </p:pic>
      <p:pic>
        <p:nvPicPr>
          <p:cNvPr id="3" name="Picture 2" descr="A cartoon of a child reading a book&#10;&#10;Description automatically generated">
            <a:extLst>
              <a:ext uri="{FF2B5EF4-FFF2-40B4-BE49-F238E27FC236}">
                <a16:creationId xmlns:a16="http://schemas.microsoft.com/office/drawing/2014/main" xmlns="" id="{29281D67-F3EB-8708-9ECE-F21418371B6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96149" y="-647700"/>
            <a:ext cx="5057775" cy="5057775"/>
          </a:xfrm>
          <a:prstGeom prst="rect">
            <a:avLst/>
          </a:prstGeom>
        </p:spPr>
      </p:pic>
    </p:spTree>
    <p:custDataLst>
      <p:tags r:id="rId1"/>
    </p:custDataLst>
    <p:extLst>
      <p:ext uri="{BB962C8B-B14F-4D97-AF65-F5344CB8AC3E}">
        <p14:creationId xmlns:p14="http://schemas.microsoft.com/office/powerpoint/2010/main" val="24948899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10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1000"/>
                                        <p:tgtEl>
                                          <p:spTgt spid="20"/>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1000"/>
                                        <p:tgtEl>
                                          <p:spTgt spid="19"/>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4" presetClass="entr" presetSubtype="1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10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xmlns="" id="{E5832271-C08D-4EE3-5D4F-DFF20F4468AA}"/>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xmlns="" id="{8ACB80C3-5670-58DC-537D-464C9711D468}"/>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19" name="Picture 14" descr="Cute cactus illustration - seamless pattern">
            <a:extLst>
              <a:ext uri="{FF2B5EF4-FFF2-40B4-BE49-F238E27FC236}">
                <a16:creationId xmlns:a16="http://schemas.microsoft.com/office/drawing/2014/main" xmlns="" id="{4B31E2BD-21DA-35F7-C965-C998CA4E048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8879BA71-7525-3EE6-ED3B-9929B7A2DF0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pic>
        <p:nvPicPr>
          <p:cNvPr id="2" name="Picture 1">
            <a:extLst>
              <a:ext uri="{FF2B5EF4-FFF2-40B4-BE49-F238E27FC236}">
                <a16:creationId xmlns:a16="http://schemas.microsoft.com/office/drawing/2014/main" xmlns="" id="{EF0DB2CB-4B64-12E5-5092-32B4A3772153}"/>
              </a:ext>
            </a:extLst>
          </p:cNvPr>
          <p:cNvPicPr>
            <a:picLocks noChangeAspect="1"/>
          </p:cNvPicPr>
          <p:nvPr/>
        </p:nvPicPr>
        <p:blipFill>
          <a:blip r:embed="rId10"/>
          <a:stretch>
            <a:fillRect/>
          </a:stretch>
        </p:blipFill>
        <p:spPr>
          <a:xfrm>
            <a:off x="3245860" y="635427"/>
            <a:ext cx="6005080" cy="1853345"/>
          </a:xfrm>
          <a:prstGeom prst="rect">
            <a:avLst/>
          </a:prstGeom>
        </p:spPr>
      </p:pic>
    </p:spTree>
    <p:extLst>
      <p:ext uri="{BB962C8B-B14F-4D97-AF65-F5344CB8AC3E}">
        <p14:creationId xmlns:p14="http://schemas.microsoft.com/office/powerpoint/2010/main" val="262241511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D82F93FF-B0CC-4348-824B-F0BE46B9762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90383788"/>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xmlns="" id="{546C7381-8B1C-F8B5-98A8-11BE7A387237}"/>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6" name="Picture 5">
            <a:extLst>
              <a:ext uri="{FF2B5EF4-FFF2-40B4-BE49-F238E27FC236}">
                <a16:creationId xmlns:a16="http://schemas.microsoft.com/office/drawing/2014/main" xmlns="" id="{0ADD33C8-1E88-CBF7-4972-C66C1B4CCBB0}"/>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9" name="TextBox 8">
            <a:extLst>
              <a:ext uri="{FF2B5EF4-FFF2-40B4-BE49-F238E27FC236}">
                <a16:creationId xmlns:a16="http://schemas.microsoft.com/office/drawing/2014/main" xmlns="" id="{B1C7E662-DD38-C864-CFA0-81D697A23FAF}"/>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14" descr="Cute cactus illustration - seamless pattern">
            <a:extLst>
              <a:ext uri="{FF2B5EF4-FFF2-40B4-BE49-F238E27FC236}">
                <a16:creationId xmlns:a16="http://schemas.microsoft.com/office/drawing/2014/main" xmlns="" id="{DE84EC6B-DBAF-8011-A7EE-C9B1B07DB43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xmlns="" id="{69A5BF80-2724-9ADE-6D9A-4AE6955CB48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66829" y="1053378"/>
            <a:ext cx="3213700" cy="5474491"/>
          </a:xfrm>
          <a:prstGeom prst="rect">
            <a:avLst/>
          </a:prstGeom>
        </p:spPr>
      </p:pic>
      <p:pic>
        <p:nvPicPr>
          <p:cNvPr id="2" name="Picture 1">
            <a:extLst>
              <a:ext uri="{FF2B5EF4-FFF2-40B4-BE49-F238E27FC236}">
                <a16:creationId xmlns:a16="http://schemas.microsoft.com/office/drawing/2014/main" xmlns="" id="{1DFBD053-76C0-8DDF-F5F2-6803BC62E009}"/>
              </a:ext>
            </a:extLst>
          </p:cNvPr>
          <p:cNvPicPr>
            <a:picLocks noChangeAspect="1"/>
          </p:cNvPicPr>
          <p:nvPr/>
        </p:nvPicPr>
        <p:blipFill>
          <a:blip r:embed="rId9"/>
          <a:stretch>
            <a:fillRect/>
          </a:stretch>
        </p:blipFill>
        <p:spPr>
          <a:xfrm>
            <a:off x="3160135" y="368727"/>
            <a:ext cx="6005080" cy="1853345"/>
          </a:xfrm>
          <a:prstGeom prst="rect">
            <a:avLst/>
          </a:prstGeom>
        </p:spPr>
      </p:pic>
    </p:spTree>
    <p:extLst>
      <p:ext uri="{BB962C8B-B14F-4D97-AF65-F5344CB8AC3E}">
        <p14:creationId xmlns:p14="http://schemas.microsoft.com/office/powerpoint/2010/main" val="22892561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xmlns="" id="{B7247E6D-CBD0-BA13-6C1A-EBCB3241FB90}"/>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xmlns="" id="{080BD1F3-6FBA-2BE4-5FC1-4926FBB21352}"/>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18" name="TextBox 17">
            <a:extLst>
              <a:ext uri="{FF2B5EF4-FFF2-40B4-BE49-F238E27FC236}">
                <a16:creationId xmlns:a16="http://schemas.microsoft.com/office/drawing/2014/main" xmlns="" id="{47F850B0-6FDA-26C8-D166-3BEBD996D1F4}"/>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9" name="Picture 14" descr="Cute cactus illustration - seamless pattern">
            <a:extLst>
              <a:ext uri="{FF2B5EF4-FFF2-40B4-BE49-F238E27FC236}">
                <a16:creationId xmlns:a16="http://schemas.microsoft.com/office/drawing/2014/main" xmlns="" id="{CCDAE5E4-12DB-7825-E165-A147AD430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329793" y="2481943"/>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xmlns="" id="{FE77AA37-FB5A-FF0B-2625-79DBC0638E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29288" y="1129578"/>
            <a:ext cx="3213700" cy="5474491"/>
          </a:xfrm>
          <a:prstGeom prst="rect">
            <a:avLst/>
          </a:prstGeom>
        </p:spPr>
      </p:pic>
      <p:pic>
        <p:nvPicPr>
          <p:cNvPr id="2" name="Picture 1">
            <a:extLst>
              <a:ext uri="{FF2B5EF4-FFF2-40B4-BE49-F238E27FC236}">
                <a16:creationId xmlns:a16="http://schemas.microsoft.com/office/drawing/2014/main" xmlns="" id="{2FCDADE2-A95C-F9C4-FC63-DB9670BAE45E}"/>
              </a:ext>
            </a:extLst>
          </p:cNvPr>
          <p:cNvPicPr>
            <a:picLocks noChangeAspect="1"/>
          </p:cNvPicPr>
          <p:nvPr/>
        </p:nvPicPr>
        <p:blipFill>
          <a:blip r:embed="rId10"/>
          <a:stretch>
            <a:fillRect/>
          </a:stretch>
        </p:blipFill>
        <p:spPr>
          <a:xfrm>
            <a:off x="3217285" y="425877"/>
            <a:ext cx="6005080" cy="1853345"/>
          </a:xfrm>
          <a:prstGeom prst="rect">
            <a:avLst/>
          </a:prstGeom>
        </p:spPr>
      </p:pic>
    </p:spTree>
    <p:extLst>
      <p:ext uri="{BB962C8B-B14F-4D97-AF65-F5344CB8AC3E}">
        <p14:creationId xmlns:p14="http://schemas.microsoft.com/office/powerpoint/2010/main" val="27295614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E7F327F-9ABD-42CC-A593-09815E2F4B00}"/>
              </a:ext>
            </a:extLst>
          </p:cNvPr>
          <p:cNvPicPr>
            <a:picLocks noChangeAspect="1"/>
          </p:cNvPicPr>
          <p:nvPr/>
        </p:nvPicPr>
        <p:blipFill>
          <a:blip r:embed="rId4"/>
          <a:stretch>
            <a:fillRect/>
          </a:stretch>
        </p:blipFill>
        <p:spPr>
          <a:xfrm>
            <a:off x="-493485" y="0"/>
            <a:ext cx="13082018" cy="6858000"/>
          </a:xfrm>
          <a:prstGeom prst="rect">
            <a:avLst/>
          </a:prstGeom>
        </p:spPr>
      </p:pic>
    </p:spTree>
    <p:extLst>
      <p:ext uri="{BB962C8B-B14F-4D97-AF65-F5344CB8AC3E}">
        <p14:creationId xmlns:p14="http://schemas.microsoft.com/office/powerpoint/2010/main" val="211391213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10" name="Picture 21">
            <a:extLst>
              <a:ext uri="{FF2B5EF4-FFF2-40B4-BE49-F238E27FC236}">
                <a16:creationId xmlns:a16="http://schemas.microsoft.com/office/drawing/2014/main" xmlns="" id="{3BAED61F-A530-4591-F118-10F144DC757D}"/>
              </a:ext>
            </a:extLst>
          </p:cNvPr>
          <p:cNvPicPr>
            <a:picLocks noChangeAspect="1"/>
          </p:cNvPicPr>
          <p:nvPr/>
        </p:nvPicPr>
        <p:blipFill>
          <a:blip r:embed="rId4"/>
          <a:srcRect/>
          <a:stretch>
            <a:fillRect/>
          </a:stretch>
        </p:blipFill>
        <p:spPr>
          <a:xfrm flipH="1">
            <a:off x="1147193" y="614866"/>
            <a:ext cx="3062909" cy="6045215"/>
          </a:xfrm>
          <a:prstGeom prst="rect">
            <a:avLst/>
          </a:prstGeom>
        </p:spPr>
      </p:pic>
      <p:grpSp>
        <p:nvGrpSpPr>
          <p:cNvPr id="37" name="Group 36">
            <a:extLst>
              <a:ext uri="{FF2B5EF4-FFF2-40B4-BE49-F238E27FC236}">
                <a16:creationId xmlns:a16="http://schemas.microsoft.com/office/drawing/2014/main" xmlns="" id="{4DE28C13-7BF6-C826-CAD8-DAF0FA0FD96F}"/>
              </a:ext>
            </a:extLst>
          </p:cNvPr>
          <p:cNvGrpSpPr/>
          <p:nvPr/>
        </p:nvGrpSpPr>
        <p:grpSpPr>
          <a:xfrm>
            <a:off x="4210102" y="-109953"/>
            <a:ext cx="7549758" cy="5578268"/>
            <a:chOff x="4294213" y="85355"/>
            <a:chExt cx="7549758" cy="5578268"/>
          </a:xfrm>
        </p:grpSpPr>
        <p:grpSp>
          <p:nvGrpSpPr>
            <p:cNvPr id="13" name="Group 12">
              <a:extLst>
                <a:ext uri="{FF2B5EF4-FFF2-40B4-BE49-F238E27FC236}">
                  <a16:creationId xmlns:a16="http://schemas.microsoft.com/office/drawing/2014/main" xmlns="" id="{7608F0D5-DF11-9D42-D36B-474D4FFA7DFE}"/>
                </a:ext>
              </a:extLst>
            </p:cNvPr>
            <p:cNvGrpSpPr/>
            <p:nvPr/>
          </p:nvGrpSpPr>
          <p:grpSpPr>
            <a:xfrm>
              <a:off x="4294213" y="1611322"/>
              <a:ext cx="7375374" cy="4052301"/>
              <a:chOff x="1462568" y="964746"/>
              <a:chExt cx="8064432" cy="4918849"/>
            </a:xfrm>
          </p:grpSpPr>
          <p:grpSp>
            <p:nvGrpSpPr>
              <p:cNvPr id="14" name="Group 13">
                <a:extLst>
                  <a:ext uri="{FF2B5EF4-FFF2-40B4-BE49-F238E27FC236}">
                    <a16:creationId xmlns:a16="http://schemas.microsoft.com/office/drawing/2014/main" xmlns="" id="{0F668B05-2873-9B88-FE28-00624B113269}"/>
                  </a:ext>
                </a:extLst>
              </p:cNvPr>
              <p:cNvGrpSpPr/>
              <p:nvPr/>
            </p:nvGrpSpPr>
            <p:grpSpPr>
              <a:xfrm>
                <a:off x="1462568" y="974404"/>
                <a:ext cx="8064432" cy="4909191"/>
                <a:chOff x="2337509" y="692955"/>
                <a:chExt cx="8064432" cy="4909191"/>
              </a:xfrm>
            </p:grpSpPr>
            <p:sp>
              <p:nvSpPr>
                <p:cNvPr id="32" name="Rounded Rectangle 35">
                  <a:extLst>
                    <a:ext uri="{FF2B5EF4-FFF2-40B4-BE49-F238E27FC236}">
                      <a16:creationId xmlns:a16="http://schemas.microsoft.com/office/drawing/2014/main" xmlns="" id="{0BD4FD09-7325-1649-29A1-680BA7732505}"/>
                    </a:ext>
                  </a:extLst>
                </p:cNvPr>
                <p:cNvSpPr/>
                <p:nvPr/>
              </p:nvSpPr>
              <p:spPr>
                <a:xfrm>
                  <a:off x="2337509" y="692955"/>
                  <a:ext cx="8064432" cy="4909191"/>
                </a:xfrm>
                <a:prstGeom prst="roundRect">
                  <a:avLst>
                    <a:gd name="adj" fmla="val 7547"/>
                  </a:avLst>
                </a:prstGeom>
                <a:solidFill>
                  <a:srgbClr val="E0FB9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3" name="Rounded Rectangle 53">
                  <a:extLst>
                    <a:ext uri="{FF2B5EF4-FFF2-40B4-BE49-F238E27FC236}">
                      <a16:creationId xmlns:a16="http://schemas.microsoft.com/office/drawing/2014/main" xmlns="" id="{0C314FBA-1CF6-4492-B8B6-BF3C39FEDE1B}"/>
                    </a:ext>
                  </a:extLst>
                </p:cNvPr>
                <p:cNvSpPr/>
                <p:nvPr/>
              </p:nvSpPr>
              <p:spPr>
                <a:xfrm>
                  <a:off x="2546158" y="942583"/>
                  <a:ext cx="7676535" cy="4304752"/>
                </a:xfrm>
                <a:prstGeom prst="roundRect">
                  <a:avLst>
                    <a:gd name="adj" fmla="val 75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xmlns="" id="{338FCFCD-DB75-007E-91E1-68B1E29A3089}"/>
                  </a:ext>
                </a:extLst>
              </p:cNvPr>
              <p:cNvGrpSpPr/>
              <p:nvPr/>
            </p:nvGrpSpPr>
            <p:grpSpPr>
              <a:xfrm rot="5400000">
                <a:off x="5127612" y="-1791430"/>
                <a:ext cx="655709" cy="6168062"/>
                <a:chOff x="323528" y="735556"/>
                <a:chExt cx="432048" cy="3672388"/>
              </a:xfrm>
              <a:solidFill>
                <a:srgbClr val="91C908"/>
              </a:solidFill>
            </p:grpSpPr>
            <p:sp>
              <p:nvSpPr>
                <p:cNvPr id="16" name="Oval 15">
                  <a:extLst>
                    <a:ext uri="{FF2B5EF4-FFF2-40B4-BE49-F238E27FC236}">
                      <a16:creationId xmlns:a16="http://schemas.microsoft.com/office/drawing/2014/main" xmlns="" id="{861748A2-A370-200A-4793-056D30547A64}"/>
                    </a:ext>
                  </a:extLst>
                </p:cNvPr>
                <p:cNvSpPr/>
                <p:nvPr/>
              </p:nvSpPr>
              <p:spPr>
                <a:xfrm>
                  <a:off x="575576" y="73555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xmlns="" id="{D7C4EE93-AF6E-DE63-E88F-3F772C4F99C9}"/>
                    </a:ext>
                  </a:extLst>
                </p:cNvPr>
                <p:cNvSpPr/>
                <p:nvPr/>
              </p:nvSpPr>
              <p:spPr>
                <a:xfrm>
                  <a:off x="575576" y="3219832"/>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xmlns="" id="{C2361DCB-0A49-736E-EF27-6298F914A778}"/>
                    </a:ext>
                  </a:extLst>
                </p:cNvPr>
                <p:cNvSpPr/>
                <p:nvPr/>
              </p:nvSpPr>
              <p:spPr>
                <a:xfrm>
                  <a:off x="575576" y="271577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xmlns="" id="{E85C6834-D197-DC54-A416-D2DEC2629250}"/>
                    </a:ext>
                  </a:extLst>
                </p:cNvPr>
                <p:cNvSpPr/>
                <p:nvPr/>
              </p:nvSpPr>
              <p:spPr>
                <a:xfrm>
                  <a:off x="575576" y="2211720"/>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xmlns="" id="{4BCBC46A-9B37-4B03-F76D-C287F0711B90}"/>
                    </a:ext>
                  </a:extLst>
                </p:cNvPr>
                <p:cNvSpPr/>
                <p:nvPr/>
              </p:nvSpPr>
              <p:spPr>
                <a:xfrm>
                  <a:off x="575576" y="1723743"/>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xmlns="" id="{E6B38BFF-14C5-FB89-3C5B-0EE453EFA7C1}"/>
                    </a:ext>
                  </a:extLst>
                </p:cNvPr>
                <p:cNvSpPr/>
                <p:nvPr/>
              </p:nvSpPr>
              <p:spPr>
                <a:xfrm>
                  <a:off x="575576" y="120360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xmlns="" id="{47BBAE6C-579D-E0B7-8D21-15B27A521DDE}"/>
                    </a:ext>
                  </a:extLst>
                </p:cNvPr>
                <p:cNvSpPr/>
                <p:nvPr/>
              </p:nvSpPr>
              <p:spPr>
                <a:xfrm>
                  <a:off x="575576" y="4227944"/>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xmlns="" id="{5D2BF6EE-4DA6-8654-652A-8FF75EE0B9E3}"/>
                    </a:ext>
                  </a:extLst>
                </p:cNvPr>
                <p:cNvSpPr/>
                <p:nvPr/>
              </p:nvSpPr>
              <p:spPr>
                <a:xfrm>
                  <a:off x="575576" y="372388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ounded Rectangle 45">
                  <a:extLst>
                    <a:ext uri="{FF2B5EF4-FFF2-40B4-BE49-F238E27FC236}">
                      <a16:creationId xmlns:a16="http://schemas.microsoft.com/office/drawing/2014/main" xmlns="" id="{C29AB41B-D679-B18E-EFBE-2A54D87A08BA}"/>
                    </a:ext>
                  </a:extLst>
                </p:cNvPr>
                <p:cNvSpPr/>
                <p:nvPr/>
              </p:nvSpPr>
              <p:spPr>
                <a:xfrm>
                  <a:off x="323528" y="789556"/>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Rounded Rectangle 46">
                  <a:extLst>
                    <a:ext uri="{FF2B5EF4-FFF2-40B4-BE49-F238E27FC236}">
                      <a16:creationId xmlns:a16="http://schemas.microsoft.com/office/drawing/2014/main" xmlns="" id="{29210933-6573-4D81-456C-9E3C3180E8E1}"/>
                    </a:ext>
                  </a:extLst>
                </p:cNvPr>
                <p:cNvSpPr/>
                <p:nvPr/>
              </p:nvSpPr>
              <p:spPr>
                <a:xfrm>
                  <a:off x="323528" y="125760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Rounded Rectangle 47">
                  <a:extLst>
                    <a:ext uri="{FF2B5EF4-FFF2-40B4-BE49-F238E27FC236}">
                      <a16:creationId xmlns:a16="http://schemas.microsoft.com/office/drawing/2014/main" xmlns="" id="{05654CBB-DB93-87FA-178F-9CF19AA12A6F}"/>
                    </a:ext>
                  </a:extLst>
                </p:cNvPr>
                <p:cNvSpPr/>
                <p:nvPr/>
              </p:nvSpPr>
              <p:spPr>
                <a:xfrm>
                  <a:off x="323528" y="1777743"/>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Rounded Rectangle 48">
                  <a:extLst>
                    <a:ext uri="{FF2B5EF4-FFF2-40B4-BE49-F238E27FC236}">
                      <a16:creationId xmlns:a16="http://schemas.microsoft.com/office/drawing/2014/main" xmlns="" id="{E78FAAF7-5B59-E6DB-747B-2E2DEAFEF064}"/>
                    </a:ext>
                  </a:extLst>
                </p:cNvPr>
                <p:cNvSpPr/>
                <p:nvPr/>
              </p:nvSpPr>
              <p:spPr>
                <a:xfrm>
                  <a:off x="323528" y="2265720"/>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8" name="Rounded Rectangle 49">
                  <a:extLst>
                    <a:ext uri="{FF2B5EF4-FFF2-40B4-BE49-F238E27FC236}">
                      <a16:creationId xmlns:a16="http://schemas.microsoft.com/office/drawing/2014/main" xmlns="" id="{4252F511-0E45-43CF-CF13-DA0775E41174}"/>
                    </a:ext>
                  </a:extLst>
                </p:cNvPr>
                <p:cNvSpPr/>
                <p:nvPr/>
              </p:nvSpPr>
              <p:spPr>
                <a:xfrm>
                  <a:off x="323528" y="2770559"/>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Rounded Rectangle 50">
                  <a:extLst>
                    <a:ext uri="{FF2B5EF4-FFF2-40B4-BE49-F238E27FC236}">
                      <a16:creationId xmlns:a16="http://schemas.microsoft.com/office/drawing/2014/main" xmlns="" id="{3B5B9A4B-449B-E876-F4B0-30610B5D9DC6}"/>
                    </a:ext>
                  </a:extLst>
                </p:cNvPr>
                <p:cNvSpPr/>
                <p:nvPr/>
              </p:nvSpPr>
              <p:spPr>
                <a:xfrm>
                  <a:off x="323528" y="3273832"/>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Rounded Rectangle 51">
                  <a:extLst>
                    <a:ext uri="{FF2B5EF4-FFF2-40B4-BE49-F238E27FC236}">
                      <a16:creationId xmlns:a16="http://schemas.microsoft.com/office/drawing/2014/main" xmlns="" id="{69EBD27D-08F4-3A97-B299-D01702ACE700}"/>
                    </a:ext>
                  </a:extLst>
                </p:cNvPr>
                <p:cNvSpPr/>
                <p:nvPr/>
              </p:nvSpPr>
              <p:spPr>
                <a:xfrm>
                  <a:off x="323528" y="377788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Rounded Rectangle 52">
                  <a:extLst>
                    <a:ext uri="{FF2B5EF4-FFF2-40B4-BE49-F238E27FC236}">
                      <a16:creationId xmlns:a16="http://schemas.microsoft.com/office/drawing/2014/main" xmlns="" id="{39C1B067-1AD8-8872-66B8-A0BAB94670FE}"/>
                    </a:ext>
                  </a:extLst>
                </p:cNvPr>
                <p:cNvSpPr/>
                <p:nvPr/>
              </p:nvSpPr>
              <p:spPr>
                <a:xfrm>
                  <a:off x="323528" y="4281944"/>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pic>
          <p:nvPicPr>
            <p:cNvPr id="36" name="Picture 35">
              <a:extLst>
                <a:ext uri="{FF2B5EF4-FFF2-40B4-BE49-F238E27FC236}">
                  <a16:creationId xmlns:a16="http://schemas.microsoft.com/office/drawing/2014/main" xmlns="" id="{75A2DD65-11EC-18AB-85A8-5C1BF82F4432}"/>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rot="20581877">
              <a:off x="9698369" y="85355"/>
              <a:ext cx="2145602" cy="2450561"/>
            </a:xfrm>
            <a:prstGeom prst="rect">
              <a:avLst/>
            </a:prstGeom>
          </p:spPr>
        </p:pic>
      </p:grpSp>
      <p:pic>
        <p:nvPicPr>
          <p:cNvPr id="2" name="Picture 1">
            <a:extLst>
              <a:ext uri="{FF2B5EF4-FFF2-40B4-BE49-F238E27FC236}">
                <a16:creationId xmlns:a16="http://schemas.microsoft.com/office/drawing/2014/main" xmlns="" id="{E8BC18F2-4141-CEE3-94D1-BEB62BACCE10}"/>
              </a:ext>
            </a:extLst>
          </p:cNvPr>
          <p:cNvPicPr>
            <a:picLocks noChangeAspect="1"/>
          </p:cNvPicPr>
          <p:nvPr/>
        </p:nvPicPr>
        <p:blipFill>
          <a:blip r:embed="rId7"/>
          <a:stretch>
            <a:fillRect/>
          </a:stretch>
        </p:blipFill>
        <p:spPr>
          <a:xfrm>
            <a:off x="4905497" y="1737947"/>
            <a:ext cx="5962405" cy="4029805"/>
          </a:xfrm>
          <a:prstGeom prst="rect">
            <a:avLst/>
          </a:prstGeom>
        </p:spPr>
      </p:pic>
    </p:spTree>
    <p:extLst>
      <p:ext uri="{BB962C8B-B14F-4D97-AF65-F5344CB8AC3E}">
        <p14:creationId xmlns:p14="http://schemas.microsoft.com/office/powerpoint/2010/main" val="1485416085"/>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xmlns="" id="{F7D8BD29-647C-87AE-B3B8-199139F3F6DA}"/>
              </a:ext>
            </a:extLst>
          </p:cNvPr>
          <p:cNvSpPr/>
          <p:nvPr/>
        </p:nvSpPr>
        <p:spPr>
          <a:xfrm>
            <a:off x="720069" y="664976"/>
            <a:ext cx="11109074" cy="5634224"/>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字魂59号-创粗黑"/>
              <a:cs typeface="+mn-cs"/>
            </a:endParaRPr>
          </a:p>
        </p:txBody>
      </p:sp>
      <p:sp>
        <p:nvSpPr>
          <p:cNvPr id="6" name="Freeform: Shape 5">
            <a:extLst>
              <a:ext uri="{FF2B5EF4-FFF2-40B4-BE49-F238E27FC236}">
                <a16:creationId xmlns:a16="http://schemas.microsoft.com/office/drawing/2014/main" xmlns="" id="{F3B1B284-268B-4A23-A4DF-F1D34743FB06}"/>
              </a:ext>
            </a:extLst>
          </p:cNvPr>
          <p:cNvSpPr/>
          <p:nvPr/>
        </p:nvSpPr>
        <p:spPr>
          <a:xfrm>
            <a:off x="1624454" y="22990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
        <p:nvSpPr>
          <p:cNvPr id="11" name="TextBox 10">
            <a:extLst>
              <a:ext uri="{FF2B5EF4-FFF2-40B4-BE49-F238E27FC236}">
                <a16:creationId xmlns:a16="http://schemas.microsoft.com/office/drawing/2014/main" xmlns="" id="{731AFBA2-1E2D-4BA5-870D-410AFEADE265}"/>
              </a:ext>
            </a:extLst>
          </p:cNvPr>
          <p:cNvSpPr txBox="1"/>
          <p:nvPr/>
        </p:nvSpPr>
        <p:spPr>
          <a:xfrm>
            <a:off x="2438400" y="925285"/>
            <a:ext cx="73152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C00000"/>
                </a:solidFill>
                <a:effectLst/>
                <a:uLnTx/>
                <a:uFillTx/>
                <a:ea typeface="字魂59号-创粗黑"/>
                <a:cs typeface="+mn-cs"/>
              </a:rPr>
              <a:t>Phương</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hướng</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hoạt</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động</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Tuần</a:t>
            </a:r>
            <a:r>
              <a:rPr kumimoji="0" lang="en-US" sz="4000" b="0" i="0" u="none" strike="noStrike" kern="1200" cap="none" spc="0" normalizeH="0" baseline="0" noProof="0" dirty="0">
                <a:ln>
                  <a:noFill/>
                </a:ln>
                <a:solidFill>
                  <a:srgbClr val="C00000"/>
                </a:solidFill>
                <a:effectLst/>
                <a:uLnTx/>
                <a:uFillTx/>
                <a:ea typeface="字魂59号-创粗黑"/>
                <a:cs typeface="+mn-cs"/>
              </a:rPr>
              <a:t> 6</a:t>
            </a:r>
          </a:p>
        </p:txBody>
      </p:sp>
      <p:sp>
        <p:nvSpPr>
          <p:cNvPr id="12" name="Rectangle: Rounded Corners 11">
            <a:extLst>
              <a:ext uri="{FF2B5EF4-FFF2-40B4-BE49-F238E27FC236}">
                <a16:creationId xmlns:a16="http://schemas.microsoft.com/office/drawing/2014/main" xmlns="" id="{B057D60F-0B6F-4729-90D7-1576895B405C}"/>
              </a:ext>
            </a:extLst>
          </p:cNvPr>
          <p:cNvSpPr/>
          <p:nvPr/>
        </p:nvSpPr>
        <p:spPr>
          <a:xfrm>
            <a:off x="1482940" y="18614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Tree>
    <p:extLst>
      <p:ext uri="{BB962C8B-B14F-4D97-AF65-F5344CB8AC3E}">
        <p14:creationId xmlns:p14="http://schemas.microsoft.com/office/powerpoint/2010/main" val="1260143686"/>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BF29E558-19A0-735E-CB03-2A94C25E16AF}"/>
              </a:ext>
            </a:extLst>
          </p:cNvPr>
          <p:cNvSpPr txBox="1"/>
          <p:nvPr/>
        </p:nvSpPr>
        <p:spPr>
          <a:xfrm>
            <a:off x="495299" y="1342854"/>
            <a:ext cx="806631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C00000"/>
                </a:solidFill>
                <a:effectLst/>
                <a:uLnTx/>
                <a:uFillTx/>
                <a:ea typeface="字魂59号-创粗黑"/>
                <a:cs typeface="+mn-cs"/>
              </a:rPr>
              <a:t>Chúc</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mừng</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sinh</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nhật</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Tháng</a:t>
            </a:r>
            <a:r>
              <a:rPr kumimoji="0" lang="en-US" sz="4800" b="0" i="0" u="none" strike="noStrike" kern="1200" cap="none" spc="0" normalizeH="0" baseline="0" noProof="0" dirty="0">
                <a:ln>
                  <a:noFill/>
                </a:ln>
                <a:solidFill>
                  <a:srgbClr val="C00000"/>
                </a:solidFill>
                <a:effectLst/>
                <a:uLnTx/>
                <a:uFillTx/>
                <a:ea typeface="字魂59号-创粗黑"/>
                <a:cs typeface="+mn-cs"/>
              </a:rPr>
              <a:t>…</a:t>
            </a:r>
          </a:p>
        </p:txBody>
      </p:sp>
      <p:sp>
        <p:nvSpPr>
          <p:cNvPr id="6" name="Rectangle: Rounded Corners 5">
            <a:extLst>
              <a:ext uri="{FF2B5EF4-FFF2-40B4-BE49-F238E27FC236}">
                <a16:creationId xmlns:a16="http://schemas.microsoft.com/office/drawing/2014/main" xmlns="" id="{3AC3CCA5-6DB1-2B44-923C-5032ABC40001}"/>
              </a:ext>
            </a:extLst>
          </p:cNvPr>
          <p:cNvSpPr/>
          <p:nvPr/>
        </p:nvSpPr>
        <p:spPr>
          <a:xfrm>
            <a:off x="849086" y="2266184"/>
            <a:ext cx="6879771"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xmlns=""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xmlns=""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xmlns=""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xmlns=""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754230"/>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AB6BC"/>
        </a:solidFill>
        <a:effectLst/>
      </p:bgPr>
    </p:bg>
    <p:spTree>
      <p:nvGrpSpPr>
        <p:cNvPr id="1" name=""/>
        <p:cNvGrpSpPr/>
        <p:nvPr/>
      </p:nvGrpSpPr>
      <p:grpSpPr>
        <a:xfrm>
          <a:off x="0" y="0"/>
          <a:ext cx="0" cy="0"/>
          <a:chOff x="0" y="0"/>
          <a:chExt cx="0" cy="0"/>
        </a:xfrm>
      </p:grpSpPr>
      <p:sp>
        <p:nvSpPr>
          <p:cNvPr id="22" name="Rounded Rectangle 21"/>
          <p:cNvSpPr/>
          <p:nvPr/>
        </p:nvSpPr>
        <p:spPr>
          <a:xfrm>
            <a:off x="272439" y="235397"/>
            <a:ext cx="11637072" cy="6360348"/>
          </a:xfrm>
          <a:prstGeom prst="roundRect">
            <a:avLst/>
          </a:prstGeom>
          <a:solidFill>
            <a:schemeClr val="bg1">
              <a:alpha val="80000"/>
            </a:schemeClr>
          </a:solidFill>
          <a:ln w="22225">
            <a:solidFill>
              <a:srgbClr val="F19A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组合 19"/>
          <p:cNvGrpSpPr/>
          <p:nvPr/>
        </p:nvGrpSpPr>
        <p:grpSpPr>
          <a:xfrm>
            <a:off x="72390" y="6318885"/>
            <a:ext cx="12120880" cy="538480"/>
            <a:chOff x="112" y="9587"/>
            <a:chExt cx="19088" cy="848"/>
          </a:xfrm>
        </p:grpSpPr>
        <p:grpSp>
          <p:nvGrpSpPr>
            <p:cNvPr id="14" name="组合 14"/>
            <p:cNvGrpSpPr/>
            <p:nvPr/>
          </p:nvGrpSpPr>
          <p:grpSpPr>
            <a:xfrm>
              <a:off x="112" y="9627"/>
              <a:ext cx="17552" cy="809"/>
              <a:chOff x="681" y="8863"/>
              <a:chExt cx="17552" cy="809"/>
            </a:xfrm>
          </p:grpSpPr>
          <p:pic>
            <p:nvPicPr>
              <p:cNvPr id="16" name="图片 5" descr="千库网_母亲节分割线粉色浪漫_元素编号13085430"/>
              <p:cNvPicPr>
                <a:picLocks noChangeAspect="1"/>
              </p:cNvPicPr>
              <p:nvPr/>
            </p:nvPicPr>
            <p:blipFill>
              <a:blip r:embed="rId3"/>
              <a:srcRect b="90112"/>
              <a:stretch>
                <a:fillRect/>
              </a:stretch>
            </p:blipFill>
            <p:spPr>
              <a:xfrm>
                <a:off x="5108" y="8880"/>
                <a:ext cx="4226" cy="792"/>
              </a:xfrm>
              <a:prstGeom prst="rect">
                <a:avLst/>
              </a:prstGeom>
            </p:spPr>
          </p:pic>
          <p:pic>
            <p:nvPicPr>
              <p:cNvPr id="17" name="图片 6" descr="千库网_母亲节分割线粉色浪漫_元素编号13085430"/>
              <p:cNvPicPr>
                <a:picLocks noChangeAspect="1"/>
              </p:cNvPicPr>
              <p:nvPr/>
            </p:nvPicPr>
            <p:blipFill>
              <a:blip r:embed="rId3"/>
              <a:srcRect b="90112"/>
              <a:stretch>
                <a:fillRect/>
              </a:stretch>
            </p:blipFill>
            <p:spPr>
              <a:xfrm>
                <a:off x="681" y="8880"/>
                <a:ext cx="4226" cy="792"/>
              </a:xfrm>
              <a:prstGeom prst="rect">
                <a:avLst/>
              </a:prstGeom>
            </p:spPr>
          </p:pic>
          <p:pic>
            <p:nvPicPr>
              <p:cNvPr id="18" name="图片 10" descr="千库网_母亲节分割线粉色浪漫_元素编号13085430"/>
              <p:cNvPicPr>
                <a:picLocks noChangeAspect="1"/>
              </p:cNvPicPr>
              <p:nvPr/>
            </p:nvPicPr>
            <p:blipFill>
              <a:blip r:embed="rId3"/>
              <a:srcRect b="90112"/>
              <a:stretch>
                <a:fillRect/>
              </a:stretch>
            </p:blipFill>
            <p:spPr>
              <a:xfrm>
                <a:off x="9563" y="8880"/>
                <a:ext cx="4226" cy="792"/>
              </a:xfrm>
              <a:prstGeom prst="rect">
                <a:avLst/>
              </a:prstGeom>
            </p:spPr>
          </p:pic>
          <p:pic>
            <p:nvPicPr>
              <p:cNvPr id="19" name="图片 15" descr="千库网_母亲节分割线粉色浪漫_元素编号13085430"/>
              <p:cNvPicPr>
                <a:picLocks noChangeAspect="1"/>
              </p:cNvPicPr>
              <p:nvPr/>
            </p:nvPicPr>
            <p:blipFill>
              <a:blip r:embed="rId3"/>
              <a:srcRect b="90112"/>
              <a:stretch>
                <a:fillRect/>
              </a:stretch>
            </p:blipFill>
            <p:spPr>
              <a:xfrm>
                <a:off x="14007" y="8863"/>
                <a:ext cx="4226" cy="792"/>
              </a:xfrm>
              <a:prstGeom prst="rect">
                <a:avLst/>
              </a:prstGeom>
            </p:spPr>
          </p:pic>
        </p:grpSp>
        <p:pic>
          <p:nvPicPr>
            <p:cNvPr id="15" name="图片 18" descr="千库网_母亲节分割线粉色浪漫_元素编号13085430"/>
            <p:cNvPicPr>
              <a:picLocks noChangeAspect="1"/>
            </p:cNvPicPr>
            <p:nvPr/>
          </p:nvPicPr>
          <p:blipFill>
            <a:blip r:embed="rId3"/>
            <a:srcRect l="62944" t="-287" b="90112"/>
            <a:stretch>
              <a:fillRect/>
            </a:stretch>
          </p:blipFill>
          <p:spPr>
            <a:xfrm>
              <a:off x="17634" y="9587"/>
              <a:ext cx="1566" cy="815"/>
            </a:xfrm>
            <a:prstGeom prst="rect">
              <a:avLst/>
            </a:prstGeom>
          </p:spPr>
        </p:pic>
      </p:grpSp>
      <p:pic>
        <p:nvPicPr>
          <p:cNvPr id="21" name="Picture 20">
            <a:extLst>
              <a:ext uri="{FF2B5EF4-FFF2-40B4-BE49-F238E27FC236}">
                <a16:creationId xmlns:a16="http://schemas.microsoft.com/office/drawing/2014/main" xmlns="" id="{1B550799-EB15-49B2-ABC5-00646FAA73F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8438" b="100000" l="15313" r="58750">
                        <a14:foregroundMark x1="21250" y1="46406" x2="24375" y2="51563"/>
                        <a14:foregroundMark x1="49219" y1="58750" x2="50313" y2="58906"/>
                        <a14:foregroundMark x1="50313" y1="59062" x2="50156" y2="60469"/>
                        <a14:foregroundMark x1="16719" y1="38438" x2="16719" y2="38438"/>
                        <a14:foregroundMark x1="17344" y1="39063" x2="18281" y2="41719"/>
                        <a14:foregroundMark x1="20938" y1="46875" x2="21719" y2="49219"/>
                        <a14:foregroundMark x1="22656" y1="50156" x2="24375" y2="51719"/>
                        <a14:backgroundMark x1="19531" y1="11875" x2="11719" y2="25781"/>
                        <a14:backgroundMark x1="42813" y1="12031" x2="55313" y2="14063"/>
                        <a14:backgroundMark x1="21094" y1="58750" x2="22500" y2="65938"/>
                        <a14:backgroundMark x1="55937" y1="59531" x2="54219" y2="68750"/>
                        <a14:backgroundMark x1="49063" y1="62813" x2="50313" y2="60781"/>
                        <a14:backgroundMark x1="47500" y1="62813" x2="51250" y2="59688"/>
                      </a14:backgroundRemoval>
                    </a14:imgEffect>
                  </a14:imgLayer>
                </a14:imgProps>
              </a:ext>
            </a:extLst>
          </a:blip>
          <a:srcRect r="47461"/>
          <a:stretch/>
        </p:blipFill>
        <p:spPr>
          <a:xfrm>
            <a:off x="-861520" y="1287822"/>
            <a:ext cx="3309884" cy="6299889"/>
          </a:xfrm>
          <a:prstGeom prst="rect">
            <a:avLst/>
          </a:prstGeom>
        </p:spPr>
      </p:pic>
      <p:sp>
        <p:nvSpPr>
          <p:cNvPr id="2" name="Rectangle: Rounded Corners 1">
            <a:extLst>
              <a:ext uri="{FF2B5EF4-FFF2-40B4-BE49-F238E27FC236}">
                <a16:creationId xmlns:a16="http://schemas.microsoft.com/office/drawing/2014/main" xmlns="" id="{2BD9EDE2-C8FB-7C3F-B3EE-C8013ADBBBA2}"/>
              </a:ext>
            </a:extLst>
          </p:cNvPr>
          <p:cNvSpPr/>
          <p:nvPr/>
        </p:nvSpPr>
        <p:spPr>
          <a:xfrm>
            <a:off x="1095375" y="184848"/>
            <a:ext cx="10344150" cy="1434402"/>
          </a:xfrm>
          <a:custGeom>
            <a:avLst/>
            <a:gdLst>
              <a:gd name="connsiteX0" fmla="*/ 0 w 10344150"/>
              <a:gd name="connsiteY0" fmla="*/ 239072 h 1434402"/>
              <a:gd name="connsiteX1" fmla="*/ 239072 w 10344150"/>
              <a:gd name="connsiteY1" fmla="*/ 0 h 1434402"/>
              <a:gd name="connsiteX2" fmla="*/ 10105078 w 10344150"/>
              <a:gd name="connsiteY2" fmla="*/ 0 h 1434402"/>
              <a:gd name="connsiteX3" fmla="*/ 10344150 w 10344150"/>
              <a:gd name="connsiteY3" fmla="*/ 239072 h 1434402"/>
              <a:gd name="connsiteX4" fmla="*/ 10344150 w 10344150"/>
              <a:gd name="connsiteY4" fmla="*/ 1195330 h 1434402"/>
              <a:gd name="connsiteX5" fmla="*/ 10105078 w 10344150"/>
              <a:gd name="connsiteY5" fmla="*/ 1434402 h 1434402"/>
              <a:gd name="connsiteX6" fmla="*/ 239072 w 10344150"/>
              <a:gd name="connsiteY6" fmla="*/ 1434402 h 1434402"/>
              <a:gd name="connsiteX7" fmla="*/ 0 w 10344150"/>
              <a:gd name="connsiteY7" fmla="*/ 1195330 h 1434402"/>
              <a:gd name="connsiteX8" fmla="*/ 0 w 10344150"/>
              <a:gd name="connsiteY8" fmla="*/ 239072 h 143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50" h="1434402" fill="none" extrusionOk="0">
                <a:moveTo>
                  <a:pt x="0" y="239072"/>
                </a:moveTo>
                <a:cubicBezTo>
                  <a:pt x="-18764" y="99189"/>
                  <a:pt x="123374" y="18597"/>
                  <a:pt x="239072" y="0"/>
                </a:cubicBezTo>
                <a:cubicBezTo>
                  <a:pt x="2394791" y="-61902"/>
                  <a:pt x="7709534" y="-101778"/>
                  <a:pt x="10105078" y="0"/>
                </a:cubicBezTo>
                <a:cubicBezTo>
                  <a:pt x="10213812" y="-7306"/>
                  <a:pt x="10356197" y="90982"/>
                  <a:pt x="10344150" y="239072"/>
                </a:cubicBezTo>
                <a:cubicBezTo>
                  <a:pt x="10285999" y="667116"/>
                  <a:pt x="10314192" y="1059613"/>
                  <a:pt x="10344150" y="1195330"/>
                </a:cubicBezTo>
                <a:cubicBezTo>
                  <a:pt x="10339982" y="1325326"/>
                  <a:pt x="10235261" y="1425837"/>
                  <a:pt x="10105078" y="1434402"/>
                </a:cubicBezTo>
                <a:cubicBezTo>
                  <a:pt x="5181131" y="1292010"/>
                  <a:pt x="4542734" y="1545503"/>
                  <a:pt x="239072" y="1434402"/>
                </a:cubicBezTo>
                <a:cubicBezTo>
                  <a:pt x="101616" y="1437114"/>
                  <a:pt x="-1375" y="1333636"/>
                  <a:pt x="0" y="1195330"/>
                </a:cubicBezTo>
                <a:cubicBezTo>
                  <a:pt x="35622" y="1092740"/>
                  <a:pt x="71356" y="368760"/>
                  <a:pt x="0" y="239072"/>
                </a:cubicBezTo>
                <a:close/>
              </a:path>
              <a:path w="10344150" h="1434402" stroke="0" extrusionOk="0">
                <a:moveTo>
                  <a:pt x="0" y="239072"/>
                </a:moveTo>
                <a:cubicBezTo>
                  <a:pt x="-14007" y="88524"/>
                  <a:pt x="96818" y="-17091"/>
                  <a:pt x="239072" y="0"/>
                </a:cubicBezTo>
                <a:cubicBezTo>
                  <a:pt x="4390593" y="-164947"/>
                  <a:pt x="6066542" y="-52288"/>
                  <a:pt x="10105078" y="0"/>
                </a:cubicBezTo>
                <a:cubicBezTo>
                  <a:pt x="10235873" y="-19434"/>
                  <a:pt x="10329897" y="109318"/>
                  <a:pt x="10344150" y="239072"/>
                </a:cubicBezTo>
                <a:cubicBezTo>
                  <a:pt x="10267582" y="590409"/>
                  <a:pt x="10298769" y="1062387"/>
                  <a:pt x="10344150" y="1195330"/>
                </a:cubicBezTo>
                <a:cubicBezTo>
                  <a:pt x="10359344" y="1346983"/>
                  <a:pt x="10234397" y="1429457"/>
                  <a:pt x="10105078" y="1434402"/>
                </a:cubicBezTo>
                <a:cubicBezTo>
                  <a:pt x="6447220" y="1592943"/>
                  <a:pt x="4894780" y="1292566"/>
                  <a:pt x="239072" y="1434402"/>
                </a:cubicBezTo>
                <a:cubicBezTo>
                  <a:pt x="106901" y="1436772"/>
                  <a:pt x="23961" y="1319034"/>
                  <a:pt x="0" y="1195330"/>
                </a:cubicBezTo>
                <a:cubicBezTo>
                  <a:pt x="-83012" y="947767"/>
                  <a:pt x="-5969" y="594139"/>
                  <a:pt x="0" y="239072"/>
                </a:cubicBezTo>
                <a:close/>
              </a:path>
            </a:pathLst>
          </a:custGeom>
          <a:solidFill>
            <a:srgbClr val="CCFF99"/>
          </a:solidFill>
          <a:ln w="57150">
            <a:solidFill>
              <a:srgbClr val="00B050"/>
            </a:solidFill>
            <a:extLst>
              <a:ext uri="{C807C97D-BFC1-408E-A445-0C87EB9F89A2}">
                <ask:lineSketchStyleProps xmlns:ask="http://schemas.microsoft.com/office/drawing/2018/sketchyshapes" xmln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600" b="1" dirty="0" err="1">
                <a:solidFill>
                  <a:srgbClr val="000000"/>
                </a:solidFill>
                <a:latin typeface="Calibri" panose="020F0502020204030204" pitchFamily="34" charset="0"/>
                <a:cs typeface="Calibri" panose="020F0502020204030204" pitchFamily="34" charset="0"/>
              </a:rPr>
              <a:t>Em</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hãy</a:t>
            </a:r>
            <a:r>
              <a:rPr lang="en-US" sz="3600" b="1" dirty="0">
                <a:solidFill>
                  <a:srgbClr val="000000"/>
                </a:solidFill>
                <a:latin typeface="Calibri" panose="020F0502020204030204" pitchFamily="34" charset="0"/>
                <a:cs typeface="Calibri" panose="020F0502020204030204" pitchFamily="34" charset="0"/>
              </a:rPr>
              <a:t> chia </a:t>
            </a:r>
            <a:r>
              <a:rPr lang="en-US" sz="3600" b="1" dirty="0" err="1">
                <a:solidFill>
                  <a:srgbClr val="000000"/>
                </a:solidFill>
                <a:latin typeface="Calibri" panose="020F0502020204030204" pitchFamily="34" charset="0"/>
                <a:cs typeface="Calibri" panose="020F0502020204030204" pitchFamily="34" charset="0"/>
              </a:rPr>
              <a:t>sẻ</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về</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kết</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quả</a:t>
            </a:r>
            <a:r>
              <a:rPr lang="en-US" sz="3600" b="1" dirty="0">
                <a:solidFill>
                  <a:srgbClr val="000000"/>
                </a:solidFill>
                <a:latin typeface="Calibri" panose="020F0502020204030204" pitchFamily="34" charset="0"/>
                <a:cs typeface="Calibri" panose="020F0502020204030204" pitchFamily="34" charset="0"/>
              </a:rPr>
              <a:t> ban </a:t>
            </a:r>
            <a:r>
              <a:rPr lang="en-US" sz="3600" b="1" dirty="0" err="1">
                <a:solidFill>
                  <a:srgbClr val="000000"/>
                </a:solidFill>
                <a:latin typeface="Calibri" panose="020F0502020204030204" pitchFamily="34" charset="0"/>
                <a:cs typeface="Calibri" panose="020F0502020204030204" pitchFamily="34" charset="0"/>
              </a:rPr>
              <a:t>đầu</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thực</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hiện</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nền</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nếp</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sinh</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hoạt</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theo</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thời</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gian</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biểu</a:t>
            </a:r>
            <a:r>
              <a:rPr lang="en-US" sz="3600" b="1" dirty="0">
                <a:solidFill>
                  <a:srgbClr val="000000"/>
                </a:solidFill>
                <a:latin typeface="Calibri" panose="020F0502020204030204" pitchFamily="34" charset="0"/>
                <a:cs typeface="Calibri" panose="020F0502020204030204" pitchFamily="34" charset="0"/>
              </a:rPr>
              <a:t>:</a:t>
            </a:r>
            <a:endParaRPr kumimoji="0" lang="vi-VN"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xmlns="" id="{B18911BB-F8AC-4D09-1856-9DD02416168A}"/>
              </a:ext>
            </a:extLst>
          </p:cNvPr>
          <p:cNvSpPr txBox="1"/>
          <p:nvPr/>
        </p:nvSpPr>
        <p:spPr>
          <a:xfrm>
            <a:off x="2615758" y="2334681"/>
            <a:ext cx="9052367" cy="636061"/>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2800" dirty="0">
                <a:solidFill>
                  <a:srgbClr val="000000"/>
                </a:solidFill>
                <a:latin typeface="Calibri" panose="020F0502020204030204" pitchFamily="34" charset="0"/>
                <a:cs typeface="Calibri" panose="020F0502020204030204" pitchFamily="34" charset="0"/>
              </a:rPr>
              <a:t>Nêu những việc đã làm được đúng theo thời gian biểu.</a:t>
            </a:r>
          </a:p>
        </p:txBody>
      </p:sp>
      <p:sp>
        <p:nvSpPr>
          <p:cNvPr id="5" name="TextBox 4">
            <a:extLst>
              <a:ext uri="{FF2B5EF4-FFF2-40B4-BE49-F238E27FC236}">
                <a16:creationId xmlns:a16="http://schemas.microsoft.com/office/drawing/2014/main" xmlns="" id="{86DE8EEB-3133-EBED-8C9B-2E11AAEB66F4}"/>
              </a:ext>
            </a:extLst>
          </p:cNvPr>
          <p:cNvSpPr txBox="1"/>
          <p:nvPr/>
        </p:nvSpPr>
        <p:spPr>
          <a:xfrm>
            <a:off x="2730058" y="3601506"/>
            <a:ext cx="9052367" cy="1780204"/>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2800" dirty="0">
                <a:solidFill>
                  <a:srgbClr val="000000"/>
                </a:solidFill>
                <a:latin typeface="Calibri" panose="020F0502020204030204" pitchFamily="34" charset="0"/>
                <a:cs typeface="Calibri" panose="020F0502020204030204" pitchFamily="34" charset="0"/>
              </a:rPr>
              <a:t>Nêu những điểm chưa hợp lí khi xây dựng thời gian biểu dẫn đến những hoạt động chưa thể làm đúng theo thời gian biểu.</a:t>
            </a:r>
          </a:p>
        </p:txBody>
      </p:sp>
    </p:spTree>
    <p:extLst>
      <p:ext uri="{BB962C8B-B14F-4D97-AF65-F5344CB8AC3E}">
        <p14:creationId xmlns:p14="http://schemas.microsoft.com/office/powerpoint/2010/main" val="12157109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1">
            <a:extLst>
              <a:ext uri="{FF2B5EF4-FFF2-40B4-BE49-F238E27FC236}">
                <a16:creationId xmlns:a16="http://schemas.microsoft.com/office/drawing/2014/main" xmlns="" id="{29DBF23F-F5A9-4A9C-B104-4AC0A2A9B2A3}"/>
              </a:ext>
            </a:extLst>
          </p:cNvPr>
          <p:cNvSpPr/>
          <p:nvPr/>
        </p:nvSpPr>
        <p:spPr>
          <a:xfrm>
            <a:off x="272439" y="235397"/>
            <a:ext cx="11637072" cy="6360348"/>
          </a:xfrm>
          <a:prstGeom prst="roundRect">
            <a:avLst/>
          </a:prstGeom>
          <a:solidFill>
            <a:schemeClr val="bg1">
              <a:alpha val="80000"/>
            </a:schemeClr>
          </a:solidFill>
          <a:ln w="22225">
            <a:solidFill>
              <a:srgbClr val="F19A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picture containing clipart&#10;&#10;Description automatically generated">
            <a:extLst>
              <a:ext uri="{FF2B5EF4-FFF2-40B4-BE49-F238E27FC236}">
                <a16:creationId xmlns:a16="http://schemas.microsoft.com/office/drawing/2014/main" xmlns="" id="{35B3D836-D881-60E4-50AB-60A5BE5C7C8D}"/>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199" b="86609" l="21175" r="77673">
                        <a14:foregroundMark x1="37819" y1="19414" x2="36610" y2="25702"/>
                        <a14:foregroundMark x1="31599" y1="36309" x2="30870" y2="46172"/>
                        <a14:foregroundMark x1="30870" y1="46172" x2="30870" y2="46172"/>
                        <a14:foregroundMark x1="63621" y1="26734" x2="69841" y2="35397"/>
                        <a14:foregroundMark x1="48915" y1="24190" x2="38376" y2="28630"/>
                        <a14:foregroundMark x1="38376" y1="28630" x2="36495" y2="31677"/>
                        <a14:foregroundMark x1="51795" y1="28990" x2="46170" y2="16535"/>
                        <a14:foregroundMark x1="46170" y1="16535" x2="36571" y2="14351"/>
                        <a14:foregroundMark x1="36571" y1="14351" x2="28604" y2="34053"/>
                        <a14:foregroundMark x1="28604" y1="34053" x2="27049" y2="42429"/>
                        <a14:foregroundMark x1="45345" y1="83801" x2="44749" y2="86801"/>
                        <a14:foregroundMark x1="53945" y1="83969" x2="53580" y2="86057"/>
                        <a14:foregroundMark x1="76406" y1="32277" x2="76406" y2="32277"/>
                        <a14:foregroundMark x1="49395" y1="10751" x2="49395" y2="10751"/>
                        <a14:foregroundMark x1="24669" y1="41973" x2="24669" y2="41973"/>
                        <a14:foregroundMark x1="52160" y1="84257" x2="52160" y2="84257"/>
                        <a14:foregroundMark x1="49280" y1="71850" x2="49280" y2="71850"/>
                        <a14:foregroundMark x1="25379" y1="43485" x2="24899" y2="51404"/>
                        <a14:foregroundMark x1="48685" y1="71850" x2="48685" y2="71850"/>
                        <a14:foregroundMark x1="22999" y1="52892" x2="22999" y2="52892"/>
                        <a14:foregroundMark x1="72701" y1="55124" x2="72701" y2="55124"/>
                        <a14:foregroundMark x1="77692" y1="32685" x2="77692" y2="32685"/>
                        <a14:foregroundMark x1="50163" y1="10199" x2="50163" y2="10199"/>
                        <a14:foregroundMark x1="43962" y1="84809" x2="43962" y2="84809"/>
                        <a14:backgroundMark x1="21194" y1="50636" x2="21674" y2="55580"/>
                        <a14:backgroundMark x1="21674" y1="57811" x2="21674" y2="57811"/>
                        <a14:backgroundMark x1="21789" y1="48116" x2="21789" y2="48116"/>
                        <a14:backgroundMark x1="20964" y1="47348" x2="21924" y2="48860"/>
                        <a14:backgroundMark x1="22154" y1="57379" x2="21309" y2="58411"/>
                      </a14:backgroundRemoval>
                    </a14:imgEffect>
                  </a14:imgLayer>
                </a14:imgProps>
              </a:ext>
            </a:extLst>
          </a:blip>
          <a:srcRect l="20362" t="7320" r="19406" b="8570"/>
          <a:stretch>
            <a:fillRect/>
          </a:stretch>
        </p:blipFill>
        <p:spPr>
          <a:xfrm>
            <a:off x="742950" y="3068186"/>
            <a:ext cx="2932319" cy="3275587"/>
          </a:xfrm>
          <a:prstGeom prst="rect">
            <a:avLst/>
          </a:prstGeom>
        </p:spPr>
      </p:pic>
      <p:grpSp>
        <p:nvGrpSpPr>
          <p:cNvPr id="4" name="Group 3">
            <a:extLst>
              <a:ext uri="{FF2B5EF4-FFF2-40B4-BE49-F238E27FC236}">
                <a16:creationId xmlns:a16="http://schemas.microsoft.com/office/drawing/2014/main" xmlns="" id="{A912DE4F-C38E-36A6-AC51-3AD4F6926E9E}"/>
              </a:ext>
            </a:extLst>
          </p:cNvPr>
          <p:cNvGrpSpPr/>
          <p:nvPr/>
        </p:nvGrpSpPr>
        <p:grpSpPr>
          <a:xfrm>
            <a:off x="3538118" y="1711173"/>
            <a:ext cx="7463743" cy="2356002"/>
            <a:chOff x="647361" y="477443"/>
            <a:chExt cx="8438540" cy="1187014"/>
          </a:xfrm>
        </p:grpSpPr>
        <p:sp>
          <p:nvSpPr>
            <p:cNvPr id="5" name="Rectangle: Rounded Corners 4">
              <a:extLst>
                <a:ext uri="{FF2B5EF4-FFF2-40B4-BE49-F238E27FC236}">
                  <a16:creationId xmlns:a16="http://schemas.microsoft.com/office/drawing/2014/main" xmlns="" id="{0CB4B5D8-0A38-F6C3-FD7F-6C00903AF2E3}"/>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xmln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6" name="TextBox 5">
              <a:extLst>
                <a:ext uri="{FF2B5EF4-FFF2-40B4-BE49-F238E27FC236}">
                  <a16:creationId xmlns:a16="http://schemas.microsoft.com/office/drawing/2014/main" xmlns="" id="{2239572E-1192-F172-16BE-BF7EB36D16DB}"/>
                </a:ext>
              </a:extLst>
            </p:cNvPr>
            <p:cNvSpPr txBox="1"/>
            <p:nvPr/>
          </p:nvSpPr>
          <p:spPr>
            <a:xfrm>
              <a:off x="836293" y="548635"/>
              <a:ext cx="8022910" cy="77361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kern="0" dirty="0" err="1">
                  <a:solidFill>
                    <a:srgbClr val="000000"/>
                  </a:solidFill>
                  <a:latin typeface="Calibri" panose="020F0502020204030204" pitchFamily="34" charset="0"/>
                  <a:cs typeface="Calibri" panose="020F0502020204030204" pitchFamily="34" charset="0"/>
                  <a:sym typeface="Arial"/>
                </a:rPr>
                <a:t>Em</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hãy</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nêu</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cảm</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nghĩ</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của</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em</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về</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kết</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quả</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thực</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hiện</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nền</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nếp</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sinh</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hoạt</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của</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bạn</a:t>
              </a:r>
              <a:r>
                <a:rPr lang="en-US" sz="4000" b="1" kern="0" dirty="0">
                  <a:solidFill>
                    <a:srgbClr val="000000"/>
                  </a:solidFill>
                  <a:latin typeface="Calibri" panose="020F0502020204030204" pitchFamily="34" charset="0"/>
                  <a:cs typeface="Calibri" panose="020F0502020204030204" pitchFamily="34" charset="0"/>
                  <a:sym typeface="Arial"/>
                </a:rPr>
                <a:t> </a:t>
              </a:r>
              <a:endParaRPr kumimoji="0" lang="vi-VN" sz="4000" b="1"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Tree>
    <p:extLst>
      <p:ext uri="{BB962C8B-B14F-4D97-AF65-F5344CB8AC3E}">
        <p14:creationId xmlns:p14="http://schemas.microsoft.com/office/powerpoint/2010/main" val="37208595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indoor, room&#10;&#10;Description automatically generated">
            <a:extLst>
              <a:ext uri="{FF2B5EF4-FFF2-40B4-BE49-F238E27FC236}">
                <a16:creationId xmlns:a16="http://schemas.microsoft.com/office/drawing/2014/main" xmlns="" id="{BDF7A61C-9CDA-D92B-C1F9-F6020E9506C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79023"/>
            <a:ext cx="12192000" cy="6858000"/>
          </a:xfrm>
          <a:prstGeom prst="rect">
            <a:avLst/>
          </a:prstGeom>
        </p:spPr>
      </p:pic>
      <p:sp>
        <p:nvSpPr>
          <p:cNvPr id="2" name="Rectangle 1">
            <a:extLst>
              <a:ext uri="{FF2B5EF4-FFF2-40B4-BE49-F238E27FC236}">
                <a16:creationId xmlns:a16="http://schemas.microsoft.com/office/drawing/2014/main" xmlns="" id="{05E915BD-DE06-C4DE-DC8C-F3C1AEBC2A1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toy, doll&#10;&#10;Description automatically generated">
            <a:extLst>
              <a:ext uri="{FF2B5EF4-FFF2-40B4-BE49-F238E27FC236}">
                <a16:creationId xmlns:a16="http://schemas.microsoft.com/office/drawing/2014/main" xmlns="" id="{7A11A057-03B6-A30B-99F5-50F932D3E1E5}"/>
              </a:ext>
            </a:extLst>
          </p:cNvPr>
          <p:cNvPicPr>
            <a:picLocks noChangeAspect="1"/>
          </p:cNvPicPr>
          <p:nvPr/>
        </p:nvPicPr>
        <p:blipFill rotWithShape="1">
          <a:blip r:embed="rId3">
            <a:extLst>
              <a:ext uri="{28A0092B-C50C-407E-A947-70E740481C1C}">
                <a14:useLocalDpi xmlns:a14="http://schemas.microsoft.com/office/drawing/2010/main" val="0"/>
              </a:ext>
            </a:extLst>
          </a:blip>
          <a:srcRect l="66964" t="4381"/>
          <a:stretch/>
        </p:blipFill>
        <p:spPr>
          <a:xfrm flipH="1">
            <a:off x="6907820" y="2342518"/>
            <a:ext cx="3117670" cy="5075903"/>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xmlns="" id="{838F2225-867A-36A9-5B30-D9B1A930DEA5}"/>
              </a:ext>
            </a:extLst>
          </p:cNvPr>
          <p:cNvPicPr>
            <a:picLocks noChangeAspect="1"/>
          </p:cNvPicPr>
          <p:nvPr/>
        </p:nvPicPr>
        <p:blipFill rotWithShape="1">
          <a:blip r:embed="rId3">
            <a:extLst>
              <a:ext uri="{28A0092B-C50C-407E-A947-70E740481C1C}">
                <a14:useLocalDpi xmlns:a14="http://schemas.microsoft.com/office/drawing/2010/main" val="0"/>
              </a:ext>
            </a:extLst>
          </a:blip>
          <a:srcRect l="29821" t="7239" r="36108" b="5142"/>
          <a:stretch/>
        </p:blipFill>
        <p:spPr>
          <a:xfrm>
            <a:off x="1896949" y="2595476"/>
            <a:ext cx="3117670" cy="4509835"/>
          </a:xfrm>
          <a:prstGeom prst="rect">
            <a:avLst/>
          </a:prstGeom>
        </p:spPr>
      </p:pic>
      <p:sp>
        <p:nvSpPr>
          <p:cNvPr id="3" name="TextBox 2">
            <a:extLst>
              <a:ext uri="{FF2B5EF4-FFF2-40B4-BE49-F238E27FC236}">
                <a16:creationId xmlns:a16="http://schemas.microsoft.com/office/drawing/2014/main" xmlns="" id="{D8605152-DE87-A048-26D1-635248A23982}"/>
              </a:ext>
            </a:extLst>
          </p:cNvPr>
          <p:cNvSpPr txBox="1"/>
          <p:nvPr/>
        </p:nvSpPr>
        <p:spPr>
          <a:xfrm>
            <a:off x="3333750" y="1333500"/>
            <a:ext cx="5619750" cy="1446550"/>
          </a:xfrm>
          <a:prstGeom prst="rect">
            <a:avLst/>
          </a:prstGeom>
          <a:noFill/>
        </p:spPr>
        <p:txBody>
          <a:bodyPr wrap="square" rtlCol="0">
            <a:spAutoFit/>
          </a:bodyPr>
          <a:lstStyle/>
          <a:p>
            <a:pPr algn="ctr"/>
            <a:r>
              <a:rPr lang="en-US" sz="4400" b="1" dirty="0">
                <a:solidFill>
                  <a:schemeClr val="bg1"/>
                </a:solidFill>
              </a:rPr>
              <a:t>2. </a:t>
            </a:r>
            <a:r>
              <a:rPr lang="vi-VN" sz="4400" b="1" dirty="0">
                <a:solidFill>
                  <a:schemeClr val="bg1"/>
                </a:solidFill>
              </a:rPr>
              <a:t>Chơi trò chơi Nếu quên…, bạn nên…</a:t>
            </a:r>
            <a:endParaRPr lang="en-US" sz="4400" b="1" dirty="0">
              <a:solidFill>
                <a:schemeClr val="bg1"/>
              </a:solidFill>
            </a:endParaRPr>
          </a:p>
        </p:txBody>
      </p:sp>
    </p:spTree>
    <p:extLst>
      <p:ext uri="{BB962C8B-B14F-4D97-AF65-F5344CB8AC3E}">
        <p14:creationId xmlns:p14="http://schemas.microsoft.com/office/powerpoint/2010/main" val="180888043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65000">
              <a:srgbClr val="C9E265"/>
            </a:gs>
            <a:gs pos="100000">
              <a:schemeClr val="accent6">
                <a:lumMod val="20000"/>
                <a:lumOff val="80000"/>
              </a:schemeClr>
            </a:gs>
          </a:gsLst>
          <a:lin ang="2700000" scaled="1"/>
          <a:tileRect/>
        </a:gradFill>
        <a:effectLst/>
      </p:bgPr>
    </p:bg>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xmlns="" id="{60EE65DE-6453-4F3A-CB45-263C2CF92B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64" y="0"/>
            <a:ext cx="12192000" cy="6858000"/>
          </a:xfrm>
          <a:prstGeom prst="rect">
            <a:avLst/>
          </a:prstGeom>
        </p:spPr>
      </p:pic>
      <p:sp>
        <p:nvSpPr>
          <p:cNvPr id="8" name="TextBox 7">
            <a:extLst>
              <a:ext uri="{FF2B5EF4-FFF2-40B4-BE49-F238E27FC236}">
                <a16:creationId xmlns:a16="http://schemas.microsoft.com/office/drawing/2014/main" xmlns="" id="{8F8346C6-3043-E72A-69B4-9E249C24EF11}"/>
              </a:ext>
            </a:extLst>
          </p:cNvPr>
          <p:cNvSpPr txBox="1"/>
          <p:nvPr/>
        </p:nvSpPr>
        <p:spPr>
          <a:xfrm>
            <a:off x="3624595" y="2194073"/>
            <a:ext cx="7857460" cy="4031873"/>
          </a:xfrm>
          <a:prstGeom prst="rect">
            <a:avLst/>
          </a:prstGeom>
          <a:noFill/>
        </p:spPr>
        <p:txBody>
          <a:bodyPr wrap="square" rtlCol="0">
            <a:spAutoFit/>
          </a:bodyPr>
          <a:lstStyle/>
          <a:p>
            <a:pPr marL="342900" lvl="0" indent="-342900" algn="just">
              <a:buFont typeface="Wingdings" panose="05000000000000000000" pitchFamily="2" charset="2"/>
              <a:buChar char="v"/>
            </a:pPr>
            <a:r>
              <a:rPr lang="vi-VN" sz="3200" b="1" dirty="0">
                <a:solidFill>
                  <a:srgbClr val="FF0000"/>
                </a:solidFill>
                <a:latin typeface="Calibri" panose="020F0502020204030204" pitchFamily="34" charset="0"/>
                <a:cs typeface="Calibri" panose="020F0502020204030204" pitchFamily="34" charset="0"/>
              </a:rPr>
              <a:t>Mỗi HS viết một công việc mình chưa thực hiện được theo đúng thời gian biểu lên tờ giấy và bỏ vào chiếc hộp hoặc giỏ chung.</a:t>
            </a:r>
            <a:endParaRPr lang="en-US" sz="3200" b="1" dirty="0">
              <a:solidFill>
                <a:srgbClr val="FF0000"/>
              </a:solidFill>
              <a:latin typeface="Calibri" panose="020F0502020204030204" pitchFamily="34" charset="0"/>
              <a:cs typeface="Calibri" panose="020F0502020204030204" pitchFamily="34" charset="0"/>
            </a:endParaRPr>
          </a:p>
          <a:p>
            <a:pPr marL="342900" lvl="0" indent="-342900" algn="just">
              <a:buFont typeface="Wingdings" panose="05000000000000000000" pitchFamily="2" charset="2"/>
              <a:buChar char="v"/>
            </a:pPr>
            <a:r>
              <a:rPr lang="vi-VN" sz="3200" b="1" dirty="0">
                <a:solidFill>
                  <a:srgbClr val="FF0000"/>
                </a:solidFill>
                <a:latin typeface="Calibri" panose="020F0502020204030204" pitchFamily="34" charset="0"/>
                <a:cs typeface="Calibri" panose="020F0502020204030204" pitchFamily="34" charset="0"/>
              </a:rPr>
              <a:t>Sau đó, một thành viên trong nhóm sẽ lần lượt bắt thăm từng tờ, đọc to nội dung và đề nghị các bạn khác đưa ra lời khuyên tương ứng. Hãy bắt đầu bằng: “Nếu quên…, bạn nên…”</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xmlns="" id="{84C4CE59-1253-E5C2-2866-2A3B315ED903}"/>
              </a:ext>
            </a:extLst>
          </p:cNvPr>
          <p:cNvPicPr>
            <a:picLocks noChangeAspect="1"/>
          </p:cNvPicPr>
          <p:nvPr/>
        </p:nvPicPr>
        <p:blipFill>
          <a:blip r:embed="rId3"/>
          <a:stretch>
            <a:fillRect/>
          </a:stretch>
        </p:blipFill>
        <p:spPr>
          <a:xfrm>
            <a:off x="5695031" y="970736"/>
            <a:ext cx="3621338" cy="1182727"/>
          </a:xfrm>
          <a:prstGeom prst="rect">
            <a:avLst/>
          </a:prstGeom>
        </p:spPr>
      </p:pic>
    </p:spTree>
    <p:extLst>
      <p:ext uri="{BB962C8B-B14F-4D97-AF65-F5344CB8AC3E}">
        <p14:creationId xmlns:p14="http://schemas.microsoft.com/office/powerpoint/2010/main" val="4957690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indoor, room&#10;&#10;Description automatically generated">
            <a:extLst>
              <a:ext uri="{FF2B5EF4-FFF2-40B4-BE49-F238E27FC236}">
                <a16:creationId xmlns:a16="http://schemas.microsoft.com/office/drawing/2014/main" xmlns="" id="{BEB3BF1E-1E8D-7348-199E-D631C6830A0E}"/>
              </a:ext>
            </a:extLst>
          </p:cNvPr>
          <p:cNvPicPr>
            <a:picLocks/>
          </p:cNvPicPr>
          <p:nvPr/>
        </p:nvPicPr>
        <p:blipFill rotWithShape="1">
          <a:blip r:embed="rId2">
            <a:extLst>
              <a:ext uri="{28A0092B-C50C-407E-A947-70E740481C1C}">
                <a14:useLocalDpi xmlns:a14="http://schemas.microsoft.com/office/drawing/2010/main" val="0"/>
              </a:ext>
            </a:extLst>
          </a:blip>
          <a:srcRect r="6281" b="25577"/>
          <a:stretch/>
        </p:blipFill>
        <p:spPr>
          <a:xfrm>
            <a:off x="-913151" y="0"/>
            <a:ext cx="13474908" cy="6858000"/>
          </a:xfrm>
          <a:prstGeom prst="rect">
            <a:avLst/>
          </a:prstGeom>
        </p:spPr>
      </p:pic>
      <p:sp>
        <p:nvSpPr>
          <p:cNvPr id="5" name="TextBox 4">
            <a:extLst>
              <a:ext uri="{FF2B5EF4-FFF2-40B4-BE49-F238E27FC236}">
                <a16:creationId xmlns:a16="http://schemas.microsoft.com/office/drawing/2014/main" xmlns="" id="{877661EF-3D1B-5075-4C79-FBD23FC4723A}"/>
              </a:ext>
            </a:extLst>
          </p:cNvPr>
          <p:cNvSpPr txBox="1"/>
          <p:nvPr/>
        </p:nvSpPr>
        <p:spPr>
          <a:xfrm>
            <a:off x="2486024" y="1773055"/>
            <a:ext cx="7648576" cy="2862322"/>
          </a:xfrm>
          <a:prstGeom prst="rect">
            <a:avLst/>
          </a:prstGeom>
          <a:noFill/>
          <a:effectLst>
            <a:glow rad="228600">
              <a:schemeClr val="accent4">
                <a:satMod val="175000"/>
                <a:alpha val="40000"/>
              </a:schemeClr>
            </a:glow>
          </a:effectLst>
        </p:spPr>
        <p:txBody>
          <a:bodyPr wrap="square" rtlCol="0">
            <a:spAutoFit/>
          </a:bodyPr>
          <a:lstStyle/>
          <a:p>
            <a:pPr lvl="0" algn="ctr">
              <a:defRPr/>
            </a:pPr>
            <a:r>
              <a:rPr lang="en-US" sz="3600" b="1" dirty="0">
                <a:solidFill>
                  <a:prstClr val="white"/>
                </a:solidFill>
                <a:latin typeface="Calibri" panose="020F0502020204030204"/>
              </a:rPr>
              <a:t>V</a:t>
            </a:r>
            <a:r>
              <a:rPr lang="vi-VN" sz="3600" b="1" dirty="0">
                <a:solidFill>
                  <a:prstClr val="white"/>
                </a:solidFill>
                <a:latin typeface="Calibri" panose="020F0502020204030204"/>
              </a:rPr>
              <a:t>í dụ: </a:t>
            </a:r>
          </a:p>
          <a:p>
            <a:pPr lvl="0" algn="just">
              <a:defRPr/>
            </a:pPr>
            <a:r>
              <a:rPr lang="vi-VN" sz="3600" b="1" dirty="0">
                <a:solidFill>
                  <a:prstClr val="white"/>
                </a:solidFill>
                <a:latin typeface="Calibri" panose="020F0502020204030204"/>
              </a:rPr>
              <a:t>+ Nếu quên gội đầu, bạn nên nhờ người thân nhắc nhở.</a:t>
            </a:r>
          </a:p>
          <a:p>
            <a:pPr lvl="0" algn="just">
              <a:defRPr/>
            </a:pPr>
            <a:r>
              <a:rPr lang="vi-VN" sz="3600" b="1" dirty="0">
                <a:solidFill>
                  <a:prstClr val="white"/>
                </a:solidFill>
                <a:latin typeface="Calibri" panose="020F0502020204030204"/>
              </a:rPr>
              <a:t>+ Nếu quên sắp quần áo trước khi ngủ, bạn nên dán tờ giấy nhớ vào tủ.</a:t>
            </a:r>
          </a:p>
        </p:txBody>
      </p:sp>
    </p:spTree>
    <p:extLst>
      <p:ext uri="{BB962C8B-B14F-4D97-AF65-F5344CB8AC3E}">
        <p14:creationId xmlns:p14="http://schemas.microsoft.com/office/powerpoint/2010/main" val="30286971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600"/>
                                  </p:stCondLst>
                                  <p:iterate type="wd">
                                    <p:tmPct val="50000"/>
                                  </p:iterate>
                                  <p:childTnLst>
                                    <p:set>
                                      <p:cBhvr>
                                        <p:cTn id="6" dur="1" fill="hold">
                                          <p:stCondLst>
                                            <p:cond delay="0"/>
                                          </p:stCondLst>
                                        </p:cTn>
                                        <p:tgtEl>
                                          <p:spTgt spid="5"/>
                                        </p:tgtEl>
                                        <p:attrNameLst>
                                          <p:attrName>style.visibility</p:attrName>
                                        </p:attrNameLst>
                                      </p:cBhvr>
                                      <p:to>
                                        <p:strVal val="visible"/>
                                      </p:to>
                                    </p:set>
                                    <p:set>
                                      <p:cBhvr>
                                        <p:cTn id="7" dur="227" fill="hold">
                                          <p:stCondLst>
                                            <p:cond delay="0"/>
                                          </p:stCondLst>
                                        </p:cTn>
                                        <p:tgtEl>
                                          <p:spTgt spid="5"/>
                                        </p:tgtEl>
                                        <p:attrNameLst>
                                          <p:attrName>style.rotation</p:attrName>
                                        </p:attrNameLst>
                                      </p:cBhvr>
                                      <p:to>
                                        <p:strVal val="-45.0"/>
                                      </p:to>
                                    </p:set>
                                    <p:anim calcmode="lin" valueType="num">
                                      <p:cBhvr>
                                        <p:cTn id="8" dur="227" fill="hold">
                                          <p:stCondLst>
                                            <p:cond delay="227"/>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1524000" y="-1524000"/>
            <a:ext cx="9144000" cy="12192000"/>
          </a:xfrm>
          <a:prstGeom prst="rect">
            <a:avLst/>
          </a:prstGeom>
        </p:spPr>
      </p:pic>
      <p:grpSp>
        <p:nvGrpSpPr>
          <p:cNvPr id="3" name="Group 3"/>
          <p:cNvGrpSpPr/>
          <p:nvPr/>
        </p:nvGrpSpPr>
        <p:grpSpPr>
          <a:xfrm>
            <a:off x="1278489" y="1279938"/>
            <a:ext cx="9635023" cy="4298124"/>
            <a:chOff x="0" y="0"/>
            <a:chExt cx="3806429" cy="1698024"/>
          </a:xfrm>
        </p:grpSpPr>
        <p:sp>
          <p:nvSpPr>
            <p:cNvPr id="4" name="Freeform 4"/>
            <p:cNvSpPr/>
            <p:nvPr/>
          </p:nvSpPr>
          <p:spPr>
            <a:xfrm>
              <a:off x="0" y="0"/>
              <a:ext cx="3806429" cy="1698024"/>
            </a:xfrm>
            <a:custGeom>
              <a:avLst/>
              <a:gdLst/>
              <a:ahLst/>
              <a:cxnLst/>
              <a:rect l="l" t="t" r="r" b="b"/>
              <a:pathLst>
                <a:path w="3806429" h="1698024">
                  <a:moveTo>
                    <a:pt x="0" y="0"/>
                  </a:moveTo>
                  <a:lnTo>
                    <a:pt x="3806429" y="0"/>
                  </a:lnTo>
                  <a:lnTo>
                    <a:pt x="3806429" y="1698024"/>
                  </a:lnTo>
                  <a:lnTo>
                    <a:pt x="0" y="1698024"/>
                  </a:lnTo>
                  <a:close/>
                </a:path>
              </a:pathLst>
            </a:custGeom>
            <a:solidFill>
              <a:srgbClr val="FFF8F3"/>
            </a:solidFill>
            <a:ln w="28575">
              <a:solidFill>
                <a:srgbClr val="222222"/>
              </a:solidFill>
            </a:ln>
          </p:spPr>
        </p:sp>
        <p:sp>
          <p:nvSpPr>
            <p:cNvPr id="5" name="TextBox 5"/>
            <p:cNvSpPr txBox="1"/>
            <p:nvPr/>
          </p:nvSpPr>
          <p:spPr>
            <a:xfrm>
              <a:off x="0" y="-38100"/>
              <a:ext cx="812800" cy="850900"/>
            </a:xfrm>
            <a:prstGeom prst="rect">
              <a:avLst/>
            </a:prstGeom>
          </p:spPr>
          <p:txBody>
            <a:bodyPr lIns="33867" tIns="33867" rIns="33867" bIns="33867" rtlCol="0" anchor="ctr"/>
            <a:lstStyle/>
            <a:p>
              <a:pPr marL="0" marR="0" lvl="0" indent="0" algn="ctr" defTabSz="914400" rtl="0" eaLnBrk="1" fontAlgn="auto" latinLnBrk="0" hangingPunct="1">
                <a:lnSpc>
                  <a:spcPts val="14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15915" t="22608" r="77825" b="69031"/>
          <a:stretch>
            <a:fillRect/>
          </a:stretch>
        </p:blipFill>
        <p:spPr>
          <a:xfrm>
            <a:off x="2577250" y="4690252"/>
            <a:ext cx="246583" cy="356597"/>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15915" t="22608" r="77825" b="69031"/>
          <a:stretch>
            <a:fillRect/>
          </a:stretch>
        </p:blipFill>
        <p:spPr>
          <a:xfrm>
            <a:off x="10091154" y="2282690"/>
            <a:ext cx="265989" cy="384661"/>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178196" y="282589"/>
            <a:ext cx="2399053" cy="2743200"/>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10951">
            <a:off x="8899835" y="4185600"/>
            <a:ext cx="1893486" cy="2165109"/>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15915" t="22608" r="77825" b="69031"/>
          <a:stretch>
            <a:fillRect/>
          </a:stretch>
        </p:blipFill>
        <p:spPr>
          <a:xfrm>
            <a:off x="9435450" y="1688136"/>
            <a:ext cx="411128" cy="594554"/>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15915" t="22608" r="77825" b="69031"/>
          <a:stretch>
            <a:fillRect/>
          </a:stretch>
        </p:blipFill>
        <p:spPr>
          <a:xfrm>
            <a:off x="1921595" y="3977446"/>
            <a:ext cx="411128" cy="594554"/>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3926698"/>
            <a:ext cx="12192000" cy="3057197"/>
          </a:xfrm>
          <a:prstGeom prst="rect">
            <a:avLst/>
          </a:prstGeom>
        </p:spPr>
      </p:pic>
      <p:pic>
        <p:nvPicPr>
          <p:cNvPr id="6" name="Picture 5">
            <a:extLst>
              <a:ext uri="{FF2B5EF4-FFF2-40B4-BE49-F238E27FC236}">
                <a16:creationId xmlns:a16="http://schemas.microsoft.com/office/drawing/2014/main" xmlns="" id="{721C2DFC-EDBA-414D-8A59-DB8DA11176CF}"/>
              </a:ext>
            </a:extLst>
          </p:cNvPr>
          <p:cNvPicPr>
            <a:picLocks noChangeAspect="1"/>
          </p:cNvPicPr>
          <p:nvPr/>
        </p:nvPicPr>
        <p:blipFill>
          <a:blip r:embed="rId10"/>
          <a:stretch>
            <a:fillRect/>
          </a:stretch>
        </p:blipFill>
        <p:spPr>
          <a:xfrm>
            <a:off x="1142570" y="1661007"/>
            <a:ext cx="9906859" cy="3535986"/>
          </a:xfrm>
          <a:prstGeom prst="rect">
            <a:avLst/>
          </a:prstGeom>
        </p:spPr>
      </p:pic>
    </p:spTree>
    <p:extLst>
      <p:ext uri="{BB962C8B-B14F-4D97-AF65-F5344CB8AC3E}">
        <p14:creationId xmlns:p14="http://schemas.microsoft.com/office/powerpoint/2010/main" val="2760972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par>
                                <p:cTn id="37" presetID="14" presetClass="entr" presetSubtype="1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randombar(horizontal)">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E6A08F0-A381-937D-1104-9ECFFB70DB22}"/>
              </a:ext>
            </a:extLst>
          </p:cNvPr>
          <p:cNvPicPr>
            <a:picLocks noChangeAspect="1"/>
          </p:cNvPicPr>
          <p:nvPr/>
        </p:nvPicPr>
        <p:blipFill>
          <a:blip r:embed="rId3"/>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xmlns="" id="{5B89006D-2085-47B8-8343-66B6A62A1C33}"/>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图片 73732" descr="PPT素材-12">
            <a:extLst>
              <a:ext uri="{FF2B5EF4-FFF2-40B4-BE49-F238E27FC236}">
                <a16:creationId xmlns:a16="http://schemas.microsoft.com/office/drawing/2014/main" xmlns="" id="{8228ADE7-1227-4DF4-BEE7-A13AAAFD83A3}"/>
              </a:ext>
            </a:extLst>
          </p:cNvPr>
          <p:cNvPicPr>
            <a:picLocks noChangeAspect="1"/>
          </p:cNvPicPr>
          <p:nvPr/>
        </p:nvPicPr>
        <p:blipFill>
          <a:blip r:embed="rId4"/>
          <a:stretch>
            <a:fillRect/>
          </a:stretch>
        </p:blipFill>
        <p:spPr>
          <a:xfrm>
            <a:off x="1378722" y="-342899"/>
            <a:ext cx="9434557" cy="7200900"/>
          </a:xfrm>
          <a:prstGeom prst="rect">
            <a:avLst/>
          </a:prstGeom>
          <a:noFill/>
          <a:ln w="9525">
            <a:noFill/>
          </a:ln>
        </p:spPr>
      </p:pic>
      <p:sp>
        <p:nvSpPr>
          <p:cNvPr id="7" name="Text Box 4">
            <a:extLst>
              <a:ext uri="{FF2B5EF4-FFF2-40B4-BE49-F238E27FC236}">
                <a16:creationId xmlns:a16="http://schemas.microsoft.com/office/drawing/2014/main" xmlns="" id="{B1E13D58-0DCC-4844-B4F9-19659CB5C234}"/>
              </a:ext>
            </a:extLst>
          </p:cNvPr>
          <p:cNvSpPr txBox="1"/>
          <p:nvPr/>
        </p:nvSpPr>
        <p:spPr>
          <a:xfrm>
            <a:off x="3035169" y="1472448"/>
            <a:ext cx="6604000" cy="3570206"/>
          </a:xfrm>
          <a:prstGeom prst="rect">
            <a:avLst/>
          </a:prstGeom>
          <a:noFill/>
          <a:ln w="9525">
            <a:noFill/>
          </a:ln>
        </p:spPr>
        <p:txBody>
          <a:bodyPr lIns="121917" tIns="60959" rIns="121917" bIns="60959">
            <a:spAutoFit/>
          </a:bodyPr>
          <a:lstStyle/>
          <a:p>
            <a:pPr marL="0" marR="0" lvl="0" indent="0" algn="ctr" defTabSz="1219170" rtl="0" eaLnBrk="1" fontAlgn="auto" latinLnBrk="0" hangingPunct="1">
              <a:lnSpc>
                <a:spcPct val="100000"/>
              </a:lnSpc>
              <a:spcBef>
                <a:spcPct val="50000"/>
              </a:spcBef>
              <a:spcAft>
                <a:spcPts val="0"/>
              </a:spcAft>
              <a:buClrTx/>
              <a:buSzTx/>
              <a:buFontTx/>
              <a:buNone/>
              <a:tabLst/>
              <a:defRPr/>
            </a:pPr>
            <a:r>
              <a:rPr kumimoji="0" lang="en-US" altLang="en-US" sz="6400" b="0" i="0" u="none" strike="noStrike" kern="1200" cap="none" spc="0" normalizeH="0" baseline="0" noProof="0" dirty="0" err="1">
                <a:ln>
                  <a:noFill/>
                </a:ln>
                <a:solidFill>
                  <a:srgbClr val="0070C0"/>
                </a:solidFill>
                <a:effectLst/>
                <a:uLnTx/>
                <a:uFillTx/>
                <a:latin typeface="Arial"/>
                <a:ea typeface="+mn-ea"/>
                <a:cs typeface="Times New Roman" panose="02020603050405020304" pitchFamily="18" charset="0"/>
                <a:sym typeface="Arial"/>
              </a:rPr>
              <a:t>Trò</a:t>
            </a:r>
            <a:r>
              <a:rPr kumimoji="0" lang="en-US" altLang="en-US" sz="6400" b="0" i="0" u="none" strike="noStrike" kern="1200" cap="none" spc="0" normalizeH="0" baseline="0" noProof="0" dirty="0">
                <a:ln>
                  <a:noFill/>
                </a:ln>
                <a:solidFill>
                  <a:srgbClr val="0070C0"/>
                </a:solidFill>
                <a:effectLst/>
                <a:uLnTx/>
                <a:uFillTx/>
                <a:latin typeface="Arial"/>
                <a:ea typeface="+mn-ea"/>
                <a:cs typeface="Times New Roman" panose="02020603050405020304" pitchFamily="18" charset="0"/>
                <a:sym typeface="Arial"/>
              </a:rPr>
              <a:t> </a:t>
            </a:r>
            <a:r>
              <a:rPr kumimoji="0" lang="en-US" altLang="en-US" sz="6400" b="0" i="0" u="none" strike="noStrike" kern="1200" cap="none" spc="0" normalizeH="0" baseline="0" noProof="0" dirty="0" err="1">
                <a:ln>
                  <a:noFill/>
                </a:ln>
                <a:solidFill>
                  <a:srgbClr val="0070C0"/>
                </a:solidFill>
                <a:effectLst/>
                <a:uLnTx/>
                <a:uFillTx/>
                <a:latin typeface="Arial"/>
                <a:ea typeface="+mn-ea"/>
                <a:cs typeface="Times New Roman" panose="02020603050405020304" pitchFamily="18" charset="0"/>
                <a:sym typeface="Arial"/>
              </a:rPr>
              <a:t>chơi</a:t>
            </a:r>
            <a:r>
              <a:rPr kumimoji="0" lang="en-US" altLang="en-US" sz="6400" b="0" i="0" u="none" strike="noStrike" kern="1200" cap="none" spc="0" normalizeH="0" baseline="0" noProof="0" dirty="0">
                <a:ln>
                  <a:noFill/>
                </a:ln>
                <a:solidFill>
                  <a:srgbClr val="0070C0"/>
                </a:solidFill>
                <a:effectLst/>
                <a:uLnTx/>
                <a:uFillTx/>
                <a:latin typeface="Arial"/>
                <a:ea typeface="+mn-ea"/>
                <a:cs typeface="Times New Roman" panose="02020603050405020304" pitchFamily="18" charset="0"/>
                <a:sym typeface="Arial"/>
              </a:rPr>
              <a:t>:</a:t>
            </a:r>
          </a:p>
          <a:p>
            <a:pPr marL="0" marR="0" lvl="0" indent="0" algn="ctr" defTabSz="1219170" rtl="0" eaLnBrk="1" fontAlgn="auto" latinLnBrk="0" hangingPunct="1">
              <a:lnSpc>
                <a:spcPct val="100000"/>
              </a:lnSpc>
              <a:spcBef>
                <a:spcPct val="50000"/>
              </a:spcBef>
              <a:spcAft>
                <a:spcPts val="0"/>
              </a:spcAft>
              <a:buClrTx/>
              <a:buSzTx/>
              <a:buFontTx/>
              <a:buNone/>
              <a:tabLst/>
              <a:defRPr/>
            </a:pPr>
            <a:r>
              <a:rPr kumimoji="0" lang="en-US" altLang="en-US" sz="6400" b="1" i="1" u="none" strike="noStrike" kern="1200" cap="none" spc="0" normalizeH="0" baseline="0" noProof="0" dirty="0">
                <a:ln>
                  <a:noFill/>
                </a:ln>
                <a:solidFill>
                  <a:srgbClr val="FF0000"/>
                </a:solidFill>
                <a:effectLst/>
                <a:uLnTx/>
                <a:uFillTx/>
                <a:latin typeface="Arial"/>
                <a:ea typeface="Arial" panose="020B0604020202020204" pitchFamily="34" charset="0"/>
                <a:cs typeface="Times New Roman" panose="02020603050405020304" pitchFamily="18" charset="0"/>
                <a:sym typeface="Arial"/>
              </a:rPr>
              <a:t>VÒNG QUAY </a:t>
            </a:r>
            <a:r>
              <a:rPr lang="en-US" altLang="en-US" sz="6400" b="1" i="1" dirty="0">
                <a:solidFill>
                  <a:srgbClr val="FF0000"/>
                </a:solidFill>
                <a:latin typeface="Arial"/>
                <a:ea typeface="Arial" panose="020B0604020202020204" pitchFamily="34" charset="0"/>
                <a:cs typeface="Times New Roman" panose="02020603050405020304" pitchFamily="18" charset="0"/>
                <a:sym typeface="Arial"/>
              </a:rPr>
              <a:t>KÌ DIỆU</a:t>
            </a:r>
            <a:endParaRPr kumimoji="0" lang="en-US" altLang="en-US" sz="6400" b="1" i="1" u="none" strike="noStrike" kern="1200" cap="none" spc="0" normalizeH="0" baseline="0" noProof="0" dirty="0">
              <a:ln>
                <a:noFill/>
              </a:ln>
              <a:solidFill>
                <a:srgbClr val="FF0000"/>
              </a:solidFill>
              <a:effectLst/>
              <a:uLnTx/>
              <a:uFillTx/>
              <a:latin typeface="Arial"/>
              <a:ea typeface="Arial" panose="020B0604020202020204" pitchFamily="34" charset="0"/>
              <a:cs typeface="Times New Roman" panose="02020603050405020304" pitchFamily="18" charset="0"/>
              <a:sym typeface="Arial"/>
            </a:endParaRPr>
          </a:p>
        </p:txBody>
      </p:sp>
      <p:pic>
        <p:nvPicPr>
          <p:cNvPr id="8" name="Picture 7">
            <a:extLst>
              <a:ext uri="{FF2B5EF4-FFF2-40B4-BE49-F238E27FC236}">
                <a16:creationId xmlns:a16="http://schemas.microsoft.com/office/drawing/2014/main" xmlns="" id="{4985F257-BBEA-47BE-9322-91697CECF300}"/>
              </a:ext>
            </a:extLst>
          </p:cNvPr>
          <p:cNvPicPr>
            <a:picLocks noChangeAspect="1"/>
          </p:cNvPicPr>
          <p:nvPr/>
        </p:nvPicPr>
        <p:blipFill rotWithShape="1">
          <a:blip r:embed="rId5">
            <a:extLst>
              <a:ext uri="{28A0092B-C50C-407E-A947-70E740481C1C}">
                <a14:useLocalDpi xmlns:a14="http://schemas.microsoft.com/office/drawing/2010/main" val="0"/>
              </a:ext>
            </a:extLst>
          </a:blip>
          <a:srcRect l="50931"/>
          <a:stretch/>
        </p:blipFill>
        <p:spPr>
          <a:xfrm>
            <a:off x="9792370" y="2324567"/>
            <a:ext cx="2581465" cy="5676527"/>
          </a:xfrm>
          <a:prstGeom prst="rect">
            <a:avLst/>
          </a:prstGeom>
        </p:spPr>
      </p:pic>
      <p:pic>
        <p:nvPicPr>
          <p:cNvPr id="9" name="Picture 8">
            <a:extLst>
              <a:ext uri="{FF2B5EF4-FFF2-40B4-BE49-F238E27FC236}">
                <a16:creationId xmlns:a16="http://schemas.microsoft.com/office/drawing/2014/main" xmlns="" id="{C460C54D-2234-4BB5-B36F-0E9BC3865B0E}"/>
              </a:ext>
            </a:extLst>
          </p:cNvPr>
          <p:cNvPicPr>
            <a:picLocks noChangeAspect="1"/>
          </p:cNvPicPr>
          <p:nvPr/>
        </p:nvPicPr>
        <p:blipFill rotWithShape="1">
          <a:blip r:embed="rId5">
            <a:extLst>
              <a:ext uri="{28A0092B-C50C-407E-A947-70E740481C1C}">
                <a14:useLocalDpi xmlns:a14="http://schemas.microsoft.com/office/drawing/2010/main" val="0"/>
              </a:ext>
            </a:extLst>
          </a:blip>
          <a:srcRect r="49693"/>
          <a:stretch/>
        </p:blipFill>
        <p:spPr>
          <a:xfrm>
            <a:off x="-264063" y="2324568"/>
            <a:ext cx="2568000" cy="5507897"/>
          </a:xfrm>
          <a:prstGeom prst="rect">
            <a:avLst/>
          </a:prstGeom>
        </p:spPr>
      </p:pic>
    </p:spTree>
    <p:extLst>
      <p:ext uri="{BB962C8B-B14F-4D97-AF65-F5344CB8AC3E}">
        <p14:creationId xmlns:p14="http://schemas.microsoft.com/office/powerpoint/2010/main" val="31178098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E6A08F0-A381-937D-1104-9ECFFB70DB22}"/>
              </a:ext>
            </a:extLst>
          </p:cNvPr>
          <p:cNvPicPr>
            <a:picLocks noChangeAspect="1"/>
          </p:cNvPicPr>
          <p:nvPr/>
        </p:nvPicPr>
        <p:blipFill>
          <a:blip r:embed="rId2"/>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xmlns="" id="{5B89006D-2085-47B8-8343-66B6A62A1C33}"/>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xmlns="" id="{4985F257-BBEA-47BE-9322-91697CECF300}"/>
              </a:ext>
            </a:extLst>
          </p:cNvPr>
          <p:cNvPicPr>
            <a:picLocks noChangeAspect="1"/>
          </p:cNvPicPr>
          <p:nvPr/>
        </p:nvPicPr>
        <p:blipFill rotWithShape="1">
          <a:blip r:embed="rId3">
            <a:extLst>
              <a:ext uri="{28A0092B-C50C-407E-A947-70E740481C1C}">
                <a14:useLocalDpi xmlns:a14="http://schemas.microsoft.com/office/drawing/2010/main" val="0"/>
              </a:ext>
            </a:extLst>
          </a:blip>
          <a:srcRect l="50931"/>
          <a:stretch/>
        </p:blipFill>
        <p:spPr>
          <a:xfrm>
            <a:off x="9792370" y="2324567"/>
            <a:ext cx="2581465" cy="5676527"/>
          </a:xfrm>
          <a:prstGeom prst="rect">
            <a:avLst/>
          </a:prstGeom>
        </p:spPr>
      </p:pic>
      <p:pic>
        <p:nvPicPr>
          <p:cNvPr id="9" name="Picture 8">
            <a:extLst>
              <a:ext uri="{FF2B5EF4-FFF2-40B4-BE49-F238E27FC236}">
                <a16:creationId xmlns:a16="http://schemas.microsoft.com/office/drawing/2014/main" xmlns="" id="{C460C54D-2234-4BB5-B36F-0E9BC3865B0E}"/>
              </a:ext>
            </a:extLst>
          </p:cNvPr>
          <p:cNvPicPr>
            <a:picLocks noChangeAspect="1"/>
          </p:cNvPicPr>
          <p:nvPr/>
        </p:nvPicPr>
        <p:blipFill rotWithShape="1">
          <a:blip r:embed="rId3">
            <a:extLst>
              <a:ext uri="{28A0092B-C50C-407E-A947-70E740481C1C}">
                <a14:useLocalDpi xmlns:a14="http://schemas.microsoft.com/office/drawing/2010/main" val="0"/>
              </a:ext>
            </a:extLst>
          </a:blip>
          <a:srcRect r="49693"/>
          <a:stretch/>
        </p:blipFill>
        <p:spPr>
          <a:xfrm>
            <a:off x="-264063" y="2324568"/>
            <a:ext cx="2568000" cy="5507897"/>
          </a:xfrm>
          <a:prstGeom prst="rect">
            <a:avLst/>
          </a:prstGeom>
        </p:spPr>
      </p:pic>
      <p:sp>
        <p:nvSpPr>
          <p:cNvPr id="10" name="Google Shape;1912;p53">
            <a:extLst>
              <a:ext uri="{FF2B5EF4-FFF2-40B4-BE49-F238E27FC236}">
                <a16:creationId xmlns:a16="http://schemas.microsoft.com/office/drawing/2014/main" xmlns="" id="{F4F9CF9A-8681-4677-ACB2-8E04E0A0AE5E}"/>
              </a:ext>
            </a:extLst>
          </p:cNvPr>
          <p:cNvSpPr txBox="1">
            <a:spLocks/>
          </p:cNvSpPr>
          <p:nvPr/>
        </p:nvSpPr>
        <p:spPr>
          <a:xfrm>
            <a:off x="4515520" y="675848"/>
            <a:ext cx="4568692" cy="763600"/>
          </a:xfrm>
          <a:prstGeom prst="rect">
            <a:avLst/>
          </a:prstGeom>
        </p:spPr>
        <p:txBody>
          <a:bodyPr spcFirstLastPara="1" wrap="square" lIns="121900" tIns="121900" rIns="121900" bIns="12190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vi-VN" sz="5333" b="1" i="0" u="none" strike="noStrike" kern="1200" cap="none" spc="0" normalizeH="0" baseline="0" noProof="0" dirty="0">
                <a:ln w="22225">
                  <a:solidFill>
                    <a:srgbClr val="A5A5A5">
                      <a:lumMod val="50000"/>
                    </a:srgbClr>
                  </a:solidFill>
                  <a:prstDash val="solid"/>
                </a:ln>
                <a:solidFill>
                  <a:srgbClr val="FF0000"/>
                </a:solidFill>
                <a:effectLst/>
                <a:uLnTx/>
                <a:uFillTx/>
                <a:latin typeface="Calibri" panose="020F0502020204030204" pitchFamily="34" charset="0"/>
                <a:cs typeface="Calibri" panose="020F0502020204030204" pitchFamily="34" charset="0"/>
              </a:rPr>
              <a:t>LUẬT CHƠI</a:t>
            </a:r>
          </a:p>
        </p:txBody>
      </p:sp>
      <p:grpSp>
        <p:nvGrpSpPr>
          <p:cNvPr id="11" name="Group 10">
            <a:extLst>
              <a:ext uri="{FF2B5EF4-FFF2-40B4-BE49-F238E27FC236}">
                <a16:creationId xmlns:a16="http://schemas.microsoft.com/office/drawing/2014/main" xmlns="" id="{7066E680-7842-4812-9367-6E2631D22EC5}"/>
              </a:ext>
            </a:extLst>
          </p:cNvPr>
          <p:cNvGrpSpPr/>
          <p:nvPr/>
        </p:nvGrpSpPr>
        <p:grpSpPr>
          <a:xfrm>
            <a:off x="2014988" y="1763688"/>
            <a:ext cx="8832459" cy="1860137"/>
            <a:chOff x="719933" y="1092630"/>
            <a:chExt cx="7628979" cy="3247343"/>
          </a:xfrm>
        </p:grpSpPr>
        <p:sp>
          <p:nvSpPr>
            <p:cNvPr id="12" name="Rectangle: Diagonal Corners Rounded 11">
              <a:extLst>
                <a:ext uri="{FF2B5EF4-FFF2-40B4-BE49-F238E27FC236}">
                  <a16:creationId xmlns:a16="http://schemas.microsoft.com/office/drawing/2014/main" xmlns="" id="{0EBA3C9D-EAA5-4816-82D0-BB12081E4FAB}"/>
                </a:ext>
              </a:extLst>
            </p:cNvPr>
            <p:cNvSpPr/>
            <p:nvPr/>
          </p:nvSpPr>
          <p:spPr>
            <a:xfrm>
              <a:off x="719933" y="1092630"/>
              <a:ext cx="7628979" cy="3247343"/>
            </a:xfrm>
            <a:prstGeom prst="round2Diag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TextBox 12">
              <a:extLst>
                <a:ext uri="{FF2B5EF4-FFF2-40B4-BE49-F238E27FC236}">
                  <a16:creationId xmlns:a16="http://schemas.microsoft.com/office/drawing/2014/main" xmlns="" id="{7408FF12-C889-4BA0-9CCB-0062F9DF58A4}"/>
                </a:ext>
              </a:extLst>
            </p:cNvPr>
            <p:cNvSpPr txBox="1"/>
            <p:nvPr/>
          </p:nvSpPr>
          <p:spPr>
            <a:xfrm>
              <a:off x="853575" y="1196754"/>
              <a:ext cx="7361697" cy="3027250"/>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GV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cử</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ra</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một</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quản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trò</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điều</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khiển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trò</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chơi</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a:t>
              </a:r>
              <a:endPar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Cách</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chơi</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Khi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quản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quay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Vòng</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quay”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đến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trúng</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tên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bạn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nào</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thì</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bạn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đó</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chia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sẻ</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với</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lớp</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về</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một</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việc</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thường</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làm</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trong</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một</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ngày</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và</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thời</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gian</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thực</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hiện</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việc</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đó</a:t>
              </a:r>
              <a:endPar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endParaRPr>
            </a:p>
          </p:txBody>
        </p:sp>
      </p:grpSp>
      <p:pic>
        <p:nvPicPr>
          <p:cNvPr id="14" name="Picture 2" descr="Vòng quay random tên - Chọn tên ngẫu nhiên - Random Name">
            <a:extLst>
              <a:ext uri="{FF2B5EF4-FFF2-40B4-BE49-F238E27FC236}">
                <a16:creationId xmlns:a16="http://schemas.microsoft.com/office/drawing/2014/main" xmlns="" id="{762B9308-7236-4974-A468-D722B079C2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0526" y="4000500"/>
            <a:ext cx="3867385" cy="209499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830BEBCB-5A2B-B7B1-0A4D-7AD36C0EB1E4}"/>
              </a:ext>
            </a:extLst>
          </p:cNvPr>
          <p:cNvSpPr txBox="1"/>
          <p:nvPr/>
        </p:nvSpPr>
        <p:spPr>
          <a:xfrm>
            <a:off x="2838450" y="4076700"/>
            <a:ext cx="4105275" cy="954107"/>
          </a:xfrm>
          <a:prstGeom prst="rect">
            <a:avLst/>
          </a:prstGeom>
          <a:noFill/>
        </p:spPr>
        <p:txBody>
          <a:bodyPr wrap="square" rtlCol="0">
            <a:spAutoFit/>
          </a:bodyPr>
          <a:lstStyle/>
          <a:p>
            <a:pPr algn="just"/>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Ví</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dụ</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6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giờ</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chiều</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hằng</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em</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tắm</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gội</a:t>
            </a:r>
            <a:r>
              <a:rPr lang="en-US" sz="2800" b="1"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en-US"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09029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arn(inVertical)">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xmlns="" id="{AFCF6688-9E9B-4E22-BF54-B454BCAC589A}"/>
              </a:ext>
            </a:extLst>
          </p:cNvPr>
          <p:cNvPicPr>
            <a:picLocks noChangeAspect="1"/>
          </p:cNvPicPr>
          <p:nvPr/>
        </p:nvPicPr>
        <p:blipFill>
          <a:blip r:embed="rId6"/>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xmlns=""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xmlns="" id="{4B54FE86-06B5-4B41-ADC0-D284C4699EB2}"/>
              </a:ext>
            </a:extLst>
          </p:cNvPr>
          <p:cNvGrpSpPr/>
          <p:nvPr/>
        </p:nvGrpSpPr>
        <p:grpSpPr>
          <a:xfrm>
            <a:off x="3629454" y="125995"/>
            <a:ext cx="6413548" cy="6431836"/>
            <a:chOff x="2889226" y="213081"/>
            <a:chExt cx="6413548" cy="6431836"/>
          </a:xfrm>
        </p:grpSpPr>
        <p:pic>
          <p:nvPicPr>
            <p:cNvPr id="4" name="Picture 3">
              <a:extLst>
                <a:ext uri="{FF2B5EF4-FFF2-40B4-BE49-F238E27FC236}">
                  <a16:creationId xmlns:a16="http://schemas.microsoft.com/office/drawing/2014/main" xmlns="" id="{E7DCB57F-A11C-4930-A0B2-6250B57EC7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9226" y="213081"/>
              <a:ext cx="6413548" cy="6431836"/>
            </a:xfrm>
            <a:prstGeom prst="rect">
              <a:avLst/>
            </a:prstGeom>
          </p:spPr>
        </p:pic>
        <p:sp>
          <p:nvSpPr>
            <p:cNvPr id="5" name="TextBox 4">
              <a:extLst>
                <a:ext uri="{FF2B5EF4-FFF2-40B4-BE49-F238E27FC236}">
                  <a16:creationId xmlns:a16="http://schemas.microsoft.com/office/drawing/2014/main" xmlns="" id="{4CEA6768-263A-44A2-9689-419F69772222}"/>
                </a:ext>
              </a:extLst>
            </p:cNvPr>
            <p:cNvSpPr txBox="1"/>
            <p:nvPr/>
          </p:nvSpPr>
          <p:spPr>
            <a:xfrm rot="300000">
              <a:off x="7009153" y="3409239"/>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LAN HƯƠNG</a:t>
              </a:r>
            </a:p>
          </p:txBody>
        </p:sp>
        <p:sp>
          <p:nvSpPr>
            <p:cNvPr id="6" name="TextBox 5">
              <a:extLst>
                <a:ext uri="{FF2B5EF4-FFF2-40B4-BE49-F238E27FC236}">
                  <a16:creationId xmlns:a16="http://schemas.microsoft.com/office/drawing/2014/main" xmlns="" id="{0C6E0D30-79DB-4CA5-B0C2-3674D67E77DC}"/>
                </a:ext>
              </a:extLst>
            </p:cNvPr>
            <p:cNvSpPr txBox="1"/>
            <p:nvPr/>
          </p:nvSpPr>
          <p:spPr>
            <a:xfrm rot="900000">
              <a:off x="6953878" y="3731992"/>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TIẾN</a:t>
              </a:r>
            </a:p>
          </p:txBody>
        </p:sp>
        <p:sp>
          <p:nvSpPr>
            <p:cNvPr id="7" name="TextBox 6">
              <a:extLst>
                <a:ext uri="{FF2B5EF4-FFF2-40B4-BE49-F238E27FC236}">
                  <a16:creationId xmlns:a16="http://schemas.microsoft.com/office/drawing/2014/main" xmlns="" id="{9F9BEFCA-493F-41B4-9BFF-858F1EBE5486}"/>
                </a:ext>
              </a:extLst>
            </p:cNvPr>
            <p:cNvSpPr txBox="1"/>
            <p:nvPr/>
          </p:nvSpPr>
          <p:spPr>
            <a:xfrm rot="1500000">
              <a:off x="6844403" y="406676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ĐẠI</a:t>
              </a:r>
            </a:p>
          </p:txBody>
        </p:sp>
        <p:sp>
          <p:nvSpPr>
            <p:cNvPr id="8" name="TextBox 7">
              <a:extLst>
                <a:ext uri="{FF2B5EF4-FFF2-40B4-BE49-F238E27FC236}">
                  <a16:creationId xmlns:a16="http://schemas.microsoft.com/office/drawing/2014/main" xmlns="" id="{DF9B2273-FE8E-4E87-9DEB-FE08ED16A3A7}"/>
                </a:ext>
              </a:extLst>
            </p:cNvPr>
            <p:cNvSpPr txBox="1"/>
            <p:nvPr/>
          </p:nvSpPr>
          <p:spPr>
            <a:xfrm rot="2100000">
              <a:off x="6696828" y="435072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0000"/>
                  </a:solidFill>
                  <a:effectLst/>
                  <a:uLnTx/>
                  <a:uFillTx/>
                  <a:latin typeface="Calibri" panose="020F0502020204030204"/>
                  <a:ea typeface="+mn-ea"/>
                  <a:cs typeface="+mn-cs"/>
                </a:rPr>
                <a:t>DUNG</a:t>
              </a:r>
            </a:p>
          </p:txBody>
        </p:sp>
        <p:sp>
          <p:nvSpPr>
            <p:cNvPr id="9" name="TextBox 8">
              <a:extLst>
                <a:ext uri="{FF2B5EF4-FFF2-40B4-BE49-F238E27FC236}">
                  <a16:creationId xmlns:a16="http://schemas.microsoft.com/office/drawing/2014/main" xmlns="" id="{3BCFAA90-53B5-4BBD-AF46-3DCD6A549E69}"/>
                </a:ext>
              </a:extLst>
            </p:cNvPr>
            <p:cNvSpPr txBox="1"/>
            <p:nvPr/>
          </p:nvSpPr>
          <p:spPr>
            <a:xfrm rot="2700000">
              <a:off x="6473053" y="460929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4472C4">
                      <a:lumMod val="20000"/>
                      <a:lumOff val="80000"/>
                    </a:srgbClr>
                  </a:solidFill>
                  <a:effectLst/>
                  <a:uLnTx/>
                  <a:uFillTx/>
                  <a:latin typeface="Calibri" panose="020F0502020204030204"/>
                  <a:ea typeface="+mn-ea"/>
                  <a:cs typeface="+mn-cs"/>
                </a:rPr>
                <a:t>BẢO</a:t>
              </a:r>
            </a:p>
          </p:txBody>
        </p:sp>
        <p:sp>
          <p:nvSpPr>
            <p:cNvPr id="10" name="TextBox 9">
              <a:extLst>
                <a:ext uri="{FF2B5EF4-FFF2-40B4-BE49-F238E27FC236}">
                  <a16:creationId xmlns:a16="http://schemas.microsoft.com/office/drawing/2014/main" xmlns="" id="{3C5244CB-1726-4841-9084-271C70C9A9CF}"/>
                </a:ext>
              </a:extLst>
            </p:cNvPr>
            <p:cNvSpPr txBox="1"/>
            <p:nvPr/>
          </p:nvSpPr>
          <p:spPr>
            <a:xfrm rot="3300000">
              <a:off x="6206353" y="482519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PHƯƠNG</a:t>
              </a:r>
            </a:p>
          </p:txBody>
        </p:sp>
        <p:sp>
          <p:nvSpPr>
            <p:cNvPr id="11" name="TextBox 10">
              <a:extLst>
                <a:ext uri="{FF2B5EF4-FFF2-40B4-BE49-F238E27FC236}">
                  <a16:creationId xmlns:a16="http://schemas.microsoft.com/office/drawing/2014/main" xmlns="" id="{6AF4D654-9348-400C-87B8-0DA68F80057F}"/>
                </a:ext>
              </a:extLst>
            </p:cNvPr>
            <p:cNvSpPr txBox="1"/>
            <p:nvPr/>
          </p:nvSpPr>
          <p:spPr>
            <a:xfrm rot="3900000">
              <a:off x="5922584" y="4985643"/>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MINH</a:t>
              </a:r>
            </a:p>
          </p:txBody>
        </p:sp>
        <p:sp>
          <p:nvSpPr>
            <p:cNvPr id="12" name="TextBox 11">
              <a:extLst>
                <a:ext uri="{FF2B5EF4-FFF2-40B4-BE49-F238E27FC236}">
                  <a16:creationId xmlns:a16="http://schemas.microsoft.com/office/drawing/2014/main" xmlns="" id="{5F409115-53F1-4480-B95B-F9A6BDC01DDC}"/>
                </a:ext>
              </a:extLst>
            </p:cNvPr>
            <p:cNvSpPr txBox="1"/>
            <p:nvPr/>
          </p:nvSpPr>
          <p:spPr>
            <a:xfrm rot="4500000">
              <a:off x="5600715" y="510799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GIANG</a:t>
              </a:r>
            </a:p>
          </p:txBody>
        </p:sp>
        <p:sp>
          <p:nvSpPr>
            <p:cNvPr id="13" name="TextBox 12">
              <a:extLst>
                <a:ext uri="{FF2B5EF4-FFF2-40B4-BE49-F238E27FC236}">
                  <a16:creationId xmlns:a16="http://schemas.microsoft.com/office/drawing/2014/main" xmlns="" id="{4EDBF680-415B-46D8-8B5A-39A72BBBF788}"/>
                </a:ext>
              </a:extLst>
            </p:cNvPr>
            <p:cNvSpPr txBox="1"/>
            <p:nvPr/>
          </p:nvSpPr>
          <p:spPr>
            <a:xfrm rot="5100000">
              <a:off x="5257815" y="518419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DUYÊN</a:t>
              </a:r>
            </a:p>
          </p:txBody>
        </p:sp>
        <p:sp>
          <p:nvSpPr>
            <p:cNvPr id="14" name="TextBox 13">
              <a:extLst>
                <a:ext uri="{FF2B5EF4-FFF2-40B4-BE49-F238E27FC236}">
                  <a16:creationId xmlns:a16="http://schemas.microsoft.com/office/drawing/2014/main" xmlns="" id="{3E4BDA63-68C0-47E9-AA27-D5A5AF638878}"/>
                </a:ext>
              </a:extLst>
            </p:cNvPr>
            <p:cNvSpPr txBox="1"/>
            <p:nvPr/>
          </p:nvSpPr>
          <p:spPr>
            <a:xfrm rot="5700000">
              <a:off x="4914915" y="518782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HẰNG</a:t>
              </a:r>
            </a:p>
          </p:txBody>
        </p:sp>
        <p:sp>
          <p:nvSpPr>
            <p:cNvPr id="15" name="TextBox 14">
              <a:extLst>
                <a:ext uri="{FF2B5EF4-FFF2-40B4-BE49-F238E27FC236}">
                  <a16:creationId xmlns:a16="http://schemas.microsoft.com/office/drawing/2014/main" xmlns="" id="{86234C5A-DF95-43C6-B317-22C16400B47C}"/>
                </a:ext>
              </a:extLst>
            </p:cNvPr>
            <p:cNvSpPr txBox="1"/>
            <p:nvPr/>
          </p:nvSpPr>
          <p:spPr>
            <a:xfrm rot="6300000">
              <a:off x="4601043" y="514790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VÂN</a:t>
              </a:r>
            </a:p>
          </p:txBody>
        </p:sp>
        <p:sp>
          <p:nvSpPr>
            <p:cNvPr id="16" name="TextBox 15">
              <a:extLst>
                <a:ext uri="{FF2B5EF4-FFF2-40B4-BE49-F238E27FC236}">
                  <a16:creationId xmlns:a16="http://schemas.microsoft.com/office/drawing/2014/main" xmlns="" id="{4F0E2842-0778-4923-90F7-BBA983BACAD6}"/>
                </a:ext>
              </a:extLst>
            </p:cNvPr>
            <p:cNvSpPr txBox="1"/>
            <p:nvPr/>
          </p:nvSpPr>
          <p:spPr>
            <a:xfrm rot="6900000">
              <a:off x="4272657" y="500639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VŨ</a:t>
              </a:r>
            </a:p>
          </p:txBody>
        </p:sp>
        <p:sp>
          <p:nvSpPr>
            <p:cNvPr id="17" name="TextBox 16">
              <a:extLst>
                <a:ext uri="{FF2B5EF4-FFF2-40B4-BE49-F238E27FC236}">
                  <a16:creationId xmlns:a16="http://schemas.microsoft.com/office/drawing/2014/main" xmlns="" id="{E1544985-0FFD-4274-AC6D-F8CD61901BCA}"/>
                </a:ext>
              </a:extLst>
            </p:cNvPr>
            <p:cNvSpPr txBox="1"/>
            <p:nvPr/>
          </p:nvSpPr>
          <p:spPr>
            <a:xfrm rot="7500000">
              <a:off x="3987813" y="483586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THIÊN</a:t>
              </a:r>
            </a:p>
          </p:txBody>
        </p:sp>
        <p:sp>
          <p:nvSpPr>
            <p:cNvPr id="18" name="TextBox 17">
              <a:extLst>
                <a:ext uri="{FF2B5EF4-FFF2-40B4-BE49-F238E27FC236}">
                  <a16:creationId xmlns:a16="http://schemas.microsoft.com/office/drawing/2014/main" xmlns="" id="{EDD6D64C-0F40-4B9E-BEE8-E3C24AB55071}"/>
                </a:ext>
              </a:extLst>
            </p:cNvPr>
            <p:cNvSpPr txBox="1"/>
            <p:nvPr/>
          </p:nvSpPr>
          <p:spPr>
            <a:xfrm rot="8100000">
              <a:off x="3731997" y="462178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XIN EM</a:t>
              </a:r>
            </a:p>
          </p:txBody>
        </p:sp>
        <p:sp>
          <p:nvSpPr>
            <p:cNvPr id="19" name="TextBox 18">
              <a:extLst>
                <a:ext uri="{FF2B5EF4-FFF2-40B4-BE49-F238E27FC236}">
                  <a16:creationId xmlns:a16="http://schemas.microsoft.com/office/drawing/2014/main" xmlns="" id="{E73ED506-464D-4D5E-B7EF-FC0130B565C2}"/>
                </a:ext>
              </a:extLst>
            </p:cNvPr>
            <p:cNvSpPr txBox="1"/>
            <p:nvPr/>
          </p:nvSpPr>
          <p:spPr>
            <a:xfrm rot="8700000">
              <a:off x="3505209" y="433513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00"/>
                  </a:solidFill>
                  <a:effectLst/>
                  <a:uLnTx/>
                  <a:uFillTx/>
                  <a:latin typeface="Calibri" panose="020F0502020204030204"/>
                  <a:ea typeface="+mn-ea"/>
                  <a:cs typeface="+mn-cs"/>
                </a:rPr>
                <a:t>LINH</a:t>
              </a:r>
            </a:p>
          </p:txBody>
        </p:sp>
        <p:sp>
          <p:nvSpPr>
            <p:cNvPr id="20" name="TextBox 19">
              <a:extLst>
                <a:ext uri="{FF2B5EF4-FFF2-40B4-BE49-F238E27FC236}">
                  <a16:creationId xmlns:a16="http://schemas.microsoft.com/office/drawing/2014/main" xmlns="" id="{EE493FA8-9C48-4A62-81A6-1E529A3E1708}"/>
                </a:ext>
              </a:extLst>
            </p:cNvPr>
            <p:cNvSpPr txBox="1"/>
            <p:nvPr/>
          </p:nvSpPr>
          <p:spPr>
            <a:xfrm rot="9300000">
              <a:off x="3321963" y="407750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SEN</a:t>
              </a:r>
            </a:p>
          </p:txBody>
        </p:sp>
        <p:sp>
          <p:nvSpPr>
            <p:cNvPr id="21" name="TextBox 20">
              <a:extLst>
                <a:ext uri="{FF2B5EF4-FFF2-40B4-BE49-F238E27FC236}">
                  <a16:creationId xmlns:a16="http://schemas.microsoft.com/office/drawing/2014/main" xmlns="" id="{105C5694-7025-4245-B0C9-501DEDE8937C}"/>
                </a:ext>
              </a:extLst>
            </p:cNvPr>
            <p:cNvSpPr txBox="1"/>
            <p:nvPr/>
          </p:nvSpPr>
          <p:spPr>
            <a:xfrm rot="9900000">
              <a:off x="3211287" y="374731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4472C4">
                      <a:lumMod val="50000"/>
                    </a:srgbClr>
                  </a:solidFill>
                  <a:effectLst/>
                  <a:uLnTx/>
                  <a:uFillTx/>
                  <a:latin typeface="Calibri" panose="020F0502020204030204"/>
                  <a:ea typeface="+mn-ea"/>
                  <a:cs typeface="+mn-cs"/>
                </a:rPr>
                <a:t>THẮM</a:t>
              </a:r>
            </a:p>
          </p:txBody>
        </p:sp>
        <p:sp>
          <p:nvSpPr>
            <p:cNvPr id="22" name="TextBox 21">
              <a:extLst>
                <a:ext uri="{FF2B5EF4-FFF2-40B4-BE49-F238E27FC236}">
                  <a16:creationId xmlns:a16="http://schemas.microsoft.com/office/drawing/2014/main" xmlns="" id="{1BD252CF-D278-45E0-ADA1-B5AE4D4A5958}"/>
                </a:ext>
              </a:extLst>
            </p:cNvPr>
            <p:cNvSpPr txBox="1"/>
            <p:nvPr/>
          </p:nvSpPr>
          <p:spPr>
            <a:xfrm rot="10500000">
              <a:off x="3144153" y="3417124"/>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00FF"/>
                  </a:solidFill>
                  <a:effectLst/>
                  <a:uLnTx/>
                  <a:uFillTx/>
                  <a:latin typeface="Calibri" panose="020F0502020204030204"/>
                  <a:ea typeface="+mn-ea"/>
                  <a:cs typeface="+mn-cs"/>
                </a:rPr>
                <a:t>THỦY</a:t>
              </a:r>
            </a:p>
          </p:txBody>
        </p:sp>
        <p:sp>
          <p:nvSpPr>
            <p:cNvPr id="23" name="TextBox 22">
              <a:extLst>
                <a:ext uri="{FF2B5EF4-FFF2-40B4-BE49-F238E27FC236}">
                  <a16:creationId xmlns:a16="http://schemas.microsoft.com/office/drawing/2014/main" xmlns="" id="{CF1030DB-9D4D-4DBD-A92F-3A0C5C60BF0D}"/>
                </a:ext>
              </a:extLst>
            </p:cNvPr>
            <p:cNvSpPr txBox="1"/>
            <p:nvPr/>
          </p:nvSpPr>
          <p:spPr>
            <a:xfrm rot="11100000">
              <a:off x="3164103" y="307241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HUYỀN</a:t>
              </a:r>
            </a:p>
          </p:txBody>
        </p:sp>
        <p:sp>
          <p:nvSpPr>
            <p:cNvPr id="24" name="TextBox 23">
              <a:extLst>
                <a:ext uri="{FF2B5EF4-FFF2-40B4-BE49-F238E27FC236}">
                  <a16:creationId xmlns:a16="http://schemas.microsoft.com/office/drawing/2014/main" xmlns="" id="{891676ED-A33C-4983-9C9B-9E6256D17003}"/>
                </a:ext>
              </a:extLst>
            </p:cNvPr>
            <p:cNvSpPr txBox="1"/>
            <p:nvPr/>
          </p:nvSpPr>
          <p:spPr>
            <a:xfrm rot="11700000">
              <a:off x="3213081" y="275674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HIỆP</a:t>
              </a:r>
            </a:p>
          </p:txBody>
        </p:sp>
        <p:sp>
          <p:nvSpPr>
            <p:cNvPr id="25" name="TextBox 24">
              <a:extLst>
                <a:ext uri="{FF2B5EF4-FFF2-40B4-BE49-F238E27FC236}">
                  <a16:creationId xmlns:a16="http://schemas.microsoft.com/office/drawing/2014/main" xmlns="" id="{F29403C8-2ED4-4BF7-86B7-3812958E57F7}"/>
                </a:ext>
              </a:extLst>
            </p:cNvPr>
            <p:cNvSpPr txBox="1"/>
            <p:nvPr/>
          </p:nvSpPr>
          <p:spPr>
            <a:xfrm rot="12300000">
              <a:off x="3320115" y="2441062"/>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0000"/>
                  </a:solidFill>
                  <a:effectLst/>
                  <a:uLnTx/>
                  <a:uFillTx/>
                  <a:latin typeface="Calibri" panose="020F0502020204030204"/>
                  <a:ea typeface="+mn-ea"/>
                  <a:cs typeface="+mn-cs"/>
                </a:rPr>
                <a:t>LƯƠNG</a:t>
              </a:r>
            </a:p>
          </p:txBody>
        </p:sp>
        <p:sp>
          <p:nvSpPr>
            <p:cNvPr id="26" name="TextBox 25">
              <a:extLst>
                <a:ext uri="{FF2B5EF4-FFF2-40B4-BE49-F238E27FC236}">
                  <a16:creationId xmlns:a16="http://schemas.microsoft.com/office/drawing/2014/main" xmlns="" id="{2924659A-C181-4F12-96B6-C489F89D3ECB}"/>
                </a:ext>
              </a:extLst>
            </p:cNvPr>
            <p:cNvSpPr txBox="1"/>
            <p:nvPr/>
          </p:nvSpPr>
          <p:spPr>
            <a:xfrm rot="12900000">
              <a:off x="3499719" y="213989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060"/>
                  </a:solidFill>
                  <a:effectLst/>
                  <a:uLnTx/>
                  <a:uFillTx/>
                  <a:latin typeface="Calibri" panose="020F0502020204030204"/>
                  <a:ea typeface="+mn-ea"/>
                  <a:cs typeface="+mn-cs"/>
                </a:rPr>
                <a:t>TRUNG</a:t>
              </a:r>
            </a:p>
          </p:txBody>
        </p:sp>
        <p:sp>
          <p:nvSpPr>
            <p:cNvPr id="27" name="TextBox 26">
              <a:extLst>
                <a:ext uri="{FF2B5EF4-FFF2-40B4-BE49-F238E27FC236}">
                  <a16:creationId xmlns:a16="http://schemas.microsoft.com/office/drawing/2014/main" xmlns="" id="{F6F04ABD-88C2-4B1B-B441-3CA4B4FBACC5}"/>
                </a:ext>
              </a:extLst>
            </p:cNvPr>
            <p:cNvSpPr txBox="1"/>
            <p:nvPr/>
          </p:nvSpPr>
          <p:spPr>
            <a:xfrm rot="13500000">
              <a:off x="3722865" y="188227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CHUNG</a:t>
              </a:r>
            </a:p>
          </p:txBody>
        </p:sp>
        <p:sp>
          <p:nvSpPr>
            <p:cNvPr id="28" name="TextBox 27">
              <a:extLst>
                <a:ext uri="{FF2B5EF4-FFF2-40B4-BE49-F238E27FC236}">
                  <a16:creationId xmlns:a16="http://schemas.microsoft.com/office/drawing/2014/main" xmlns="" id="{41B04415-049F-4273-ABDC-066A6C19F567}"/>
                </a:ext>
              </a:extLst>
            </p:cNvPr>
            <p:cNvSpPr txBox="1"/>
            <p:nvPr/>
          </p:nvSpPr>
          <p:spPr>
            <a:xfrm rot="14100000">
              <a:off x="3975039" y="166819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KHÁNH</a:t>
              </a:r>
            </a:p>
          </p:txBody>
        </p:sp>
        <p:sp>
          <p:nvSpPr>
            <p:cNvPr id="29" name="TextBox 28">
              <a:extLst>
                <a:ext uri="{FF2B5EF4-FFF2-40B4-BE49-F238E27FC236}">
                  <a16:creationId xmlns:a16="http://schemas.microsoft.com/office/drawing/2014/main" xmlns="" id="{7ED11EB1-C08C-4F1F-BCE5-3011EA9E53CF}"/>
                </a:ext>
              </a:extLst>
            </p:cNvPr>
            <p:cNvSpPr txBox="1"/>
            <p:nvPr/>
          </p:nvSpPr>
          <p:spPr>
            <a:xfrm rot="14700000">
              <a:off x="4270755" y="149765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THU</a:t>
              </a:r>
            </a:p>
          </p:txBody>
        </p:sp>
        <p:sp>
          <p:nvSpPr>
            <p:cNvPr id="30" name="TextBox 29">
              <a:extLst>
                <a:ext uri="{FF2B5EF4-FFF2-40B4-BE49-F238E27FC236}">
                  <a16:creationId xmlns:a16="http://schemas.microsoft.com/office/drawing/2014/main" xmlns="" id="{C09707E1-C53D-4EBB-BD82-12788D0E1B75}"/>
                </a:ext>
              </a:extLst>
            </p:cNvPr>
            <p:cNvSpPr txBox="1"/>
            <p:nvPr/>
          </p:nvSpPr>
          <p:spPr>
            <a:xfrm rot="15300000">
              <a:off x="4580985" y="138517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MỴ</a:t>
              </a:r>
            </a:p>
          </p:txBody>
        </p:sp>
        <p:sp>
          <p:nvSpPr>
            <p:cNvPr id="31" name="TextBox 30">
              <a:extLst>
                <a:ext uri="{FF2B5EF4-FFF2-40B4-BE49-F238E27FC236}">
                  <a16:creationId xmlns:a16="http://schemas.microsoft.com/office/drawing/2014/main" xmlns="" id="{C2A2E64F-91F5-474B-85E1-8EB9F253F243}"/>
                </a:ext>
              </a:extLst>
            </p:cNvPr>
            <p:cNvSpPr txBox="1"/>
            <p:nvPr/>
          </p:nvSpPr>
          <p:spPr>
            <a:xfrm rot="15900000">
              <a:off x="4905729" y="131623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7030A0"/>
                  </a:solidFill>
                  <a:effectLst/>
                  <a:uLnTx/>
                  <a:uFillTx/>
                  <a:latin typeface="Calibri" panose="020F0502020204030204"/>
                  <a:ea typeface="+mn-ea"/>
                  <a:cs typeface="+mn-cs"/>
                </a:rPr>
                <a:t>AN</a:t>
              </a:r>
            </a:p>
          </p:txBody>
        </p:sp>
        <p:sp>
          <p:nvSpPr>
            <p:cNvPr id="32" name="TextBox 31">
              <a:extLst>
                <a:ext uri="{FF2B5EF4-FFF2-40B4-BE49-F238E27FC236}">
                  <a16:creationId xmlns:a16="http://schemas.microsoft.com/office/drawing/2014/main" xmlns="" id="{573E813B-EDFE-48D2-A8FA-9B3698518FC4}"/>
                </a:ext>
              </a:extLst>
            </p:cNvPr>
            <p:cNvSpPr txBox="1"/>
            <p:nvPr/>
          </p:nvSpPr>
          <p:spPr>
            <a:xfrm rot="16500000">
              <a:off x="5259501" y="131986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TÚ</a:t>
              </a:r>
            </a:p>
          </p:txBody>
        </p:sp>
        <p:sp>
          <p:nvSpPr>
            <p:cNvPr id="33" name="TextBox 32">
              <a:extLst>
                <a:ext uri="{FF2B5EF4-FFF2-40B4-BE49-F238E27FC236}">
                  <a16:creationId xmlns:a16="http://schemas.microsoft.com/office/drawing/2014/main" xmlns="" id="{48D082AF-DD29-4AE2-B8D9-6A3DD8DEAF78}"/>
                </a:ext>
              </a:extLst>
            </p:cNvPr>
            <p:cNvSpPr txBox="1"/>
            <p:nvPr/>
          </p:nvSpPr>
          <p:spPr>
            <a:xfrm rot="17100000">
              <a:off x="5584245" y="1381552"/>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C000">
                      <a:lumMod val="20000"/>
                      <a:lumOff val="80000"/>
                    </a:srgbClr>
                  </a:solidFill>
                  <a:effectLst/>
                  <a:uLnTx/>
                  <a:uFillTx/>
                  <a:latin typeface="Calibri" panose="020F0502020204030204"/>
                  <a:ea typeface="+mn-ea"/>
                  <a:cs typeface="+mn-cs"/>
                </a:rPr>
                <a:t>LAN</a:t>
              </a:r>
            </a:p>
          </p:txBody>
        </p:sp>
        <p:sp>
          <p:nvSpPr>
            <p:cNvPr id="34" name="TextBox 33">
              <a:extLst>
                <a:ext uri="{FF2B5EF4-FFF2-40B4-BE49-F238E27FC236}">
                  <a16:creationId xmlns:a16="http://schemas.microsoft.com/office/drawing/2014/main" xmlns="" id="{6DF03B16-1C6A-490E-8460-BC68D8F5F3A4}"/>
                </a:ext>
              </a:extLst>
            </p:cNvPr>
            <p:cNvSpPr txBox="1"/>
            <p:nvPr/>
          </p:nvSpPr>
          <p:spPr>
            <a:xfrm rot="17700000">
              <a:off x="5894475" y="1501294"/>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C000">
                      <a:lumMod val="20000"/>
                      <a:lumOff val="80000"/>
                    </a:srgbClr>
                  </a:solidFill>
                  <a:effectLst/>
                  <a:uLnTx/>
                  <a:uFillTx/>
                  <a:latin typeface="Calibri" panose="020F0502020204030204"/>
                  <a:ea typeface="+mn-ea"/>
                  <a:cs typeface="+mn-cs"/>
                </a:rPr>
                <a:t>ĐỒNG</a:t>
              </a:r>
            </a:p>
          </p:txBody>
        </p:sp>
        <p:sp>
          <p:nvSpPr>
            <p:cNvPr id="35" name="TextBox 34">
              <a:extLst>
                <a:ext uri="{FF2B5EF4-FFF2-40B4-BE49-F238E27FC236}">
                  <a16:creationId xmlns:a16="http://schemas.microsoft.com/office/drawing/2014/main" xmlns="" id="{0758ECB6-58C7-4935-A598-684DC7F90998}"/>
                </a:ext>
              </a:extLst>
            </p:cNvPr>
            <p:cNvSpPr txBox="1"/>
            <p:nvPr/>
          </p:nvSpPr>
          <p:spPr>
            <a:xfrm rot="18300000">
              <a:off x="6190191" y="166457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THÚY</a:t>
              </a:r>
            </a:p>
          </p:txBody>
        </p:sp>
        <p:sp>
          <p:nvSpPr>
            <p:cNvPr id="36" name="TextBox 35">
              <a:extLst>
                <a:ext uri="{FF2B5EF4-FFF2-40B4-BE49-F238E27FC236}">
                  <a16:creationId xmlns:a16="http://schemas.microsoft.com/office/drawing/2014/main" xmlns="" id="{F06BE9D0-D9FE-4209-A518-FBAAC8FF2AAF}"/>
                </a:ext>
              </a:extLst>
            </p:cNvPr>
            <p:cNvSpPr txBox="1"/>
            <p:nvPr/>
          </p:nvSpPr>
          <p:spPr>
            <a:xfrm rot="18900000">
              <a:off x="6442365" y="188591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HUẾ</a:t>
              </a:r>
            </a:p>
          </p:txBody>
        </p:sp>
        <p:sp>
          <p:nvSpPr>
            <p:cNvPr id="37" name="TextBox 36">
              <a:extLst>
                <a:ext uri="{FF2B5EF4-FFF2-40B4-BE49-F238E27FC236}">
                  <a16:creationId xmlns:a16="http://schemas.microsoft.com/office/drawing/2014/main" xmlns="" id="{47290A5D-5282-42E7-896E-788DA5929432}"/>
                </a:ext>
              </a:extLst>
            </p:cNvPr>
            <p:cNvSpPr txBox="1"/>
            <p:nvPr/>
          </p:nvSpPr>
          <p:spPr>
            <a:xfrm rot="19500000">
              <a:off x="6652821" y="213991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7030A0"/>
                  </a:solidFill>
                  <a:effectLst/>
                  <a:uLnTx/>
                  <a:uFillTx/>
                  <a:latin typeface="Calibri" panose="020F0502020204030204"/>
                  <a:ea typeface="+mn-ea"/>
                  <a:cs typeface="+mn-cs"/>
                </a:rPr>
                <a:t>THẮNG</a:t>
              </a:r>
            </a:p>
          </p:txBody>
        </p:sp>
        <p:sp>
          <p:nvSpPr>
            <p:cNvPr id="38" name="TextBox 37">
              <a:extLst>
                <a:ext uri="{FF2B5EF4-FFF2-40B4-BE49-F238E27FC236}">
                  <a16:creationId xmlns:a16="http://schemas.microsoft.com/office/drawing/2014/main" xmlns="" id="{64AB3DDF-2043-4B79-867C-CC4AC23908C2}"/>
                </a:ext>
              </a:extLst>
            </p:cNvPr>
            <p:cNvSpPr txBox="1"/>
            <p:nvPr/>
          </p:nvSpPr>
          <p:spPr>
            <a:xfrm rot="20100000">
              <a:off x="6834249" y="240842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YẾN</a:t>
              </a:r>
            </a:p>
          </p:txBody>
        </p:sp>
        <p:sp>
          <p:nvSpPr>
            <p:cNvPr id="39" name="TextBox 38">
              <a:extLst>
                <a:ext uri="{FF2B5EF4-FFF2-40B4-BE49-F238E27FC236}">
                  <a16:creationId xmlns:a16="http://schemas.microsoft.com/office/drawing/2014/main" xmlns="" id="{0D4759A5-8772-47E3-9308-41D2A46F5E3F}"/>
                </a:ext>
              </a:extLst>
            </p:cNvPr>
            <p:cNvSpPr txBox="1"/>
            <p:nvPr/>
          </p:nvSpPr>
          <p:spPr>
            <a:xfrm rot="20700000">
              <a:off x="6972135" y="274951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LÊ</a:t>
              </a:r>
            </a:p>
          </p:txBody>
        </p:sp>
        <p:sp>
          <p:nvSpPr>
            <p:cNvPr id="40" name="TextBox 39">
              <a:extLst>
                <a:ext uri="{FF2B5EF4-FFF2-40B4-BE49-F238E27FC236}">
                  <a16:creationId xmlns:a16="http://schemas.microsoft.com/office/drawing/2014/main" xmlns="" id="{278D2544-B6D0-4856-97AF-6F9CC004AC83}"/>
                </a:ext>
              </a:extLst>
            </p:cNvPr>
            <p:cNvSpPr txBox="1"/>
            <p:nvPr/>
          </p:nvSpPr>
          <p:spPr>
            <a:xfrm rot="21300000">
              <a:off x="7022937" y="307607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LỢI</a:t>
              </a:r>
            </a:p>
          </p:txBody>
        </p:sp>
      </p:grpSp>
      <p:pic>
        <p:nvPicPr>
          <p:cNvPr id="41" name="Picture 40">
            <a:extLst>
              <a:ext uri="{FF2B5EF4-FFF2-40B4-BE49-F238E27FC236}">
                <a16:creationId xmlns:a16="http://schemas.microsoft.com/office/drawing/2014/main" xmlns="" id="{F6D82E44-2007-4EB9-AAF3-A3815580B6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2" name="Picture 41">
            <a:extLst>
              <a:ext uri="{FF2B5EF4-FFF2-40B4-BE49-F238E27FC236}">
                <a16:creationId xmlns:a16="http://schemas.microsoft.com/office/drawing/2014/main" xmlns="" id="{178A860D-81AD-4D64-A5D1-AC2649DE0C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08017" y="5658585"/>
            <a:ext cx="2798307" cy="1115665"/>
          </a:xfrm>
          <a:prstGeom prst="rect">
            <a:avLst/>
          </a:prstGeom>
        </p:spPr>
      </p:pic>
      <p:pic>
        <p:nvPicPr>
          <p:cNvPr id="43" name="Picture 42">
            <a:extLst>
              <a:ext uri="{FF2B5EF4-FFF2-40B4-BE49-F238E27FC236}">
                <a16:creationId xmlns:a16="http://schemas.microsoft.com/office/drawing/2014/main" xmlns="" id="{44B6B17B-9D7D-4909-AC77-FBE9042F4BD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4" name="Picture 43">
            <a:extLst>
              <a:ext uri="{FF2B5EF4-FFF2-40B4-BE49-F238E27FC236}">
                <a16:creationId xmlns:a16="http://schemas.microsoft.com/office/drawing/2014/main" xmlns="" id="{604033BE-983B-4C12-BC29-D62F75F655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5" name="Picture 44">
            <a:extLst>
              <a:ext uri="{FF2B5EF4-FFF2-40B4-BE49-F238E27FC236}">
                <a16:creationId xmlns:a16="http://schemas.microsoft.com/office/drawing/2014/main" xmlns="" id="{8F88F62F-0C5E-41D4-A2D4-A02C61FAD8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6" name="Picture 45">
            <a:extLst>
              <a:ext uri="{FF2B5EF4-FFF2-40B4-BE49-F238E27FC236}">
                <a16:creationId xmlns:a16="http://schemas.microsoft.com/office/drawing/2014/main" xmlns="" id="{F2618694-50E4-44B6-8380-400305AFE7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7" name="Picture 46">
            <a:extLst>
              <a:ext uri="{FF2B5EF4-FFF2-40B4-BE49-F238E27FC236}">
                <a16:creationId xmlns:a16="http://schemas.microsoft.com/office/drawing/2014/main" xmlns="" id="{E131BF80-EFAA-4881-889A-ABADC8EC8B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8" name="Picture 47">
            <a:extLst>
              <a:ext uri="{FF2B5EF4-FFF2-40B4-BE49-F238E27FC236}">
                <a16:creationId xmlns:a16="http://schemas.microsoft.com/office/drawing/2014/main" xmlns="" id="{6E9698AF-58B7-4A2F-9355-194E43688E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9" name="Picture 48">
            <a:extLst>
              <a:ext uri="{FF2B5EF4-FFF2-40B4-BE49-F238E27FC236}">
                <a16:creationId xmlns:a16="http://schemas.microsoft.com/office/drawing/2014/main" xmlns="" id="{66F3DD6D-3D4E-45B6-86F7-B891EE4DB1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0" name="Picture 49">
            <a:extLst>
              <a:ext uri="{FF2B5EF4-FFF2-40B4-BE49-F238E27FC236}">
                <a16:creationId xmlns:a16="http://schemas.microsoft.com/office/drawing/2014/main" xmlns="" id="{5A080A9B-3F00-458A-8935-FACF40ABD8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1" name="Picture 50">
            <a:extLst>
              <a:ext uri="{FF2B5EF4-FFF2-40B4-BE49-F238E27FC236}">
                <a16:creationId xmlns:a16="http://schemas.microsoft.com/office/drawing/2014/main" xmlns="" id="{1A6CF480-D466-474E-91E4-6B551E8AE2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2" name="Picture 51">
            <a:extLst>
              <a:ext uri="{FF2B5EF4-FFF2-40B4-BE49-F238E27FC236}">
                <a16:creationId xmlns:a16="http://schemas.microsoft.com/office/drawing/2014/main" xmlns="" id="{E66B55B7-1EB9-4DA3-B3F4-4B8610616F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3" name="Picture 52">
            <a:extLst>
              <a:ext uri="{FF2B5EF4-FFF2-40B4-BE49-F238E27FC236}">
                <a16:creationId xmlns:a16="http://schemas.microsoft.com/office/drawing/2014/main" xmlns="" id="{66EFC4E0-B41A-44E7-B972-4B381ED31A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4" name="Picture 53">
            <a:extLst>
              <a:ext uri="{FF2B5EF4-FFF2-40B4-BE49-F238E27FC236}">
                <a16:creationId xmlns:a16="http://schemas.microsoft.com/office/drawing/2014/main" xmlns="" id="{97500771-4D1E-4DE0-B9B7-CBFBFA519E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5" name="Picture 54">
            <a:extLst>
              <a:ext uri="{FF2B5EF4-FFF2-40B4-BE49-F238E27FC236}">
                <a16:creationId xmlns:a16="http://schemas.microsoft.com/office/drawing/2014/main" xmlns="" id="{63F2BDD8-D642-456E-9D1D-BB6B35ADFD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6" name="Picture 55">
            <a:extLst>
              <a:ext uri="{FF2B5EF4-FFF2-40B4-BE49-F238E27FC236}">
                <a16:creationId xmlns:a16="http://schemas.microsoft.com/office/drawing/2014/main" xmlns="" id="{0AC6381C-17EF-42A0-884F-D66EC7AF48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7" name="Picture 56">
            <a:extLst>
              <a:ext uri="{FF2B5EF4-FFF2-40B4-BE49-F238E27FC236}">
                <a16:creationId xmlns:a16="http://schemas.microsoft.com/office/drawing/2014/main" xmlns="" id="{001271B1-310B-4BB3-9F39-EF763CD459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8" name="Picture 57">
            <a:extLst>
              <a:ext uri="{FF2B5EF4-FFF2-40B4-BE49-F238E27FC236}">
                <a16:creationId xmlns:a16="http://schemas.microsoft.com/office/drawing/2014/main" xmlns="" id="{E1757CF2-C415-4BB3-A091-AEC3AD4DA5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9" name="Picture 58">
            <a:extLst>
              <a:ext uri="{FF2B5EF4-FFF2-40B4-BE49-F238E27FC236}">
                <a16:creationId xmlns:a16="http://schemas.microsoft.com/office/drawing/2014/main" xmlns="" id="{CF781067-3625-4495-A6B0-C588931DEE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0" name="Picture 59">
            <a:extLst>
              <a:ext uri="{FF2B5EF4-FFF2-40B4-BE49-F238E27FC236}">
                <a16:creationId xmlns:a16="http://schemas.microsoft.com/office/drawing/2014/main" xmlns="" id="{2E20B5A3-8202-4C2C-97F7-5907EEFDDE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1" name="Picture 60">
            <a:extLst>
              <a:ext uri="{FF2B5EF4-FFF2-40B4-BE49-F238E27FC236}">
                <a16:creationId xmlns:a16="http://schemas.microsoft.com/office/drawing/2014/main" xmlns="" id="{00CAE1C9-60A2-4DC8-A329-ACDFA6FA1B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2" name="Picture 61">
            <a:extLst>
              <a:ext uri="{FF2B5EF4-FFF2-40B4-BE49-F238E27FC236}">
                <a16:creationId xmlns:a16="http://schemas.microsoft.com/office/drawing/2014/main" xmlns="" id="{B5BAE383-E5F9-4123-8D7F-7177965EEA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3" name="Picture 62">
            <a:extLst>
              <a:ext uri="{FF2B5EF4-FFF2-40B4-BE49-F238E27FC236}">
                <a16:creationId xmlns:a16="http://schemas.microsoft.com/office/drawing/2014/main" xmlns="" id="{01EBB53B-D82E-447D-9627-BD425ED777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4" name="Picture 63">
            <a:extLst>
              <a:ext uri="{FF2B5EF4-FFF2-40B4-BE49-F238E27FC236}">
                <a16:creationId xmlns:a16="http://schemas.microsoft.com/office/drawing/2014/main" xmlns="" id="{242B90A7-2718-4FD7-8B94-3F4F136C51D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5" name="Picture 64">
            <a:extLst>
              <a:ext uri="{FF2B5EF4-FFF2-40B4-BE49-F238E27FC236}">
                <a16:creationId xmlns:a16="http://schemas.microsoft.com/office/drawing/2014/main" xmlns="" id="{CE5EAECC-D211-464F-AA05-A907DFF96C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6" name="Picture 65">
            <a:extLst>
              <a:ext uri="{FF2B5EF4-FFF2-40B4-BE49-F238E27FC236}">
                <a16:creationId xmlns:a16="http://schemas.microsoft.com/office/drawing/2014/main" xmlns="" id="{E009A8FE-C0D5-4FA3-8FF0-F22F256930B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7" name="Picture 66">
            <a:extLst>
              <a:ext uri="{FF2B5EF4-FFF2-40B4-BE49-F238E27FC236}">
                <a16:creationId xmlns:a16="http://schemas.microsoft.com/office/drawing/2014/main" xmlns="" id="{852A8E32-4175-4FF7-B6FB-B956D42E69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8" name="Picture 67">
            <a:extLst>
              <a:ext uri="{FF2B5EF4-FFF2-40B4-BE49-F238E27FC236}">
                <a16:creationId xmlns:a16="http://schemas.microsoft.com/office/drawing/2014/main" xmlns="" id="{1A54302B-5F09-441F-9DBE-C8E3C6E655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9" name="Picture 68">
            <a:extLst>
              <a:ext uri="{FF2B5EF4-FFF2-40B4-BE49-F238E27FC236}">
                <a16:creationId xmlns:a16="http://schemas.microsoft.com/office/drawing/2014/main" xmlns="" id="{36052632-9391-457A-9113-2B059AC9F7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0" name="Picture 69">
            <a:extLst>
              <a:ext uri="{FF2B5EF4-FFF2-40B4-BE49-F238E27FC236}">
                <a16:creationId xmlns:a16="http://schemas.microsoft.com/office/drawing/2014/main" xmlns="" id="{9813F3DB-BBE0-4A7D-8A43-AE93D3D9BE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1" name="Picture 70">
            <a:extLst>
              <a:ext uri="{FF2B5EF4-FFF2-40B4-BE49-F238E27FC236}">
                <a16:creationId xmlns:a16="http://schemas.microsoft.com/office/drawing/2014/main" xmlns="" id="{A9DB0D4D-26F0-40F4-8BC4-EE443A484AF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2" name="Picture 71">
            <a:extLst>
              <a:ext uri="{FF2B5EF4-FFF2-40B4-BE49-F238E27FC236}">
                <a16:creationId xmlns:a16="http://schemas.microsoft.com/office/drawing/2014/main" xmlns="" id="{173FD857-5428-456F-B002-B6483FBD4C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3" name="Picture 72">
            <a:extLst>
              <a:ext uri="{FF2B5EF4-FFF2-40B4-BE49-F238E27FC236}">
                <a16:creationId xmlns:a16="http://schemas.microsoft.com/office/drawing/2014/main" xmlns="" id="{5C4BAFB0-7AB2-486A-9BFF-D781345503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4" name="Picture 73">
            <a:extLst>
              <a:ext uri="{FF2B5EF4-FFF2-40B4-BE49-F238E27FC236}">
                <a16:creationId xmlns:a16="http://schemas.microsoft.com/office/drawing/2014/main" xmlns="" id="{027E999C-ED3B-41C9-AA5C-70F12AF9E0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5" name="Picture 74">
            <a:extLst>
              <a:ext uri="{FF2B5EF4-FFF2-40B4-BE49-F238E27FC236}">
                <a16:creationId xmlns:a16="http://schemas.microsoft.com/office/drawing/2014/main" xmlns="" id="{6E322DA9-1E4E-42BC-B1D1-2E6CA473C5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6" name="Picture 75">
            <a:extLst>
              <a:ext uri="{FF2B5EF4-FFF2-40B4-BE49-F238E27FC236}">
                <a16:creationId xmlns:a16="http://schemas.microsoft.com/office/drawing/2014/main" xmlns="" id="{F862B082-F26F-47F0-9A0C-177DAE1F6D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7" name="Picture 76">
            <a:extLst>
              <a:ext uri="{FF2B5EF4-FFF2-40B4-BE49-F238E27FC236}">
                <a16:creationId xmlns:a16="http://schemas.microsoft.com/office/drawing/2014/main" xmlns="" id="{B8FF2E69-D6AA-472D-B0FF-35E5C95B46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8" name="Picture 77">
            <a:extLst>
              <a:ext uri="{FF2B5EF4-FFF2-40B4-BE49-F238E27FC236}">
                <a16:creationId xmlns:a16="http://schemas.microsoft.com/office/drawing/2014/main" xmlns="" id="{FACCB9BD-EB98-4923-932C-DE12EC3F9B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9" name="Picture 78">
            <a:extLst>
              <a:ext uri="{FF2B5EF4-FFF2-40B4-BE49-F238E27FC236}">
                <a16:creationId xmlns:a16="http://schemas.microsoft.com/office/drawing/2014/main" xmlns="" id="{6839F971-6A3C-49A6-B8E4-E38EE78F86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0" name="Picture 79">
            <a:extLst>
              <a:ext uri="{FF2B5EF4-FFF2-40B4-BE49-F238E27FC236}">
                <a16:creationId xmlns:a16="http://schemas.microsoft.com/office/drawing/2014/main" xmlns="" id="{A63AE33D-2BA5-418C-8A38-DCCDFD4E9B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1" name="Picture 80">
            <a:extLst>
              <a:ext uri="{FF2B5EF4-FFF2-40B4-BE49-F238E27FC236}">
                <a16:creationId xmlns:a16="http://schemas.microsoft.com/office/drawing/2014/main" xmlns="" id="{318C2C1C-0CD3-4D0F-9DD2-41C69A301D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2" name="Picture 81">
            <a:extLst>
              <a:ext uri="{FF2B5EF4-FFF2-40B4-BE49-F238E27FC236}">
                <a16:creationId xmlns:a16="http://schemas.microsoft.com/office/drawing/2014/main" xmlns="" id="{330846F4-C5A4-46A1-AA24-F29227BE00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3" name="Picture 82">
            <a:extLst>
              <a:ext uri="{FF2B5EF4-FFF2-40B4-BE49-F238E27FC236}">
                <a16:creationId xmlns:a16="http://schemas.microsoft.com/office/drawing/2014/main" xmlns="" id="{FD5256F5-EFD1-4AE8-8432-A564B9138F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4" name="Picture 83">
            <a:extLst>
              <a:ext uri="{FF2B5EF4-FFF2-40B4-BE49-F238E27FC236}">
                <a16:creationId xmlns:a16="http://schemas.microsoft.com/office/drawing/2014/main" xmlns="" id="{4E5D1002-70F4-4F31-A21A-31F2C0C612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5" name="Picture 84">
            <a:extLst>
              <a:ext uri="{FF2B5EF4-FFF2-40B4-BE49-F238E27FC236}">
                <a16:creationId xmlns:a16="http://schemas.microsoft.com/office/drawing/2014/main" xmlns="" id="{1993E76D-A267-4F9F-A167-C557A04C24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6" name="Picture 85">
            <a:extLst>
              <a:ext uri="{FF2B5EF4-FFF2-40B4-BE49-F238E27FC236}">
                <a16:creationId xmlns:a16="http://schemas.microsoft.com/office/drawing/2014/main" xmlns="" id="{F8ABF506-1F72-43DA-B047-42D5AE50DD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7" name="Picture 86">
            <a:extLst>
              <a:ext uri="{FF2B5EF4-FFF2-40B4-BE49-F238E27FC236}">
                <a16:creationId xmlns:a16="http://schemas.microsoft.com/office/drawing/2014/main" xmlns="" id="{7CEE31D4-B77A-4395-A284-912D25A775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8" name="Picture 87">
            <a:extLst>
              <a:ext uri="{FF2B5EF4-FFF2-40B4-BE49-F238E27FC236}">
                <a16:creationId xmlns:a16="http://schemas.microsoft.com/office/drawing/2014/main" xmlns="" id="{7CEA320B-217E-427D-9411-507E9CBF25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9" name="Picture 88">
            <a:extLst>
              <a:ext uri="{FF2B5EF4-FFF2-40B4-BE49-F238E27FC236}">
                <a16:creationId xmlns:a16="http://schemas.microsoft.com/office/drawing/2014/main" xmlns="" id="{A11C2652-772A-4F71-A07B-EACB95559A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0" name="Picture 89">
            <a:extLst>
              <a:ext uri="{FF2B5EF4-FFF2-40B4-BE49-F238E27FC236}">
                <a16:creationId xmlns:a16="http://schemas.microsoft.com/office/drawing/2014/main" xmlns="" id="{45BED1AA-8FE1-4577-A86E-6E66DCE10E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1" name="Picture 90">
            <a:extLst>
              <a:ext uri="{FF2B5EF4-FFF2-40B4-BE49-F238E27FC236}">
                <a16:creationId xmlns:a16="http://schemas.microsoft.com/office/drawing/2014/main" xmlns="" id="{7A5D0157-FD76-47A6-843D-95DC24D1A6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2" name="Picture 91">
            <a:extLst>
              <a:ext uri="{FF2B5EF4-FFF2-40B4-BE49-F238E27FC236}">
                <a16:creationId xmlns:a16="http://schemas.microsoft.com/office/drawing/2014/main" xmlns="" id="{98631973-854E-402B-B6BF-8235425830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3" name="vongquay">
            <a:hlinkClick r:id="" action="ppaction://media"/>
            <a:extLst>
              <a:ext uri="{FF2B5EF4-FFF2-40B4-BE49-F238E27FC236}">
                <a16:creationId xmlns:a16="http://schemas.microsoft.com/office/drawing/2014/main" xmlns="" id="{4FE35F21-A451-4E77-A364-C6D57AF98E4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396724" y="-609892"/>
            <a:ext cx="609600" cy="609600"/>
          </a:xfrm>
          <a:prstGeom prst="rect">
            <a:avLst/>
          </a:prstGeom>
        </p:spPr>
      </p:pic>
      <p:sp>
        <p:nvSpPr>
          <p:cNvPr id="94" name="TextBox 93">
            <a:extLst>
              <a:ext uri="{FF2B5EF4-FFF2-40B4-BE49-F238E27FC236}">
                <a16:creationId xmlns:a16="http://schemas.microsoft.com/office/drawing/2014/main" xmlns="" id="{B958D5FB-B8AF-46E8-B863-15058C67FAAF}"/>
              </a:ext>
            </a:extLst>
          </p:cNvPr>
          <p:cNvSpPr txBox="1"/>
          <p:nvPr/>
        </p:nvSpPr>
        <p:spPr>
          <a:xfrm>
            <a:off x="723879" y="616032"/>
            <a:ext cx="3463704" cy="1446550"/>
          </a:xfrm>
          <a:prstGeom prst="rect">
            <a:avLst/>
          </a:prstGeom>
          <a:noFill/>
        </p:spPr>
        <p:txBody>
          <a:bodyPr wrap="non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6600"/>
                </a:solidFill>
                <a:effectLst/>
                <a:uLnTx/>
                <a:uFillTx/>
                <a:latin typeface="Calibri" panose="020F0502020204030204"/>
                <a:ea typeface="+mn-ea"/>
                <a:cs typeface="+mn-cs"/>
              </a:rPr>
              <a:t>VÒNG QUAY</a:t>
            </a:r>
          </a:p>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6600"/>
                </a:solidFill>
                <a:effectLst/>
                <a:uLnTx/>
                <a:uFillTx/>
                <a:latin typeface="Calibri" panose="020F0502020204030204"/>
                <a:ea typeface="+mn-ea"/>
                <a:cs typeface="+mn-cs"/>
              </a:rPr>
              <a:t>YÊU THƯƠNG</a:t>
            </a:r>
          </a:p>
        </p:txBody>
      </p:sp>
      <p:pic>
        <p:nvPicPr>
          <p:cNvPr id="97" name="Far_Away_Sting">
            <a:hlinkClick r:id="" action="ppaction://media"/>
            <a:extLst>
              <a:ext uri="{FF2B5EF4-FFF2-40B4-BE49-F238E27FC236}">
                <a16:creationId xmlns:a16="http://schemas.microsoft.com/office/drawing/2014/main" xmlns="" id="{BA878A57-6FC8-42A2-BCA3-2397D4C2E4A7}"/>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489736" y="-797130"/>
            <a:ext cx="609600" cy="609600"/>
          </a:xfrm>
          <a:prstGeom prst="rect">
            <a:avLst/>
          </a:prstGeom>
        </p:spPr>
      </p:pic>
      <p:sp>
        <p:nvSpPr>
          <p:cNvPr id="98" name="Rounded Rectangle 116">
            <a:hlinkClick r:id="rId11" action="ppaction://hlinksldjump"/>
            <a:extLst>
              <a:ext uri="{FF2B5EF4-FFF2-40B4-BE49-F238E27FC236}">
                <a16:creationId xmlns:a16="http://schemas.microsoft.com/office/drawing/2014/main" xmlns="" id="{706CA221-0939-4BDB-910B-7CF499AAA36E}"/>
              </a:ext>
            </a:extLst>
          </p:cNvPr>
          <p:cNvSpPr/>
          <p:nvPr/>
        </p:nvSpPr>
        <p:spPr>
          <a:xfrm>
            <a:off x="9424409" y="168520"/>
            <a:ext cx="2601495" cy="710955"/>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Qua nội dung tiếp theo </a:t>
            </a:r>
          </a:p>
        </p:txBody>
      </p:sp>
    </p:spTree>
    <p:extLst>
      <p:ext uri="{BB962C8B-B14F-4D97-AF65-F5344CB8AC3E}">
        <p14:creationId xmlns:p14="http://schemas.microsoft.com/office/powerpoint/2010/main" val="809800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049" fill="hold"/>
                                        <p:tgtEl>
                                          <p:spTgt spid="97"/>
                                        </p:tgtEl>
                                      </p:cBhvr>
                                    </p:cmd>
                                  </p:childTnLst>
                                </p:cTn>
                              </p:par>
                              <p:par>
                                <p:cTn id="7" presetID="23" presetClass="emph" presetSubtype="0" repeatCount="indefinite" fill="hold" grpId="0" nodeType="withEffect">
                                  <p:stCondLst>
                                    <p:cond delay="0"/>
                                  </p:stCondLst>
                                  <p:childTnLst>
                                    <p:animClr clrSpc="hsl" dir="cw">
                                      <p:cBhvr override="childStyle">
                                        <p:cTn id="8" dur="500" fill="hold"/>
                                        <p:tgtEl>
                                          <p:spTgt spid="94"/>
                                        </p:tgtEl>
                                        <p:attrNameLst>
                                          <p:attrName>style.color</p:attrName>
                                        </p:attrNameLst>
                                      </p:cBhvr>
                                      <p:by>
                                        <p:hsl h="10842353" s="0" l="0"/>
                                      </p:by>
                                    </p:animClr>
                                    <p:animClr clrSpc="hsl" dir="cw">
                                      <p:cBhvr>
                                        <p:cTn id="9" dur="500" fill="hold"/>
                                        <p:tgtEl>
                                          <p:spTgt spid="94"/>
                                        </p:tgtEl>
                                        <p:attrNameLst>
                                          <p:attrName>fillcolor</p:attrName>
                                        </p:attrNameLst>
                                      </p:cBhvr>
                                      <p:by>
                                        <p:hsl h="10842353" s="0" l="0"/>
                                      </p:by>
                                    </p:animClr>
                                    <p:animClr clrSpc="hsl" dir="cw">
                                      <p:cBhvr>
                                        <p:cTn id="10" dur="500" fill="hold"/>
                                        <p:tgtEl>
                                          <p:spTgt spid="94"/>
                                        </p:tgtEl>
                                        <p:attrNameLst>
                                          <p:attrName>stroke.color</p:attrName>
                                        </p:attrNameLst>
                                      </p:cBhvr>
                                      <p:by>
                                        <p:hsl h="10842353" s="0" l="0"/>
                                      </p:by>
                                    </p:animClr>
                                    <p:set>
                                      <p:cBhvr>
                                        <p:cTn id="11" dur="500" fill="hold"/>
                                        <p:tgtEl>
                                          <p:spTgt spid="94"/>
                                        </p:tgtEl>
                                        <p:attrNameLst>
                                          <p:attrName>fill.type</p:attrName>
                                        </p:attrNameLst>
                                      </p:cBhvr>
                                      <p:to>
                                        <p:strVal val="solid"/>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10"/>
                                        <p:tgtEl>
                                          <p:spTgt spid="43"/>
                                        </p:tgtEl>
                                      </p:cBhvr>
                                    </p:animEffect>
                                    <p:set>
                                      <p:cBhvr>
                                        <p:cTn id="16" dur="1" fill="hold">
                                          <p:stCondLst>
                                            <p:cond delay="9"/>
                                          </p:stCondLst>
                                        </p:cTn>
                                        <p:tgtEl>
                                          <p:spTgt spid="43"/>
                                        </p:tgtEl>
                                        <p:attrNameLst>
                                          <p:attrName>style.visibility</p:attrName>
                                        </p:attrNameLst>
                                      </p:cBhvr>
                                      <p:to>
                                        <p:strVal val="hidden"/>
                                      </p:to>
                                    </p:set>
                                  </p:childTnLst>
                                </p:cTn>
                              </p:par>
                              <p:par>
                                <p:cTn id="17" presetID="3" presetClass="mediacall" presetSubtype="0" fill="hold" nodeType="withEffect">
                                  <p:stCondLst>
                                    <p:cond delay="0"/>
                                  </p:stCondLst>
                                  <p:childTnLst>
                                    <p:cmd type="call" cmd="stop">
                                      <p:cBhvr>
                                        <p:cTn id="18" dur="1" fill="hold"/>
                                        <p:tgtEl>
                                          <p:spTgt spid="93"/>
                                        </p:tgtEl>
                                      </p:cBhvr>
                                    </p:cmd>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10"/>
                                        <p:tgtEl>
                                          <p:spTgt spid="44"/>
                                        </p:tgtEl>
                                      </p:cBhvr>
                                    </p:animEffect>
                                    <p:set>
                                      <p:cBhvr>
                                        <p:cTn id="23" dur="1" fill="hold">
                                          <p:stCondLst>
                                            <p:cond delay="9"/>
                                          </p:stCondLst>
                                        </p:cTn>
                                        <p:tgtEl>
                                          <p:spTgt spid="44"/>
                                        </p:tgtEl>
                                        <p:attrNameLst>
                                          <p:attrName>style.visibility</p:attrName>
                                        </p:attrNameLst>
                                      </p:cBhvr>
                                      <p:to>
                                        <p:strVal val="hidden"/>
                                      </p:to>
                                    </p:set>
                                  </p:childTnLst>
                                </p:cTn>
                              </p:par>
                              <p:par>
                                <p:cTn id="24" presetID="3" presetClass="mediacall" presetSubtype="0" fill="hold" nodeType="withEffect">
                                  <p:stCondLst>
                                    <p:cond delay="0"/>
                                  </p:stCondLst>
                                  <p:childTnLst>
                                    <p:cmd type="call" cmd="stop">
                                      <p:cBhvr>
                                        <p:cTn id="25" dur="1" fill="hold"/>
                                        <p:tgtEl>
                                          <p:spTgt spid="93"/>
                                        </p:tgtEl>
                                      </p:cBhvr>
                                    </p:cmd>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10"/>
                                        <p:tgtEl>
                                          <p:spTgt spid="45"/>
                                        </p:tgtEl>
                                      </p:cBhvr>
                                    </p:animEffect>
                                    <p:set>
                                      <p:cBhvr>
                                        <p:cTn id="30" dur="1" fill="hold">
                                          <p:stCondLst>
                                            <p:cond delay="9"/>
                                          </p:stCondLst>
                                        </p:cTn>
                                        <p:tgtEl>
                                          <p:spTgt spid="45"/>
                                        </p:tgtEl>
                                        <p:attrNameLst>
                                          <p:attrName>style.visibility</p:attrName>
                                        </p:attrNameLst>
                                      </p:cBhvr>
                                      <p:to>
                                        <p:strVal val="hidden"/>
                                      </p:to>
                                    </p:set>
                                  </p:childTnLst>
                                </p:cTn>
                              </p:par>
                              <p:par>
                                <p:cTn id="31" presetID="3" presetClass="mediacall" presetSubtype="0" fill="hold" nodeType="withEffect">
                                  <p:stCondLst>
                                    <p:cond delay="0"/>
                                  </p:stCondLst>
                                  <p:childTnLst>
                                    <p:cmd type="call" cmd="stop">
                                      <p:cBhvr>
                                        <p:cTn id="32" dur="1" fill="hold"/>
                                        <p:tgtEl>
                                          <p:spTgt spid="93"/>
                                        </p:tgtEl>
                                      </p:cBhvr>
                                    </p:cmd>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10"/>
                                        <p:tgtEl>
                                          <p:spTgt spid="46"/>
                                        </p:tgtEl>
                                      </p:cBhvr>
                                    </p:animEffect>
                                    <p:set>
                                      <p:cBhvr>
                                        <p:cTn id="37" dur="1" fill="hold">
                                          <p:stCondLst>
                                            <p:cond delay="9"/>
                                          </p:stCondLst>
                                        </p:cTn>
                                        <p:tgtEl>
                                          <p:spTgt spid="46"/>
                                        </p:tgtEl>
                                        <p:attrNameLst>
                                          <p:attrName>style.visibility</p:attrName>
                                        </p:attrNameLst>
                                      </p:cBhvr>
                                      <p:to>
                                        <p:strVal val="hidden"/>
                                      </p:to>
                                    </p:set>
                                  </p:childTnLst>
                                </p:cTn>
                              </p:par>
                              <p:par>
                                <p:cTn id="38" presetID="3" presetClass="mediacall" presetSubtype="0" fill="hold" nodeType="withEffect">
                                  <p:stCondLst>
                                    <p:cond delay="0"/>
                                  </p:stCondLst>
                                  <p:childTnLst>
                                    <p:cmd type="call" cmd="stop">
                                      <p:cBhvr>
                                        <p:cTn id="39" dur="1" fill="hold"/>
                                        <p:tgtEl>
                                          <p:spTgt spid="93"/>
                                        </p:tgtEl>
                                      </p:cBhvr>
                                    </p:cmd>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10"/>
                                        <p:tgtEl>
                                          <p:spTgt spid="47"/>
                                        </p:tgtEl>
                                      </p:cBhvr>
                                    </p:animEffect>
                                    <p:set>
                                      <p:cBhvr>
                                        <p:cTn id="44" dur="1" fill="hold">
                                          <p:stCondLst>
                                            <p:cond delay="9"/>
                                          </p:stCondLst>
                                        </p:cTn>
                                        <p:tgtEl>
                                          <p:spTgt spid="47"/>
                                        </p:tgtEl>
                                        <p:attrNameLst>
                                          <p:attrName>style.visibility</p:attrName>
                                        </p:attrNameLst>
                                      </p:cBhvr>
                                      <p:to>
                                        <p:strVal val="hidden"/>
                                      </p:to>
                                    </p:set>
                                  </p:childTnLst>
                                </p:cTn>
                              </p:par>
                              <p:par>
                                <p:cTn id="45" presetID="3" presetClass="mediacall" presetSubtype="0" fill="hold" nodeType="withEffect">
                                  <p:stCondLst>
                                    <p:cond delay="0"/>
                                  </p:stCondLst>
                                  <p:childTnLst>
                                    <p:cmd type="call" cmd="stop">
                                      <p:cBhvr>
                                        <p:cTn id="46" dur="1" fill="hold"/>
                                        <p:tgtEl>
                                          <p:spTgt spid="93"/>
                                        </p:tgtEl>
                                      </p:cBhvr>
                                    </p:cmd>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10"/>
                                        <p:tgtEl>
                                          <p:spTgt spid="48"/>
                                        </p:tgtEl>
                                      </p:cBhvr>
                                    </p:animEffect>
                                    <p:set>
                                      <p:cBhvr>
                                        <p:cTn id="51" dur="1" fill="hold">
                                          <p:stCondLst>
                                            <p:cond delay="9"/>
                                          </p:stCondLst>
                                        </p:cTn>
                                        <p:tgtEl>
                                          <p:spTgt spid="48"/>
                                        </p:tgtEl>
                                        <p:attrNameLst>
                                          <p:attrName>style.visibility</p:attrName>
                                        </p:attrNameLst>
                                      </p:cBhvr>
                                      <p:to>
                                        <p:strVal val="hidden"/>
                                      </p:to>
                                    </p:set>
                                  </p:childTnLst>
                                </p:cTn>
                              </p:par>
                              <p:par>
                                <p:cTn id="52" presetID="3" presetClass="mediacall" presetSubtype="0" fill="hold" nodeType="withEffect">
                                  <p:stCondLst>
                                    <p:cond delay="0"/>
                                  </p:stCondLst>
                                  <p:childTnLst>
                                    <p:cmd type="call" cmd="stop">
                                      <p:cBhvr>
                                        <p:cTn id="53" dur="1" fill="hold"/>
                                        <p:tgtEl>
                                          <p:spTgt spid="93"/>
                                        </p:tgtEl>
                                      </p:cBhvr>
                                    </p:cmd>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10"/>
                                        <p:tgtEl>
                                          <p:spTgt spid="49"/>
                                        </p:tgtEl>
                                      </p:cBhvr>
                                    </p:animEffect>
                                    <p:set>
                                      <p:cBhvr>
                                        <p:cTn id="58" dur="1" fill="hold">
                                          <p:stCondLst>
                                            <p:cond delay="9"/>
                                          </p:stCondLst>
                                        </p:cTn>
                                        <p:tgtEl>
                                          <p:spTgt spid="49"/>
                                        </p:tgtEl>
                                        <p:attrNameLst>
                                          <p:attrName>style.visibility</p:attrName>
                                        </p:attrNameLst>
                                      </p:cBhvr>
                                      <p:to>
                                        <p:strVal val="hidden"/>
                                      </p:to>
                                    </p:set>
                                  </p:childTnLst>
                                </p:cTn>
                              </p:par>
                              <p:par>
                                <p:cTn id="59" presetID="3" presetClass="mediacall" presetSubtype="0" fill="hold" nodeType="withEffect">
                                  <p:stCondLst>
                                    <p:cond delay="0"/>
                                  </p:stCondLst>
                                  <p:childTnLst>
                                    <p:cmd type="call" cmd="stop">
                                      <p:cBhvr>
                                        <p:cTn id="60" dur="1" fill="hold"/>
                                        <p:tgtEl>
                                          <p:spTgt spid="93"/>
                                        </p:tgtEl>
                                      </p:cBhvr>
                                    </p:cmd>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10"/>
                                        <p:tgtEl>
                                          <p:spTgt spid="50"/>
                                        </p:tgtEl>
                                      </p:cBhvr>
                                    </p:animEffect>
                                    <p:set>
                                      <p:cBhvr>
                                        <p:cTn id="65" dur="1" fill="hold">
                                          <p:stCondLst>
                                            <p:cond delay="9"/>
                                          </p:stCondLst>
                                        </p:cTn>
                                        <p:tgtEl>
                                          <p:spTgt spid="50"/>
                                        </p:tgtEl>
                                        <p:attrNameLst>
                                          <p:attrName>style.visibility</p:attrName>
                                        </p:attrNameLst>
                                      </p:cBhvr>
                                      <p:to>
                                        <p:strVal val="hidden"/>
                                      </p:to>
                                    </p:set>
                                  </p:childTnLst>
                                </p:cTn>
                              </p:par>
                              <p:par>
                                <p:cTn id="66" presetID="3" presetClass="mediacall" presetSubtype="0" fill="hold" nodeType="withEffect">
                                  <p:stCondLst>
                                    <p:cond delay="0"/>
                                  </p:stCondLst>
                                  <p:childTnLst>
                                    <p:cmd type="call" cmd="stop">
                                      <p:cBhvr>
                                        <p:cTn id="67" dur="1" fill="hold"/>
                                        <p:tgtEl>
                                          <p:spTgt spid="93"/>
                                        </p:tgtEl>
                                      </p:cBhvr>
                                    </p:cmd>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10"/>
                                        <p:tgtEl>
                                          <p:spTgt spid="51"/>
                                        </p:tgtEl>
                                      </p:cBhvr>
                                    </p:animEffect>
                                    <p:set>
                                      <p:cBhvr>
                                        <p:cTn id="72" dur="1" fill="hold">
                                          <p:stCondLst>
                                            <p:cond delay="9"/>
                                          </p:stCondLst>
                                        </p:cTn>
                                        <p:tgtEl>
                                          <p:spTgt spid="51"/>
                                        </p:tgtEl>
                                        <p:attrNameLst>
                                          <p:attrName>style.visibility</p:attrName>
                                        </p:attrNameLst>
                                      </p:cBhvr>
                                      <p:to>
                                        <p:strVal val="hidden"/>
                                      </p:to>
                                    </p:set>
                                  </p:childTnLst>
                                </p:cTn>
                              </p:par>
                              <p:par>
                                <p:cTn id="73" presetID="3" presetClass="mediacall" presetSubtype="0" fill="hold" nodeType="withEffect">
                                  <p:stCondLst>
                                    <p:cond delay="0"/>
                                  </p:stCondLst>
                                  <p:childTnLst>
                                    <p:cmd type="call" cmd="stop">
                                      <p:cBhvr>
                                        <p:cTn id="74" dur="1" fill="hold"/>
                                        <p:tgtEl>
                                          <p:spTgt spid="93"/>
                                        </p:tgtEl>
                                      </p:cBhvr>
                                    </p:cmd>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10"/>
                                        <p:tgtEl>
                                          <p:spTgt spid="52"/>
                                        </p:tgtEl>
                                      </p:cBhvr>
                                    </p:animEffect>
                                    <p:set>
                                      <p:cBhvr>
                                        <p:cTn id="79" dur="1" fill="hold">
                                          <p:stCondLst>
                                            <p:cond delay="9"/>
                                          </p:stCondLst>
                                        </p:cTn>
                                        <p:tgtEl>
                                          <p:spTgt spid="52"/>
                                        </p:tgtEl>
                                        <p:attrNameLst>
                                          <p:attrName>style.visibility</p:attrName>
                                        </p:attrNameLst>
                                      </p:cBhvr>
                                      <p:to>
                                        <p:strVal val="hidden"/>
                                      </p:to>
                                    </p:set>
                                  </p:childTnLst>
                                </p:cTn>
                              </p:par>
                              <p:par>
                                <p:cTn id="80" presetID="3" presetClass="mediacall" presetSubtype="0" fill="hold" nodeType="withEffect">
                                  <p:stCondLst>
                                    <p:cond delay="0"/>
                                  </p:stCondLst>
                                  <p:childTnLst>
                                    <p:cmd type="call" cmd="stop">
                                      <p:cBhvr>
                                        <p:cTn id="81" dur="1" fill="hold"/>
                                        <p:tgtEl>
                                          <p:spTgt spid="93"/>
                                        </p:tgtEl>
                                      </p:cBhvr>
                                    </p:cmd>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nodeType="clickEffect">
                                  <p:stCondLst>
                                    <p:cond delay="0"/>
                                  </p:stCondLst>
                                  <p:childTnLst>
                                    <p:animEffect transition="out" filter="fade">
                                      <p:cBhvr>
                                        <p:cTn id="85" dur="10"/>
                                        <p:tgtEl>
                                          <p:spTgt spid="53"/>
                                        </p:tgtEl>
                                      </p:cBhvr>
                                    </p:animEffect>
                                    <p:set>
                                      <p:cBhvr>
                                        <p:cTn id="86" dur="1" fill="hold">
                                          <p:stCondLst>
                                            <p:cond delay="9"/>
                                          </p:stCondLst>
                                        </p:cTn>
                                        <p:tgtEl>
                                          <p:spTgt spid="53"/>
                                        </p:tgtEl>
                                        <p:attrNameLst>
                                          <p:attrName>style.visibility</p:attrName>
                                        </p:attrNameLst>
                                      </p:cBhvr>
                                      <p:to>
                                        <p:strVal val="hidden"/>
                                      </p:to>
                                    </p:set>
                                  </p:childTnLst>
                                </p:cTn>
                              </p:par>
                              <p:par>
                                <p:cTn id="87" presetID="3" presetClass="mediacall" presetSubtype="0" fill="hold" nodeType="withEffect">
                                  <p:stCondLst>
                                    <p:cond delay="0"/>
                                  </p:stCondLst>
                                  <p:childTnLst>
                                    <p:cmd type="call" cmd="stop">
                                      <p:cBhvr>
                                        <p:cTn id="88" dur="1" fill="hold"/>
                                        <p:tgtEl>
                                          <p:spTgt spid="93"/>
                                        </p:tgtEl>
                                      </p:cBhvr>
                                    </p:cmd>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nodeType="clickEffect">
                                  <p:stCondLst>
                                    <p:cond delay="0"/>
                                  </p:stCondLst>
                                  <p:childTnLst>
                                    <p:animEffect transition="out" filter="fade">
                                      <p:cBhvr>
                                        <p:cTn id="92" dur="10"/>
                                        <p:tgtEl>
                                          <p:spTgt spid="54"/>
                                        </p:tgtEl>
                                      </p:cBhvr>
                                    </p:animEffect>
                                    <p:set>
                                      <p:cBhvr>
                                        <p:cTn id="93" dur="1" fill="hold">
                                          <p:stCondLst>
                                            <p:cond delay="9"/>
                                          </p:stCondLst>
                                        </p:cTn>
                                        <p:tgtEl>
                                          <p:spTgt spid="54"/>
                                        </p:tgtEl>
                                        <p:attrNameLst>
                                          <p:attrName>style.visibility</p:attrName>
                                        </p:attrNameLst>
                                      </p:cBhvr>
                                      <p:to>
                                        <p:strVal val="hidden"/>
                                      </p:to>
                                    </p:set>
                                  </p:childTnLst>
                                </p:cTn>
                              </p:par>
                              <p:par>
                                <p:cTn id="94" presetID="3" presetClass="mediacall" presetSubtype="0" fill="hold" nodeType="withEffect">
                                  <p:stCondLst>
                                    <p:cond delay="0"/>
                                  </p:stCondLst>
                                  <p:childTnLst>
                                    <p:cmd type="call" cmd="stop">
                                      <p:cBhvr>
                                        <p:cTn id="95" dur="1" fill="hold"/>
                                        <p:tgtEl>
                                          <p:spTgt spid="93"/>
                                        </p:tgtEl>
                                      </p:cBhvr>
                                    </p:cmd>
                                  </p:childTnLst>
                                </p:cTn>
                              </p:par>
                            </p:childTnLst>
                          </p:cTn>
                        </p:par>
                      </p:childTnLst>
                    </p:cTn>
                  </p:par>
                  <p:par>
                    <p:cTn id="96" fill="hold">
                      <p:stCondLst>
                        <p:cond delay="indefinite"/>
                      </p:stCondLst>
                      <p:childTnLst>
                        <p:par>
                          <p:cTn id="97" fill="hold">
                            <p:stCondLst>
                              <p:cond delay="0"/>
                            </p:stCondLst>
                            <p:childTnLst>
                              <p:par>
                                <p:cTn id="98" presetID="10" presetClass="exit" presetSubtype="0" fill="hold" nodeType="clickEffect">
                                  <p:stCondLst>
                                    <p:cond delay="0"/>
                                  </p:stCondLst>
                                  <p:childTnLst>
                                    <p:animEffect transition="out" filter="fade">
                                      <p:cBhvr>
                                        <p:cTn id="99" dur="10"/>
                                        <p:tgtEl>
                                          <p:spTgt spid="55"/>
                                        </p:tgtEl>
                                      </p:cBhvr>
                                    </p:animEffect>
                                    <p:set>
                                      <p:cBhvr>
                                        <p:cTn id="100" dur="1" fill="hold">
                                          <p:stCondLst>
                                            <p:cond delay="9"/>
                                          </p:stCondLst>
                                        </p:cTn>
                                        <p:tgtEl>
                                          <p:spTgt spid="55"/>
                                        </p:tgtEl>
                                        <p:attrNameLst>
                                          <p:attrName>style.visibility</p:attrName>
                                        </p:attrNameLst>
                                      </p:cBhvr>
                                      <p:to>
                                        <p:strVal val="hidden"/>
                                      </p:to>
                                    </p:set>
                                  </p:childTnLst>
                                </p:cTn>
                              </p:par>
                              <p:par>
                                <p:cTn id="101" presetID="3" presetClass="mediacall" presetSubtype="0" fill="hold" nodeType="withEffect">
                                  <p:stCondLst>
                                    <p:cond delay="0"/>
                                  </p:stCondLst>
                                  <p:childTnLst>
                                    <p:cmd type="call" cmd="stop">
                                      <p:cBhvr>
                                        <p:cTn id="102" dur="1" fill="hold"/>
                                        <p:tgtEl>
                                          <p:spTgt spid="93"/>
                                        </p:tgtEl>
                                      </p:cBhvr>
                                    </p:cmd>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nodeType="clickEffect">
                                  <p:stCondLst>
                                    <p:cond delay="0"/>
                                  </p:stCondLst>
                                  <p:childTnLst>
                                    <p:animEffect transition="out" filter="fade">
                                      <p:cBhvr>
                                        <p:cTn id="106" dur="10"/>
                                        <p:tgtEl>
                                          <p:spTgt spid="56"/>
                                        </p:tgtEl>
                                      </p:cBhvr>
                                    </p:animEffect>
                                    <p:set>
                                      <p:cBhvr>
                                        <p:cTn id="107" dur="1" fill="hold">
                                          <p:stCondLst>
                                            <p:cond delay="9"/>
                                          </p:stCondLst>
                                        </p:cTn>
                                        <p:tgtEl>
                                          <p:spTgt spid="56"/>
                                        </p:tgtEl>
                                        <p:attrNameLst>
                                          <p:attrName>style.visibility</p:attrName>
                                        </p:attrNameLst>
                                      </p:cBhvr>
                                      <p:to>
                                        <p:strVal val="hidden"/>
                                      </p:to>
                                    </p:set>
                                  </p:childTnLst>
                                </p:cTn>
                              </p:par>
                              <p:par>
                                <p:cTn id="108" presetID="3" presetClass="mediacall" presetSubtype="0" fill="hold" nodeType="withEffect">
                                  <p:stCondLst>
                                    <p:cond delay="0"/>
                                  </p:stCondLst>
                                  <p:childTnLst>
                                    <p:cmd type="call" cmd="stop">
                                      <p:cBhvr>
                                        <p:cTn id="109" dur="1" fill="hold"/>
                                        <p:tgtEl>
                                          <p:spTgt spid="93"/>
                                        </p:tgtEl>
                                      </p:cBhvr>
                                    </p:cmd>
                                  </p:childTnLst>
                                </p:cTn>
                              </p:par>
                            </p:childTnLst>
                          </p:cTn>
                        </p:par>
                      </p:childTnLst>
                    </p:cTn>
                  </p:par>
                  <p:par>
                    <p:cTn id="110" fill="hold">
                      <p:stCondLst>
                        <p:cond delay="indefinite"/>
                      </p:stCondLst>
                      <p:childTnLst>
                        <p:par>
                          <p:cTn id="111" fill="hold">
                            <p:stCondLst>
                              <p:cond delay="0"/>
                            </p:stCondLst>
                            <p:childTnLst>
                              <p:par>
                                <p:cTn id="112" presetID="10" presetClass="exit" presetSubtype="0" fill="hold" nodeType="clickEffect">
                                  <p:stCondLst>
                                    <p:cond delay="0"/>
                                  </p:stCondLst>
                                  <p:childTnLst>
                                    <p:animEffect transition="out" filter="fade">
                                      <p:cBhvr>
                                        <p:cTn id="113" dur="10"/>
                                        <p:tgtEl>
                                          <p:spTgt spid="57"/>
                                        </p:tgtEl>
                                      </p:cBhvr>
                                    </p:animEffect>
                                    <p:set>
                                      <p:cBhvr>
                                        <p:cTn id="114" dur="1" fill="hold">
                                          <p:stCondLst>
                                            <p:cond delay="9"/>
                                          </p:stCondLst>
                                        </p:cTn>
                                        <p:tgtEl>
                                          <p:spTgt spid="57"/>
                                        </p:tgtEl>
                                        <p:attrNameLst>
                                          <p:attrName>style.visibility</p:attrName>
                                        </p:attrNameLst>
                                      </p:cBhvr>
                                      <p:to>
                                        <p:strVal val="hidden"/>
                                      </p:to>
                                    </p:set>
                                  </p:childTnLst>
                                </p:cTn>
                              </p:par>
                              <p:par>
                                <p:cTn id="115" presetID="3" presetClass="mediacall" presetSubtype="0" fill="hold" nodeType="withEffect">
                                  <p:stCondLst>
                                    <p:cond delay="0"/>
                                  </p:stCondLst>
                                  <p:childTnLst>
                                    <p:cmd type="call" cmd="stop">
                                      <p:cBhvr>
                                        <p:cTn id="116" dur="1" fill="hold"/>
                                        <p:tgtEl>
                                          <p:spTgt spid="93"/>
                                        </p:tgtEl>
                                      </p:cBhvr>
                                    </p:cmd>
                                  </p:childTnLst>
                                </p:cTn>
                              </p:par>
                            </p:childTnLst>
                          </p:cTn>
                        </p:par>
                      </p:childTnLst>
                    </p:cTn>
                  </p:par>
                  <p:par>
                    <p:cTn id="117" fill="hold">
                      <p:stCondLst>
                        <p:cond delay="indefinite"/>
                      </p:stCondLst>
                      <p:childTnLst>
                        <p:par>
                          <p:cTn id="118" fill="hold">
                            <p:stCondLst>
                              <p:cond delay="0"/>
                            </p:stCondLst>
                            <p:childTnLst>
                              <p:par>
                                <p:cTn id="119" presetID="10" presetClass="exit" presetSubtype="0" fill="hold" nodeType="clickEffect">
                                  <p:stCondLst>
                                    <p:cond delay="0"/>
                                  </p:stCondLst>
                                  <p:childTnLst>
                                    <p:animEffect transition="out" filter="fade">
                                      <p:cBhvr>
                                        <p:cTn id="120" dur="10"/>
                                        <p:tgtEl>
                                          <p:spTgt spid="58"/>
                                        </p:tgtEl>
                                      </p:cBhvr>
                                    </p:animEffect>
                                    <p:set>
                                      <p:cBhvr>
                                        <p:cTn id="121" dur="1" fill="hold">
                                          <p:stCondLst>
                                            <p:cond delay="9"/>
                                          </p:stCondLst>
                                        </p:cTn>
                                        <p:tgtEl>
                                          <p:spTgt spid="58"/>
                                        </p:tgtEl>
                                        <p:attrNameLst>
                                          <p:attrName>style.visibility</p:attrName>
                                        </p:attrNameLst>
                                      </p:cBhvr>
                                      <p:to>
                                        <p:strVal val="hidden"/>
                                      </p:to>
                                    </p:set>
                                  </p:childTnLst>
                                </p:cTn>
                              </p:par>
                              <p:par>
                                <p:cTn id="122" presetID="3" presetClass="mediacall" presetSubtype="0" fill="hold" nodeType="withEffect">
                                  <p:stCondLst>
                                    <p:cond delay="0"/>
                                  </p:stCondLst>
                                  <p:childTnLst>
                                    <p:cmd type="call" cmd="stop">
                                      <p:cBhvr>
                                        <p:cTn id="123" dur="1" fill="hold"/>
                                        <p:tgtEl>
                                          <p:spTgt spid="93"/>
                                        </p:tgtEl>
                                      </p:cBhvr>
                                    </p:cmd>
                                  </p:childTnLst>
                                </p:cTn>
                              </p:par>
                            </p:childTnLst>
                          </p:cTn>
                        </p:par>
                      </p:childTnLst>
                    </p:cTn>
                  </p:par>
                  <p:par>
                    <p:cTn id="124" fill="hold">
                      <p:stCondLst>
                        <p:cond delay="indefinite"/>
                      </p:stCondLst>
                      <p:childTnLst>
                        <p:par>
                          <p:cTn id="125" fill="hold">
                            <p:stCondLst>
                              <p:cond delay="0"/>
                            </p:stCondLst>
                            <p:childTnLst>
                              <p:par>
                                <p:cTn id="126" presetID="10" presetClass="exit" presetSubtype="0" fill="hold" nodeType="clickEffect">
                                  <p:stCondLst>
                                    <p:cond delay="0"/>
                                  </p:stCondLst>
                                  <p:childTnLst>
                                    <p:animEffect transition="out" filter="fade">
                                      <p:cBhvr>
                                        <p:cTn id="127" dur="10"/>
                                        <p:tgtEl>
                                          <p:spTgt spid="59"/>
                                        </p:tgtEl>
                                      </p:cBhvr>
                                    </p:animEffect>
                                    <p:set>
                                      <p:cBhvr>
                                        <p:cTn id="128" dur="1" fill="hold">
                                          <p:stCondLst>
                                            <p:cond delay="9"/>
                                          </p:stCondLst>
                                        </p:cTn>
                                        <p:tgtEl>
                                          <p:spTgt spid="59"/>
                                        </p:tgtEl>
                                        <p:attrNameLst>
                                          <p:attrName>style.visibility</p:attrName>
                                        </p:attrNameLst>
                                      </p:cBhvr>
                                      <p:to>
                                        <p:strVal val="hidden"/>
                                      </p:to>
                                    </p:set>
                                  </p:childTnLst>
                                </p:cTn>
                              </p:par>
                              <p:par>
                                <p:cTn id="129" presetID="3" presetClass="mediacall" presetSubtype="0" fill="hold" nodeType="withEffect">
                                  <p:stCondLst>
                                    <p:cond delay="0"/>
                                  </p:stCondLst>
                                  <p:childTnLst>
                                    <p:cmd type="call" cmd="stop">
                                      <p:cBhvr>
                                        <p:cTn id="130" dur="1" fill="hold"/>
                                        <p:tgtEl>
                                          <p:spTgt spid="93"/>
                                        </p:tgtEl>
                                      </p:cBhvr>
                                    </p:cmd>
                                  </p:childTnLst>
                                </p:cTn>
                              </p:par>
                            </p:childTnLst>
                          </p:cTn>
                        </p:par>
                      </p:childTnLst>
                    </p:cTn>
                  </p:par>
                  <p:par>
                    <p:cTn id="131" fill="hold">
                      <p:stCondLst>
                        <p:cond delay="indefinite"/>
                      </p:stCondLst>
                      <p:childTnLst>
                        <p:par>
                          <p:cTn id="132" fill="hold">
                            <p:stCondLst>
                              <p:cond delay="0"/>
                            </p:stCondLst>
                            <p:childTnLst>
                              <p:par>
                                <p:cTn id="133" presetID="10" presetClass="exit" presetSubtype="0" fill="hold" nodeType="clickEffect">
                                  <p:stCondLst>
                                    <p:cond delay="0"/>
                                  </p:stCondLst>
                                  <p:childTnLst>
                                    <p:animEffect transition="out" filter="fade">
                                      <p:cBhvr>
                                        <p:cTn id="134" dur="10"/>
                                        <p:tgtEl>
                                          <p:spTgt spid="60"/>
                                        </p:tgtEl>
                                      </p:cBhvr>
                                    </p:animEffect>
                                    <p:set>
                                      <p:cBhvr>
                                        <p:cTn id="135" dur="1" fill="hold">
                                          <p:stCondLst>
                                            <p:cond delay="9"/>
                                          </p:stCondLst>
                                        </p:cTn>
                                        <p:tgtEl>
                                          <p:spTgt spid="60"/>
                                        </p:tgtEl>
                                        <p:attrNameLst>
                                          <p:attrName>style.visibility</p:attrName>
                                        </p:attrNameLst>
                                      </p:cBhvr>
                                      <p:to>
                                        <p:strVal val="hidden"/>
                                      </p:to>
                                    </p:set>
                                  </p:childTnLst>
                                </p:cTn>
                              </p:par>
                              <p:par>
                                <p:cTn id="136" presetID="3" presetClass="mediacall" presetSubtype="0" fill="hold" nodeType="withEffect">
                                  <p:stCondLst>
                                    <p:cond delay="0"/>
                                  </p:stCondLst>
                                  <p:childTnLst>
                                    <p:cmd type="call" cmd="stop">
                                      <p:cBhvr>
                                        <p:cTn id="137" dur="1" fill="hold"/>
                                        <p:tgtEl>
                                          <p:spTgt spid="93"/>
                                        </p:tgtEl>
                                      </p:cBhvr>
                                    </p:cmd>
                                  </p:childTnLst>
                                </p:cTn>
                              </p:par>
                            </p:childTnLst>
                          </p:cTn>
                        </p:par>
                      </p:childTnLst>
                    </p:cTn>
                  </p:par>
                  <p:par>
                    <p:cTn id="138" fill="hold">
                      <p:stCondLst>
                        <p:cond delay="indefinite"/>
                      </p:stCondLst>
                      <p:childTnLst>
                        <p:par>
                          <p:cTn id="139" fill="hold">
                            <p:stCondLst>
                              <p:cond delay="0"/>
                            </p:stCondLst>
                            <p:childTnLst>
                              <p:par>
                                <p:cTn id="140" presetID="10" presetClass="exit" presetSubtype="0" fill="hold" nodeType="clickEffect">
                                  <p:stCondLst>
                                    <p:cond delay="0"/>
                                  </p:stCondLst>
                                  <p:childTnLst>
                                    <p:animEffect transition="out" filter="fade">
                                      <p:cBhvr>
                                        <p:cTn id="141" dur="10"/>
                                        <p:tgtEl>
                                          <p:spTgt spid="61"/>
                                        </p:tgtEl>
                                      </p:cBhvr>
                                    </p:animEffect>
                                    <p:set>
                                      <p:cBhvr>
                                        <p:cTn id="142" dur="1" fill="hold">
                                          <p:stCondLst>
                                            <p:cond delay="9"/>
                                          </p:stCondLst>
                                        </p:cTn>
                                        <p:tgtEl>
                                          <p:spTgt spid="61"/>
                                        </p:tgtEl>
                                        <p:attrNameLst>
                                          <p:attrName>style.visibility</p:attrName>
                                        </p:attrNameLst>
                                      </p:cBhvr>
                                      <p:to>
                                        <p:strVal val="hidden"/>
                                      </p:to>
                                    </p:set>
                                  </p:childTnLst>
                                </p:cTn>
                              </p:par>
                              <p:par>
                                <p:cTn id="143" presetID="3" presetClass="mediacall" presetSubtype="0" fill="hold" nodeType="withEffect">
                                  <p:stCondLst>
                                    <p:cond delay="0"/>
                                  </p:stCondLst>
                                  <p:childTnLst>
                                    <p:cmd type="call" cmd="stop">
                                      <p:cBhvr>
                                        <p:cTn id="144" dur="1" fill="hold"/>
                                        <p:tgtEl>
                                          <p:spTgt spid="93"/>
                                        </p:tgtEl>
                                      </p:cBhvr>
                                    </p:cmd>
                                  </p:childTnLst>
                                </p:cTn>
                              </p:par>
                            </p:childTnLst>
                          </p:cTn>
                        </p:par>
                      </p:childTnLst>
                    </p:cTn>
                  </p:par>
                  <p:par>
                    <p:cTn id="145" fill="hold">
                      <p:stCondLst>
                        <p:cond delay="indefinite"/>
                      </p:stCondLst>
                      <p:childTnLst>
                        <p:par>
                          <p:cTn id="146" fill="hold">
                            <p:stCondLst>
                              <p:cond delay="0"/>
                            </p:stCondLst>
                            <p:childTnLst>
                              <p:par>
                                <p:cTn id="147" presetID="10" presetClass="exit" presetSubtype="0" fill="hold" nodeType="clickEffect">
                                  <p:stCondLst>
                                    <p:cond delay="0"/>
                                  </p:stCondLst>
                                  <p:childTnLst>
                                    <p:animEffect transition="out" filter="fade">
                                      <p:cBhvr>
                                        <p:cTn id="148" dur="10"/>
                                        <p:tgtEl>
                                          <p:spTgt spid="62"/>
                                        </p:tgtEl>
                                      </p:cBhvr>
                                    </p:animEffect>
                                    <p:set>
                                      <p:cBhvr>
                                        <p:cTn id="149" dur="1" fill="hold">
                                          <p:stCondLst>
                                            <p:cond delay="9"/>
                                          </p:stCondLst>
                                        </p:cTn>
                                        <p:tgtEl>
                                          <p:spTgt spid="62"/>
                                        </p:tgtEl>
                                        <p:attrNameLst>
                                          <p:attrName>style.visibility</p:attrName>
                                        </p:attrNameLst>
                                      </p:cBhvr>
                                      <p:to>
                                        <p:strVal val="hidden"/>
                                      </p:to>
                                    </p:set>
                                  </p:childTnLst>
                                </p:cTn>
                              </p:par>
                              <p:par>
                                <p:cTn id="150" presetID="3" presetClass="mediacall" presetSubtype="0" fill="hold" nodeType="withEffect">
                                  <p:stCondLst>
                                    <p:cond delay="0"/>
                                  </p:stCondLst>
                                  <p:childTnLst>
                                    <p:cmd type="call" cmd="stop">
                                      <p:cBhvr>
                                        <p:cTn id="151" dur="1" fill="hold"/>
                                        <p:tgtEl>
                                          <p:spTgt spid="93"/>
                                        </p:tgtEl>
                                      </p:cBhvr>
                                    </p:cmd>
                                  </p:childTnLst>
                                </p:cTn>
                              </p:par>
                            </p:childTnLst>
                          </p:cTn>
                        </p:par>
                      </p:childTnLst>
                    </p:cTn>
                  </p:par>
                  <p:par>
                    <p:cTn id="152" fill="hold">
                      <p:stCondLst>
                        <p:cond delay="indefinite"/>
                      </p:stCondLst>
                      <p:childTnLst>
                        <p:par>
                          <p:cTn id="153" fill="hold">
                            <p:stCondLst>
                              <p:cond delay="0"/>
                            </p:stCondLst>
                            <p:childTnLst>
                              <p:par>
                                <p:cTn id="154" presetID="10" presetClass="exit" presetSubtype="0" fill="hold" nodeType="clickEffect">
                                  <p:stCondLst>
                                    <p:cond delay="0"/>
                                  </p:stCondLst>
                                  <p:childTnLst>
                                    <p:animEffect transition="out" filter="fade">
                                      <p:cBhvr>
                                        <p:cTn id="155" dur="10"/>
                                        <p:tgtEl>
                                          <p:spTgt spid="63"/>
                                        </p:tgtEl>
                                      </p:cBhvr>
                                    </p:animEffect>
                                    <p:set>
                                      <p:cBhvr>
                                        <p:cTn id="156" dur="1" fill="hold">
                                          <p:stCondLst>
                                            <p:cond delay="9"/>
                                          </p:stCondLst>
                                        </p:cTn>
                                        <p:tgtEl>
                                          <p:spTgt spid="63"/>
                                        </p:tgtEl>
                                        <p:attrNameLst>
                                          <p:attrName>style.visibility</p:attrName>
                                        </p:attrNameLst>
                                      </p:cBhvr>
                                      <p:to>
                                        <p:strVal val="hidden"/>
                                      </p:to>
                                    </p:set>
                                  </p:childTnLst>
                                </p:cTn>
                              </p:par>
                              <p:par>
                                <p:cTn id="157" presetID="3" presetClass="mediacall" presetSubtype="0" fill="hold" nodeType="withEffect">
                                  <p:stCondLst>
                                    <p:cond delay="0"/>
                                  </p:stCondLst>
                                  <p:childTnLst>
                                    <p:cmd type="call" cmd="stop">
                                      <p:cBhvr>
                                        <p:cTn id="158" dur="1" fill="hold"/>
                                        <p:tgtEl>
                                          <p:spTgt spid="93"/>
                                        </p:tgtEl>
                                      </p:cBhvr>
                                    </p:cmd>
                                  </p:childTnLst>
                                </p:cTn>
                              </p:par>
                            </p:childTnLst>
                          </p:cTn>
                        </p:par>
                      </p:childTnLst>
                    </p:cTn>
                  </p:par>
                  <p:par>
                    <p:cTn id="159" fill="hold">
                      <p:stCondLst>
                        <p:cond delay="indefinite"/>
                      </p:stCondLst>
                      <p:childTnLst>
                        <p:par>
                          <p:cTn id="160" fill="hold">
                            <p:stCondLst>
                              <p:cond delay="0"/>
                            </p:stCondLst>
                            <p:childTnLst>
                              <p:par>
                                <p:cTn id="161" presetID="10" presetClass="exit" presetSubtype="0" fill="hold" nodeType="clickEffect">
                                  <p:stCondLst>
                                    <p:cond delay="0"/>
                                  </p:stCondLst>
                                  <p:childTnLst>
                                    <p:animEffect transition="out" filter="fade">
                                      <p:cBhvr>
                                        <p:cTn id="162" dur="10"/>
                                        <p:tgtEl>
                                          <p:spTgt spid="64"/>
                                        </p:tgtEl>
                                      </p:cBhvr>
                                    </p:animEffect>
                                    <p:set>
                                      <p:cBhvr>
                                        <p:cTn id="163" dur="1" fill="hold">
                                          <p:stCondLst>
                                            <p:cond delay="9"/>
                                          </p:stCondLst>
                                        </p:cTn>
                                        <p:tgtEl>
                                          <p:spTgt spid="64"/>
                                        </p:tgtEl>
                                        <p:attrNameLst>
                                          <p:attrName>style.visibility</p:attrName>
                                        </p:attrNameLst>
                                      </p:cBhvr>
                                      <p:to>
                                        <p:strVal val="hidden"/>
                                      </p:to>
                                    </p:set>
                                  </p:childTnLst>
                                </p:cTn>
                              </p:par>
                              <p:par>
                                <p:cTn id="164" presetID="3" presetClass="mediacall" presetSubtype="0" fill="hold" nodeType="withEffect">
                                  <p:stCondLst>
                                    <p:cond delay="0"/>
                                  </p:stCondLst>
                                  <p:childTnLst>
                                    <p:cmd type="call" cmd="stop">
                                      <p:cBhvr>
                                        <p:cTn id="165" dur="1" fill="hold"/>
                                        <p:tgtEl>
                                          <p:spTgt spid="93"/>
                                        </p:tgtEl>
                                      </p:cBhvr>
                                    </p:cmd>
                                  </p:childTnLst>
                                </p:cTn>
                              </p:par>
                            </p:childTnLst>
                          </p:cTn>
                        </p:par>
                      </p:childTnLst>
                    </p:cTn>
                  </p:par>
                  <p:par>
                    <p:cTn id="166" fill="hold">
                      <p:stCondLst>
                        <p:cond delay="indefinite"/>
                      </p:stCondLst>
                      <p:childTnLst>
                        <p:par>
                          <p:cTn id="167" fill="hold">
                            <p:stCondLst>
                              <p:cond delay="0"/>
                            </p:stCondLst>
                            <p:childTnLst>
                              <p:par>
                                <p:cTn id="168" presetID="10" presetClass="exit" presetSubtype="0" fill="hold" nodeType="clickEffect">
                                  <p:stCondLst>
                                    <p:cond delay="0"/>
                                  </p:stCondLst>
                                  <p:childTnLst>
                                    <p:animEffect transition="out" filter="fade">
                                      <p:cBhvr>
                                        <p:cTn id="169" dur="10"/>
                                        <p:tgtEl>
                                          <p:spTgt spid="65"/>
                                        </p:tgtEl>
                                      </p:cBhvr>
                                    </p:animEffect>
                                    <p:set>
                                      <p:cBhvr>
                                        <p:cTn id="170" dur="1" fill="hold">
                                          <p:stCondLst>
                                            <p:cond delay="9"/>
                                          </p:stCondLst>
                                        </p:cTn>
                                        <p:tgtEl>
                                          <p:spTgt spid="65"/>
                                        </p:tgtEl>
                                        <p:attrNameLst>
                                          <p:attrName>style.visibility</p:attrName>
                                        </p:attrNameLst>
                                      </p:cBhvr>
                                      <p:to>
                                        <p:strVal val="hidden"/>
                                      </p:to>
                                    </p:set>
                                  </p:childTnLst>
                                </p:cTn>
                              </p:par>
                              <p:par>
                                <p:cTn id="171" presetID="3" presetClass="mediacall" presetSubtype="0" fill="hold" nodeType="withEffect">
                                  <p:stCondLst>
                                    <p:cond delay="0"/>
                                  </p:stCondLst>
                                  <p:childTnLst>
                                    <p:cmd type="call" cmd="stop">
                                      <p:cBhvr>
                                        <p:cTn id="172" dur="1" fill="hold"/>
                                        <p:tgtEl>
                                          <p:spTgt spid="93"/>
                                        </p:tgtEl>
                                      </p:cBhvr>
                                    </p:cmd>
                                  </p:childTnLst>
                                </p:cTn>
                              </p:par>
                            </p:childTnLst>
                          </p:cTn>
                        </p:par>
                      </p:childTnLst>
                    </p:cTn>
                  </p:par>
                  <p:par>
                    <p:cTn id="173" fill="hold">
                      <p:stCondLst>
                        <p:cond delay="indefinite"/>
                      </p:stCondLst>
                      <p:childTnLst>
                        <p:par>
                          <p:cTn id="174" fill="hold">
                            <p:stCondLst>
                              <p:cond delay="0"/>
                            </p:stCondLst>
                            <p:childTnLst>
                              <p:par>
                                <p:cTn id="175" presetID="10" presetClass="exit" presetSubtype="0" fill="hold" nodeType="clickEffect">
                                  <p:stCondLst>
                                    <p:cond delay="0"/>
                                  </p:stCondLst>
                                  <p:childTnLst>
                                    <p:animEffect transition="out" filter="fade">
                                      <p:cBhvr>
                                        <p:cTn id="176" dur="10"/>
                                        <p:tgtEl>
                                          <p:spTgt spid="66"/>
                                        </p:tgtEl>
                                      </p:cBhvr>
                                    </p:animEffect>
                                    <p:set>
                                      <p:cBhvr>
                                        <p:cTn id="177" dur="1" fill="hold">
                                          <p:stCondLst>
                                            <p:cond delay="9"/>
                                          </p:stCondLst>
                                        </p:cTn>
                                        <p:tgtEl>
                                          <p:spTgt spid="66"/>
                                        </p:tgtEl>
                                        <p:attrNameLst>
                                          <p:attrName>style.visibility</p:attrName>
                                        </p:attrNameLst>
                                      </p:cBhvr>
                                      <p:to>
                                        <p:strVal val="hidden"/>
                                      </p:to>
                                    </p:set>
                                  </p:childTnLst>
                                </p:cTn>
                              </p:par>
                              <p:par>
                                <p:cTn id="178" presetID="3" presetClass="mediacall" presetSubtype="0" fill="hold" nodeType="withEffect">
                                  <p:stCondLst>
                                    <p:cond delay="0"/>
                                  </p:stCondLst>
                                  <p:childTnLst>
                                    <p:cmd type="call" cmd="stop">
                                      <p:cBhvr>
                                        <p:cTn id="179" dur="1" fill="hold"/>
                                        <p:tgtEl>
                                          <p:spTgt spid="93"/>
                                        </p:tgtEl>
                                      </p:cBhvr>
                                    </p:cmd>
                                  </p:childTnLst>
                                </p:cTn>
                              </p:par>
                            </p:childTnLst>
                          </p:cTn>
                        </p:par>
                      </p:childTnLst>
                    </p:cTn>
                  </p:par>
                  <p:par>
                    <p:cTn id="180" fill="hold">
                      <p:stCondLst>
                        <p:cond delay="indefinite"/>
                      </p:stCondLst>
                      <p:childTnLst>
                        <p:par>
                          <p:cTn id="181" fill="hold">
                            <p:stCondLst>
                              <p:cond delay="0"/>
                            </p:stCondLst>
                            <p:childTnLst>
                              <p:par>
                                <p:cTn id="182" presetID="10" presetClass="exit" presetSubtype="0" fill="hold" nodeType="clickEffect">
                                  <p:stCondLst>
                                    <p:cond delay="0"/>
                                  </p:stCondLst>
                                  <p:childTnLst>
                                    <p:animEffect transition="out" filter="fade">
                                      <p:cBhvr>
                                        <p:cTn id="183" dur="10"/>
                                        <p:tgtEl>
                                          <p:spTgt spid="67"/>
                                        </p:tgtEl>
                                      </p:cBhvr>
                                    </p:animEffect>
                                    <p:set>
                                      <p:cBhvr>
                                        <p:cTn id="184" dur="1" fill="hold">
                                          <p:stCondLst>
                                            <p:cond delay="9"/>
                                          </p:stCondLst>
                                        </p:cTn>
                                        <p:tgtEl>
                                          <p:spTgt spid="67"/>
                                        </p:tgtEl>
                                        <p:attrNameLst>
                                          <p:attrName>style.visibility</p:attrName>
                                        </p:attrNameLst>
                                      </p:cBhvr>
                                      <p:to>
                                        <p:strVal val="hidden"/>
                                      </p:to>
                                    </p:set>
                                  </p:childTnLst>
                                </p:cTn>
                              </p:par>
                              <p:par>
                                <p:cTn id="185" presetID="3" presetClass="mediacall" presetSubtype="0" fill="hold" nodeType="withEffect">
                                  <p:stCondLst>
                                    <p:cond delay="0"/>
                                  </p:stCondLst>
                                  <p:childTnLst>
                                    <p:cmd type="call" cmd="stop">
                                      <p:cBhvr>
                                        <p:cTn id="186" dur="1" fill="hold"/>
                                        <p:tgtEl>
                                          <p:spTgt spid="93"/>
                                        </p:tgtEl>
                                      </p:cBhvr>
                                    </p:cmd>
                                  </p:childTnLst>
                                </p:cTn>
                              </p:par>
                            </p:childTnLst>
                          </p:cTn>
                        </p:par>
                      </p:childTnLst>
                    </p:cTn>
                  </p:par>
                  <p:par>
                    <p:cTn id="187" fill="hold">
                      <p:stCondLst>
                        <p:cond delay="indefinite"/>
                      </p:stCondLst>
                      <p:childTnLst>
                        <p:par>
                          <p:cTn id="188" fill="hold">
                            <p:stCondLst>
                              <p:cond delay="0"/>
                            </p:stCondLst>
                            <p:childTnLst>
                              <p:par>
                                <p:cTn id="189" presetID="10" presetClass="exit" presetSubtype="0" fill="hold" nodeType="clickEffect">
                                  <p:stCondLst>
                                    <p:cond delay="0"/>
                                  </p:stCondLst>
                                  <p:childTnLst>
                                    <p:animEffect transition="out" filter="fade">
                                      <p:cBhvr>
                                        <p:cTn id="190" dur="10"/>
                                        <p:tgtEl>
                                          <p:spTgt spid="68"/>
                                        </p:tgtEl>
                                      </p:cBhvr>
                                    </p:animEffect>
                                    <p:set>
                                      <p:cBhvr>
                                        <p:cTn id="191" dur="1" fill="hold">
                                          <p:stCondLst>
                                            <p:cond delay="9"/>
                                          </p:stCondLst>
                                        </p:cTn>
                                        <p:tgtEl>
                                          <p:spTgt spid="68"/>
                                        </p:tgtEl>
                                        <p:attrNameLst>
                                          <p:attrName>style.visibility</p:attrName>
                                        </p:attrNameLst>
                                      </p:cBhvr>
                                      <p:to>
                                        <p:strVal val="hidden"/>
                                      </p:to>
                                    </p:set>
                                  </p:childTnLst>
                                </p:cTn>
                              </p:par>
                              <p:par>
                                <p:cTn id="192" presetID="3" presetClass="mediacall" presetSubtype="0" fill="hold" nodeType="withEffect">
                                  <p:stCondLst>
                                    <p:cond delay="0"/>
                                  </p:stCondLst>
                                  <p:childTnLst>
                                    <p:cmd type="call" cmd="stop">
                                      <p:cBhvr>
                                        <p:cTn id="193" dur="1" fill="hold"/>
                                        <p:tgtEl>
                                          <p:spTgt spid="93"/>
                                        </p:tgtEl>
                                      </p:cBhvr>
                                    </p:cmd>
                                  </p:childTnLst>
                                </p:cTn>
                              </p:par>
                            </p:childTnLst>
                          </p:cTn>
                        </p:par>
                      </p:childTnLst>
                    </p:cTn>
                  </p:par>
                  <p:par>
                    <p:cTn id="194" fill="hold">
                      <p:stCondLst>
                        <p:cond delay="indefinite"/>
                      </p:stCondLst>
                      <p:childTnLst>
                        <p:par>
                          <p:cTn id="195" fill="hold">
                            <p:stCondLst>
                              <p:cond delay="0"/>
                            </p:stCondLst>
                            <p:childTnLst>
                              <p:par>
                                <p:cTn id="196" presetID="10" presetClass="exit" presetSubtype="0" fill="hold" nodeType="clickEffect">
                                  <p:stCondLst>
                                    <p:cond delay="0"/>
                                  </p:stCondLst>
                                  <p:childTnLst>
                                    <p:animEffect transition="out" filter="fade">
                                      <p:cBhvr>
                                        <p:cTn id="197" dur="10"/>
                                        <p:tgtEl>
                                          <p:spTgt spid="69"/>
                                        </p:tgtEl>
                                      </p:cBhvr>
                                    </p:animEffect>
                                    <p:set>
                                      <p:cBhvr>
                                        <p:cTn id="198" dur="1" fill="hold">
                                          <p:stCondLst>
                                            <p:cond delay="9"/>
                                          </p:stCondLst>
                                        </p:cTn>
                                        <p:tgtEl>
                                          <p:spTgt spid="69"/>
                                        </p:tgtEl>
                                        <p:attrNameLst>
                                          <p:attrName>style.visibility</p:attrName>
                                        </p:attrNameLst>
                                      </p:cBhvr>
                                      <p:to>
                                        <p:strVal val="hidden"/>
                                      </p:to>
                                    </p:set>
                                  </p:childTnLst>
                                </p:cTn>
                              </p:par>
                              <p:par>
                                <p:cTn id="199" presetID="3" presetClass="mediacall" presetSubtype="0" fill="hold" nodeType="withEffect">
                                  <p:stCondLst>
                                    <p:cond delay="0"/>
                                  </p:stCondLst>
                                  <p:childTnLst>
                                    <p:cmd type="call" cmd="stop">
                                      <p:cBhvr>
                                        <p:cTn id="200" dur="1" fill="hold"/>
                                        <p:tgtEl>
                                          <p:spTgt spid="93"/>
                                        </p:tgtEl>
                                      </p:cBhvr>
                                    </p:cmd>
                                  </p:childTnLst>
                                </p:cTn>
                              </p:par>
                            </p:childTnLst>
                          </p:cTn>
                        </p:par>
                      </p:childTnLst>
                    </p:cTn>
                  </p:par>
                  <p:par>
                    <p:cTn id="201" fill="hold">
                      <p:stCondLst>
                        <p:cond delay="indefinite"/>
                      </p:stCondLst>
                      <p:childTnLst>
                        <p:par>
                          <p:cTn id="202" fill="hold">
                            <p:stCondLst>
                              <p:cond delay="0"/>
                            </p:stCondLst>
                            <p:childTnLst>
                              <p:par>
                                <p:cTn id="203" presetID="10" presetClass="exit" presetSubtype="0" fill="hold" nodeType="clickEffect">
                                  <p:stCondLst>
                                    <p:cond delay="0"/>
                                  </p:stCondLst>
                                  <p:childTnLst>
                                    <p:animEffect transition="out" filter="fade">
                                      <p:cBhvr>
                                        <p:cTn id="204" dur="10"/>
                                        <p:tgtEl>
                                          <p:spTgt spid="70"/>
                                        </p:tgtEl>
                                      </p:cBhvr>
                                    </p:animEffect>
                                    <p:set>
                                      <p:cBhvr>
                                        <p:cTn id="205" dur="1" fill="hold">
                                          <p:stCondLst>
                                            <p:cond delay="9"/>
                                          </p:stCondLst>
                                        </p:cTn>
                                        <p:tgtEl>
                                          <p:spTgt spid="70"/>
                                        </p:tgtEl>
                                        <p:attrNameLst>
                                          <p:attrName>style.visibility</p:attrName>
                                        </p:attrNameLst>
                                      </p:cBhvr>
                                      <p:to>
                                        <p:strVal val="hidden"/>
                                      </p:to>
                                    </p:set>
                                  </p:childTnLst>
                                </p:cTn>
                              </p:par>
                              <p:par>
                                <p:cTn id="206" presetID="3" presetClass="mediacall" presetSubtype="0" fill="hold" nodeType="withEffect">
                                  <p:stCondLst>
                                    <p:cond delay="0"/>
                                  </p:stCondLst>
                                  <p:childTnLst>
                                    <p:cmd type="call" cmd="stop">
                                      <p:cBhvr>
                                        <p:cTn id="207" dur="1" fill="hold"/>
                                        <p:tgtEl>
                                          <p:spTgt spid="93"/>
                                        </p:tgtEl>
                                      </p:cBhvr>
                                    </p:cmd>
                                  </p:childTnLst>
                                </p:cTn>
                              </p:par>
                            </p:childTnLst>
                          </p:cTn>
                        </p:par>
                      </p:childTnLst>
                    </p:cTn>
                  </p:par>
                  <p:par>
                    <p:cTn id="208" fill="hold">
                      <p:stCondLst>
                        <p:cond delay="indefinite"/>
                      </p:stCondLst>
                      <p:childTnLst>
                        <p:par>
                          <p:cTn id="209" fill="hold">
                            <p:stCondLst>
                              <p:cond delay="0"/>
                            </p:stCondLst>
                            <p:childTnLst>
                              <p:par>
                                <p:cTn id="210" presetID="10" presetClass="exit" presetSubtype="0" fill="hold" nodeType="clickEffect">
                                  <p:stCondLst>
                                    <p:cond delay="0"/>
                                  </p:stCondLst>
                                  <p:childTnLst>
                                    <p:animEffect transition="out" filter="fade">
                                      <p:cBhvr>
                                        <p:cTn id="211" dur="10"/>
                                        <p:tgtEl>
                                          <p:spTgt spid="71"/>
                                        </p:tgtEl>
                                      </p:cBhvr>
                                    </p:animEffect>
                                    <p:set>
                                      <p:cBhvr>
                                        <p:cTn id="212" dur="1" fill="hold">
                                          <p:stCondLst>
                                            <p:cond delay="9"/>
                                          </p:stCondLst>
                                        </p:cTn>
                                        <p:tgtEl>
                                          <p:spTgt spid="71"/>
                                        </p:tgtEl>
                                        <p:attrNameLst>
                                          <p:attrName>style.visibility</p:attrName>
                                        </p:attrNameLst>
                                      </p:cBhvr>
                                      <p:to>
                                        <p:strVal val="hidden"/>
                                      </p:to>
                                    </p:set>
                                  </p:childTnLst>
                                </p:cTn>
                              </p:par>
                              <p:par>
                                <p:cTn id="213" presetID="3" presetClass="mediacall" presetSubtype="0" fill="hold" nodeType="withEffect">
                                  <p:stCondLst>
                                    <p:cond delay="0"/>
                                  </p:stCondLst>
                                  <p:childTnLst>
                                    <p:cmd type="call" cmd="stop">
                                      <p:cBhvr>
                                        <p:cTn id="214" dur="1" fill="hold"/>
                                        <p:tgtEl>
                                          <p:spTgt spid="93"/>
                                        </p:tgtEl>
                                      </p:cBhvr>
                                    </p:cmd>
                                  </p:childTnLst>
                                </p:cTn>
                              </p:par>
                            </p:childTnLst>
                          </p:cTn>
                        </p:par>
                      </p:childTnLst>
                    </p:cTn>
                  </p:par>
                  <p:par>
                    <p:cTn id="215" fill="hold">
                      <p:stCondLst>
                        <p:cond delay="indefinite"/>
                      </p:stCondLst>
                      <p:childTnLst>
                        <p:par>
                          <p:cTn id="216" fill="hold">
                            <p:stCondLst>
                              <p:cond delay="0"/>
                            </p:stCondLst>
                            <p:childTnLst>
                              <p:par>
                                <p:cTn id="217" presetID="10" presetClass="exit" presetSubtype="0" fill="hold" nodeType="clickEffect">
                                  <p:stCondLst>
                                    <p:cond delay="0"/>
                                  </p:stCondLst>
                                  <p:childTnLst>
                                    <p:animEffect transition="out" filter="fade">
                                      <p:cBhvr>
                                        <p:cTn id="218" dur="10"/>
                                        <p:tgtEl>
                                          <p:spTgt spid="72"/>
                                        </p:tgtEl>
                                      </p:cBhvr>
                                    </p:animEffect>
                                    <p:set>
                                      <p:cBhvr>
                                        <p:cTn id="219" dur="1" fill="hold">
                                          <p:stCondLst>
                                            <p:cond delay="9"/>
                                          </p:stCondLst>
                                        </p:cTn>
                                        <p:tgtEl>
                                          <p:spTgt spid="72"/>
                                        </p:tgtEl>
                                        <p:attrNameLst>
                                          <p:attrName>style.visibility</p:attrName>
                                        </p:attrNameLst>
                                      </p:cBhvr>
                                      <p:to>
                                        <p:strVal val="hidden"/>
                                      </p:to>
                                    </p:set>
                                  </p:childTnLst>
                                </p:cTn>
                              </p:par>
                              <p:par>
                                <p:cTn id="220" presetID="3" presetClass="mediacall" presetSubtype="0" fill="hold" nodeType="withEffect">
                                  <p:stCondLst>
                                    <p:cond delay="0"/>
                                  </p:stCondLst>
                                  <p:childTnLst>
                                    <p:cmd type="call" cmd="stop">
                                      <p:cBhvr>
                                        <p:cTn id="221" dur="1" fill="hold"/>
                                        <p:tgtEl>
                                          <p:spTgt spid="93"/>
                                        </p:tgtEl>
                                      </p:cBhvr>
                                    </p:cmd>
                                  </p:childTnLst>
                                </p:cTn>
                              </p:par>
                            </p:childTnLst>
                          </p:cTn>
                        </p:par>
                      </p:childTnLst>
                    </p:cTn>
                  </p:par>
                  <p:par>
                    <p:cTn id="222" fill="hold">
                      <p:stCondLst>
                        <p:cond delay="indefinite"/>
                      </p:stCondLst>
                      <p:childTnLst>
                        <p:par>
                          <p:cTn id="223" fill="hold">
                            <p:stCondLst>
                              <p:cond delay="0"/>
                            </p:stCondLst>
                            <p:childTnLst>
                              <p:par>
                                <p:cTn id="224" presetID="10" presetClass="exit" presetSubtype="0" fill="hold" nodeType="clickEffect">
                                  <p:stCondLst>
                                    <p:cond delay="0"/>
                                  </p:stCondLst>
                                  <p:childTnLst>
                                    <p:animEffect transition="out" filter="fade">
                                      <p:cBhvr>
                                        <p:cTn id="225" dur="10"/>
                                        <p:tgtEl>
                                          <p:spTgt spid="73"/>
                                        </p:tgtEl>
                                      </p:cBhvr>
                                    </p:animEffect>
                                    <p:set>
                                      <p:cBhvr>
                                        <p:cTn id="226" dur="1" fill="hold">
                                          <p:stCondLst>
                                            <p:cond delay="9"/>
                                          </p:stCondLst>
                                        </p:cTn>
                                        <p:tgtEl>
                                          <p:spTgt spid="73"/>
                                        </p:tgtEl>
                                        <p:attrNameLst>
                                          <p:attrName>style.visibility</p:attrName>
                                        </p:attrNameLst>
                                      </p:cBhvr>
                                      <p:to>
                                        <p:strVal val="hidden"/>
                                      </p:to>
                                    </p:set>
                                  </p:childTnLst>
                                </p:cTn>
                              </p:par>
                              <p:par>
                                <p:cTn id="227" presetID="3" presetClass="mediacall" presetSubtype="0" fill="hold" nodeType="withEffect">
                                  <p:stCondLst>
                                    <p:cond delay="0"/>
                                  </p:stCondLst>
                                  <p:childTnLst>
                                    <p:cmd type="call" cmd="stop">
                                      <p:cBhvr>
                                        <p:cTn id="228" dur="1" fill="hold"/>
                                        <p:tgtEl>
                                          <p:spTgt spid="93"/>
                                        </p:tgtEl>
                                      </p:cBhvr>
                                    </p:cmd>
                                  </p:childTnLst>
                                </p:cTn>
                              </p:par>
                            </p:childTnLst>
                          </p:cTn>
                        </p:par>
                      </p:childTnLst>
                    </p:cTn>
                  </p:par>
                  <p:par>
                    <p:cTn id="229" fill="hold">
                      <p:stCondLst>
                        <p:cond delay="indefinite"/>
                      </p:stCondLst>
                      <p:childTnLst>
                        <p:par>
                          <p:cTn id="230" fill="hold">
                            <p:stCondLst>
                              <p:cond delay="0"/>
                            </p:stCondLst>
                            <p:childTnLst>
                              <p:par>
                                <p:cTn id="231" presetID="10" presetClass="exit" presetSubtype="0" fill="hold" nodeType="clickEffect">
                                  <p:stCondLst>
                                    <p:cond delay="0"/>
                                  </p:stCondLst>
                                  <p:childTnLst>
                                    <p:animEffect transition="out" filter="fade">
                                      <p:cBhvr>
                                        <p:cTn id="232" dur="10"/>
                                        <p:tgtEl>
                                          <p:spTgt spid="74"/>
                                        </p:tgtEl>
                                      </p:cBhvr>
                                    </p:animEffect>
                                    <p:set>
                                      <p:cBhvr>
                                        <p:cTn id="233" dur="1" fill="hold">
                                          <p:stCondLst>
                                            <p:cond delay="9"/>
                                          </p:stCondLst>
                                        </p:cTn>
                                        <p:tgtEl>
                                          <p:spTgt spid="74"/>
                                        </p:tgtEl>
                                        <p:attrNameLst>
                                          <p:attrName>style.visibility</p:attrName>
                                        </p:attrNameLst>
                                      </p:cBhvr>
                                      <p:to>
                                        <p:strVal val="hidden"/>
                                      </p:to>
                                    </p:set>
                                  </p:childTnLst>
                                </p:cTn>
                              </p:par>
                              <p:par>
                                <p:cTn id="234" presetID="3" presetClass="mediacall" presetSubtype="0" fill="hold" nodeType="withEffect">
                                  <p:stCondLst>
                                    <p:cond delay="0"/>
                                  </p:stCondLst>
                                  <p:childTnLst>
                                    <p:cmd type="call" cmd="stop">
                                      <p:cBhvr>
                                        <p:cTn id="235" dur="1" fill="hold"/>
                                        <p:tgtEl>
                                          <p:spTgt spid="93"/>
                                        </p:tgtEl>
                                      </p:cBhvr>
                                    </p:cmd>
                                  </p:childTnLst>
                                </p:cTn>
                              </p:par>
                            </p:childTnLst>
                          </p:cTn>
                        </p:par>
                      </p:childTnLst>
                    </p:cTn>
                  </p:par>
                  <p:par>
                    <p:cTn id="236" fill="hold">
                      <p:stCondLst>
                        <p:cond delay="indefinite"/>
                      </p:stCondLst>
                      <p:childTnLst>
                        <p:par>
                          <p:cTn id="237" fill="hold">
                            <p:stCondLst>
                              <p:cond delay="0"/>
                            </p:stCondLst>
                            <p:childTnLst>
                              <p:par>
                                <p:cTn id="238" presetID="10" presetClass="exit" presetSubtype="0" fill="hold" nodeType="clickEffect">
                                  <p:stCondLst>
                                    <p:cond delay="0"/>
                                  </p:stCondLst>
                                  <p:childTnLst>
                                    <p:animEffect transition="out" filter="fade">
                                      <p:cBhvr>
                                        <p:cTn id="239" dur="10"/>
                                        <p:tgtEl>
                                          <p:spTgt spid="75"/>
                                        </p:tgtEl>
                                      </p:cBhvr>
                                    </p:animEffect>
                                    <p:set>
                                      <p:cBhvr>
                                        <p:cTn id="240" dur="1" fill="hold">
                                          <p:stCondLst>
                                            <p:cond delay="9"/>
                                          </p:stCondLst>
                                        </p:cTn>
                                        <p:tgtEl>
                                          <p:spTgt spid="75"/>
                                        </p:tgtEl>
                                        <p:attrNameLst>
                                          <p:attrName>style.visibility</p:attrName>
                                        </p:attrNameLst>
                                      </p:cBhvr>
                                      <p:to>
                                        <p:strVal val="hidden"/>
                                      </p:to>
                                    </p:set>
                                  </p:childTnLst>
                                </p:cTn>
                              </p:par>
                              <p:par>
                                <p:cTn id="241" presetID="3" presetClass="mediacall" presetSubtype="0" fill="hold" nodeType="withEffect">
                                  <p:stCondLst>
                                    <p:cond delay="0"/>
                                  </p:stCondLst>
                                  <p:childTnLst>
                                    <p:cmd type="call" cmd="stop">
                                      <p:cBhvr>
                                        <p:cTn id="242" dur="1" fill="hold"/>
                                        <p:tgtEl>
                                          <p:spTgt spid="93"/>
                                        </p:tgtEl>
                                      </p:cBhvr>
                                    </p:cmd>
                                  </p:childTnLst>
                                </p:cTn>
                              </p:par>
                            </p:childTnLst>
                          </p:cTn>
                        </p:par>
                      </p:childTnLst>
                    </p:cTn>
                  </p:par>
                  <p:par>
                    <p:cTn id="243" fill="hold">
                      <p:stCondLst>
                        <p:cond delay="indefinite"/>
                      </p:stCondLst>
                      <p:childTnLst>
                        <p:par>
                          <p:cTn id="244" fill="hold">
                            <p:stCondLst>
                              <p:cond delay="0"/>
                            </p:stCondLst>
                            <p:childTnLst>
                              <p:par>
                                <p:cTn id="245" presetID="10" presetClass="exit" presetSubtype="0" fill="hold" nodeType="clickEffect">
                                  <p:stCondLst>
                                    <p:cond delay="0"/>
                                  </p:stCondLst>
                                  <p:childTnLst>
                                    <p:animEffect transition="out" filter="fade">
                                      <p:cBhvr>
                                        <p:cTn id="246" dur="10"/>
                                        <p:tgtEl>
                                          <p:spTgt spid="76"/>
                                        </p:tgtEl>
                                      </p:cBhvr>
                                    </p:animEffect>
                                    <p:set>
                                      <p:cBhvr>
                                        <p:cTn id="247" dur="1" fill="hold">
                                          <p:stCondLst>
                                            <p:cond delay="9"/>
                                          </p:stCondLst>
                                        </p:cTn>
                                        <p:tgtEl>
                                          <p:spTgt spid="76"/>
                                        </p:tgtEl>
                                        <p:attrNameLst>
                                          <p:attrName>style.visibility</p:attrName>
                                        </p:attrNameLst>
                                      </p:cBhvr>
                                      <p:to>
                                        <p:strVal val="hidden"/>
                                      </p:to>
                                    </p:set>
                                  </p:childTnLst>
                                </p:cTn>
                              </p:par>
                              <p:par>
                                <p:cTn id="248" presetID="3" presetClass="mediacall" presetSubtype="0" fill="hold" nodeType="withEffect">
                                  <p:stCondLst>
                                    <p:cond delay="0"/>
                                  </p:stCondLst>
                                  <p:childTnLst>
                                    <p:cmd type="call" cmd="stop">
                                      <p:cBhvr>
                                        <p:cTn id="249" dur="1" fill="hold"/>
                                        <p:tgtEl>
                                          <p:spTgt spid="93"/>
                                        </p:tgtEl>
                                      </p:cBhvr>
                                    </p:cmd>
                                  </p:childTnLst>
                                </p:cTn>
                              </p:par>
                            </p:childTnLst>
                          </p:cTn>
                        </p:par>
                      </p:childTnLst>
                    </p:cTn>
                  </p:par>
                  <p:par>
                    <p:cTn id="250" fill="hold">
                      <p:stCondLst>
                        <p:cond delay="indefinite"/>
                      </p:stCondLst>
                      <p:childTnLst>
                        <p:par>
                          <p:cTn id="251" fill="hold">
                            <p:stCondLst>
                              <p:cond delay="0"/>
                            </p:stCondLst>
                            <p:childTnLst>
                              <p:par>
                                <p:cTn id="252" presetID="10" presetClass="exit" presetSubtype="0" fill="hold" nodeType="clickEffect">
                                  <p:stCondLst>
                                    <p:cond delay="0"/>
                                  </p:stCondLst>
                                  <p:childTnLst>
                                    <p:animEffect transition="out" filter="fade">
                                      <p:cBhvr>
                                        <p:cTn id="253" dur="10"/>
                                        <p:tgtEl>
                                          <p:spTgt spid="77"/>
                                        </p:tgtEl>
                                      </p:cBhvr>
                                    </p:animEffect>
                                    <p:set>
                                      <p:cBhvr>
                                        <p:cTn id="254" dur="1" fill="hold">
                                          <p:stCondLst>
                                            <p:cond delay="9"/>
                                          </p:stCondLst>
                                        </p:cTn>
                                        <p:tgtEl>
                                          <p:spTgt spid="77"/>
                                        </p:tgtEl>
                                        <p:attrNameLst>
                                          <p:attrName>style.visibility</p:attrName>
                                        </p:attrNameLst>
                                      </p:cBhvr>
                                      <p:to>
                                        <p:strVal val="hidden"/>
                                      </p:to>
                                    </p:set>
                                  </p:childTnLst>
                                </p:cTn>
                              </p:par>
                              <p:par>
                                <p:cTn id="255" presetID="3" presetClass="mediacall" presetSubtype="0" fill="hold" nodeType="withEffect">
                                  <p:stCondLst>
                                    <p:cond delay="0"/>
                                  </p:stCondLst>
                                  <p:childTnLst>
                                    <p:cmd type="call" cmd="stop">
                                      <p:cBhvr>
                                        <p:cTn id="256" dur="1" fill="hold"/>
                                        <p:tgtEl>
                                          <p:spTgt spid="93"/>
                                        </p:tgtEl>
                                      </p:cBhvr>
                                    </p:cmd>
                                  </p:childTnLst>
                                </p:cTn>
                              </p:par>
                            </p:childTnLst>
                          </p:cTn>
                        </p:par>
                      </p:childTnLst>
                    </p:cTn>
                  </p:par>
                  <p:par>
                    <p:cTn id="257" fill="hold">
                      <p:stCondLst>
                        <p:cond delay="indefinite"/>
                      </p:stCondLst>
                      <p:childTnLst>
                        <p:par>
                          <p:cTn id="258" fill="hold">
                            <p:stCondLst>
                              <p:cond delay="0"/>
                            </p:stCondLst>
                            <p:childTnLst>
                              <p:par>
                                <p:cTn id="259" presetID="10" presetClass="exit" presetSubtype="0" fill="hold" nodeType="clickEffect">
                                  <p:stCondLst>
                                    <p:cond delay="0"/>
                                  </p:stCondLst>
                                  <p:childTnLst>
                                    <p:animEffect transition="out" filter="fade">
                                      <p:cBhvr>
                                        <p:cTn id="260" dur="10"/>
                                        <p:tgtEl>
                                          <p:spTgt spid="78"/>
                                        </p:tgtEl>
                                      </p:cBhvr>
                                    </p:animEffect>
                                    <p:set>
                                      <p:cBhvr>
                                        <p:cTn id="261" dur="1" fill="hold">
                                          <p:stCondLst>
                                            <p:cond delay="9"/>
                                          </p:stCondLst>
                                        </p:cTn>
                                        <p:tgtEl>
                                          <p:spTgt spid="78"/>
                                        </p:tgtEl>
                                        <p:attrNameLst>
                                          <p:attrName>style.visibility</p:attrName>
                                        </p:attrNameLst>
                                      </p:cBhvr>
                                      <p:to>
                                        <p:strVal val="hidden"/>
                                      </p:to>
                                    </p:set>
                                  </p:childTnLst>
                                </p:cTn>
                              </p:par>
                              <p:par>
                                <p:cTn id="262" presetID="3" presetClass="mediacall" presetSubtype="0" fill="hold" nodeType="withEffect">
                                  <p:stCondLst>
                                    <p:cond delay="0"/>
                                  </p:stCondLst>
                                  <p:childTnLst>
                                    <p:cmd type="call" cmd="stop">
                                      <p:cBhvr>
                                        <p:cTn id="263" dur="1" fill="hold"/>
                                        <p:tgtEl>
                                          <p:spTgt spid="93"/>
                                        </p:tgtEl>
                                      </p:cBhvr>
                                    </p:cmd>
                                  </p:childTnLst>
                                </p:cTn>
                              </p:par>
                            </p:childTnLst>
                          </p:cTn>
                        </p:par>
                      </p:childTnLst>
                    </p:cTn>
                  </p:par>
                  <p:par>
                    <p:cTn id="264" fill="hold">
                      <p:stCondLst>
                        <p:cond delay="indefinite"/>
                      </p:stCondLst>
                      <p:childTnLst>
                        <p:par>
                          <p:cTn id="265" fill="hold">
                            <p:stCondLst>
                              <p:cond delay="0"/>
                            </p:stCondLst>
                            <p:childTnLst>
                              <p:par>
                                <p:cTn id="266" presetID="10" presetClass="exit" presetSubtype="0" fill="hold" nodeType="clickEffect">
                                  <p:stCondLst>
                                    <p:cond delay="0"/>
                                  </p:stCondLst>
                                  <p:childTnLst>
                                    <p:animEffect transition="out" filter="fade">
                                      <p:cBhvr>
                                        <p:cTn id="267" dur="10"/>
                                        <p:tgtEl>
                                          <p:spTgt spid="79"/>
                                        </p:tgtEl>
                                      </p:cBhvr>
                                    </p:animEffect>
                                    <p:set>
                                      <p:cBhvr>
                                        <p:cTn id="268" dur="1" fill="hold">
                                          <p:stCondLst>
                                            <p:cond delay="9"/>
                                          </p:stCondLst>
                                        </p:cTn>
                                        <p:tgtEl>
                                          <p:spTgt spid="79"/>
                                        </p:tgtEl>
                                        <p:attrNameLst>
                                          <p:attrName>style.visibility</p:attrName>
                                        </p:attrNameLst>
                                      </p:cBhvr>
                                      <p:to>
                                        <p:strVal val="hidden"/>
                                      </p:to>
                                    </p:set>
                                  </p:childTnLst>
                                </p:cTn>
                              </p:par>
                              <p:par>
                                <p:cTn id="269" presetID="3" presetClass="mediacall" presetSubtype="0" fill="hold" nodeType="withEffect">
                                  <p:stCondLst>
                                    <p:cond delay="0"/>
                                  </p:stCondLst>
                                  <p:childTnLst>
                                    <p:cmd type="call" cmd="stop">
                                      <p:cBhvr>
                                        <p:cTn id="270" dur="1" fill="hold"/>
                                        <p:tgtEl>
                                          <p:spTgt spid="93"/>
                                        </p:tgtEl>
                                      </p:cBhvr>
                                    </p:cmd>
                                  </p:childTnLst>
                                </p:cTn>
                              </p:par>
                            </p:childTnLst>
                          </p:cTn>
                        </p:par>
                      </p:childTnLst>
                    </p:cTn>
                  </p:par>
                  <p:par>
                    <p:cTn id="271" fill="hold">
                      <p:stCondLst>
                        <p:cond delay="indefinite"/>
                      </p:stCondLst>
                      <p:childTnLst>
                        <p:par>
                          <p:cTn id="272" fill="hold">
                            <p:stCondLst>
                              <p:cond delay="0"/>
                            </p:stCondLst>
                            <p:childTnLst>
                              <p:par>
                                <p:cTn id="273" presetID="10" presetClass="exit" presetSubtype="0" fill="hold" nodeType="clickEffect">
                                  <p:stCondLst>
                                    <p:cond delay="0"/>
                                  </p:stCondLst>
                                  <p:childTnLst>
                                    <p:animEffect transition="out" filter="fade">
                                      <p:cBhvr>
                                        <p:cTn id="274" dur="10"/>
                                        <p:tgtEl>
                                          <p:spTgt spid="80"/>
                                        </p:tgtEl>
                                      </p:cBhvr>
                                    </p:animEffect>
                                    <p:set>
                                      <p:cBhvr>
                                        <p:cTn id="275" dur="1" fill="hold">
                                          <p:stCondLst>
                                            <p:cond delay="9"/>
                                          </p:stCondLst>
                                        </p:cTn>
                                        <p:tgtEl>
                                          <p:spTgt spid="80"/>
                                        </p:tgtEl>
                                        <p:attrNameLst>
                                          <p:attrName>style.visibility</p:attrName>
                                        </p:attrNameLst>
                                      </p:cBhvr>
                                      <p:to>
                                        <p:strVal val="hidden"/>
                                      </p:to>
                                    </p:set>
                                  </p:childTnLst>
                                </p:cTn>
                              </p:par>
                              <p:par>
                                <p:cTn id="276" presetID="3" presetClass="mediacall" presetSubtype="0" fill="hold" nodeType="withEffect">
                                  <p:stCondLst>
                                    <p:cond delay="0"/>
                                  </p:stCondLst>
                                  <p:childTnLst>
                                    <p:cmd type="call" cmd="stop">
                                      <p:cBhvr>
                                        <p:cTn id="277" dur="1" fill="hold"/>
                                        <p:tgtEl>
                                          <p:spTgt spid="93"/>
                                        </p:tgtEl>
                                      </p:cBhvr>
                                    </p:cmd>
                                  </p:childTnLst>
                                </p:cTn>
                              </p:par>
                            </p:childTnLst>
                          </p:cTn>
                        </p:par>
                      </p:childTnLst>
                    </p:cTn>
                  </p:par>
                  <p:par>
                    <p:cTn id="278" fill="hold">
                      <p:stCondLst>
                        <p:cond delay="indefinite"/>
                      </p:stCondLst>
                      <p:childTnLst>
                        <p:par>
                          <p:cTn id="279" fill="hold">
                            <p:stCondLst>
                              <p:cond delay="0"/>
                            </p:stCondLst>
                            <p:childTnLst>
                              <p:par>
                                <p:cTn id="280" presetID="10" presetClass="exit" presetSubtype="0" fill="hold" nodeType="clickEffect">
                                  <p:stCondLst>
                                    <p:cond delay="0"/>
                                  </p:stCondLst>
                                  <p:childTnLst>
                                    <p:animEffect transition="out" filter="fade">
                                      <p:cBhvr>
                                        <p:cTn id="281" dur="10"/>
                                        <p:tgtEl>
                                          <p:spTgt spid="81"/>
                                        </p:tgtEl>
                                      </p:cBhvr>
                                    </p:animEffect>
                                    <p:set>
                                      <p:cBhvr>
                                        <p:cTn id="282" dur="1" fill="hold">
                                          <p:stCondLst>
                                            <p:cond delay="9"/>
                                          </p:stCondLst>
                                        </p:cTn>
                                        <p:tgtEl>
                                          <p:spTgt spid="81"/>
                                        </p:tgtEl>
                                        <p:attrNameLst>
                                          <p:attrName>style.visibility</p:attrName>
                                        </p:attrNameLst>
                                      </p:cBhvr>
                                      <p:to>
                                        <p:strVal val="hidden"/>
                                      </p:to>
                                    </p:set>
                                  </p:childTnLst>
                                </p:cTn>
                              </p:par>
                              <p:par>
                                <p:cTn id="283" presetID="3" presetClass="mediacall" presetSubtype="0" fill="hold" nodeType="withEffect">
                                  <p:stCondLst>
                                    <p:cond delay="0"/>
                                  </p:stCondLst>
                                  <p:childTnLst>
                                    <p:cmd type="call" cmd="stop">
                                      <p:cBhvr>
                                        <p:cTn id="284" dur="1" fill="hold"/>
                                        <p:tgtEl>
                                          <p:spTgt spid="93"/>
                                        </p:tgtEl>
                                      </p:cBhvr>
                                    </p:cmd>
                                  </p:childTnLst>
                                </p:cTn>
                              </p:par>
                            </p:childTnLst>
                          </p:cTn>
                        </p:par>
                      </p:childTnLst>
                    </p:cTn>
                  </p:par>
                  <p:par>
                    <p:cTn id="285" fill="hold">
                      <p:stCondLst>
                        <p:cond delay="indefinite"/>
                      </p:stCondLst>
                      <p:childTnLst>
                        <p:par>
                          <p:cTn id="286" fill="hold">
                            <p:stCondLst>
                              <p:cond delay="0"/>
                            </p:stCondLst>
                            <p:childTnLst>
                              <p:par>
                                <p:cTn id="287" presetID="10" presetClass="exit" presetSubtype="0" fill="hold" nodeType="clickEffect">
                                  <p:stCondLst>
                                    <p:cond delay="0"/>
                                  </p:stCondLst>
                                  <p:childTnLst>
                                    <p:animEffect transition="out" filter="fade">
                                      <p:cBhvr>
                                        <p:cTn id="288" dur="10"/>
                                        <p:tgtEl>
                                          <p:spTgt spid="82"/>
                                        </p:tgtEl>
                                      </p:cBhvr>
                                    </p:animEffect>
                                    <p:set>
                                      <p:cBhvr>
                                        <p:cTn id="289" dur="1" fill="hold">
                                          <p:stCondLst>
                                            <p:cond delay="9"/>
                                          </p:stCondLst>
                                        </p:cTn>
                                        <p:tgtEl>
                                          <p:spTgt spid="82"/>
                                        </p:tgtEl>
                                        <p:attrNameLst>
                                          <p:attrName>style.visibility</p:attrName>
                                        </p:attrNameLst>
                                      </p:cBhvr>
                                      <p:to>
                                        <p:strVal val="hidden"/>
                                      </p:to>
                                    </p:set>
                                  </p:childTnLst>
                                </p:cTn>
                              </p:par>
                              <p:par>
                                <p:cTn id="290" presetID="3" presetClass="mediacall" presetSubtype="0" fill="hold" nodeType="withEffect">
                                  <p:stCondLst>
                                    <p:cond delay="0"/>
                                  </p:stCondLst>
                                  <p:childTnLst>
                                    <p:cmd type="call" cmd="stop">
                                      <p:cBhvr>
                                        <p:cTn id="291" dur="1" fill="hold"/>
                                        <p:tgtEl>
                                          <p:spTgt spid="93"/>
                                        </p:tgtEl>
                                      </p:cBhvr>
                                    </p:cmd>
                                  </p:childTnLst>
                                </p:cTn>
                              </p:par>
                            </p:childTnLst>
                          </p:cTn>
                        </p:par>
                      </p:childTnLst>
                    </p:cTn>
                  </p:par>
                  <p:par>
                    <p:cTn id="292" fill="hold">
                      <p:stCondLst>
                        <p:cond delay="indefinite"/>
                      </p:stCondLst>
                      <p:childTnLst>
                        <p:par>
                          <p:cTn id="293" fill="hold">
                            <p:stCondLst>
                              <p:cond delay="0"/>
                            </p:stCondLst>
                            <p:childTnLst>
                              <p:par>
                                <p:cTn id="294" presetID="10" presetClass="exit" presetSubtype="0" fill="hold" nodeType="clickEffect">
                                  <p:stCondLst>
                                    <p:cond delay="0"/>
                                  </p:stCondLst>
                                  <p:childTnLst>
                                    <p:animEffect transition="out" filter="fade">
                                      <p:cBhvr>
                                        <p:cTn id="295" dur="10"/>
                                        <p:tgtEl>
                                          <p:spTgt spid="83"/>
                                        </p:tgtEl>
                                      </p:cBhvr>
                                    </p:animEffect>
                                    <p:set>
                                      <p:cBhvr>
                                        <p:cTn id="296" dur="1" fill="hold">
                                          <p:stCondLst>
                                            <p:cond delay="9"/>
                                          </p:stCondLst>
                                        </p:cTn>
                                        <p:tgtEl>
                                          <p:spTgt spid="83"/>
                                        </p:tgtEl>
                                        <p:attrNameLst>
                                          <p:attrName>style.visibility</p:attrName>
                                        </p:attrNameLst>
                                      </p:cBhvr>
                                      <p:to>
                                        <p:strVal val="hidden"/>
                                      </p:to>
                                    </p:set>
                                  </p:childTnLst>
                                </p:cTn>
                              </p:par>
                              <p:par>
                                <p:cTn id="297" presetID="3" presetClass="mediacall" presetSubtype="0" fill="hold" nodeType="withEffect">
                                  <p:stCondLst>
                                    <p:cond delay="0"/>
                                  </p:stCondLst>
                                  <p:childTnLst>
                                    <p:cmd type="call" cmd="stop">
                                      <p:cBhvr>
                                        <p:cTn id="298" dur="1" fill="hold"/>
                                        <p:tgtEl>
                                          <p:spTgt spid="93"/>
                                        </p:tgtEl>
                                      </p:cBhvr>
                                    </p:cmd>
                                  </p:childTnLst>
                                </p:cTn>
                              </p:par>
                            </p:childTnLst>
                          </p:cTn>
                        </p:par>
                      </p:childTnLst>
                    </p:cTn>
                  </p:par>
                  <p:par>
                    <p:cTn id="299" fill="hold">
                      <p:stCondLst>
                        <p:cond delay="indefinite"/>
                      </p:stCondLst>
                      <p:childTnLst>
                        <p:par>
                          <p:cTn id="300" fill="hold">
                            <p:stCondLst>
                              <p:cond delay="0"/>
                            </p:stCondLst>
                            <p:childTnLst>
                              <p:par>
                                <p:cTn id="301" presetID="10" presetClass="exit" presetSubtype="0" fill="hold" nodeType="clickEffect">
                                  <p:stCondLst>
                                    <p:cond delay="0"/>
                                  </p:stCondLst>
                                  <p:childTnLst>
                                    <p:animEffect transition="out" filter="fade">
                                      <p:cBhvr>
                                        <p:cTn id="302" dur="10"/>
                                        <p:tgtEl>
                                          <p:spTgt spid="84"/>
                                        </p:tgtEl>
                                      </p:cBhvr>
                                    </p:animEffect>
                                    <p:set>
                                      <p:cBhvr>
                                        <p:cTn id="303" dur="1" fill="hold">
                                          <p:stCondLst>
                                            <p:cond delay="9"/>
                                          </p:stCondLst>
                                        </p:cTn>
                                        <p:tgtEl>
                                          <p:spTgt spid="84"/>
                                        </p:tgtEl>
                                        <p:attrNameLst>
                                          <p:attrName>style.visibility</p:attrName>
                                        </p:attrNameLst>
                                      </p:cBhvr>
                                      <p:to>
                                        <p:strVal val="hidden"/>
                                      </p:to>
                                    </p:set>
                                  </p:childTnLst>
                                </p:cTn>
                              </p:par>
                              <p:par>
                                <p:cTn id="304" presetID="3" presetClass="mediacall" presetSubtype="0" fill="hold" nodeType="withEffect">
                                  <p:stCondLst>
                                    <p:cond delay="0"/>
                                  </p:stCondLst>
                                  <p:childTnLst>
                                    <p:cmd type="call" cmd="stop">
                                      <p:cBhvr>
                                        <p:cTn id="305" dur="1" fill="hold"/>
                                        <p:tgtEl>
                                          <p:spTgt spid="93"/>
                                        </p:tgtEl>
                                      </p:cBhvr>
                                    </p:cmd>
                                  </p:childTnLst>
                                </p:cTn>
                              </p:par>
                            </p:childTnLst>
                          </p:cTn>
                        </p:par>
                      </p:childTnLst>
                    </p:cTn>
                  </p:par>
                  <p:par>
                    <p:cTn id="306" fill="hold">
                      <p:stCondLst>
                        <p:cond delay="indefinite"/>
                      </p:stCondLst>
                      <p:childTnLst>
                        <p:par>
                          <p:cTn id="307" fill="hold">
                            <p:stCondLst>
                              <p:cond delay="0"/>
                            </p:stCondLst>
                            <p:childTnLst>
                              <p:par>
                                <p:cTn id="308" presetID="10" presetClass="exit" presetSubtype="0" fill="hold" nodeType="clickEffect">
                                  <p:stCondLst>
                                    <p:cond delay="0"/>
                                  </p:stCondLst>
                                  <p:childTnLst>
                                    <p:animEffect transition="out" filter="fade">
                                      <p:cBhvr>
                                        <p:cTn id="309" dur="10"/>
                                        <p:tgtEl>
                                          <p:spTgt spid="85"/>
                                        </p:tgtEl>
                                      </p:cBhvr>
                                    </p:animEffect>
                                    <p:set>
                                      <p:cBhvr>
                                        <p:cTn id="310" dur="1" fill="hold">
                                          <p:stCondLst>
                                            <p:cond delay="9"/>
                                          </p:stCondLst>
                                        </p:cTn>
                                        <p:tgtEl>
                                          <p:spTgt spid="85"/>
                                        </p:tgtEl>
                                        <p:attrNameLst>
                                          <p:attrName>style.visibility</p:attrName>
                                        </p:attrNameLst>
                                      </p:cBhvr>
                                      <p:to>
                                        <p:strVal val="hidden"/>
                                      </p:to>
                                    </p:set>
                                  </p:childTnLst>
                                </p:cTn>
                              </p:par>
                              <p:par>
                                <p:cTn id="311" presetID="3" presetClass="mediacall" presetSubtype="0" fill="hold" nodeType="withEffect">
                                  <p:stCondLst>
                                    <p:cond delay="0"/>
                                  </p:stCondLst>
                                  <p:childTnLst>
                                    <p:cmd type="call" cmd="stop">
                                      <p:cBhvr>
                                        <p:cTn id="312" dur="1" fill="hold"/>
                                        <p:tgtEl>
                                          <p:spTgt spid="93"/>
                                        </p:tgtEl>
                                      </p:cBhvr>
                                    </p:cmd>
                                  </p:childTnLst>
                                </p:cTn>
                              </p:par>
                            </p:childTnLst>
                          </p:cTn>
                        </p:par>
                      </p:childTnLst>
                    </p:cTn>
                  </p:par>
                  <p:par>
                    <p:cTn id="313" fill="hold">
                      <p:stCondLst>
                        <p:cond delay="indefinite"/>
                      </p:stCondLst>
                      <p:childTnLst>
                        <p:par>
                          <p:cTn id="314" fill="hold">
                            <p:stCondLst>
                              <p:cond delay="0"/>
                            </p:stCondLst>
                            <p:childTnLst>
                              <p:par>
                                <p:cTn id="315" presetID="10" presetClass="exit" presetSubtype="0" fill="hold" nodeType="clickEffect">
                                  <p:stCondLst>
                                    <p:cond delay="0"/>
                                  </p:stCondLst>
                                  <p:childTnLst>
                                    <p:animEffect transition="out" filter="fade">
                                      <p:cBhvr>
                                        <p:cTn id="316" dur="10"/>
                                        <p:tgtEl>
                                          <p:spTgt spid="86"/>
                                        </p:tgtEl>
                                      </p:cBhvr>
                                    </p:animEffect>
                                    <p:set>
                                      <p:cBhvr>
                                        <p:cTn id="317" dur="1" fill="hold">
                                          <p:stCondLst>
                                            <p:cond delay="9"/>
                                          </p:stCondLst>
                                        </p:cTn>
                                        <p:tgtEl>
                                          <p:spTgt spid="86"/>
                                        </p:tgtEl>
                                        <p:attrNameLst>
                                          <p:attrName>style.visibility</p:attrName>
                                        </p:attrNameLst>
                                      </p:cBhvr>
                                      <p:to>
                                        <p:strVal val="hidden"/>
                                      </p:to>
                                    </p:set>
                                  </p:childTnLst>
                                </p:cTn>
                              </p:par>
                              <p:par>
                                <p:cTn id="318" presetID="3" presetClass="mediacall" presetSubtype="0" fill="hold" nodeType="withEffect">
                                  <p:stCondLst>
                                    <p:cond delay="0"/>
                                  </p:stCondLst>
                                  <p:childTnLst>
                                    <p:cmd type="call" cmd="stop">
                                      <p:cBhvr>
                                        <p:cTn id="319" dur="1" fill="hold"/>
                                        <p:tgtEl>
                                          <p:spTgt spid="93"/>
                                        </p:tgtEl>
                                      </p:cBhvr>
                                    </p:cmd>
                                  </p:childTnLst>
                                </p:cTn>
                              </p:par>
                            </p:childTnLst>
                          </p:cTn>
                        </p:par>
                      </p:childTnLst>
                    </p:cTn>
                  </p:par>
                  <p:par>
                    <p:cTn id="320" fill="hold">
                      <p:stCondLst>
                        <p:cond delay="indefinite"/>
                      </p:stCondLst>
                      <p:childTnLst>
                        <p:par>
                          <p:cTn id="321" fill="hold">
                            <p:stCondLst>
                              <p:cond delay="0"/>
                            </p:stCondLst>
                            <p:childTnLst>
                              <p:par>
                                <p:cTn id="322" presetID="10" presetClass="exit" presetSubtype="0" fill="hold" nodeType="clickEffect">
                                  <p:stCondLst>
                                    <p:cond delay="0"/>
                                  </p:stCondLst>
                                  <p:childTnLst>
                                    <p:animEffect transition="out" filter="fade">
                                      <p:cBhvr>
                                        <p:cTn id="323" dur="10"/>
                                        <p:tgtEl>
                                          <p:spTgt spid="87"/>
                                        </p:tgtEl>
                                      </p:cBhvr>
                                    </p:animEffect>
                                    <p:set>
                                      <p:cBhvr>
                                        <p:cTn id="324" dur="1" fill="hold">
                                          <p:stCondLst>
                                            <p:cond delay="9"/>
                                          </p:stCondLst>
                                        </p:cTn>
                                        <p:tgtEl>
                                          <p:spTgt spid="87"/>
                                        </p:tgtEl>
                                        <p:attrNameLst>
                                          <p:attrName>style.visibility</p:attrName>
                                        </p:attrNameLst>
                                      </p:cBhvr>
                                      <p:to>
                                        <p:strVal val="hidden"/>
                                      </p:to>
                                    </p:set>
                                  </p:childTnLst>
                                </p:cTn>
                              </p:par>
                              <p:par>
                                <p:cTn id="325" presetID="3" presetClass="mediacall" presetSubtype="0" fill="hold" nodeType="withEffect">
                                  <p:stCondLst>
                                    <p:cond delay="0"/>
                                  </p:stCondLst>
                                  <p:childTnLst>
                                    <p:cmd type="call" cmd="stop">
                                      <p:cBhvr>
                                        <p:cTn id="326" dur="1" fill="hold"/>
                                        <p:tgtEl>
                                          <p:spTgt spid="93"/>
                                        </p:tgtEl>
                                      </p:cBhvr>
                                    </p:cmd>
                                  </p:childTnLst>
                                </p:cTn>
                              </p:par>
                            </p:childTnLst>
                          </p:cTn>
                        </p:par>
                      </p:childTnLst>
                    </p:cTn>
                  </p:par>
                  <p:par>
                    <p:cTn id="327" fill="hold">
                      <p:stCondLst>
                        <p:cond delay="indefinite"/>
                      </p:stCondLst>
                      <p:childTnLst>
                        <p:par>
                          <p:cTn id="328" fill="hold">
                            <p:stCondLst>
                              <p:cond delay="0"/>
                            </p:stCondLst>
                            <p:childTnLst>
                              <p:par>
                                <p:cTn id="329" presetID="10" presetClass="exit" presetSubtype="0" fill="hold" nodeType="clickEffect">
                                  <p:stCondLst>
                                    <p:cond delay="0"/>
                                  </p:stCondLst>
                                  <p:childTnLst>
                                    <p:animEffect transition="out" filter="fade">
                                      <p:cBhvr>
                                        <p:cTn id="330" dur="10"/>
                                        <p:tgtEl>
                                          <p:spTgt spid="88"/>
                                        </p:tgtEl>
                                      </p:cBhvr>
                                    </p:animEffect>
                                    <p:set>
                                      <p:cBhvr>
                                        <p:cTn id="331" dur="1" fill="hold">
                                          <p:stCondLst>
                                            <p:cond delay="9"/>
                                          </p:stCondLst>
                                        </p:cTn>
                                        <p:tgtEl>
                                          <p:spTgt spid="88"/>
                                        </p:tgtEl>
                                        <p:attrNameLst>
                                          <p:attrName>style.visibility</p:attrName>
                                        </p:attrNameLst>
                                      </p:cBhvr>
                                      <p:to>
                                        <p:strVal val="hidden"/>
                                      </p:to>
                                    </p:set>
                                  </p:childTnLst>
                                </p:cTn>
                              </p:par>
                              <p:par>
                                <p:cTn id="332" presetID="3" presetClass="mediacall" presetSubtype="0" fill="hold" nodeType="withEffect">
                                  <p:stCondLst>
                                    <p:cond delay="0"/>
                                  </p:stCondLst>
                                  <p:childTnLst>
                                    <p:cmd type="call" cmd="stop">
                                      <p:cBhvr>
                                        <p:cTn id="333" dur="1" fill="hold"/>
                                        <p:tgtEl>
                                          <p:spTgt spid="93"/>
                                        </p:tgtEl>
                                      </p:cBhvr>
                                    </p:cmd>
                                  </p:childTnLst>
                                </p:cTn>
                              </p:par>
                            </p:childTnLst>
                          </p:cTn>
                        </p:par>
                      </p:childTnLst>
                    </p:cTn>
                  </p:par>
                  <p:par>
                    <p:cTn id="334" fill="hold">
                      <p:stCondLst>
                        <p:cond delay="indefinite"/>
                      </p:stCondLst>
                      <p:childTnLst>
                        <p:par>
                          <p:cTn id="335" fill="hold">
                            <p:stCondLst>
                              <p:cond delay="0"/>
                            </p:stCondLst>
                            <p:childTnLst>
                              <p:par>
                                <p:cTn id="336" presetID="10" presetClass="exit" presetSubtype="0" fill="hold" nodeType="clickEffect">
                                  <p:stCondLst>
                                    <p:cond delay="0"/>
                                  </p:stCondLst>
                                  <p:childTnLst>
                                    <p:animEffect transition="out" filter="fade">
                                      <p:cBhvr>
                                        <p:cTn id="337" dur="10"/>
                                        <p:tgtEl>
                                          <p:spTgt spid="89"/>
                                        </p:tgtEl>
                                      </p:cBhvr>
                                    </p:animEffect>
                                    <p:set>
                                      <p:cBhvr>
                                        <p:cTn id="338" dur="1" fill="hold">
                                          <p:stCondLst>
                                            <p:cond delay="9"/>
                                          </p:stCondLst>
                                        </p:cTn>
                                        <p:tgtEl>
                                          <p:spTgt spid="89"/>
                                        </p:tgtEl>
                                        <p:attrNameLst>
                                          <p:attrName>style.visibility</p:attrName>
                                        </p:attrNameLst>
                                      </p:cBhvr>
                                      <p:to>
                                        <p:strVal val="hidden"/>
                                      </p:to>
                                    </p:set>
                                  </p:childTnLst>
                                </p:cTn>
                              </p:par>
                              <p:par>
                                <p:cTn id="339" presetID="3" presetClass="mediacall" presetSubtype="0" fill="hold" nodeType="withEffect">
                                  <p:stCondLst>
                                    <p:cond delay="0"/>
                                  </p:stCondLst>
                                  <p:childTnLst>
                                    <p:cmd type="call" cmd="stop">
                                      <p:cBhvr>
                                        <p:cTn id="340" dur="1" fill="hold"/>
                                        <p:tgtEl>
                                          <p:spTgt spid="93"/>
                                        </p:tgtEl>
                                      </p:cBhvr>
                                    </p:cmd>
                                  </p:childTnLst>
                                </p:cTn>
                              </p:par>
                            </p:childTnLst>
                          </p:cTn>
                        </p:par>
                      </p:childTnLst>
                    </p:cTn>
                  </p:par>
                  <p:par>
                    <p:cTn id="341" fill="hold">
                      <p:stCondLst>
                        <p:cond delay="indefinite"/>
                      </p:stCondLst>
                      <p:childTnLst>
                        <p:par>
                          <p:cTn id="342" fill="hold">
                            <p:stCondLst>
                              <p:cond delay="0"/>
                            </p:stCondLst>
                            <p:childTnLst>
                              <p:par>
                                <p:cTn id="343" presetID="10" presetClass="exit" presetSubtype="0" fill="hold" nodeType="clickEffect">
                                  <p:stCondLst>
                                    <p:cond delay="0"/>
                                  </p:stCondLst>
                                  <p:childTnLst>
                                    <p:animEffect transition="out" filter="fade">
                                      <p:cBhvr>
                                        <p:cTn id="344" dur="10"/>
                                        <p:tgtEl>
                                          <p:spTgt spid="90"/>
                                        </p:tgtEl>
                                      </p:cBhvr>
                                    </p:animEffect>
                                    <p:set>
                                      <p:cBhvr>
                                        <p:cTn id="345" dur="1" fill="hold">
                                          <p:stCondLst>
                                            <p:cond delay="9"/>
                                          </p:stCondLst>
                                        </p:cTn>
                                        <p:tgtEl>
                                          <p:spTgt spid="90"/>
                                        </p:tgtEl>
                                        <p:attrNameLst>
                                          <p:attrName>style.visibility</p:attrName>
                                        </p:attrNameLst>
                                      </p:cBhvr>
                                      <p:to>
                                        <p:strVal val="hidden"/>
                                      </p:to>
                                    </p:set>
                                  </p:childTnLst>
                                </p:cTn>
                              </p:par>
                              <p:par>
                                <p:cTn id="346" presetID="3" presetClass="mediacall" presetSubtype="0" fill="hold" nodeType="withEffect">
                                  <p:stCondLst>
                                    <p:cond delay="0"/>
                                  </p:stCondLst>
                                  <p:childTnLst>
                                    <p:cmd type="call" cmd="stop">
                                      <p:cBhvr>
                                        <p:cTn id="347" dur="1" fill="hold"/>
                                        <p:tgtEl>
                                          <p:spTgt spid="93"/>
                                        </p:tgtEl>
                                      </p:cBhvr>
                                    </p:cmd>
                                  </p:childTnLst>
                                </p:cTn>
                              </p:par>
                            </p:childTnLst>
                          </p:cTn>
                        </p:par>
                      </p:childTnLst>
                    </p:cTn>
                  </p:par>
                  <p:par>
                    <p:cTn id="348" fill="hold">
                      <p:stCondLst>
                        <p:cond delay="indefinite"/>
                      </p:stCondLst>
                      <p:childTnLst>
                        <p:par>
                          <p:cTn id="349" fill="hold">
                            <p:stCondLst>
                              <p:cond delay="0"/>
                            </p:stCondLst>
                            <p:childTnLst>
                              <p:par>
                                <p:cTn id="350" presetID="10" presetClass="exit" presetSubtype="0" fill="hold" nodeType="clickEffect">
                                  <p:stCondLst>
                                    <p:cond delay="0"/>
                                  </p:stCondLst>
                                  <p:childTnLst>
                                    <p:animEffect transition="out" filter="fade">
                                      <p:cBhvr>
                                        <p:cTn id="351" dur="10"/>
                                        <p:tgtEl>
                                          <p:spTgt spid="91"/>
                                        </p:tgtEl>
                                      </p:cBhvr>
                                    </p:animEffect>
                                    <p:set>
                                      <p:cBhvr>
                                        <p:cTn id="352" dur="1" fill="hold">
                                          <p:stCondLst>
                                            <p:cond delay="9"/>
                                          </p:stCondLst>
                                        </p:cTn>
                                        <p:tgtEl>
                                          <p:spTgt spid="91"/>
                                        </p:tgtEl>
                                        <p:attrNameLst>
                                          <p:attrName>style.visibility</p:attrName>
                                        </p:attrNameLst>
                                      </p:cBhvr>
                                      <p:to>
                                        <p:strVal val="hidden"/>
                                      </p:to>
                                    </p:set>
                                  </p:childTnLst>
                                </p:cTn>
                              </p:par>
                              <p:par>
                                <p:cTn id="353" presetID="3" presetClass="mediacall" presetSubtype="0" fill="hold" nodeType="withEffect">
                                  <p:stCondLst>
                                    <p:cond delay="0"/>
                                  </p:stCondLst>
                                  <p:childTnLst>
                                    <p:cmd type="call" cmd="stop">
                                      <p:cBhvr>
                                        <p:cTn id="354" dur="1" fill="hold"/>
                                        <p:tgtEl>
                                          <p:spTgt spid="93"/>
                                        </p:tgtEl>
                                      </p:cBhvr>
                                    </p:cmd>
                                  </p:childTnLst>
                                </p:cTn>
                              </p:par>
                            </p:childTnLst>
                          </p:cTn>
                        </p:par>
                      </p:childTnLst>
                    </p:cTn>
                  </p:par>
                  <p:par>
                    <p:cTn id="355" fill="hold">
                      <p:stCondLst>
                        <p:cond delay="indefinite"/>
                      </p:stCondLst>
                      <p:childTnLst>
                        <p:par>
                          <p:cTn id="356" fill="hold">
                            <p:stCondLst>
                              <p:cond delay="0"/>
                            </p:stCondLst>
                            <p:childTnLst>
                              <p:par>
                                <p:cTn id="357" presetID="10" presetClass="exit" presetSubtype="0" fill="hold" nodeType="clickEffect">
                                  <p:stCondLst>
                                    <p:cond delay="0"/>
                                  </p:stCondLst>
                                  <p:childTnLst>
                                    <p:animEffect transition="out" filter="fade">
                                      <p:cBhvr>
                                        <p:cTn id="358" dur="10"/>
                                        <p:tgtEl>
                                          <p:spTgt spid="92"/>
                                        </p:tgtEl>
                                      </p:cBhvr>
                                    </p:animEffect>
                                    <p:set>
                                      <p:cBhvr>
                                        <p:cTn id="359" dur="1" fill="hold">
                                          <p:stCondLst>
                                            <p:cond delay="9"/>
                                          </p:stCondLst>
                                        </p:cTn>
                                        <p:tgtEl>
                                          <p:spTgt spid="92"/>
                                        </p:tgtEl>
                                        <p:attrNameLst>
                                          <p:attrName>style.visibility</p:attrName>
                                        </p:attrNameLst>
                                      </p:cBhvr>
                                      <p:to>
                                        <p:strVal val="hidden"/>
                                      </p:to>
                                    </p:set>
                                  </p:childTnLst>
                                </p:cTn>
                              </p:par>
                              <p:par>
                                <p:cTn id="360" presetID="3" presetClass="mediacall" presetSubtype="0" fill="hold" nodeType="withEffect">
                                  <p:stCondLst>
                                    <p:cond delay="0"/>
                                  </p:stCondLst>
                                  <p:childTnLst>
                                    <p:cmd type="call" cmd="stop">
                                      <p:cBhvr>
                                        <p:cTn id="361" dur="1" fill="hold"/>
                                        <p:tgtEl>
                                          <p:spTgt spid="9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2" restart="whenNotActive" fill="hold" evtFilter="cancelBubble" nodeType="interactiveSeq">
                <p:stCondLst>
                  <p:cond evt="onClick" delay="0">
                    <p:tgtEl>
                      <p:spTgt spid="42"/>
                    </p:tgtEl>
                  </p:cond>
                </p:stCondLst>
                <p:endSync evt="end" delay="0">
                  <p:rtn val="all"/>
                </p:endSync>
                <p:childTnLst>
                  <p:par>
                    <p:cTn id="363" fill="hold">
                      <p:stCondLst>
                        <p:cond delay="0"/>
                      </p:stCondLst>
                      <p:childTnLst>
                        <p:par>
                          <p:cTn id="364" fill="hold">
                            <p:stCondLst>
                              <p:cond delay="0"/>
                            </p:stCondLst>
                            <p:childTnLst>
                              <p:par>
                                <p:cTn id="365" presetID="30" presetClass="emph" presetSubtype="0" fill="hold" nodeType="clickEffect">
                                  <p:stCondLst>
                                    <p:cond delay="0"/>
                                  </p:stCondLst>
                                  <p:childTnLst>
                                    <p:animClr clrSpc="hsl" dir="cw">
                                      <p:cBhvr override="childStyle">
                                        <p:cTn id="366" dur="500" fill="hold"/>
                                        <p:tgtEl>
                                          <p:spTgt spid="42"/>
                                        </p:tgtEl>
                                        <p:attrNameLst>
                                          <p:attrName>style.color</p:attrName>
                                        </p:attrNameLst>
                                      </p:cBhvr>
                                      <p:by>
                                        <p:hsl h="0" s="12549" l="25098"/>
                                      </p:by>
                                    </p:animClr>
                                    <p:animClr clrSpc="hsl" dir="cw">
                                      <p:cBhvr>
                                        <p:cTn id="367" dur="500" fill="hold"/>
                                        <p:tgtEl>
                                          <p:spTgt spid="42"/>
                                        </p:tgtEl>
                                        <p:attrNameLst>
                                          <p:attrName>fillcolor</p:attrName>
                                        </p:attrNameLst>
                                      </p:cBhvr>
                                      <p:by>
                                        <p:hsl h="0" s="12549" l="25098"/>
                                      </p:by>
                                    </p:animClr>
                                    <p:animClr clrSpc="hsl" dir="cw">
                                      <p:cBhvr>
                                        <p:cTn id="368" dur="500" fill="hold"/>
                                        <p:tgtEl>
                                          <p:spTgt spid="42"/>
                                        </p:tgtEl>
                                        <p:attrNameLst>
                                          <p:attrName>stroke.color</p:attrName>
                                        </p:attrNameLst>
                                      </p:cBhvr>
                                      <p:by>
                                        <p:hsl h="0" s="12549" l="25098"/>
                                      </p:by>
                                    </p:animClr>
                                    <p:set>
                                      <p:cBhvr>
                                        <p:cTn id="369" dur="500" fill="hold"/>
                                        <p:tgtEl>
                                          <p:spTgt spid="42"/>
                                        </p:tgtEl>
                                        <p:attrNameLst>
                                          <p:attrName>fill.type</p:attrName>
                                        </p:attrNameLst>
                                      </p:cBhvr>
                                      <p:to>
                                        <p:strVal val="solid"/>
                                      </p:to>
                                    </p:set>
                                  </p:childTnLst>
                                </p:cTn>
                              </p:par>
                              <p:par>
                                <p:cTn id="370" presetID="8" presetClass="emph" presetSubtype="0" repeatCount="indefinite" fill="hold" nodeType="withEffect">
                                  <p:stCondLst>
                                    <p:cond delay="0"/>
                                  </p:stCondLst>
                                  <p:endCondLst>
                                    <p:cond evt="onNext" delay="0">
                                      <p:tgtEl>
                                        <p:sldTgt/>
                                      </p:tgtEl>
                                    </p:cond>
                                  </p:endCondLst>
                                  <p:childTnLst>
                                    <p:animRot by="21600000">
                                      <p:cBhvr>
                                        <p:cTn id="371" dur="500" fill="hold"/>
                                        <p:tgtEl>
                                          <p:spTgt spid="3"/>
                                        </p:tgtEl>
                                        <p:attrNameLst>
                                          <p:attrName>r</p:attrName>
                                        </p:attrNameLst>
                                      </p:cBhvr>
                                    </p:animRot>
                                  </p:childTnLst>
                                </p:cTn>
                              </p:par>
                              <p:par>
                                <p:cTn id="372" presetID="1" presetClass="mediacall" presetSubtype="0" fill="hold" nodeType="withEffect">
                                  <p:stCondLst>
                                    <p:cond delay="0"/>
                                  </p:stCondLst>
                                  <p:childTnLst>
                                    <p:cmd type="call" cmd="playFrom(0.0)">
                                      <p:cBhvr>
                                        <p:cTn id="373" dur="30406" fill="hold"/>
                                        <p:tgtEl>
                                          <p:spTgt spid="93"/>
                                        </p:tgtEl>
                                      </p:cBhvr>
                                    </p:cmd>
                                  </p:childTnLst>
                                </p:cTn>
                              </p:par>
                            </p:childTnLst>
                          </p:cTn>
                        </p:par>
                      </p:childTnLst>
                    </p:cTn>
                  </p:par>
                </p:childTnLst>
              </p:cTn>
              <p:nextCondLst>
                <p:cond evt="onClick" delay="0">
                  <p:tgtEl>
                    <p:spTgt spid="42"/>
                  </p:tgtEl>
                </p:cond>
              </p:nextCondLst>
            </p:seq>
            <p:audio>
              <p:cMediaNode vol="80000">
                <p:cTn id="374" repeatCount="indefinite" fill="hold" display="0">
                  <p:stCondLst>
                    <p:cond delay="indefinite"/>
                  </p:stCondLst>
                  <p:endCondLst>
                    <p:cond evt="onStopAudio" delay="0">
                      <p:tgtEl>
                        <p:sldTgt/>
                      </p:tgtEl>
                    </p:cond>
                    <p:cond evt="onNext" delay="0">
                      <p:tgtEl>
                        <p:sldTgt/>
                      </p:tgtEl>
                    </p:cond>
                  </p:endCondLst>
                </p:cTn>
                <p:tgtEl>
                  <p:spTgt spid="93"/>
                </p:tgtEl>
              </p:cMediaNode>
            </p:audio>
            <p:audio>
              <p:cMediaNode vol="80000">
                <p:cTn id="375" fill="hold" display="0">
                  <p:stCondLst>
                    <p:cond delay="indefinite"/>
                  </p:stCondLst>
                  <p:endCondLst>
                    <p:cond evt="onStopAudio" delay="0">
                      <p:tgtEl>
                        <p:sldTgt/>
                      </p:tgtEl>
                    </p:cond>
                  </p:endCondLst>
                </p:cTn>
                <p:tgtEl>
                  <p:spTgt spid="97"/>
                </p:tgtEl>
              </p:cMediaNode>
            </p:audio>
          </p:childTnLst>
        </p:cTn>
      </p:par>
    </p:tnLst>
    <p:bldLst>
      <p:bldP spid="9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10" name="Picture 21">
            <a:extLst>
              <a:ext uri="{FF2B5EF4-FFF2-40B4-BE49-F238E27FC236}">
                <a16:creationId xmlns:a16="http://schemas.microsoft.com/office/drawing/2014/main" xmlns="" id="{3BAED61F-A530-4591-F118-10F144DC757D}"/>
              </a:ext>
            </a:extLst>
          </p:cNvPr>
          <p:cNvPicPr>
            <a:picLocks noChangeAspect="1"/>
          </p:cNvPicPr>
          <p:nvPr/>
        </p:nvPicPr>
        <p:blipFill>
          <a:blip r:embed="rId4"/>
          <a:srcRect/>
          <a:stretch>
            <a:fillRect/>
          </a:stretch>
        </p:blipFill>
        <p:spPr>
          <a:xfrm flipH="1">
            <a:off x="1147193" y="614866"/>
            <a:ext cx="3062909" cy="6045215"/>
          </a:xfrm>
          <a:prstGeom prst="rect">
            <a:avLst/>
          </a:prstGeom>
        </p:spPr>
      </p:pic>
      <p:grpSp>
        <p:nvGrpSpPr>
          <p:cNvPr id="37" name="Group 36">
            <a:extLst>
              <a:ext uri="{FF2B5EF4-FFF2-40B4-BE49-F238E27FC236}">
                <a16:creationId xmlns:a16="http://schemas.microsoft.com/office/drawing/2014/main" xmlns="" id="{4DE28C13-7BF6-C826-CAD8-DAF0FA0FD96F}"/>
              </a:ext>
            </a:extLst>
          </p:cNvPr>
          <p:cNvGrpSpPr/>
          <p:nvPr/>
        </p:nvGrpSpPr>
        <p:grpSpPr>
          <a:xfrm>
            <a:off x="4210102" y="-109953"/>
            <a:ext cx="7549758" cy="5578268"/>
            <a:chOff x="4294213" y="85355"/>
            <a:chExt cx="7549758" cy="5578268"/>
          </a:xfrm>
        </p:grpSpPr>
        <p:grpSp>
          <p:nvGrpSpPr>
            <p:cNvPr id="13" name="Group 12">
              <a:extLst>
                <a:ext uri="{FF2B5EF4-FFF2-40B4-BE49-F238E27FC236}">
                  <a16:creationId xmlns:a16="http://schemas.microsoft.com/office/drawing/2014/main" xmlns="" id="{7608F0D5-DF11-9D42-D36B-474D4FFA7DFE}"/>
                </a:ext>
              </a:extLst>
            </p:cNvPr>
            <p:cNvGrpSpPr/>
            <p:nvPr/>
          </p:nvGrpSpPr>
          <p:grpSpPr>
            <a:xfrm>
              <a:off x="4294213" y="1611322"/>
              <a:ext cx="7375374" cy="4052301"/>
              <a:chOff x="1462568" y="964746"/>
              <a:chExt cx="8064432" cy="4918849"/>
            </a:xfrm>
          </p:grpSpPr>
          <p:grpSp>
            <p:nvGrpSpPr>
              <p:cNvPr id="14" name="Group 13">
                <a:extLst>
                  <a:ext uri="{FF2B5EF4-FFF2-40B4-BE49-F238E27FC236}">
                    <a16:creationId xmlns:a16="http://schemas.microsoft.com/office/drawing/2014/main" xmlns="" id="{0F668B05-2873-9B88-FE28-00624B113269}"/>
                  </a:ext>
                </a:extLst>
              </p:cNvPr>
              <p:cNvGrpSpPr/>
              <p:nvPr/>
            </p:nvGrpSpPr>
            <p:grpSpPr>
              <a:xfrm>
                <a:off x="1462568" y="974404"/>
                <a:ext cx="8064432" cy="4909191"/>
                <a:chOff x="2337509" y="692955"/>
                <a:chExt cx="8064432" cy="4909191"/>
              </a:xfrm>
            </p:grpSpPr>
            <p:sp>
              <p:nvSpPr>
                <p:cNvPr id="32" name="Rounded Rectangle 35">
                  <a:extLst>
                    <a:ext uri="{FF2B5EF4-FFF2-40B4-BE49-F238E27FC236}">
                      <a16:creationId xmlns:a16="http://schemas.microsoft.com/office/drawing/2014/main" xmlns="" id="{0BD4FD09-7325-1649-29A1-680BA7732505}"/>
                    </a:ext>
                  </a:extLst>
                </p:cNvPr>
                <p:cNvSpPr/>
                <p:nvPr/>
              </p:nvSpPr>
              <p:spPr>
                <a:xfrm>
                  <a:off x="2337509" y="692955"/>
                  <a:ext cx="8064432" cy="4909191"/>
                </a:xfrm>
                <a:prstGeom prst="roundRect">
                  <a:avLst>
                    <a:gd name="adj" fmla="val 7547"/>
                  </a:avLst>
                </a:prstGeom>
                <a:solidFill>
                  <a:srgbClr val="E0FB9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3" name="Rounded Rectangle 53">
                  <a:extLst>
                    <a:ext uri="{FF2B5EF4-FFF2-40B4-BE49-F238E27FC236}">
                      <a16:creationId xmlns:a16="http://schemas.microsoft.com/office/drawing/2014/main" xmlns="" id="{0C314FBA-1CF6-4492-B8B6-BF3C39FEDE1B}"/>
                    </a:ext>
                  </a:extLst>
                </p:cNvPr>
                <p:cNvSpPr/>
                <p:nvPr/>
              </p:nvSpPr>
              <p:spPr>
                <a:xfrm>
                  <a:off x="2546158" y="942583"/>
                  <a:ext cx="7676535" cy="4304752"/>
                </a:xfrm>
                <a:prstGeom prst="roundRect">
                  <a:avLst>
                    <a:gd name="adj" fmla="val 75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xmlns="" id="{338FCFCD-DB75-007E-91E1-68B1E29A3089}"/>
                  </a:ext>
                </a:extLst>
              </p:cNvPr>
              <p:cNvGrpSpPr/>
              <p:nvPr/>
            </p:nvGrpSpPr>
            <p:grpSpPr>
              <a:xfrm rot="5400000">
                <a:off x="5127612" y="-1791430"/>
                <a:ext cx="655709" cy="6168062"/>
                <a:chOff x="323528" y="735556"/>
                <a:chExt cx="432048" cy="3672388"/>
              </a:xfrm>
              <a:solidFill>
                <a:srgbClr val="91C908"/>
              </a:solidFill>
            </p:grpSpPr>
            <p:sp>
              <p:nvSpPr>
                <p:cNvPr id="16" name="Oval 15">
                  <a:extLst>
                    <a:ext uri="{FF2B5EF4-FFF2-40B4-BE49-F238E27FC236}">
                      <a16:creationId xmlns:a16="http://schemas.microsoft.com/office/drawing/2014/main" xmlns="" id="{861748A2-A370-200A-4793-056D30547A64}"/>
                    </a:ext>
                  </a:extLst>
                </p:cNvPr>
                <p:cNvSpPr/>
                <p:nvPr/>
              </p:nvSpPr>
              <p:spPr>
                <a:xfrm>
                  <a:off x="575576" y="73555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xmlns="" id="{D7C4EE93-AF6E-DE63-E88F-3F772C4F99C9}"/>
                    </a:ext>
                  </a:extLst>
                </p:cNvPr>
                <p:cNvSpPr/>
                <p:nvPr/>
              </p:nvSpPr>
              <p:spPr>
                <a:xfrm>
                  <a:off x="575576" y="3219832"/>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xmlns="" id="{C2361DCB-0A49-736E-EF27-6298F914A778}"/>
                    </a:ext>
                  </a:extLst>
                </p:cNvPr>
                <p:cNvSpPr/>
                <p:nvPr/>
              </p:nvSpPr>
              <p:spPr>
                <a:xfrm>
                  <a:off x="575576" y="271577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xmlns="" id="{E85C6834-D197-DC54-A416-D2DEC2629250}"/>
                    </a:ext>
                  </a:extLst>
                </p:cNvPr>
                <p:cNvSpPr/>
                <p:nvPr/>
              </p:nvSpPr>
              <p:spPr>
                <a:xfrm>
                  <a:off x="575576" y="2211720"/>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xmlns="" id="{4BCBC46A-9B37-4B03-F76D-C287F0711B90}"/>
                    </a:ext>
                  </a:extLst>
                </p:cNvPr>
                <p:cNvSpPr/>
                <p:nvPr/>
              </p:nvSpPr>
              <p:spPr>
                <a:xfrm>
                  <a:off x="575576" y="1723743"/>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xmlns="" id="{E6B38BFF-14C5-FB89-3C5B-0EE453EFA7C1}"/>
                    </a:ext>
                  </a:extLst>
                </p:cNvPr>
                <p:cNvSpPr/>
                <p:nvPr/>
              </p:nvSpPr>
              <p:spPr>
                <a:xfrm>
                  <a:off x="575576" y="120360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xmlns="" id="{47BBAE6C-579D-E0B7-8D21-15B27A521DDE}"/>
                    </a:ext>
                  </a:extLst>
                </p:cNvPr>
                <p:cNvSpPr/>
                <p:nvPr/>
              </p:nvSpPr>
              <p:spPr>
                <a:xfrm>
                  <a:off x="575576" y="4227944"/>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xmlns="" id="{5D2BF6EE-4DA6-8654-652A-8FF75EE0B9E3}"/>
                    </a:ext>
                  </a:extLst>
                </p:cNvPr>
                <p:cNvSpPr/>
                <p:nvPr/>
              </p:nvSpPr>
              <p:spPr>
                <a:xfrm>
                  <a:off x="575576" y="372388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ounded Rectangle 45">
                  <a:extLst>
                    <a:ext uri="{FF2B5EF4-FFF2-40B4-BE49-F238E27FC236}">
                      <a16:creationId xmlns:a16="http://schemas.microsoft.com/office/drawing/2014/main" xmlns="" id="{C29AB41B-D679-B18E-EFBE-2A54D87A08BA}"/>
                    </a:ext>
                  </a:extLst>
                </p:cNvPr>
                <p:cNvSpPr/>
                <p:nvPr/>
              </p:nvSpPr>
              <p:spPr>
                <a:xfrm>
                  <a:off x="323528" y="789556"/>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Rounded Rectangle 46">
                  <a:extLst>
                    <a:ext uri="{FF2B5EF4-FFF2-40B4-BE49-F238E27FC236}">
                      <a16:creationId xmlns:a16="http://schemas.microsoft.com/office/drawing/2014/main" xmlns="" id="{29210933-6573-4D81-456C-9E3C3180E8E1}"/>
                    </a:ext>
                  </a:extLst>
                </p:cNvPr>
                <p:cNvSpPr/>
                <p:nvPr/>
              </p:nvSpPr>
              <p:spPr>
                <a:xfrm>
                  <a:off x="323528" y="125760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Rounded Rectangle 47">
                  <a:extLst>
                    <a:ext uri="{FF2B5EF4-FFF2-40B4-BE49-F238E27FC236}">
                      <a16:creationId xmlns:a16="http://schemas.microsoft.com/office/drawing/2014/main" xmlns="" id="{05654CBB-DB93-87FA-178F-9CF19AA12A6F}"/>
                    </a:ext>
                  </a:extLst>
                </p:cNvPr>
                <p:cNvSpPr/>
                <p:nvPr/>
              </p:nvSpPr>
              <p:spPr>
                <a:xfrm>
                  <a:off x="323528" y="1777743"/>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Rounded Rectangle 48">
                  <a:extLst>
                    <a:ext uri="{FF2B5EF4-FFF2-40B4-BE49-F238E27FC236}">
                      <a16:creationId xmlns:a16="http://schemas.microsoft.com/office/drawing/2014/main" xmlns="" id="{E78FAAF7-5B59-E6DB-747B-2E2DEAFEF064}"/>
                    </a:ext>
                  </a:extLst>
                </p:cNvPr>
                <p:cNvSpPr/>
                <p:nvPr/>
              </p:nvSpPr>
              <p:spPr>
                <a:xfrm>
                  <a:off x="323528" y="2265720"/>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8" name="Rounded Rectangle 49">
                  <a:extLst>
                    <a:ext uri="{FF2B5EF4-FFF2-40B4-BE49-F238E27FC236}">
                      <a16:creationId xmlns:a16="http://schemas.microsoft.com/office/drawing/2014/main" xmlns="" id="{4252F511-0E45-43CF-CF13-DA0775E41174}"/>
                    </a:ext>
                  </a:extLst>
                </p:cNvPr>
                <p:cNvSpPr/>
                <p:nvPr/>
              </p:nvSpPr>
              <p:spPr>
                <a:xfrm>
                  <a:off x="323528" y="2770559"/>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Rounded Rectangle 50">
                  <a:extLst>
                    <a:ext uri="{FF2B5EF4-FFF2-40B4-BE49-F238E27FC236}">
                      <a16:creationId xmlns:a16="http://schemas.microsoft.com/office/drawing/2014/main" xmlns="" id="{3B5B9A4B-449B-E876-F4B0-30610B5D9DC6}"/>
                    </a:ext>
                  </a:extLst>
                </p:cNvPr>
                <p:cNvSpPr/>
                <p:nvPr/>
              </p:nvSpPr>
              <p:spPr>
                <a:xfrm>
                  <a:off x="323528" y="3273832"/>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Rounded Rectangle 51">
                  <a:extLst>
                    <a:ext uri="{FF2B5EF4-FFF2-40B4-BE49-F238E27FC236}">
                      <a16:creationId xmlns:a16="http://schemas.microsoft.com/office/drawing/2014/main" xmlns="" id="{69EBD27D-08F4-3A97-B299-D01702ACE700}"/>
                    </a:ext>
                  </a:extLst>
                </p:cNvPr>
                <p:cNvSpPr/>
                <p:nvPr/>
              </p:nvSpPr>
              <p:spPr>
                <a:xfrm>
                  <a:off x="323528" y="377788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Rounded Rectangle 52">
                  <a:extLst>
                    <a:ext uri="{FF2B5EF4-FFF2-40B4-BE49-F238E27FC236}">
                      <a16:creationId xmlns:a16="http://schemas.microsoft.com/office/drawing/2014/main" xmlns="" id="{39C1B067-1AD8-8872-66B8-A0BAB94670FE}"/>
                    </a:ext>
                  </a:extLst>
                </p:cNvPr>
                <p:cNvSpPr/>
                <p:nvPr/>
              </p:nvSpPr>
              <p:spPr>
                <a:xfrm>
                  <a:off x="323528" y="4281944"/>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pic>
          <p:nvPicPr>
            <p:cNvPr id="36" name="Picture 35">
              <a:extLst>
                <a:ext uri="{FF2B5EF4-FFF2-40B4-BE49-F238E27FC236}">
                  <a16:creationId xmlns:a16="http://schemas.microsoft.com/office/drawing/2014/main" xmlns="" id="{75A2DD65-11EC-18AB-85A8-5C1BF82F4432}"/>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rot="20581877">
              <a:off x="9698369" y="85355"/>
              <a:ext cx="2145602" cy="2450561"/>
            </a:xfrm>
            <a:prstGeom prst="rect">
              <a:avLst/>
            </a:prstGeom>
          </p:spPr>
        </p:pic>
      </p:grpSp>
      <p:pic>
        <p:nvPicPr>
          <p:cNvPr id="2" name="Picture 1">
            <a:extLst>
              <a:ext uri="{FF2B5EF4-FFF2-40B4-BE49-F238E27FC236}">
                <a16:creationId xmlns:a16="http://schemas.microsoft.com/office/drawing/2014/main" xmlns="" id="{9EC21486-5377-5D07-1362-B3371657898D}"/>
              </a:ext>
            </a:extLst>
          </p:cNvPr>
          <p:cNvPicPr>
            <a:picLocks noChangeAspect="1"/>
          </p:cNvPicPr>
          <p:nvPr/>
        </p:nvPicPr>
        <p:blipFill>
          <a:blip r:embed="rId7"/>
          <a:stretch>
            <a:fillRect/>
          </a:stretch>
        </p:blipFill>
        <p:spPr>
          <a:xfrm>
            <a:off x="5175272" y="1699847"/>
            <a:ext cx="5346655" cy="4029805"/>
          </a:xfrm>
          <a:prstGeom prst="rect">
            <a:avLst/>
          </a:prstGeom>
        </p:spPr>
      </p:pic>
    </p:spTree>
    <p:extLst>
      <p:ext uri="{BB962C8B-B14F-4D97-AF65-F5344CB8AC3E}">
        <p14:creationId xmlns:p14="http://schemas.microsoft.com/office/powerpoint/2010/main" val="3008985772"/>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6352539-566A-46E5-BCCB-8304F5DA59D5}"/>
              </a:ext>
            </a:extLst>
          </p:cNvPr>
          <p:cNvSpPr txBox="1"/>
          <p:nvPr/>
        </p:nvSpPr>
        <p:spPr>
          <a:xfrm>
            <a:off x="2025748" y="2056880"/>
            <a:ext cx="8426548" cy="2308324"/>
          </a:xfrm>
          <a:prstGeom prst="rect">
            <a:avLst/>
          </a:prstGeom>
          <a:noFill/>
        </p:spPr>
        <p:txBody>
          <a:bodyPr wrap="square">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vi-VN" sz="4800" b="1" i="0" u="sng" strike="noStrike" kern="0" cap="none" spc="0" normalizeH="0" baseline="0" noProof="0" dirty="0">
                <a:ln>
                  <a:noFill/>
                </a:ln>
                <a:solidFill>
                  <a:srgbClr val="7030A0"/>
                </a:solidFill>
                <a:effectLst/>
                <a:uLnTx/>
                <a:uFillTx/>
                <a:latin typeface="Arial"/>
                <a:ea typeface="+mn-ea"/>
                <a:cs typeface="Arial"/>
                <a:sym typeface="Arial"/>
              </a:rPr>
              <a:t>Hoạt động 1: </a:t>
            </a:r>
            <a:r>
              <a:rPr kumimoji="0" lang="vi-VN" sz="4800" b="1" i="0" u="none" strike="noStrike" kern="0" cap="none" spc="0" normalizeH="0" baseline="0" noProof="0" dirty="0">
                <a:ln>
                  <a:noFill/>
                </a:ln>
                <a:solidFill>
                  <a:srgbClr val="7030A0"/>
                </a:solidFill>
                <a:effectLst/>
                <a:uLnTx/>
                <a:uFillTx/>
                <a:latin typeface="Arial"/>
                <a:ea typeface="+mn-ea"/>
                <a:cs typeface="Arial"/>
                <a:sym typeface="Arial"/>
              </a:rPr>
              <a:t>Chia sẻ với bạn về những việc em thường làm trong một ngày.</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2103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xmlns=""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xmlns="" id="{F1DABE4F-57F5-4F90-92C1-04792CEE6DB7}"/>
              </a:ext>
            </a:extLst>
          </p:cNvPr>
          <p:cNvSpPr/>
          <p:nvPr/>
        </p:nvSpPr>
        <p:spPr>
          <a:xfrm>
            <a:off x="323850" y="365760"/>
            <a:ext cx="11515725" cy="61302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xmlns="" id="{2358EAC1-8671-A989-4465-8D5E5808C347}"/>
              </a:ext>
            </a:extLst>
          </p:cNvPr>
          <p:cNvSpPr txBox="1"/>
          <p:nvPr/>
        </p:nvSpPr>
        <p:spPr>
          <a:xfrm>
            <a:off x="845586" y="295275"/>
            <a:ext cx="10068674" cy="1758613"/>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vi-VN" sz="4000" b="1" dirty="0">
                <a:solidFill>
                  <a:srgbClr val="002060"/>
                </a:solidFill>
                <a:latin typeface="Calibri" panose="020F0502020204030204" pitchFamily="34" charset="0"/>
                <a:cs typeface="Calibri" panose="020F0502020204030204" pitchFamily="34" charset="0"/>
              </a:rPr>
              <a:t>Em hãy viết những việc thường làm trong một ngày và thời gian em thực hiện những việc đó.</a:t>
            </a:r>
            <a:endParaRPr lang="en-US" sz="4000" b="1" i="1" dirty="0">
              <a:solidFill>
                <a:srgbClr val="002060"/>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xmlns="" id="{89F9C6DA-7669-D868-9D86-6E4A4697FD1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7778" y="2360294"/>
            <a:ext cx="6772472" cy="3516631"/>
          </a:xfrm>
          <a:prstGeom prst="rect">
            <a:avLst/>
          </a:prstGeom>
          <a:noFill/>
        </p:spPr>
      </p:pic>
    </p:spTree>
    <p:extLst>
      <p:ext uri="{BB962C8B-B14F-4D97-AF65-F5344CB8AC3E}">
        <p14:creationId xmlns:p14="http://schemas.microsoft.com/office/powerpoint/2010/main" val="232849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1_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TotalTime>
  <Words>765</Words>
  <Application>Microsoft Office PowerPoint</Application>
  <PresentationFormat>Custom</PresentationFormat>
  <Paragraphs>94</Paragraphs>
  <Slides>37</Slides>
  <Notes>8</Notes>
  <HiddenSlides>0</HiddenSlides>
  <MMClips>3</MMClips>
  <ScaleCrop>false</ScaleCrop>
  <HeadingPairs>
    <vt:vector size="4" baseType="variant">
      <vt:variant>
        <vt:lpstr>Theme</vt:lpstr>
      </vt:variant>
      <vt:variant>
        <vt:i4>10</vt:i4>
      </vt:variant>
      <vt:variant>
        <vt:lpstr>Slide Titles</vt:lpstr>
      </vt:variant>
      <vt:variant>
        <vt:i4>37</vt:i4>
      </vt:variant>
    </vt:vector>
  </HeadingPairs>
  <TitlesOfParts>
    <vt:vector size="47" baseType="lpstr">
      <vt:lpstr>3_Custom Design</vt:lpstr>
      <vt:lpstr>Custom Design</vt:lpstr>
      <vt:lpstr>4_Custom Design</vt:lpstr>
      <vt:lpstr>5_Custom Design</vt:lpstr>
      <vt:lpstr>6_Custom Design</vt:lpstr>
      <vt:lpstr>7_Custom Design</vt:lpstr>
      <vt:lpstr>1_Office 主题</vt:lpstr>
      <vt:lpstr>1_Office Theme</vt:lpstr>
      <vt:lpstr>8_Custom Design</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Hung</cp:lastModifiedBy>
  <cp:revision>33</cp:revision>
  <dcterms:created xsi:type="dcterms:W3CDTF">2023-07-26T09:38:04Z</dcterms:created>
  <dcterms:modified xsi:type="dcterms:W3CDTF">2023-08-11T02:39:18Z</dcterms:modified>
</cp:coreProperties>
</file>