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86" r:id="rId3"/>
    <p:sldId id="259" r:id="rId4"/>
    <p:sldId id="295" r:id="rId5"/>
    <p:sldId id="288" r:id="rId6"/>
    <p:sldId id="277" r:id="rId7"/>
    <p:sldId id="291" r:id="rId8"/>
    <p:sldId id="296" r:id="rId9"/>
    <p:sldId id="293" r:id="rId10"/>
    <p:sldId id="297" r:id="rId11"/>
    <p:sldId id="287" r:id="rId12"/>
    <p:sldId id="298" r:id="rId13"/>
    <p:sldId id="299" r:id="rId14"/>
    <p:sldId id="300" r:id="rId15"/>
    <p:sldId id="289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7CB31-B14F-46CD-92D5-A32119F0A8F3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62E4E-6E92-4811-84C7-40CBDD06D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56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c52ef24844_0_17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c52ef24844_0_17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c52ef24844_0_170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Google Shape;1495;gc52ef24844_0_170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215E-32AB-4A14-AF3E-D89C3B01E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758371-0091-4CC8-A152-A0FE738D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21DE1-D907-4DC1-99A1-776F1DD1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244BA-7FA3-4C11-ADAB-BFB15CF4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3433E-7195-40F9-9230-BD1597943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2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EC86-A591-409A-BF25-BBACE07D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1DB88C-E8BA-4C4A-A0D4-66CE0FB5E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6FB96-F342-426A-B9BA-C831E6AC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B0057-0D91-422F-BDD4-4F6BDAEA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91AEB-C9E2-45A3-811C-259D29C1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81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B89623-2F47-4D92-8206-AB9CF8EC2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95446-9694-4ACD-A800-8162C9F7E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A3E74-93A4-4DCA-A05A-392FF1D32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E6748-5E7A-42EA-9043-5D2E8B542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BB8D6-82A1-4A8A-981F-2CE111949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57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408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77" name="Google Shape;77;p4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" name="Google Shape;91;p4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92" name="Google Shape;92;p4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4" name="Google Shape;94;p4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4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4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4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4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4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" name="Google Shape;104;p4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4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40" lvl="1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964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6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6"/>
          <p:cNvGrpSpPr/>
          <p:nvPr/>
        </p:nvGrpSpPr>
        <p:grpSpPr>
          <a:xfrm>
            <a:off x="-434485" y="-296800"/>
            <a:ext cx="12690592" cy="10316157"/>
            <a:chOff x="-325864" y="-222600"/>
            <a:chExt cx="9517944" cy="7737118"/>
          </a:xfrm>
        </p:grpSpPr>
        <p:sp>
          <p:nvSpPr>
            <p:cNvPr id="147" name="Google Shape;147;p6"/>
            <p:cNvSpPr/>
            <p:nvPr/>
          </p:nvSpPr>
          <p:spPr>
            <a:xfrm flipH="1">
              <a:off x="5198413" y="392757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6"/>
            <p:cNvSpPr/>
            <p:nvPr/>
          </p:nvSpPr>
          <p:spPr>
            <a:xfrm flipH="1">
              <a:off x="797569" y="134034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6"/>
            <p:cNvSpPr/>
            <p:nvPr/>
          </p:nvSpPr>
          <p:spPr>
            <a:xfrm flipH="1">
              <a:off x="8364238" y="2445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6"/>
            <p:cNvSpPr/>
            <p:nvPr/>
          </p:nvSpPr>
          <p:spPr>
            <a:xfrm flipH="1">
              <a:off x="-177778" y="210468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6"/>
            <p:cNvSpPr/>
            <p:nvPr/>
          </p:nvSpPr>
          <p:spPr>
            <a:xfrm flipH="1">
              <a:off x="4029862" y="3520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8233981" y="5486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6"/>
            <p:cNvSpPr/>
            <p:nvPr/>
          </p:nvSpPr>
          <p:spPr>
            <a:xfrm flipH="1">
              <a:off x="-177898" y="3845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6"/>
            <p:cNvSpPr/>
            <p:nvPr/>
          </p:nvSpPr>
          <p:spPr>
            <a:xfrm flipH="1">
              <a:off x="-177871" y="4760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4604554" y="5541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2000741" y="6801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6"/>
            <p:cNvSpPr/>
            <p:nvPr/>
          </p:nvSpPr>
          <p:spPr>
            <a:xfrm flipH="1">
              <a:off x="387612" y="6797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-177798" y="5967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-317781" y="-68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6"/>
            <p:cNvSpPr/>
            <p:nvPr/>
          </p:nvSpPr>
          <p:spPr>
            <a:xfrm flipH="1">
              <a:off x="5196012" y="32036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1" name="Google Shape;161;p6"/>
            <p:cNvGrpSpPr/>
            <p:nvPr/>
          </p:nvGrpSpPr>
          <p:grpSpPr>
            <a:xfrm>
              <a:off x="-185781" y="-222600"/>
              <a:ext cx="9377821" cy="2147740"/>
              <a:chOff x="-185781" y="-222600"/>
              <a:chExt cx="9377821" cy="2147740"/>
            </a:xfrm>
          </p:grpSpPr>
          <p:sp>
            <p:nvSpPr>
              <p:cNvPr id="162" name="Google Shape;162;p6"/>
              <p:cNvSpPr/>
              <p:nvPr/>
            </p:nvSpPr>
            <p:spPr>
              <a:xfrm flipH="1">
                <a:off x="-177898" y="-150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 flipH="1">
                <a:off x="-185781" y="-222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4" name="Google Shape;164;p6"/>
            <p:cNvSpPr/>
            <p:nvPr/>
          </p:nvSpPr>
          <p:spPr>
            <a:xfrm flipH="1">
              <a:off x="824541" y="1267712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6"/>
            <p:cNvSpPr/>
            <p:nvPr/>
          </p:nvSpPr>
          <p:spPr>
            <a:xfrm flipH="1">
              <a:off x="8384687" y="2373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-185941" y="202793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4020138" y="3448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6"/>
            <p:cNvSpPr/>
            <p:nvPr/>
          </p:nvSpPr>
          <p:spPr>
            <a:xfrm flipH="1">
              <a:off x="-186021" y="3773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-185914" y="4687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718403" y="5469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6"/>
            <p:cNvSpPr/>
            <p:nvPr/>
          </p:nvSpPr>
          <p:spPr>
            <a:xfrm flipH="1">
              <a:off x="1991136" y="6729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6"/>
            <p:cNvSpPr/>
            <p:nvPr/>
          </p:nvSpPr>
          <p:spPr>
            <a:xfrm flipH="1">
              <a:off x="-185841" y="5894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 flipH="1">
              <a:off x="-325864" y="-120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4" name="Google Shape;174;p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40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4461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5525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623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3167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6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6"/>
          <p:cNvGrpSpPr/>
          <p:nvPr/>
        </p:nvGrpSpPr>
        <p:grpSpPr>
          <a:xfrm>
            <a:off x="-129685" y="-148283"/>
            <a:ext cx="12690592" cy="10316157"/>
            <a:chOff x="-97264" y="-111212"/>
            <a:chExt cx="9517944" cy="7737118"/>
          </a:xfrm>
        </p:grpSpPr>
        <p:sp>
          <p:nvSpPr>
            <p:cNvPr id="416" name="Google Shape;416;p16"/>
            <p:cNvSpPr/>
            <p:nvPr/>
          </p:nvSpPr>
          <p:spPr>
            <a:xfrm rot="10800000" flipH="1">
              <a:off x="-89101" y="6162298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6"/>
            <p:cNvSpPr/>
            <p:nvPr/>
          </p:nvSpPr>
          <p:spPr>
            <a:xfrm rot="10800000" flipH="1">
              <a:off x="-89221" y="4243086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6"/>
            <p:cNvSpPr/>
            <p:nvPr/>
          </p:nvSpPr>
          <p:spPr>
            <a:xfrm rot="10800000" flipH="1">
              <a:off x="-89101" y="4643126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6"/>
            <p:cNvSpPr/>
            <p:nvPr/>
          </p:nvSpPr>
          <p:spPr>
            <a:xfrm rot="10800000" flipH="1">
              <a:off x="-89101" y="3286257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6"/>
            <p:cNvSpPr/>
            <p:nvPr/>
          </p:nvSpPr>
          <p:spPr>
            <a:xfrm rot="10800000" flipH="1">
              <a:off x="-88861" y="2867214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6"/>
            <p:cNvSpPr/>
            <p:nvPr/>
          </p:nvSpPr>
          <p:spPr>
            <a:xfrm rot="10800000" flipH="1">
              <a:off x="-89101" y="1457331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6"/>
            <p:cNvSpPr/>
            <p:nvPr/>
          </p:nvSpPr>
          <p:spPr>
            <a:xfrm rot="10800000" flipH="1">
              <a:off x="-89101" y="1339902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6"/>
            <p:cNvSpPr/>
            <p:nvPr/>
          </p:nvSpPr>
          <p:spPr>
            <a:xfrm rot="10800000" flipH="1">
              <a:off x="4312517" y="466828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6"/>
            <p:cNvSpPr/>
            <p:nvPr/>
          </p:nvSpPr>
          <p:spPr>
            <a:xfrm rot="10800000" flipH="1">
              <a:off x="-89101" y="-110955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6"/>
            <p:cNvSpPr/>
            <p:nvPr/>
          </p:nvSpPr>
          <p:spPr>
            <a:xfrm rot="10800000" flipH="1">
              <a:off x="2774626" y="-110972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6"/>
            <p:cNvSpPr/>
            <p:nvPr/>
          </p:nvSpPr>
          <p:spPr>
            <a:xfrm rot="10800000" flipH="1">
              <a:off x="8048796" y="-111212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6"/>
            <p:cNvSpPr/>
            <p:nvPr/>
          </p:nvSpPr>
          <p:spPr>
            <a:xfrm rot="10800000" flipH="1">
              <a:off x="4946282" y="-11104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6"/>
            <p:cNvSpPr/>
            <p:nvPr/>
          </p:nvSpPr>
          <p:spPr>
            <a:xfrm rot="10800000" flipH="1">
              <a:off x="5076700" y="6675805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6"/>
            <p:cNvSpPr/>
            <p:nvPr/>
          </p:nvSpPr>
          <p:spPr>
            <a:xfrm rot="10800000" flipH="1">
              <a:off x="-97224" y="6218723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0" name="Google Shape;430;p16"/>
            <p:cNvGrpSpPr/>
            <p:nvPr/>
          </p:nvGrpSpPr>
          <p:grpSpPr>
            <a:xfrm>
              <a:off x="-97224" y="5478166"/>
              <a:ext cx="9377821" cy="2147740"/>
              <a:chOff x="-97224" y="3080778"/>
              <a:chExt cx="9377821" cy="2147740"/>
            </a:xfrm>
          </p:grpSpPr>
          <p:sp>
            <p:nvSpPr>
              <p:cNvPr id="431" name="Google Shape;431;p16"/>
              <p:cNvSpPr/>
              <p:nvPr/>
            </p:nvSpPr>
            <p:spPr>
              <a:xfrm rot="10800000" flipH="1">
                <a:off x="-89101" y="30807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 rot="10800000" flipH="1">
                <a:off x="-97224" y="31378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33" name="Google Shape;433;p16"/>
            <p:cNvSpPr/>
            <p:nvPr/>
          </p:nvSpPr>
          <p:spPr>
            <a:xfrm rot="10800000" flipH="1">
              <a:off x="-97224" y="4299431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6"/>
            <p:cNvSpPr/>
            <p:nvPr/>
          </p:nvSpPr>
          <p:spPr>
            <a:xfrm rot="10800000" flipH="1">
              <a:off x="-97184" y="4699471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6"/>
            <p:cNvSpPr/>
            <p:nvPr/>
          </p:nvSpPr>
          <p:spPr>
            <a:xfrm rot="10800000" flipH="1">
              <a:off x="-97104" y="3339961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6"/>
            <p:cNvSpPr/>
            <p:nvPr/>
          </p:nvSpPr>
          <p:spPr>
            <a:xfrm rot="10800000" flipH="1">
              <a:off x="-97264" y="2923520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6"/>
            <p:cNvSpPr/>
            <p:nvPr/>
          </p:nvSpPr>
          <p:spPr>
            <a:xfrm rot="10800000" flipH="1">
              <a:off x="-97184" y="1396488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6"/>
            <p:cNvSpPr/>
            <p:nvPr/>
          </p:nvSpPr>
          <p:spPr>
            <a:xfrm rot="10800000" flipH="1">
              <a:off x="4303273" y="495842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6"/>
            <p:cNvSpPr/>
            <p:nvPr/>
          </p:nvSpPr>
          <p:spPr>
            <a:xfrm rot="10800000" flipH="1">
              <a:off x="-97184" y="-54810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6"/>
            <p:cNvSpPr/>
            <p:nvPr/>
          </p:nvSpPr>
          <p:spPr>
            <a:xfrm rot="10800000" flipH="1">
              <a:off x="2768223" y="-54827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6"/>
            <p:cNvSpPr/>
            <p:nvPr/>
          </p:nvSpPr>
          <p:spPr>
            <a:xfrm rot="10800000" flipH="1">
              <a:off x="4932235" y="-54856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6"/>
            <p:cNvSpPr/>
            <p:nvPr/>
          </p:nvSpPr>
          <p:spPr>
            <a:xfrm rot="10800000" flipH="1">
              <a:off x="5065015" y="6716277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3" name="Google Shape;443;p16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16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16"/>
          <p:cNvSpPr txBox="1">
            <a:spLocks noGrp="1"/>
          </p:cNvSpPr>
          <p:nvPr>
            <p:ph type="title"/>
          </p:nvPr>
        </p:nvSpPr>
        <p:spPr>
          <a:xfrm>
            <a:off x="9599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16"/>
          <p:cNvSpPr txBox="1">
            <a:spLocks noGrp="1"/>
          </p:cNvSpPr>
          <p:nvPr>
            <p:ph type="title" idx="2" hasCustomPrompt="1"/>
          </p:nvPr>
        </p:nvSpPr>
        <p:spPr>
          <a:xfrm>
            <a:off x="49125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6"/>
          <p:cNvSpPr txBox="1">
            <a:spLocks noGrp="1"/>
          </p:cNvSpPr>
          <p:nvPr>
            <p:ph type="subTitle" idx="1"/>
          </p:nvPr>
        </p:nvSpPr>
        <p:spPr>
          <a:xfrm>
            <a:off x="9599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6"/>
          <p:cNvSpPr txBox="1">
            <a:spLocks noGrp="1"/>
          </p:cNvSpPr>
          <p:nvPr>
            <p:ph type="title" idx="3"/>
          </p:nvPr>
        </p:nvSpPr>
        <p:spPr>
          <a:xfrm>
            <a:off x="9599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title" idx="4" hasCustomPrompt="1"/>
          </p:nvPr>
        </p:nvSpPr>
        <p:spPr>
          <a:xfrm>
            <a:off x="49125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5"/>
          </p:nvPr>
        </p:nvSpPr>
        <p:spPr>
          <a:xfrm>
            <a:off x="9599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title" idx="6"/>
          </p:nvPr>
        </p:nvSpPr>
        <p:spPr>
          <a:xfrm>
            <a:off x="8116784" y="23549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2" name="Google Shape;452;p16"/>
          <p:cNvSpPr txBox="1">
            <a:spLocks noGrp="1"/>
          </p:cNvSpPr>
          <p:nvPr>
            <p:ph type="title" idx="7" hasCustomPrompt="1"/>
          </p:nvPr>
        </p:nvSpPr>
        <p:spPr>
          <a:xfrm>
            <a:off x="6431251" y="24534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8"/>
          </p:nvPr>
        </p:nvSpPr>
        <p:spPr>
          <a:xfrm>
            <a:off x="8116784" y="29338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title" idx="9"/>
          </p:nvPr>
        </p:nvSpPr>
        <p:spPr>
          <a:xfrm>
            <a:off x="8116784" y="42093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55" name="Google Shape;455;p16"/>
          <p:cNvSpPr txBox="1">
            <a:spLocks noGrp="1"/>
          </p:cNvSpPr>
          <p:nvPr>
            <p:ph type="title" idx="13" hasCustomPrompt="1"/>
          </p:nvPr>
        </p:nvSpPr>
        <p:spPr>
          <a:xfrm>
            <a:off x="6431251" y="4309633"/>
            <a:ext cx="850400" cy="12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4000" b="1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6"/>
          <p:cNvSpPr txBox="1">
            <a:spLocks noGrp="1"/>
          </p:cNvSpPr>
          <p:nvPr>
            <p:ph type="subTitle" idx="14"/>
          </p:nvPr>
        </p:nvSpPr>
        <p:spPr>
          <a:xfrm>
            <a:off x="8116784" y="4788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982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F486-5B32-42E2-97E9-CC099179B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E8282-B3DC-4849-A1E1-909C9BB3F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87A6F-25D0-4A32-B9FC-E0C1378D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4CC0E-6E8A-4D31-997B-8109FEA5A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E7AB2-8071-4342-94A4-579D9B3B8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10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lt1"/>
        </a:solidFill>
        <a:effectLst/>
      </p:bgPr>
    </p:bg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" name="Google Shape;911;p29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912" name="Google Shape;912;p29"/>
            <p:cNvSpPr/>
            <p:nvPr/>
          </p:nvSpPr>
          <p:spPr>
            <a:xfrm>
              <a:off x="-241501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9"/>
            <p:cNvSpPr/>
            <p:nvPr/>
          </p:nvSpPr>
          <p:spPr>
            <a:xfrm>
              <a:off x="-241621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29"/>
            <p:cNvSpPr/>
            <p:nvPr/>
          </p:nvSpPr>
          <p:spPr>
            <a:xfrm>
              <a:off x="-241501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-241501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-241261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29"/>
            <p:cNvSpPr/>
            <p:nvPr/>
          </p:nvSpPr>
          <p:spPr>
            <a:xfrm>
              <a:off x="-24150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9"/>
            <p:cNvSpPr/>
            <p:nvPr/>
          </p:nvSpPr>
          <p:spPr>
            <a:xfrm>
              <a:off x="-241501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29"/>
            <p:cNvSpPr/>
            <p:nvPr/>
          </p:nvSpPr>
          <p:spPr>
            <a:xfrm>
              <a:off x="4160117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29"/>
            <p:cNvSpPr/>
            <p:nvPr/>
          </p:nvSpPr>
          <p:spPr>
            <a:xfrm>
              <a:off x="-241501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9"/>
            <p:cNvSpPr/>
            <p:nvPr/>
          </p:nvSpPr>
          <p:spPr>
            <a:xfrm>
              <a:off x="2622226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9"/>
            <p:cNvSpPr/>
            <p:nvPr/>
          </p:nvSpPr>
          <p:spPr>
            <a:xfrm>
              <a:off x="7896396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4793882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4924300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-249624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26" name="Google Shape;926;p29"/>
            <p:cNvGrpSpPr/>
            <p:nvPr/>
          </p:nvGrpSpPr>
          <p:grpSpPr>
            <a:xfrm>
              <a:off x="-249624" y="-2432400"/>
              <a:ext cx="9377821" cy="2147740"/>
              <a:chOff x="-249624" y="-2432400"/>
              <a:chExt cx="9377821" cy="2147740"/>
            </a:xfrm>
          </p:grpSpPr>
          <p:sp>
            <p:nvSpPr>
              <p:cNvPr id="927" name="Google Shape;927;p29"/>
              <p:cNvSpPr/>
              <p:nvPr/>
            </p:nvSpPr>
            <p:spPr>
              <a:xfrm>
                <a:off x="-241501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29"/>
              <p:cNvSpPr/>
              <p:nvPr/>
            </p:nvSpPr>
            <p:spPr>
              <a:xfrm>
                <a:off x="-249624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29" name="Google Shape;929;p29"/>
            <p:cNvSpPr/>
            <p:nvPr/>
          </p:nvSpPr>
          <p:spPr>
            <a:xfrm>
              <a:off x="-249624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29"/>
            <p:cNvSpPr/>
            <p:nvPr/>
          </p:nvSpPr>
          <p:spPr>
            <a:xfrm>
              <a:off x="-249584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-249504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-249664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-249584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9"/>
            <p:cNvSpPr/>
            <p:nvPr/>
          </p:nvSpPr>
          <p:spPr>
            <a:xfrm>
              <a:off x="4150873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9"/>
            <p:cNvSpPr/>
            <p:nvPr/>
          </p:nvSpPr>
          <p:spPr>
            <a:xfrm>
              <a:off x="-249584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9"/>
            <p:cNvSpPr/>
            <p:nvPr/>
          </p:nvSpPr>
          <p:spPr>
            <a:xfrm>
              <a:off x="2615823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9"/>
            <p:cNvSpPr/>
            <p:nvPr/>
          </p:nvSpPr>
          <p:spPr>
            <a:xfrm>
              <a:off x="4779835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4912615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39" name="Google Shape;939;p2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2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2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2" name="Google Shape;942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3" name="Google Shape;943;p29"/>
          <p:cNvSpPr txBox="1">
            <a:spLocks noGrp="1"/>
          </p:cNvSpPr>
          <p:nvPr>
            <p:ph type="title" idx="2" hasCustomPrompt="1"/>
          </p:nvPr>
        </p:nvSpPr>
        <p:spPr>
          <a:xfrm>
            <a:off x="2892533" y="2224567"/>
            <a:ext cx="3349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4" name="Google Shape;944;p29"/>
          <p:cNvSpPr txBox="1">
            <a:spLocks noGrp="1"/>
          </p:cNvSpPr>
          <p:nvPr>
            <p:ph type="subTitle" idx="3"/>
          </p:nvPr>
        </p:nvSpPr>
        <p:spPr>
          <a:xfrm>
            <a:off x="2892533" y="3165933"/>
            <a:ext cx="3349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29"/>
          <p:cNvSpPr txBox="1">
            <a:spLocks noGrp="1"/>
          </p:cNvSpPr>
          <p:nvPr>
            <p:ph type="title" idx="4" hasCustomPrompt="1"/>
          </p:nvPr>
        </p:nvSpPr>
        <p:spPr>
          <a:xfrm>
            <a:off x="2892533" y="4166100"/>
            <a:ext cx="3349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6" name="Google Shape;946;p29"/>
          <p:cNvSpPr txBox="1">
            <a:spLocks noGrp="1"/>
          </p:cNvSpPr>
          <p:nvPr>
            <p:ph type="subTitle" idx="5"/>
          </p:nvPr>
        </p:nvSpPr>
        <p:spPr>
          <a:xfrm>
            <a:off x="2892533" y="5107467"/>
            <a:ext cx="3349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29"/>
          <p:cNvSpPr txBox="1">
            <a:spLocks noGrp="1"/>
          </p:cNvSpPr>
          <p:nvPr>
            <p:ph type="title" idx="6" hasCustomPrompt="1"/>
          </p:nvPr>
        </p:nvSpPr>
        <p:spPr>
          <a:xfrm>
            <a:off x="6820700" y="2555067"/>
            <a:ext cx="1960800" cy="8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48" name="Google Shape;948;p29"/>
          <p:cNvSpPr txBox="1">
            <a:spLocks noGrp="1"/>
          </p:cNvSpPr>
          <p:nvPr>
            <p:ph type="subTitle" idx="7"/>
          </p:nvPr>
        </p:nvSpPr>
        <p:spPr>
          <a:xfrm>
            <a:off x="6820700" y="4207500"/>
            <a:ext cx="1960800" cy="11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29"/>
          <p:cNvSpPr txBox="1">
            <a:spLocks noGrp="1"/>
          </p:cNvSpPr>
          <p:nvPr>
            <p:ph type="title" idx="8" hasCustomPrompt="1"/>
          </p:nvPr>
        </p:nvSpPr>
        <p:spPr>
          <a:xfrm>
            <a:off x="9271200" y="2555067"/>
            <a:ext cx="1960800" cy="8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50" name="Google Shape;950;p29"/>
          <p:cNvSpPr txBox="1">
            <a:spLocks noGrp="1"/>
          </p:cNvSpPr>
          <p:nvPr>
            <p:ph type="subTitle" idx="9"/>
          </p:nvPr>
        </p:nvSpPr>
        <p:spPr>
          <a:xfrm>
            <a:off x="9271200" y="4207500"/>
            <a:ext cx="1960800" cy="11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9954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59852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846021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13416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97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477A8-ED6E-418F-9830-D9F02CB89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A474A-7053-4F44-845C-32E57F1C6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D2AE7-AB48-423E-87C5-52D7CA3F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24E7E-7F7E-4197-BFF9-40654ACC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120A1-5F2B-4315-BCF5-329BAC90F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3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E453D-70FA-4F31-BC38-37FEE66DC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02FA2-ED79-4DAA-89D5-5B26CBF56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3333-33A8-45EB-A693-641FC1C34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CB5F5-E59D-4DA7-8CFC-43705B785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F792A-9355-47DF-A36A-28266C245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71F60-84C7-43C6-91AC-3765850A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3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F8406-209C-443A-BBDE-B3EAFA18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EBA18-2626-4E3D-9242-350DCC9BD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39A90-47B1-4E23-8CCF-56F9F6674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69F77-A5E3-4B05-9111-5ABFCDCB3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9328CB-881A-4BB9-A5AA-6F17A4A63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83BF4-ED44-4C1D-A1F9-ABC9C205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40937A-B3BF-4EBD-8C11-92DFD6AC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CE2B38-8F02-46E5-9EBE-20EB16BB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8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98533-EAEC-4206-8B08-C6656CF3E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B9DC82-AAB0-46A3-B54C-407EBECA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01DA1B-6E33-44FA-8212-643289F25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C8B762-F726-48CA-90CE-34CCDC8C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6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0DA6A-6656-4CE9-93A8-15F981D3E2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3E5FF-E68A-42EB-B2DA-4B59D2AE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977CA-9FD8-490F-831F-50F291E6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59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AA151-B130-479C-A8F8-3084AFDF5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1E00-EFBD-408A-9A7D-941B7A4DC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31E6C-DD94-44F5-95E0-1AAFA2CF2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248B7-CAE1-47C3-8608-AF107162B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8AE6A-8306-43F9-A2A9-E97AB6492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89F82-712F-481A-813A-0F8C4D77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B1B64-3AA2-4A26-BECF-B7181C47E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F8F1C5-267A-4F68-B92A-E2E418D66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9C420-9CF0-4767-9012-1E2C2AF47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1DE35-EAAF-4395-A6FA-EB81230A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CDBFC-AB61-4868-B0BF-B35822C41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A28DE-BC39-4237-8DF7-A7C399281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4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83919DD-CEFB-BF25-B678-4A1D7A6B18D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326" y="295276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5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9291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F9BBE0-1389-426D-B5E4-574BC920E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2"/>
          <a:stretch/>
        </p:blipFill>
        <p:spPr>
          <a:xfrm>
            <a:off x="946" y="0"/>
            <a:ext cx="1219105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688211-8F7F-4F53-BDE6-271B0CBBC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63" y="126091"/>
            <a:ext cx="5615945" cy="66058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0E45A6-80CD-4B00-81C8-061A813D4B8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82" y="4650061"/>
            <a:ext cx="2846218" cy="28462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21EADCA-CE81-4BD5-B99E-449626F4D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6020" y="1193309"/>
            <a:ext cx="4865030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2854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B1CED68-96D6-41D0-A4FA-4C8F18A271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16447" y="738419"/>
            <a:ext cx="2887570" cy="2887570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4042420" y="2212725"/>
            <a:ext cx="7458843" cy="4084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B82BFA-AC4E-4BC2-9391-7754E04B2651}"/>
              </a:ext>
            </a:extLst>
          </p:cNvPr>
          <p:cNvGrpSpPr/>
          <p:nvPr/>
        </p:nvGrpSpPr>
        <p:grpSpPr>
          <a:xfrm>
            <a:off x="864155" y="2632088"/>
            <a:ext cx="3681772" cy="3611661"/>
            <a:chOff x="1042628" y="2403340"/>
            <a:chExt cx="3657607" cy="3657607"/>
          </a:xfrm>
        </p:grpSpPr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135C6BE9-1F6C-4DB0-AC18-31BCF162D8FC}"/>
                </a:ext>
              </a:extLst>
            </p:cNvPr>
            <p:cNvSpPr/>
            <p:nvPr/>
          </p:nvSpPr>
          <p:spPr>
            <a:xfrm>
              <a:off x="1502228" y="4833257"/>
              <a:ext cx="2373085" cy="511629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3C899F-5D51-4982-B7B4-2637002E3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28" y="2403340"/>
              <a:ext cx="3657607" cy="365760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F2FA2F-3594-4948-9120-02DF28E54513}"/>
              </a:ext>
            </a:extLst>
          </p:cNvPr>
          <p:cNvGrpSpPr/>
          <p:nvPr/>
        </p:nvGrpSpPr>
        <p:grpSpPr>
          <a:xfrm>
            <a:off x="255107" y="2208870"/>
            <a:ext cx="2778812" cy="4404908"/>
            <a:chOff x="8303085" y="656074"/>
            <a:chExt cx="3426031" cy="60755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0034FE-5152-466B-BF67-E7CA8B4C1998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AF80C-AB2E-4E47-B5EC-F5BB2758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BC3EF8D-DC01-1386-9BD9-197272A69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3163" y="3178209"/>
            <a:ext cx="6279424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8490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190500" y="159893"/>
            <a:ext cx="11601450" cy="6370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rgbClr val="FF0000"/>
              </a:solidFill>
              <a:latin typeface="Coiny" panose="0200090306050006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361950" y="342900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162049" y="315009"/>
            <a:ext cx="10753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Quan sát giá bán của mỗi loại hộp giấy trong hình vẽ sau: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C5F821-6DEC-0A74-85AE-BC8877947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895350"/>
            <a:ext cx="7879485" cy="26857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731FD5-D219-2DAD-D724-E5C5C190A1BB}"/>
              </a:ext>
            </a:extLst>
          </p:cNvPr>
          <p:cNvSpPr txBox="1"/>
          <p:nvPr/>
        </p:nvSpPr>
        <p:spPr>
          <a:xfrm>
            <a:off x="866774" y="3562350"/>
            <a:ext cx="104679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 latinLnBrk="0"/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25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nhỏ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kiệm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 latinLnBrk="0"/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Mua 1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to, 5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nhỏ</a:t>
            </a:r>
          </a:p>
          <a:p>
            <a:pPr algn="just" latinLnBrk="0"/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Mua 1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to, 1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nhỏ</a:t>
            </a:r>
          </a:p>
          <a:p>
            <a:pPr algn="just" latinLnBrk="0"/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Mua 8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nhỏ</a:t>
            </a:r>
          </a:p>
          <a:p>
            <a:pPr algn="just" latinLnBrk="0"/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D. Mua 25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nhỏ </a:t>
            </a:r>
          </a:p>
        </p:txBody>
      </p:sp>
    </p:spTree>
    <p:extLst>
      <p:ext uri="{BB962C8B-B14F-4D97-AF65-F5344CB8AC3E}">
        <p14:creationId xmlns:p14="http://schemas.microsoft.com/office/powerpoint/2010/main" val="17230596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190500" y="159893"/>
            <a:ext cx="11601450" cy="6370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9FDCF1-A33E-3E23-10F5-EA5D52DBB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371475"/>
            <a:ext cx="6717435" cy="2289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1F2FE9-0FAB-8DC8-CB5D-322BF63BFC61}"/>
              </a:ext>
            </a:extLst>
          </p:cNvPr>
          <p:cNvSpPr txBox="1"/>
          <p:nvPr/>
        </p:nvSpPr>
        <p:spPr>
          <a:xfrm>
            <a:off x="-190500" y="2562225"/>
            <a:ext cx="11458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Mua 1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to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nhỏ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ctr"/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200 000 + 13 000 x 5 = 265 000 (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0CC6E5-CA6F-A5E3-AE1E-A2C41D86AAA7}"/>
              </a:ext>
            </a:extLst>
          </p:cNvPr>
          <p:cNvSpPr txBox="1"/>
          <p:nvPr/>
        </p:nvSpPr>
        <p:spPr>
          <a:xfrm>
            <a:off x="-238125" y="3324225"/>
            <a:ext cx="11458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 1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to, 1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nhỏ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200 000 + 35 000 + 13 000 x 2 = 261 000 (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227FCD-9AD5-B2F2-B553-A7E00322ACFE}"/>
              </a:ext>
            </a:extLst>
          </p:cNvPr>
          <p:cNvSpPr txBox="1"/>
          <p:nvPr/>
        </p:nvSpPr>
        <p:spPr>
          <a:xfrm>
            <a:off x="-171450" y="4210050"/>
            <a:ext cx="11458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 8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nhỏ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35 000 x 8 + 13 000 = 293 000 (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6CA4D7-C06B-0945-585D-389FB0554E29}"/>
              </a:ext>
            </a:extLst>
          </p:cNvPr>
          <p:cNvSpPr txBox="1"/>
          <p:nvPr/>
        </p:nvSpPr>
        <p:spPr>
          <a:xfrm>
            <a:off x="-161925" y="5048250"/>
            <a:ext cx="11458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Mua 25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nhỏ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13 000 x 25 = 325 000 (</a:t>
            </a:r>
            <a:r>
              <a:rPr lang="en-US" sz="24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216F97-87C5-B830-D936-F3CEBAC52F24}"/>
              </a:ext>
            </a:extLst>
          </p:cNvPr>
          <p:cNvSpPr txBox="1"/>
          <p:nvPr/>
        </p:nvSpPr>
        <p:spPr>
          <a:xfrm>
            <a:off x="-200025" y="5848350"/>
            <a:ext cx="11458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=&gt;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3667243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" grpId="0" build="p"/>
      <p:bldP spid="12" grpId="0" build="p"/>
      <p:bldP spid="13" grpId="0" build="p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FCA50-E447-2ADB-1699-978B270BA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69619" y="1429977"/>
            <a:ext cx="5478918" cy="547891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30D2973-75CA-CCD9-E7B6-85B6D9466786}"/>
              </a:ext>
            </a:extLst>
          </p:cNvPr>
          <p:cNvGrpSpPr/>
          <p:nvPr/>
        </p:nvGrpSpPr>
        <p:grpSpPr>
          <a:xfrm>
            <a:off x="2750476" y="824500"/>
            <a:ext cx="8384344" cy="1077218"/>
            <a:chOff x="3093376" y="653050"/>
            <a:chExt cx="8384344" cy="1077218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85287E-06C6-892F-2C1F-04A69A8A99FA}"/>
                </a:ext>
              </a:extLst>
            </p:cNvPr>
            <p:cNvSpPr/>
            <p:nvPr/>
          </p:nvSpPr>
          <p:spPr>
            <a:xfrm>
              <a:off x="3093376" y="708119"/>
              <a:ext cx="8384344" cy="101170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52AD65-491B-B7EE-B057-E3EAA1E72F1B}"/>
                </a:ext>
              </a:extLst>
            </p:cNvPr>
            <p:cNvSpPr/>
            <p:nvPr/>
          </p:nvSpPr>
          <p:spPr>
            <a:xfrm>
              <a:off x="4034513" y="653050"/>
              <a:ext cx="6692281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0480" marR="3048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Khi tham gia trao đổi mua bán tiền tệ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0480" marR="3048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chúng ta cần lưu ý điều gì?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59C36C-B05B-C95D-7930-4431137359B1}"/>
              </a:ext>
            </a:extLst>
          </p:cNvPr>
          <p:cNvCxnSpPr/>
          <p:nvPr/>
        </p:nvCxnSpPr>
        <p:spPr>
          <a:xfrm>
            <a:off x="7166206" y="1891276"/>
            <a:ext cx="0" cy="10892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34EB55-E0A3-8CE4-E034-C76BEBA1B8C3}"/>
              </a:ext>
            </a:extLst>
          </p:cNvPr>
          <p:cNvGrpSpPr/>
          <p:nvPr/>
        </p:nvGrpSpPr>
        <p:grpSpPr>
          <a:xfrm>
            <a:off x="3614808" y="2991160"/>
            <a:ext cx="7246382" cy="2051962"/>
            <a:chOff x="3093376" y="708119"/>
            <a:chExt cx="8384344" cy="2051962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89BF056-9A97-0F63-E781-13F035A7E6DE}"/>
                </a:ext>
              </a:extLst>
            </p:cNvPr>
            <p:cNvSpPr/>
            <p:nvPr/>
          </p:nvSpPr>
          <p:spPr>
            <a:xfrm>
              <a:off x="3093376" y="708119"/>
              <a:ext cx="8384344" cy="2051962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E647A9-89F1-23AD-98FD-1616F21122D0}"/>
                </a:ext>
              </a:extLst>
            </p:cNvPr>
            <p:cNvSpPr/>
            <p:nvPr/>
          </p:nvSpPr>
          <p:spPr>
            <a:xfrm>
              <a:off x="3341262" y="768295"/>
              <a:ext cx="8001095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Phải biết tính toán theo nhu cầu của mình để tiêu dùng thông minh.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608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3086100" y="767880"/>
            <a:ext cx="8796163" cy="550631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3E44CF-B868-41A2-B4F6-20E5998762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9" b="16282"/>
          <a:stretch/>
        </p:blipFill>
        <p:spPr>
          <a:xfrm>
            <a:off x="-432560" y="3820147"/>
            <a:ext cx="5894319" cy="31492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3B313-E22A-47AD-9C4E-FB52EE7D9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0" y="697113"/>
            <a:ext cx="4643268" cy="19967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9969CF-61A2-7D09-F0CA-F7E47A6B87F0}"/>
              </a:ext>
            </a:extLst>
          </p:cNvPr>
          <p:cNvSpPr txBox="1"/>
          <p:nvPr/>
        </p:nvSpPr>
        <p:spPr>
          <a:xfrm>
            <a:off x="4210049" y="2390775"/>
            <a:ext cx="69818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spc="15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 nhà, em hãy tìm tình huống thực tế liên quan đến phép chia đã học, đặt ra bài toán cho mỗi tình huống đó, hôm sau chia sẻ với các bạn.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64065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F9BBE0-1389-426D-B5E4-574BC920E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2"/>
          <a:stretch/>
        </p:blipFill>
        <p:spPr>
          <a:xfrm>
            <a:off x="946" y="0"/>
            <a:ext cx="1219105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688211-8F7F-4F53-BDE6-271B0CBBC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38" y="38100"/>
            <a:ext cx="5830338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0E45A6-80CD-4B00-81C8-061A813D4B8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82" y="4650061"/>
            <a:ext cx="2846218" cy="28462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888123-AA93-4201-AE93-15E60CFE3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035" y="1065927"/>
            <a:ext cx="3688400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82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4194820" y="2565150"/>
            <a:ext cx="7458843" cy="4084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F2FA2F-3594-4948-9120-02DF28E54513}"/>
              </a:ext>
            </a:extLst>
          </p:cNvPr>
          <p:cNvGrpSpPr/>
          <p:nvPr/>
        </p:nvGrpSpPr>
        <p:grpSpPr>
          <a:xfrm>
            <a:off x="897547" y="2244403"/>
            <a:ext cx="2778812" cy="4404908"/>
            <a:chOff x="8303085" y="656074"/>
            <a:chExt cx="3426031" cy="60755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0034FE-5152-466B-BF67-E7CA8B4C1998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AF80C-AB2E-4E47-B5EC-F5BB2758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75024CD-A7A9-43D4-9D59-CA765CDA1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738" y="3323911"/>
            <a:ext cx="848027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8584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8375" l="1556" r="97000">
                        <a14:foregroundMark x1="57556" y1="35625" x2="59333" y2="40875"/>
                        <a14:foregroundMark x1="39556" y1="28250" x2="36444" y2="32000"/>
                        <a14:foregroundMark x1="42222" y1="60750" x2="31111" y2="73875"/>
                        <a14:foregroundMark x1="45556" y1="54875" x2="16444" y2="5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58565" y="-133427"/>
            <a:ext cx="7614255" cy="7057227"/>
          </a:xfrm>
          <a:prstGeom prst="rect">
            <a:avLst/>
          </a:prstGeom>
        </p:spPr>
      </p:pic>
      <p:pic>
        <p:nvPicPr>
          <p:cNvPr id="283" name="Picture 2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062" flipH="1">
            <a:off x="4790139" y="2034503"/>
            <a:ext cx="3493997" cy="27057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534" y="-242108"/>
            <a:ext cx="2696527" cy="3393383"/>
          </a:xfrm>
          <a:prstGeom prst="rect">
            <a:avLst/>
          </a:prstGeom>
        </p:spPr>
      </p:pic>
      <p:grpSp>
        <p:nvGrpSpPr>
          <p:cNvPr id="2955" name="Google Shape;2955;p49"/>
          <p:cNvGrpSpPr/>
          <p:nvPr/>
        </p:nvGrpSpPr>
        <p:grpSpPr>
          <a:xfrm>
            <a:off x="626486" y="4921969"/>
            <a:ext cx="497500" cy="460167"/>
            <a:chOff x="469863" y="3691475"/>
            <a:chExt cx="373125" cy="345125"/>
          </a:xfrm>
        </p:grpSpPr>
        <p:sp>
          <p:nvSpPr>
            <p:cNvPr id="2956" name="Google Shape;2956;p49"/>
            <p:cNvSpPr/>
            <p:nvPr/>
          </p:nvSpPr>
          <p:spPr>
            <a:xfrm>
              <a:off x="469863" y="36958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9"/>
            <p:cNvSpPr/>
            <p:nvPr/>
          </p:nvSpPr>
          <p:spPr>
            <a:xfrm>
              <a:off x="487513" y="36914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58" name="Google Shape;2958;p49"/>
          <p:cNvGrpSpPr/>
          <p:nvPr/>
        </p:nvGrpSpPr>
        <p:grpSpPr>
          <a:xfrm>
            <a:off x="11231986" y="1224502"/>
            <a:ext cx="497500" cy="460167"/>
            <a:chOff x="8271588" y="765975"/>
            <a:chExt cx="373125" cy="345125"/>
          </a:xfrm>
        </p:grpSpPr>
        <p:sp>
          <p:nvSpPr>
            <p:cNvPr id="2959" name="Google Shape;2959;p49"/>
            <p:cNvSpPr/>
            <p:nvPr/>
          </p:nvSpPr>
          <p:spPr>
            <a:xfrm>
              <a:off x="8271588" y="7703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9"/>
            <p:cNvSpPr/>
            <p:nvPr/>
          </p:nvSpPr>
          <p:spPr>
            <a:xfrm>
              <a:off x="8289238" y="7659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4" name="Rectangle 243"/>
          <p:cNvSpPr/>
          <p:nvPr/>
        </p:nvSpPr>
        <p:spPr>
          <a:xfrm>
            <a:off x="108291" y="4015134"/>
            <a:ext cx="8202357" cy="209288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 defTabSz="1219140">
              <a:buClr>
                <a:srgbClr val="000000"/>
              </a:buClr>
            </a:pPr>
            <a:r>
              <a:rPr lang="en-US" sz="6400" b="1" kern="0" dirty="0" err="1">
                <a:ln w="13462">
                  <a:solidFill>
                    <a:srgbClr val="72B5CA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AC539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Khởi</a:t>
            </a:r>
            <a:r>
              <a:rPr lang="en-US" sz="6400" b="1" kern="0" dirty="0">
                <a:ln w="13462">
                  <a:solidFill>
                    <a:srgbClr val="72B5CA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AC539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</a:p>
          <a:p>
            <a:pPr algn="ctr" defTabSz="1219140">
              <a:buClr>
                <a:srgbClr val="000000"/>
              </a:buClr>
            </a:pPr>
            <a:r>
              <a:rPr lang="en-US" sz="6400" b="1" kern="0" dirty="0" err="1">
                <a:ln w="13462">
                  <a:solidFill>
                    <a:srgbClr val="72B5CA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AC539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endParaRPr lang="en-US" sz="6400" b="1" kern="0" dirty="0">
              <a:ln w="13462">
                <a:solidFill>
                  <a:srgbClr val="72B5CA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rgbClr val="FAC539"/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45" name="Google Shape;2921;p49"/>
          <p:cNvGrpSpPr/>
          <p:nvPr/>
        </p:nvGrpSpPr>
        <p:grpSpPr>
          <a:xfrm>
            <a:off x="6318121" y="4933827"/>
            <a:ext cx="1085867" cy="1457333"/>
            <a:chOff x="7559750" y="1690838"/>
            <a:chExt cx="814400" cy="1093000"/>
          </a:xfrm>
        </p:grpSpPr>
        <p:sp>
          <p:nvSpPr>
            <p:cNvPr id="246" name="Google Shape;2922;p49"/>
            <p:cNvSpPr/>
            <p:nvPr/>
          </p:nvSpPr>
          <p:spPr>
            <a:xfrm>
              <a:off x="7604450" y="23109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923;p49"/>
            <p:cNvSpPr/>
            <p:nvPr/>
          </p:nvSpPr>
          <p:spPr>
            <a:xfrm>
              <a:off x="7579425" y="23708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924;p49"/>
            <p:cNvSpPr/>
            <p:nvPr/>
          </p:nvSpPr>
          <p:spPr>
            <a:xfrm>
              <a:off x="8151700" y="21674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925;p49"/>
            <p:cNvSpPr/>
            <p:nvPr/>
          </p:nvSpPr>
          <p:spPr>
            <a:xfrm>
              <a:off x="8103525" y="21223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926;p49"/>
            <p:cNvSpPr/>
            <p:nvPr/>
          </p:nvSpPr>
          <p:spPr>
            <a:xfrm>
              <a:off x="8109825" y="23403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927;p49"/>
            <p:cNvSpPr/>
            <p:nvPr/>
          </p:nvSpPr>
          <p:spPr>
            <a:xfrm>
              <a:off x="8125650" y="18367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928;p49"/>
            <p:cNvSpPr/>
            <p:nvPr/>
          </p:nvSpPr>
          <p:spPr>
            <a:xfrm>
              <a:off x="8082525" y="18854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929;p49"/>
            <p:cNvSpPr/>
            <p:nvPr/>
          </p:nvSpPr>
          <p:spPr>
            <a:xfrm>
              <a:off x="8046875" y="19395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930;p49"/>
            <p:cNvSpPr/>
            <p:nvPr/>
          </p:nvSpPr>
          <p:spPr>
            <a:xfrm>
              <a:off x="8042650" y="20972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931;p49"/>
            <p:cNvSpPr/>
            <p:nvPr/>
          </p:nvSpPr>
          <p:spPr>
            <a:xfrm>
              <a:off x="8051825" y="23138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932;p49"/>
            <p:cNvSpPr/>
            <p:nvPr/>
          </p:nvSpPr>
          <p:spPr>
            <a:xfrm>
              <a:off x="8341625" y="16908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933;p49"/>
            <p:cNvSpPr/>
            <p:nvPr/>
          </p:nvSpPr>
          <p:spPr>
            <a:xfrm>
              <a:off x="8283150" y="17210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934;p49"/>
            <p:cNvSpPr/>
            <p:nvPr/>
          </p:nvSpPr>
          <p:spPr>
            <a:xfrm>
              <a:off x="8164575" y="22928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935;p49"/>
            <p:cNvSpPr/>
            <p:nvPr/>
          </p:nvSpPr>
          <p:spPr>
            <a:xfrm>
              <a:off x="8178950" y="22274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936;p49"/>
            <p:cNvSpPr/>
            <p:nvPr/>
          </p:nvSpPr>
          <p:spPr>
            <a:xfrm>
              <a:off x="8174175" y="17933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37;p49"/>
            <p:cNvSpPr/>
            <p:nvPr/>
          </p:nvSpPr>
          <p:spPr>
            <a:xfrm>
              <a:off x="8227025" y="17550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938;p49"/>
            <p:cNvSpPr/>
            <p:nvPr/>
          </p:nvSpPr>
          <p:spPr>
            <a:xfrm>
              <a:off x="7559750" y="25003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939;p49"/>
            <p:cNvSpPr/>
            <p:nvPr/>
          </p:nvSpPr>
          <p:spPr>
            <a:xfrm>
              <a:off x="7592350" y="26950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940;p49"/>
            <p:cNvSpPr/>
            <p:nvPr/>
          </p:nvSpPr>
          <p:spPr>
            <a:xfrm>
              <a:off x="7564575" y="24344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941;p49"/>
            <p:cNvSpPr/>
            <p:nvPr/>
          </p:nvSpPr>
          <p:spPr>
            <a:xfrm>
              <a:off x="7572125" y="26319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942;p49"/>
            <p:cNvSpPr/>
            <p:nvPr/>
          </p:nvSpPr>
          <p:spPr>
            <a:xfrm>
              <a:off x="7561475" y="25665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943;p49"/>
            <p:cNvSpPr/>
            <p:nvPr/>
          </p:nvSpPr>
          <p:spPr>
            <a:xfrm>
              <a:off x="7622100" y="27542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2944;p49"/>
            <p:cNvSpPr/>
            <p:nvPr/>
          </p:nvSpPr>
          <p:spPr>
            <a:xfrm>
              <a:off x="7786650" y="21325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2945;p49"/>
            <p:cNvSpPr/>
            <p:nvPr/>
          </p:nvSpPr>
          <p:spPr>
            <a:xfrm>
              <a:off x="7846975" y="21080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946;p49"/>
            <p:cNvSpPr/>
            <p:nvPr/>
          </p:nvSpPr>
          <p:spPr>
            <a:xfrm>
              <a:off x="7681775" y="22075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947;p49"/>
            <p:cNvSpPr/>
            <p:nvPr/>
          </p:nvSpPr>
          <p:spPr>
            <a:xfrm>
              <a:off x="7638975" y="22561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948;p49"/>
            <p:cNvSpPr/>
            <p:nvPr/>
          </p:nvSpPr>
          <p:spPr>
            <a:xfrm>
              <a:off x="7731225" y="21660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949;p49"/>
            <p:cNvSpPr/>
            <p:nvPr/>
          </p:nvSpPr>
          <p:spPr>
            <a:xfrm>
              <a:off x="8020125" y="19987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950;p49"/>
            <p:cNvSpPr/>
            <p:nvPr/>
          </p:nvSpPr>
          <p:spPr>
            <a:xfrm>
              <a:off x="8016975" y="22577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2951;p49"/>
            <p:cNvSpPr/>
            <p:nvPr/>
          </p:nvSpPr>
          <p:spPr>
            <a:xfrm>
              <a:off x="8001000" y="21935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2952;p49"/>
            <p:cNvSpPr/>
            <p:nvPr/>
          </p:nvSpPr>
          <p:spPr>
            <a:xfrm>
              <a:off x="7977350" y="20618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2953;p49"/>
            <p:cNvSpPr/>
            <p:nvPr/>
          </p:nvSpPr>
          <p:spPr>
            <a:xfrm>
              <a:off x="7911400" y="20934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954;p49"/>
            <p:cNvSpPr/>
            <p:nvPr/>
          </p:nvSpPr>
          <p:spPr>
            <a:xfrm>
              <a:off x="7998200" y="21274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40738" y="1633475"/>
            <a:ext cx="2661376" cy="4598384"/>
            <a:chOff x="5362868" y="1160331"/>
            <a:chExt cx="1996032" cy="3448788"/>
          </a:xfrm>
        </p:grpSpPr>
        <p:sp>
          <p:nvSpPr>
            <p:cNvPr id="10" name="Folded Corner 9"/>
            <p:cNvSpPr/>
            <p:nvPr/>
          </p:nvSpPr>
          <p:spPr>
            <a:xfrm>
              <a:off x="5362868" y="1160331"/>
              <a:ext cx="1996032" cy="3448788"/>
            </a:xfrm>
            <a:prstGeom prst="foldedCorner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>
                <a:buClr>
                  <a:srgbClr val="000000"/>
                </a:buClr>
              </a:pPr>
              <a:endParaRPr lang="en-US" sz="1867" b="1" kern="0">
                <a:solidFill>
                  <a:srgbClr val="72B5CA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562173" y="1330562"/>
              <a:ext cx="1630494" cy="3023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ONG </a:t>
              </a:r>
            </a:p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</a:t>
              </a:r>
            </a:p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TÌM</a:t>
              </a:r>
            </a:p>
            <a:p>
              <a:pPr algn="ctr" defTabSz="121914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657D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MẬT</a:t>
              </a:r>
              <a:endParaRPr lang="en-US" sz="6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41" name="Picture 2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10709" y="220639"/>
            <a:ext cx="2633785" cy="2061141"/>
          </a:xfrm>
          <a:prstGeom prst="rect">
            <a:avLst/>
          </a:prstGeom>
        </p:spPr>
      </p:pic>
      <p:pic>
        <p:nvPicPr>
          <p:cNvPr id="282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385" y="508714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896 6.17284E-7 C -0.24687 0.05309 -0.24201 0.12654 -0.22396 0.12593 C -0.19792 0.12593 -0.19601 -0.12191 -0.16493 -0.12315 C -0.13698 -0.12315 -0.15191 0.09414 -0.125 0.0929 C -0.09687 0.0929 -0.11198 -0.06389 -0.08194 -0.06389 C -0.05503 -0.06389 -0.06996 0.04197 -0.04601 0.04197 C -0.02292 0.04197 -0.03489 -0.03889 -0.01389 -0.03889 C -0.00191 -0.03889 -0.00104 -0.01698 -1.11111E-6 6.17284E-7 " pathEditMode="relative" rAng="0" ptsTypes="AAAAAAAA">
                                      <p:cBhvr>
                                        <p:cTn id="21" dur="2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2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405292" cy="1285053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062" flipH="1">
            <a:off x="9820516" y="-389529"/>
            <a:ext cx="3493997" cy="270575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475396" y="711676"/>
            <a:ext cx="2779210" cy="2175389"/>
            <a:chOff x="3356543" y="533756"/>
            <a:chExt cx="2084407" cy="1631542"/>
          </a:xfrm>
        </p:grpSpPr>
        <p:grpSp>
          <p:nvGrpSpPr>
            <p:cNvPr id="161" name="Group 160"/>
            <p:cNvGrpSpPr/>
            <p:nvPr/>
          </p:nvGrpSpPr>
          <p:grpSpPr>
            <a:xfrm>
              <a:off x="3356543" y="533756"/>
              <a:ext cx="2083022" cy="1631542"/>
              <a:chOff x="821543" y="1521288"/>
              <a:chExt cx="2083022" cy="1631542"/>
            </a:xfrm>
          </p:grpSpPr>
          <p:sp>
            <p:nvSpPr>
              <p:cNvPr id="162" name="Rounded Rectangle 161"/>
              <p:cNvSpPr/>
              <p:nvPr/>
            </p:nvSpPr>
            <p:spPr>
              <a:xfrm>
                <a:off x="1422364" y="2225006"/>
                <a:ext cx="1482201" cy="927824"/>
              </a:xfrm>
              <a:prstGeom prst="roundRect">
                <a:avLst/>
              </a:prstGeom>
              <a:solidFill>
                <a:srgbClr val="CCFFCC">
                  <a:alpha val="48000"/>
                </a:srgbClr>
              </a:solidFill>
              <a:ln w="60325" cmpd="thickThin">
                <a:solidFill>
                  <a:schemeClr val="bg2">
                    <a:lumMod val="2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Arial"/>
                  <a:sym typeface="Arial"/>
                </a:endParaRPr>
              </a:p>
            </p:txBody>
          </p:sp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1543" y="1521288"/>
                <a:ext cx="1059484" cy="92782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4" name="Rectangle 163"/>
                <p:cNvSpPr/>
                <p:nvPr/>
              </p:nvSpPr>
              <p:spPr>
                <a:xfrm>
                  <a:off x="4036215" y="1524965"/>
                  <a:ext cx="1404735" cy="31542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𝟓𝟒𝟎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: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𝟗𝟎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= ?</m:t>
                        </m:r>
                      </m:oMath>
                    </m:oMathPara>
                  </a14:m>
                  <a:endParaRPr lang="en-US" sz="1600" b="1" kern="0" dirty="0">
                    <a:solidFill>
                      <a:srgbClr val="A8E1F2">
                        <a:lumMod val="10000"/>
                      </a:srgb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64" name="Rectangle 1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6215" y="1524965"/>
                  <a:ext cx="1404735" cy="31542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7906986" y="759506"/>
            <a:ext cx="2777363" cy="2175391"/>
            <a:chOff x="5930238" y="569628"/>
            <a:chExt cx="2083022" cy="1631542"/>
          </a:xfrm>
        </p:grpSpPr>
        <p:grpSp>
          <p:nvGrpSpPr>
            <p:cNvPr id="165" name="Group 164"/>
            <p:cNvGrpSpPr/>
            <p:nvPr/>
          </p:nvGrpSpPr>
          <p:grpSpPr>
            <a:xfrm>
              <a:off x="5930238" y="569628"/>
              <a:ext cx="2083022" cy="1631542"/>
              <a:chOff x="821543" y="1521288"/>
              <a:chExt cx="2083022" cy="1631542"/>
            </a:xfrm>
          </p:grpSpPr>
          <p:sp>
            <p:nvSpPr>
              <p:cNvPr id="166" name="Rounded Rectangle 165"/>
              <p:cNvSpPr/>
              <p:nvPr/>
            </p:nvSpPr>
            <p:spPr>
              <a:xfrm>
                <a:off x="1422364" y="2225006"/>
                <a:ext cx="1482201" cy="927824"/>
              </a:xfrm>
              <a:prstGeom prst="roundRect">
                <a:avLst/>
              </a:prstGeom>
              <a:solidFill>
                <a:srgbClr val="FFFF00">
                  <a:alpha val="66000"/>
                </a:srgbClr>
              </a:solidFill>
              <a:ln w="60325" cmpd="thickThin">
                <a:solidFill>
                  <a:schemeClr val="bg2">
                    <a:lumMod val="2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Arial"/>
                  <a:sym typeface="Arial"/>
                </a:endParaRPr>
              </a:p>
            </p:txBody>
          </p:sp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1543" y="1521288"/>
                <a:ext cx="1059484" cy="92782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8" name="Rectangle 167"/>
                <p:cNvSpPr/>
                <p:nvPr/>
              </p:nvSpPr>
              <p:spPr>
                <a:xfrm>
                  <a:off x="6601158" y="1596890"/>
                  <a:ext cx="1321900" cy="3154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𝟕𝟐𝟎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: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𝟗𝟎</m:t>
                        </m:r>
                        <m:r>
                          <a:rPr lang="en-US" sz="2133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= ?</m:t>
                        </m:r>
                      </m:oMath>
                    </m:oMathPara>
                  </a14:m>
                  <a:endParaRPr lang="en-US" sz="1600" b="1" kern="0" dirty="0">
                    <a:solidFill>
                      <a:srgbClr val="A8E1F2">
                        <a:lumMod val="10000"/>
                      </a:srgb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68" name="Rectangle 1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1158" y="1596890"/>
                  <a:ext cx="1321900" cy="3154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8468394" y="4944517"/>
            <a:ext cx="2216953" cy="1913483"/>
            <a:chOff x="6398310" y="2778643"/>
            <a:chExt cx="1662715" cy="1435112"/>
          </a:xfrm>
        </p:grpSpPr>
        <p:grpSp>
          <p:nvGrpSpPr>
            <p:cNvPr id="172" name="Group 171"/>
            <p:cNvGrpSpPr/>
            <p:nvPr/>
          </p:nvGrpSpPr>
          <p:grpSpPr>
            <a:xfrm>
              <a:off x="6398310" y="2778643"/>
              <a:ext cx="1662715" cy="1435112"/>
              <a:chOff x="5128124" y="1590037"/>
              <a:chExt cx="1821679" cy="1533693"/>
            </a:xfrm>
          </p:grpSpPr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124" y="1590037"/>
                <a:ext cx="1821679" cy="1533693"/>
              </a:xfrm>
              <a:prstGeom prst="rect">
                <a:avLst/>
              </a:prstGeom>
            </p:spPr>
          </p:pic>
          <p:sp>
            <p:nvSpPr>
              <p:cNvPr id="174" name="Hexagon 173"/>
              <p:cNvSpPr/>
              <p:nvPr/>
            </p:nvSpPr>
            <p:spPr>
              <a:xfrm>
                <a:off x="5593608" y="1979424"/>
                <a:ext cx="949214" cy="94162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0325" cmpd="dbl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2800" kern="0">
                  <a:solidFill>
                    <a:srgbClr val="72B5CA"/>
                  </a:solidFill>
                  <a:latin typeface="Arial"/>
                  <a:sym typeface="Arial"/>
                </a:endParaRPr>
              </a:p>
            </p:txBody>
          </p:sp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5238" y="2178709"/>
                <a:ext cx="367213" cy="356349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6" name="Rectangle 175"/>
                <p:cNvSpPr/>
                <p:nvPr/>
              </p:nvSpPr>
              <p:spPr>
                <a:xfrm>
                  <a:off x="7045670" y="3329273"/>
                  <a:ext cx="431849" cy="4847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𝟖</m:t>
                        </m:r>
                      </m:oMath>
                    </m:oMathPara>
                  </a14:m>
                  <a:endParaRPr lang="en-US" sz="2800" b="1" kern="0" dirty="0">
                    <a:solidFill>
                      <a:srgbClr val="FF657D">
                        <a:lumMod val="75000"/>
                      </a:srgb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76" name="Rectangle 1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5670" y="3329273"/>
                  <a:ext cx="431849" cy="48474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4926182" y="4944520"/>
            <a:ext cx="2216953" cy="1913483"/>
            <a:chOff x="3883402" y="2771965"/>
            <a:chExt cx="1662715" cy="1435112"/>
          </a:xfrm>
        </p:grpSpPr>
        <p:grpSp>
          <p:nvGrpSpPr>
            <p:cNvPr id="169" name="Group 168"/>
            <p:cNvGrpSpPr/>
            <p:nvPr/>
          </p:nvGrpSpPr>
          <p:grpSpPr>
            <a:xfrm>
              <a:off x="3883402" y="2771965"/>
              <a:ext cx="1662715" cy="1435112"/>
              <a:chOff x="5128124" y="1590037"/>
              <a:chExt cx="1821679" cy="1533693"/>
            </a:xfrm>
          </p:grpSpPr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124" y="1590037"/>
                <a:ext cx="1821679" cy="1533693"/>
              </a:xfrm>
              <a:prstGeom prst="rect">
                <a:avLst/>
              </a:prstGeom>
            </p:spPr>
          </p:pic>
          <p:sp>
            <p:nvSpPr>
              <p:cNvPr id="171" name="Hexagon 170"/>
              <p:cNvSpPr/>
              <p:nvPr/>
            </p:nvSpPr>
            <p:spPr>
              <a:xfrm>
                <a:off x="5593608" y="1979424"/>
                <a:ext cx="949214" cy="94162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0325" cmpd="dbl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2800" kern="0">
                  <a:solidFill>
                    <a:srgbClr val="72B5CA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177" name="Picture 1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1257" y="3250105"/>
              <a:ext cx="335169" cy="3334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9" name="Rectangle 178"/>
                <p:cNvSpPr/>
                <p:nvPr/>
              </p:nvSpPr>
              <p:spPr>
                <a:xfrm>
                  <a:off x="4506408" y="3305596"/>
                  <a:ext cx="431849" cy="4847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𝟕</m:t>
                        </m:r>
                      </m:oMath>
                    </m:oMathPara>
                  </a14:m>
                  <a:endParaRPr lang="en-US" sz="2800" b="1" kern="0" dirty="0">
                    <a:solidFill>
                      <a:srgbClr val="FF657D">
                        <a:lumMod val="75000"/>
                      </a:srgb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79" name="Rectangle 1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6408" y="3305596"/>
                  <a:ext cx="431849" cy="48474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1264628" y="4944517"/>
            <a:ext cx="2216953" cy="1913483"/>
            <a:chOff x="1617804" y="2777967"/>
            <a:chExt cx="1662715" cy="1435112"/>
          </a:xfrm>
        </p:grpSpPr>
        <p:grpSp>
          <p:nvGrpSpPr>
            <p:cNvPr id="158" name="Group 157"/>
            <p:cNvGrpSpPr/>
            <p:nvPr/>
          </p:nvGrpSpPr>
          <p:grpSpPr>
            <a:xfrm>
              <a:off x="1617804" y="2777967"/>
              <a:ext cx="1662715" cy="1435112"/>
              <a:chOff x="5128124" y="1590037"/>
              <a:chExt cx="1821679" cy="1533693"/>
            </a:xfrm>
          </p:grpSpPr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8124" y="1590037"/>
                <a:ext cx="1821679" cy="1533693"/>
              </a:xfrm>
              <a:prstGeom prst="rect">
                <a:avLst/>
              </a:prstGeom>
            </p:spPr>
          </p:pic>
          <p:sp>
            <p:nvSpPr>
              <p:cNvPr id="160" name="Hexagon 159"/>
              <p:cNvSpPr/>
              <p:nvPr/>
            </p:nvSpPr>
            <p:spPr>
              <a:xfrm>
                <a:off x="5593608" y="1979424"/>
                <a:ext cx="949214" cy="94162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0325" cmpd="dbl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2800" kern="0">
                  <a:solidFill>
                    <a:srgbClr val="72B5CA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178" name="Picture 17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7436" y="3306700"/>
              <a:ext cx="335169" cy="33344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0" name="Rectangle 179"/>
                <p:cNvSpPr/>
                <p:nvPr/>
              </p:nvSpPr>
              <p:spPr>
                <a:xfrm>
                  <a:off x="2235060" y="3285268"/>
                  <a:ext cx="431849" cy="4847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1" i="1" kern="0" smtClean="0">
                            <a:solidFill>
                              <a:srgbClr val="FF657D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𝟔</m:t>
                        </m:r>
                      </m:oMath>
                    </m:oMathPara>
                  </a14:m>
                  <a:endParaRPr lang="en-US" sz="2800" b="1" kern="0" dirty="0">
                    <a:solidFill>
                      <a:srgbClr val="FF657D">
                        <a:lumMod val="75000"/>
                      </a:srgb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80" name="Rectangle 1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5060" y="3285268"/>
                  <a:ext cx="431849" cy="48474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1334877" y="759506"/>
            <a:ext cx="2777363" cy="2175391"/>
            <a:chOff x="1001158" y="569628"/>
            <a:chExt cx="2083022" cy="1631542"/>
          </a:xfrm>
        </p:grpSpPr>
        <p:grpSp>
          <p:nvGrpSpPr>
            <p:cNvPr id="153" name="Group 152"/>
            <p:cNvGrpSpPr/>
            <p:nvPr/>
          </p:nvGrpSpPr>
          <p:grpSpPr>
            <a:xfrm>
              <a:off x="1001158" y="569628"/>
              <a:ext cx="2083022" cy="1631542"/>
              <a:chOff x="821543" y="1521288"/>
              <a:chExt cx="2083022" cy="1631542"/>
            </a:xfrm>
          </p:grpSpPr>
          <p:sp>
            <p:nvSpPr>
              <p:cNvPr id="154" name="Rounded Rectangle 153"/>
              <p:cNvSpPr/>
              <p:nvPr/>
            </p:nvSpPr>
            <p:spPr>
              <a:xfrm>
                <a:off x="1422364" y="2225006"/>
                <a:ext cx="1482201" cy="92782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  <a:alpha val="48000"/>
                </a:schemeClr>
              </a:solidFill>
              <a:ln w="60325" cmpd="thickThin">
                <a:solidFill>
                  <a:schemeClr val="bg2">
                    <a:lumMod val="2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40">
                  <a:buClr>
                    <a:srgbClr val="000000"/>
                  </a:buClr>
                </a:pPr>
                <a:endParaRPr lang="en-US" sz="1867" kern="0">
                  <a:solidFill>
                    <a:srgbClr val="72B5CA"/>
                  </a:solidFill>
                  <a:latin typeface="Arial"/>
                  <a:sym typeface="Arial"/>
                </a:endParaRPr>
              </a:p>
            </p:txBody>
          </p:sp>
          <p:pic>
            <p:nvPicPr>
              <p:cNvPr id="155" name="Picture 15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21543" y="1521288"/>
                <a:ext cx="1059484" cy="927824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6" name="Rectangle 155"/>
                <p:cNvSpPr/>
                <p:nvPr/>
              </p:nvSpPr>
              <p:spPr>
                <a:xfrm>
                  <a:off x="1601979" y="1567980"/>
                  <a:ext cx="1470547" cy="3462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defTabSz="1219140">
                    <a:buClr>
                      <a:srgbClr val="000000"/>
                    </a:buClr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𝟓𝟔𝟎</m:t>
                        </m:r>
                        <m:r>
                          <a:rPr lang="en-US" sz="2400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:</m:t>
                        </m:r>
                        <m:r>
                          <a:rPr lang="en-US" sz="2400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𝟖𝟎</m:t>
                        </m:r>
                        <m:r>
                          <a:rPr lang="en-US" sz="2400" b="1" i="1" kern="0" smtClean="0">
                            <a:solidFill>
                              <a:srgbClr val="A8E1F2">
                                <a:lumMod val="10000"/>
                              </a:srgbClr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= ?</m:t>
                        </m:r>
                      </m:oMath>
                    </m:oMathPara>
                  </a14:m>
                  <a:endParaRPr lang="en-US" b="1" kern="0" dirty="0">
                    <a:solidFill>
                      <a:srgbClr val="A8E1F2">
                        <a:lumMod val="10000"/>
                      </a:srgb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mc:Choice>
          <mc:Fallback>
            <p:sp>
              <p:nvSpPr>
                <p:cNvPr id="156" name="Rectangle 1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1979" y="1567980"/>
                  <a:ext cx="1470547" cy="34624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24479 0.3077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2099E-6 L -0.31962 0.2953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90" y="147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-0.00538 0.28642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143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9F419D3-E0EA-4286-A885-3221C8F670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198" r="43726" b="28255"/>
          <a:stretch/>
        </p:blipFill>
        <p:spPr>
          <a:xfrm>
            <a:off x="1172340" y="3393"/>
            <a:ext cx="4828912" cy="2397884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4194820" y="2565150"/>
            <a:ext cx="7458843" cy="4084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F2FA2F-3594-4948-9120-02DF28E54513}"/>
              </a:ext>
            </a:extLst>
          </p:cNvPr>
          <p:cNvGrpSpPr/>
          <p:nvPr/>
        </p:nvGrpSpPr>
        <p:grpSpPr>
          <a:xfrm>
            <a:off x="897547" y="2244403"/>
            <a:ext cx="2778812" cy="4404908"/>
            <a:chOff x="8303085" y="656074"/>
            <a:chExt cx="3426031" cy="60755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0034FE-5152-466B-BF67-E7CA8B4C1998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AF80C-AB2E-4E47-B5EC-F5BB2758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8634462-423B-4D66-8202-A5710A499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621" y="740911"/>
            <a:ext cx="4645555" cy="6462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A6D04D-0CA2-4466-874D-3AC27EF365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6897" y="3323911"/>
            <a:ext cx="848027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3424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466725" y="723900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228725" y="743634"/>
            <a:ext cx="10306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m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g.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2 500 g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5868D-3E5D-F2C5-5D04-2BF8AE55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316137"/>
            <a:ext cx="5900737" cy="1960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D17254-0F12-EF9D-8C0F-A74AF7B2A97A}"/>
              </a:ext>
            </a:extLst>
          </p:cNvPr>
          <p:cNvSpPr txBox="1"/>
          <p:nvPr/>
        </p:nvSpPr>
        <p:spPr>
          <a:xfrm>
            <a:off x="295275" y="1971675"/>
            <a:ext cx="4848225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Tóm</a:t>
            </a:r>
            <a:r>
              <a:rPr lang="vi-VN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tắt: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Cuộn dây 250 g: 5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endParaRPr lang="en-US" sz="320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Cuộn dây 2500g: 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</a:t>
            </a:r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55899B-8B91-DE8A-99D5-99BA78521145}"/>
              </a:ext>
            </a:extLst>
          </p:cNvPr>
          <p:cNvSpPr txBox="1"/>
          <p:nvPr/>
        </p:nvSpPr>
        <p:spPr>
          <a:xfrm>
            <a:off x="1104900" y="4419600"/>
            <a:ext cx="9886950" cy="2112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 giải:</a:t>
            </a:r>
            <a:endParaRPr lang="en-US" sz="28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Cuộn dây thép dài 1 m thì cân nặng là:</a:t>
            </a:r>
            <a:r>
              <a:rPr lang="en-US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250 : 5 = 50 (g)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Cuộn dây thép nặng 2500</a:t>
            </a:r>
            <a:r>
              <a:rPr lang="en-US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 thì dài số mét là: 2500 : 50 = 50</a:t>
            </a:r>
            <a:r>
              <a:rPr lang="en-US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(m)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 số: 50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m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024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FCA50-E447-2ADB-1699-978B270BA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69619" y="1429977"/>
            <a:ext cx="5478918" cy="547891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30D2973-75CA-CCD9-E7B6-85B6D9466786}"/>
              </a:ext>
            </a:extLst>
          </p:cNvPr>
          <p:cNvGrpSpPr/>
          <p:nvPr/>
        </p:nvGrpSpPr>
        <p:grpSpPr>
          <a:xfrm>
            <a:off x="2750476" y="824500"/>
            <a:ext cx="8499616" cy="1077218"/>
            <a:chOff x="3093376" y="653050"/>
            <a:chExt cx="8499616" cy="1077218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85287E-06C6-892F-2C1F-04A69A8A99FA}"/>
                </a:ext>
              </a:extLst>
            </p:cNvPr>
            <p:cNvSpPr/>
            <p:nvPr/>
          </p:nvSpPr>
          <p:spPr>
            <a:xfrm>
              <a:off x="3093376" y="708119"/>
              <a:ext cx="8384344" cy="101170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52AD65-491B-B7EE-B057-E3EAA1E72F1B}"/>
                </a:ext>
              </a:extLst>
            </p:cNvPr>
            <p:cNvSpPr/>
            <p:nvPr/>
          </p:nvSpPr>
          <p:spPr>
            <a:xfrm>
              <a:off x="3168314" y="653050"/>
              <a:ext cx="8424678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0480" marR="3048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Em hãy nêu các bước giải bài toán rút về đơn vị </a:t>
              </a:r>
            </a:p>
            <a:p>
              <a:pPr marL="30480" marR="3048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trong bài toán vừa làm?</a:t>
              </a:r>
              <a:endParaRPr lang="en-US" sz="32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59C36C-B05B-C95D-7930-4431137359B1}"/>
              </a:ext>
            </a:extLst>
          </p:cNvPr>
          <p:cNvCxnSpPr/>
          <p:nvPr/>
        </p:nvCxnSpPr>
        <p:spPr>
          <a:xfrm>
            <a:off x="7166206" y="1891276"/>
            <a:ext cx="0" cy="10892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34EB55-E0A3-8CE4-E034-C76BEBA1B8C3}"/>
              </a:ext>
            </a:extLst>
          </p:cNvPr>
          <p:cNvGrpSpPr/>
          <p:nvPr/>
        </p:nvGrpSpPr>
        <p:grpSpPr>
          <a:xfrm>
            <a:off x="3614808" y="2991160"/>
            <a:ext cx="7246382" cy="2051962"/>
            <a:chOff x="3093376" y="708119"/>
            <a:chExt cx="8384344" cy="2051962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89BF056-9A97-0F63-E781-13F035A7E6DE}"/>
                </a:ext>
              </a:extLst>
            </p:cNvPr>
            <p:cNvSpPr/>
            <p:nvPr/>
          </p:nvSpPr>
          <p:spPr>
            <a:xfrm>
              <a:off x="3093376" y="708119"/>
              <a:ext cx="8384344" cy="2051962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E647A9-89F1-23AD-98FD-1616F21122D0}"/>
                </a:ext>
              </a:extLst>
            </p:cNvPr>
            <p:cNvSpPr/>
            <p:nvPr/>
          </p:nvSpPr>
          <p:spPr>
            <a:xfrm>
              <a:off x="3374325" y="854020"/>
              <a:ext cx="8001095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vi-VN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Bước 1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r>
                <a:rPr lang="vi-VN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</a:t>
              </a:r>
              <a:r>
                <a:rPr lang="vi-VN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ìm giá trị 1 thành phần rút về đơn vị (làm phép chia).</a:t>
              </a:r>
              <a:endParaRPr lang="en-US" sz="28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vi-VN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Bước 2: 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</a:t>
              </a:r>
              <a:r>
                <a:rPr lang="vi-VN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ìm giá trị nhiều phần bằng nhau (thực hiện phép chia).</a:t>
              </a:r>
              <a:endParaRPr lang="en-US" sz="44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458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371475" y="619125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171574" y="591234"/>
            <a:ext cx="10753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 xưởng sản xuất thủ công mỹ nghệ sản xuất được 315 sản phẩm làm bằng cây lục bình trong 9 ngày. Hỏi: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F8DF4A-92FB-8135-8D68-612F49486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326085"/>
            <a:ext cx="5276850" cy="31698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D6F9A2-17BA-450E-F664-7DDDCA6CDF9F}"/>
              </a:ext>
            </a:extLst>
          </p:cNvPr>
          <p:cNvSpPr txBox="1"/>
          <p:nvPr/>
        </p:nvSpPr>
        <p:spPr>
          <a:xfrm>
            <a:off x="447675" y="2038350"/>
            <a:ext cx="8420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Trung bình mỗi ngày xưởng thủ công đó sản xuất được bao nhiêu sản phẩm làm bằng cây lục bình?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A7DBAF-9C62-80DC-A7DE-C41F3511A4C1}"/>
              </a:ext>
            </a:extLst>
          </p:cNvPr>
          <p:cNvSpPr txBox="1"/>
          <p:nvPr/>
        </p:nvSpPr>
        <p:spPr>
          <a:xfrm>
            <a:off x="561975" y="3114675"/>
            <a:ext cx="5981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2800" b="1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Tóm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tắt</a:t>
            </a:r>
            <a:r>
              <a:rPr lang="en-US" sz="28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atinLnBrk="0"/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9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315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endParaRPr lang="en-US" sz="2800" b="0" i="0" dirty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atinLnBrk="0"/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Trung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...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477A76-A973-8692-3B70-EB88A840DD23}"/>
              </a:ext>
            </a:extLst>
          </p:cNvPr>
          <p:cNvSpPr txBox="1"/>
          <p:nvPr/>
        </p:nvSpPr>
        <p:spPr>
          <a:xfrm>
            <a:off x="581024" y="4781550"/>
            <a:ext cx="71723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vi-V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Trung bình mỗi ngày xưởng thủ công đó sản xuất được số sản phẩm là:</a:t>
            </a:r>
          </a:p>
          <a:p>
            <a:r>
              <a:rPr lang="vi-V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315 : 9 = 35 (sản phẩm)</a:t>
            </a:r>
            <a:endParaRPr lang="en-US" sz="28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0583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371475" y="619125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171574" y="591234"/>
            <a:ext cx="107537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 xưởng sản xuất thủ công mỹ nghệ sản xuất được 315 sản phẩm làm bằng cây lục bình trong 9 ngày. Hỏi: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F8DF4A-92FB-8135-8D68-612F49486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550" y="2164161"/>
            <a:ext cx="4400550" cy="26434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D6F9A2-17BA-450E-F664-7DDDCA6CDF9F}"/>
              </a:ext>
            </a:extLst>
          </p:cNvPr>
          <p:cNvSpPr txBox="1"/>
          <p:nvPr/>
        </p:nvSpPr>
        <p:spPr>
          <a:xfrm>
            <a:off x="447674" y="1771650"/>
            <a:ext cx="9553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Với sản lượng như trên, để sản xuất được 280 sản phẩm xưởng thủ công đó cần sản xuất trong mấy ngày?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A7DBAF-9C62-80DC-A7DE-C41F3511A4C1}"/>
              </a:ext>
            </a:extLst>
          </p:cNvPr>
          <p:cNvSpPr txBox="1"/>
          <p:nvPr/>
        </p:nvSpPr>
        <p:spPr>
          <a:xfrm>
            <a:off x="781050" y="2647950"/>
            <a:ext cx="5981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315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lvl="0"/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280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... </a:t>
            </a:r>
            <a:r>
              <a:rPr lang="en-US" sz="28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2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477A76-A973-8692-3B70-EB88A840DD23}"/>
              </a:ext>
            </a:extLst>
          </p:cNvPr>
          <p:cNvSpPr txBox="1"/>
          <p:nvPr/>
        </p:nvSpPr>
        <p:spPr>
          <a:xfrm>
            <a:off x="523874" y="4038600"/>
            <a:ext cx="71723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lvl="0" algn="ctr"/>
            <a:r>
              <a:rPr lang="vi-V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sản xuất được 280 sản phẩm xưởng thủ công đó cần sản xuất trong số ngày là:</a:t>
            </a:r>
          </a:p>
          <a:p>
            <a:pPr lvl="0" algn="ctr"/>
            <a:r>
              <a:rPr lang="vi-V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280 : 35 = 8 (ngày)</a:t>
            </a:r>
          </a:p>
          <a:p>
            <a:pPr lvl="0" algn="ctr"/>
            <a:r>
              <a:rPr lang="vi-V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a) 35 sản phẩm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8 ngày.</a:t>
            </a:r>
          </a:p>
        </p:txBody>
      </p:sp>
    </p:spTree>
    <p:extLst>
      <p:ext uri="{BB962C8B-B14F-4D97-AF65-F5344CB8AC3E}">
        <p14:creationId xmlns:p14="http://schemas.microsoft.com/office/powerpoint/2010/main" val="2108144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643</Words>
  <Application>Microsoft Office PowerPoint</Application>
  <PresentationFormat>Widescreen</PresentationFormat>
  <Paragraphs>105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Bahiana</vt:lpstr>
      <vt:lpstr>Arial</vt:lpstr>
      <vt:lpstr>Calibri</vt:lpstr>
      <vt:lpstr>Calibri Light</vt:lpstr>
      <vt:lpstr>Cambria</vt:lpstr>
      <vt:lpstr>Cambria Math</vt:lpstr>
      <vt:lpstr>Coiny</vt:lpstr>
      <vt:lpstr>Didact Gothic</vt:lpstr>
      <vt:lpstr>Times New Roman</vt:lpstr>
      <vt:lpstr>1_Office Theme</vt:lpstr>
      <vt:lpstr>Math Mystery Escape Room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2023-11-10T06:47:46Z</dcterms:created>
  <dcterms:modified xsi:type="dcterms:W3CDTF">2023-11-10T07:51:00Z</dcterms:modified>
</cp:coreProperties>
</file>