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8" r:id="rId2"/>
    <p:sldId id="259" r:id="rId3"/>
    <p:sldId id="309" r:id="rId4"/>
    <p:sldId id="311" r:id="rId5"/>
    <p:sldId id="312" r:id="rId6"/>
    <p:sldId id="313" r:id="rId7"/>
    <p:sldId id="263" r:id="rId8"/>
    <p:sldId id="318" r:id="rId9"/>
    <p:sldId id="319" r:id="rId10"/>
    <p:sldId id="427" r:id="rId11"/>
    <p:sldId id="2007577142" r:id="rId12"/>
    <p:sldId id="426" r:id="rId13"/>
    <p:sldId id="2007577135" r:id="rId14"/>
    <p:sldId id="2007577152" r:id="rId15"/>
    <p:sldId id="2007577153" r:id="rId16"/>
    <p:sldId id="281" r:id="rId17"/>
    <p:sldId id="417" r:id="rId18"/>
    <p:sldId id="2007577158" r:id="rId19"/>
    <p:sldId id="2007577159" r:id="rId20"/>
    <p:sldId id="256" r:id="rId21"/>
  </p:sldIdLst>
  <p:sldSz cx="12192000" cy="6858000"/>
  <p:notesSz cx="6858000" cy="9144000"/>
  <p:custDataLst>
    <p:tags r:id="rId23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00"/>
    <a:srgbClr val="FF3399"/>
    <a:srgbClr val="FF0000"/>
    <a:srgbClr val="BF520A"/>
    <a:srgbClr val="660066"/>
    <a:srgbClr val="000066"/>
    <a:srgbClr val="CC3300"/>
    <a:srgbClr val="0000CC"/>
    <a:srgbClr val="009900"/>
    <a:srgbClr val="FF770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41" autoAdjust="0"/>
  </p:normalViewPr>
  <p:slideViewPr>
    <p:cSldViewPr snapToGrid="0">
      <p:cViewPr varScale="1">
        <p:scale>
          <a:sx n="72" d="100"/>
          <a:sy n="72" d="100"/>
        </p:scale>
        <p:origin x="66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F1DEE12-272C-4E9E-86C3-D10EABC30D3B}" type="datetimeFigureOut">
              <a:rPr lang="en-US" smtClean="0"/>
              <a:t>2/11/2022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014178D-D3F9-49A6-B5D1-996E4C1E9B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71808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387F1B-B08B-4C93-AE5F-58786A2D1DE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DA3B26E-AD21-45B1-BD50-E2729326960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CD2A28-F062-4A80-85AC-784AD7A45A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862825-F999-48A1-A8CC-DBC54813CE2D}" type="datetimeFigureOut">
              <a:rPr lang="en-US" smtClean="0"/>
              <a:t>2/11/2022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2430E4-5445-423A-973F-7BD98BBB92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32D6DA-6083-476B-AF20-69F8494F4E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F1ABF-F1A9-490F-94B1-9CBA863E78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37712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1AB2BB-CD7E-4A1A-BD13-12382E4007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02EF34-4694-4A7B-B147-1144E5B5BF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083CCB-43E4-4DB3-BCBB-A25BE0F653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862825-F999-48A1-A8CC-DBC54813CE2D}" type="datetimeFigureOut">
              <a:rPr lang="en-US" smtClean="0"/>
              <a:t>2/11/2022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F138EB-9EA2-4606-8C3D-7063E4E76A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B6C379-1BA0-453A-9500-C5B8293BCA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F1ABF-F1A9-490F-94B1-9CBA863E78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38888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6BB1B3-8FF1-4B8D-BD7D-8180458824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BB53A4-780B-46C0-9A2A-FE9D9A3D64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2D669A-B178-41B8-9E1C-F7A16F8776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862825-F999-48A1-A8CC-DBC54813CE2D}" type="datetimeFigureOut">
              <a:rPr lang="en-US" smtClean="0"/>
              <a:t>2/11/2022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B3C672-4661-400F-B040-A755F97257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B08A7F-88DC-4A94-B382-1445A27AFF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F1ABF-F1A9-490F-94B1-9CBA863E78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51429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B9F1F6-290B-4DDB-B798-324E44B3F6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604EA6-41EE-40BD-9CFA-63FEF83A041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27B91E3-AF17-426F-B818-F33A900F17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E86350A-9F99-46EA-B02E-7216215D0C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862825-F999-48A1-A8CC-DBC54813CE2D}" type="datetimeFigureOut">
              <a:rPr lang="en-US" smtClean="0"/>
              <a:t>2/11/2022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58C0129-3A45-4B83-AF95-1058C64536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AA4BDDC-6414-444B-B759-897CA3A50E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F1ABF-F1A9-490F-94B1-9CBA863E78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01124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40B6F8-5ED1-4042-BBCD-C7AE2FBA14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303519-DF4C-4C30-B796-617EFEFC40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5DD2190-56CD-45BB-A126-0A20D069EB0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7F99A4B-9A16-4222-B38A-DE1640D6013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EBC315E-7426-4DFF-90ED-EDD515E9FB6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54BA8BE-FC1B-47DD-A387-EEC9346B22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862825-F999-48A1-A8CC-DBC54813CE2D}" type="datetimeFigureOut">
              <a:rPr lang="en-US" smtClean="0"/>
              <a:t>2/11/2022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7AFFE2A-322A-43E6-92C9-5D9B04737B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2473ECC-646F-4873-9BC6-7E593B56A3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F1ABF-F1A9-490F-94B1-9CBA863E78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81634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FF1D1-8462-44CA-9600-430F59E693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30E059D-B9CA-4516-AC1E-F61F98112C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862825-F999-48A1-A8CC-DBC54813CE2D}" type="datetimeFigureOut">
              <a:rPr lang="en-US" smtClean="0"/>
              <a:t>2/11/2022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F0B80AF-4106-430B-90EB-B2649857EC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6EEF651-EB61-4734-8B6D-95CC005066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F1ABF-F1A9-490F-94B1-9CBA863E78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45296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EBD93E1-4C1A-47C6-8612-C96E89CB0C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862825-F999-48A1-A8CC-DBC54813CE2D}" type="datetimeFigureOut">
              <a:rPr lang="en-US" smtClean="0"/>
              <a:t>2/11/2022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0F8C21C-1434-4EC2-B07D-184E9A9CE5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052029-953D-49BF-A27A-B628F77C3E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F1ABF-F1A9-490F-94B1-9CBA863E78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64016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E05549-18E4-4FF4-8A4A-464CF835DD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79EF31-7AE1-4B15-86B7-1B716958A8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28D484-EEB1-4CD1-9CA4-8E5E390545C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AB7A07-75ED-4447-BE96-6A1C606196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862825-F999-48A1-A8CC-DBC54813CE2D}" type="datetimeFigureOut">
              <a:rPr lang="en-US" smtClean="0"/>
              <a:t>2/11/2022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C869ADA-CFAF-4C06-97FC-0F5ACBBB78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0E88DF-B673-4429-BE0F-AC1E54DC52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F1ABF-F1A9-490F-94B1-9CBA863E78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7588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C6D192-60EA-48AE-9A61-F535DD566C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7B5C7E7-339C-4C5D-81E4-0D145D55403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542A9F-8C34-4E20-9AF4-77C4F5C1268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F1BCBD7-AD87-488C-AF74-C9D88CFA22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862825-F999-48A1-A8CC-DBC54813CE2D}" type="datetimeFigureOut">
              <a:rPr lang="en-US" smtClean="0"/>
              <a:t>2/11/2022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524D998-BDFD-4742-926B-FDDE314939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9C24027-222E-4F59-87E7-76A5F6EA7F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F1ABF-F1A9-490F-94B1-9CBA863E78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31480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FDFC62-57BD-480A-8DC7-FF6D642196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DCD36E7-B084-4D62-BA1A-AAEFB4F52EC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6DA692-0A8D-4147-B96A-B4F40CAD5D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862825-F999-48A1-A8CC-DBC54813CE2D}" type="datetimeFigureOut">
              <a:rPr lang="en-US" smtClean="0"/>
              <a:t>2/11/2022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E32237-B96D-44AF-A747-723472F8E5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D042C2-3EEF-4F9F-B201-27B8183A7B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F1ABF-F1A9-490F-94B1-9CBA863E78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69553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2F855B9-0274-4205-B8E9-7336EFD5668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99C6417-A5EF-4B13-839B-1901AFC958E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71C464-0ACE-43F8-AB3D-C5F12A6D50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862825-F999-48A1-A8CC-DBC54813CE2D}" type="datetimeFigureOut">
              <a:rPr lang="en-US" smtClean="0"/>
              <a:t>2/11/2022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2ED502-4B1D-4ED1-919D-120AF44A19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665CBE-0112-4F92-B978-3FFB5B1367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F1ABF-F1A9-490F-94B1-9CBA863E78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26925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E7EED9B-E93C-464A-9491-98D9F55AF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935113E-767D-4B6C-A536-D7BEAB93EC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DF9656-87A1-4099-9730-CA7CA4F623B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862825-F999-48A1-A8CC-DBC54813CE2D}" type="datetimeFigureOut">
              <a:rPr lang="en-US" smtClean="0"/>
              <a:t>2/11/2022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EFA484-0020-43C0-B906-C5A595C7EA7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E28AE9-B291-483D-8954-A030AE8F636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FF1ABF-F1A9-490F-94B1-9CBA863E78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25737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6.gif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5.gif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gif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3.png"/><Relationship Id="rId5" Type="http://schemas.openxmlformats.org/officeDocument/2006/relationships/audio" Target="../media/audio2.wav"/><Relationship Id="rId4" Type="http://schemas.openxmlformats.org/officeDocument/2006/relationships/audio" Target="../media/audio1.wav"/><Relationship Id="rId9" Type="http://schemas.openxmlformats.org/officeDocument/2006/relationships/image" Target="../media/image5.gi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gif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3.png"/><Relationship Id="rId5" Type="http://schemas.openxmlformats.org/officeDocument/2006/relationships/audio" Target="../media/audio2.wav"/><Relationship Id="rId4" Type="http://schemas.openxmlformats.org/officeDocument/2006/relationships/audio" Target="../media/audio1.wav"/><Relationship Id="rId9" Type="http://schemas.openxmlformats.org/officeDocument/2006/relationships/image" Target="../media/image5.gi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gif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3.png"/><Relationship Id="rId5" Type="http://schemas.openxmlformats.org/officeDocument/2006/relationships/audio" Target="../media/audio2.wav"/><Relationship Id="rId4" Type="http://schemas.openxmlformats.org/officeDocument/2006/relationships/audio" Target="../media/audio1.wav"/><Relationship Id="rId9" Type="http://schemas.openxmlformats.org/officeDocument/2006/relationships/image" Target="../media/image5.gi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gif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3.png"/><Relationship Id="rId5" Type="http://schemas.openxmlformats.org/officeDocument/2006/relationships/audio" Target="../media/audio2.wav"/><Relationship Id="rId4" Type="http://schemas.openxmlformats.org/officeDocument/2006/relationships/audio" Target="../media/audio3.wav"/><Relationship Id="rId9" Type="http://schemas.openxmlformats.org/officeDocument/2006/relationships/image" Target="../media/image5.gi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gif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3.png"/><Relationship Id="rId5" Type="http://schemas.openxmlformats.org/officeDocument/2006/relationships/audio" Target="../media/audio2.wav"/><Relationship Id="rId4" Type="http://schemas.openxmlformats.org/officeDocument/2006/relationships/audio" Target="../media/audio3.wav"/><Relationship Id="rId9" Type="http://schemas.openxmlformats.org/officeDocument/2006/relationships/image" Target="../media/image5.gi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gif"/><Relationship Id="rId4" Type="http://schemas.openxmlformats.org/officeDocument/2006/relationships/image" Target="../media/image6.gif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7" Type="http://schemas.openxmlformats.org/officeDocument/2006/relationships/image" Target="../media/image1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microsoft.com/office/2007/relationships/hdphoto" Target="../media/hdphoto2.wdp"/><Relationship Id="rId4" Type="http://schemas.openxmlformats.org/officeDocument/2006/relationships/image" Target="../media/image1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svg"/><Relationship Id="rId5" Type="http://schemas.openxmlformats.org/officeDocument/2006/relationships/image" Target="../media/image23.png"/><Relationship Id="rId4" Type="http://schemas.openxmlformats.org/officeDocument/2006/relationships/image" Target="../media/image22.sv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290;p7">
            <a:extLst>
              <a:ext uri="{FF2B5EF4-FFF2-40B4-BE49-F238E27FC236}">
                <a16:creationId xmlns:a16="http://schemas.microsoft.com/office/drawing/2014/main" id="{197A7BB4-7A80-4CDF-9093-36143ED0DCAA}"/>
              </a:ext>
            </a:extLst>
          </p:cNvPr>
          <p:cNvSpPr txBox="1"/>
          <p:nvPr/>
        </p:nvSpPr>
        <p:spPr>
          <a:xfrm>
            <a:off x="410818" y="1975043"/>
            <a:ext cx="11065565" cy="25852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FF0000"/>
              </a:buClr>
              <a:buSzPts val="4400"/>
              <a:buFont typeface="Times New Roman"/>
              <a:buNone/>
            </a:pPr>
            <a:r>
              <a:rPr lang="en-US" sz="4800" b="1" i="0" u="none" strike="noStrike" dirty="0" err="1">
                <a:ln w="22225">
                  <a:noFill/>
                  <a:prstDash val="solid"/>
                </a:ln>
                <a:solidFill>
                  <a:srgbClr val="0000CC"/>
                </a:solidFill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Tuần</a:t>
            </a:r>
            <a:r>
              <a:rPr lang="en-US" sz="4800" b="1" i="0" u="none" strike="noStrike" dirty="0">
                <a:ln w="22225">
                  <a:noFill/>
                  <a:prstDash val="solid"/>
                </a:ln>
                <a:solidFill>
                  <a:srgbClr val="0000CC"/>
                </a:solidFill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 26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FF0000"/>
              </a:buClr>
              <a:buSzPts val="4400"/>
              <a:buFont typeface="Times New Roman"/>
              <a:buNone/>
            </a:pPr>
            <a:r>
              <a:rPr lang="en-US" sz="4800" b="1" i="0" u="none" strike="noStrike" dirty="0" err="1">
                <a:ln w="22225">
                  <a:noFill/>
                  <a:prstDash val="solid"/>
                </a:ln>
                <a:solidFill>
                  <a:srgbClr val="FF0000"/>
                </a:solidFill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Bài</a:t>
            </a:r>
            <a:r>
              <a:rPr lang="en-US" sz="4800" b="1" i="0" u="none" strike="noStrike" dirty="0">
                <a:ln w="22225">
                  <a:noFill/>
                  <a:prstDash val="solid"/>
                </a:ln>
                <a:solidFill>
                  <a:srgbClr val="FF0000"/>
                </a:solidFill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 73: </a:t>
            </a:r>
            <a:r>
              <a:rPr lang="en-US" sz="4800" b="1" dirty="0" err="1">
                <a:solidFill>
                  <a:srgbClr val="FF0000"/>
                </a:solidFill>
                <a:latin typeface="UTM Avo" panose="02040603050506020204" pitchFamily="18" charset="0"/>
                <a:ea typeface="Calibri" panose="020F0502020204030204" pitchFamily="34" charset="0"/>
              </a:rPr>
              <a:t>Các</a:t>
            </a:r>
            <a:r>
              <a:rPr lang="en-US" sz="4800" b="1" dirty="0">
                <a:solidFill>
                  <a:srgbClr val="FF0000"/>
                </a:solidFill>
                <a:latin typeface="UTM Avo" panose="02040603050506020204" pitchFamily="18" charset="0"/>
                <a:ea typeface="Calibri" panose="020F0502020204030204" pitchFamily="34" charset="0"/>
              </a:rPr>
              <a:t> </a:t>
            </a:r>
            <a:r>
              <a:rPr lang="en-US" sz="4800" b="1" dirty="0" err="1">
                <a:solidFill>
                  <a:srgbClr val="FF0000"/>
                </a:solidFill>
                <a:latin typeface="UTM Avo" panose="02040603050506020204" pitchFamily="18" charset="0"/>
                <a:ea typeface="Calibri" panose="020F0502020204030204" pitchFamily="34" charset="0"/>
              </a:rPr>
              <a:t>số</a:t>
            </a:r>
            <a:r>
              <a:rPr lang="en-US" sz="4800" b="1" dirty="0">
                <a:solidFill>
                  <a:srgbClr val="FF0000"/>
                </a:solidFill>
                <a:latin typeface="UTM Avo" panose="02040603050506020204" pitchFamily="18" charset="0"/>
                <a:ea typeface="Calibri" panose="020F0502020204030204" pitchFamily="34" charset="0"/>
              </a:rPr>
              <a:t> </a:t>
            </a:r>
            <a:r>
              <a:rPr lang="en-US" sz="4800" b="1" dirty="0" err="1">
                <a:solidFill>
                  <a:srgbClr val="FF0000"/>
                </a:solidFill>
                <a:latin typeface="UTM Avo" panose="02040603050506020204" pitchFamily="18" charset="0"/>
                <a:ea typeface="Calibri" panose="020F0502020204030204" pitchFamily="34" charset="0"/>
              </a:rPr>
              <a:t>trong</a:t>
            </a:r>
            <a:r>
              <a:rPr lang="en-US" sz="4800" b="1" dirty="0">
                <a:solidFill>
                  <a:srgbClr val="FF0000"/>
                </a:solidFill>
                <a:latin typeface="UTM Avo" panose="02040603050506020204" pitchFamily="18" charset="0"/>
                <a:ea typeface="Calibri" panose="020F0502020204030204" pitchFamily="34" charset="0"/>
              </a:rPr>
              <a:t> </a:t>
            </a:r>
            <a:r>
              <a:rPr lang="en-US" sz="4800" b="1" dirty="0" err="1">
                <a:solidFill>
                  <a:srgbClr val="FF0000"/>
                </a:solidFill>
                <a:latin typeface="UTM Avo" panose="02040603050506020204" pitchFamily="18" charset="0"/>
                <a:ea typeface="Calibri" panose="020F0502020204030204" pitchFamily="34" charset="0"/>
              </a:rPr>
              <a:t>phạm</a:t>
            </a:r>
            <a:r>
              <a:rPr lang="en-US" sz="4800" b="1" dirty="0">
                <a:solidFill>
                  <a:srgbClr val="FF0000"/>
                </a:solidFill>
                <a:latin typeface="UTM Avo" panose="02040603050506020204" pitchFamily="18" charset="0"/>
                <a:ea typeface="Calibri" panose="020F0502020204030204" pitchFamily="34" charset="0"/>
              </a:rPr>
              <a:t> vi 1000</a:t>
            </a:r>
            <a:r>
              <a:rPr lang="en-US" sz="5400" b="1" dirty="0">
                <a:solidFill>
                  <a:srgbClr val="FF0000"/>
                </a:solidFill>
                <a:latin typeface="UTM Avo" panose="02040603050506020204" pitchFamily="18" charset="0"/>
                <a:ea typeface="Calibri" panose="020F0502020204030204" pitchFamily="34" charset="0"/>
              </a:rPr>
              <a:t> </a:t>
            </a:r>
            <a:r>
              <a:rPr lang="en-US" sz="4000" dirty="0">
                <a:solidFill>
                  <a:srgbClr val="FF0000"/>
                </a:solidFill>
                <a:latin typeface="UTM Avo" panose="02040603050506020204" pitchFamily="18" charset="0"/>
                <a:ea typeface="Calibri" panose="020F0502020204030204" pitchFamily="34" charset="0"/>
              </a:rPr>
              <a:t>(</a:t>
            </a:r>
            <a:r>
              <a:rPr lang="en-US" sz="4000" dirty="0" err="1">
                <a:solidFill>
                  <a:srgbClr val="FF0000"/>
                </a:solidFill>
                <a:latin typeface="UTM Avo" panose="02040603050506020204" pitchFamily="18" charset="0"/>
                <a:ea typeface="Calibri" panose="020F0502020204030204" pitchFamily="34" charset="0"/>
              </a:rPr>
              <a:t>tiết</a:t>
            </a:r>
            <a:r>
              <a:rPr lang="en-US" sz="4000" dirty="0">
                <a:solidFill>
                  <a:srgbClr val="FF0000"/>
                </a:solidFill>
                <a:latin typeface="UTM Avo" panose="02040603050506020204" pitchFamily="18" charset="0"/>
                <a:ea typeface="Calibri" panose="020F0502020204030204" pitchFamily="34" charset="0"/>
              </a:rPr>
              <a:t> 1)</a:t>
            </a:r>
            <a:endParaRPr lang="en-US" sz="4000" spc="100" dirty="0">
              <a:ln w="22225">
                <a:noFill/>
                <a:prstDash val="solid"/>
              </a:ln>
              <a:solidFill>
                <a:srgbClr val="FF0000"/>
              </a:solidFill>
              <a:latin typeface="UTM Avo" panose="020406030505060202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B9AF93A-3DEE-4C8A-8EEC-D39DA11E52B2}"/>
              </a:ext>
            </a:extLst>
          </p:cNvPr>
          <p:cNvSpPr/>
          <p:nvPr/>
        </p:nvSpPr>
        <p:spPr>
          <a:xfrm>
            <a:off x="9191008" y="188770"/>
            <a:ext cx="154721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 (Headings)"/>
              </a:rPr>
              <a:t>TOÁN</a:t>
            </a:r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 (Headings)"/>
              </a:rPr>
              <a:t> 2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BC25152-F2D2-4EF4-A62D-6D0BD1D84A72}"/>
              </a:ext>
            </a:extLst>
          </p:cNvPr>
          <p:cNvSpPr/>
          <p:nvPr/>
        </p:nvSpPr>
        <p:spPr>
          <a:xfrm>
            <a:off x="9778326" y="686781"/>
            <a:ext cx="90922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 (Headings)"/>
              </a:rPr>
              <a:t>Tập</a:t>
            </a:r>
            <a:r>
              <a:rPr lang="en-US" sz="20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 (Headings)"/>
              </a:rPr>
              <a:t> 2</a:t>
            </a:r>
            <a:endParaRPr lang="en-US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UTM Avo (Headings)"/>
            </a:endParaRPr>
          </a:p>
        </p:txBody>
      </p:sp>
    </p:spTree>
    <p:extLst>
      <p:ext uri="{BB962C8B-B14F-4D97-AF65-F5344CB8AC3E}">
        <p14:creationId xmlns:p14="http://schemas.microsoft.com/office/powerpoint/2010/main" val="2601206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2">
            <a:extLst>
              <a:ext uri="{FF2B5EF4-FFF2-40B4-BE49-F238E27FC236}">
                <a16:creationId xmlns:a16="http://schemas.microsoft.com/office/drawing/2014/main" id="{ABFD3119-7FB6-4272-AF0C-B2E2E6A29582}"/>
              </a:ext>
            </a:extLst>
          </p:cNvPr>
          <p:cNvSpPr txBox="1"/>
          <p:nvPr/>
        </p:nvSpPr>
        <p:spPr>
          <a:xfrm>
            <a:off x="2737533" y="2623150"/>
            <a:ext cx="6461133" cy="10025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4000">
                <a:latin typeface="汉仪小麦体简" panose="00020600040101010101" pitchFamily="18" charset="-122"/>
                <a:ea typeface="汉仪小麦体简" panose="00020600040101010101" pitchFamily="18" charset="-122"/>
              </a:defRPr>
            </a:lvl1pPr>
          </a:lstStyle>
          <a:p>
            <a:pPr algn="ctr" defTabSz="457200">
              <a:defRPr/>
            </a:pPr>
            <a:r>
              <a:rPr lang="en-US" altLang="zh-CN" sz="5400" b="1" dirty="0">
                <a:ln w="0"/>
                <a:solidFill>
                  <a:srgbClr val="4472C4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Microsoft YaHei" panose="020B0503020204020204" charset="-122"/>
                <a:cs typeface="Times New Roman" panose="02020603050405020304" pitchFamily="18" charset="0"/>
              </a:rPr>
              <a:t>KHỞI ĐỘNG</a:t>
            </a:r>
          </a:p>
        </p:txBody>
      </p:sp>
    </p:spTree>
    <p:extLst>
      <p:ext uri="{BB962C8B-B14F-4D97-AF65-F5344CB8AC3E}">
        <p14:creationId xmlns:p14="http://schemas.microsoft.com/office/powerpoint/2010/main" val="1489997291"/>
      </p:ext>
    </p:extLst>
  </p:cSld>
  <p:clrMapOvr>
    <a:masterClrMapping/>
  </p:clrMapOvr>
  <p:transition spd="slow">
    <p:randomBar dir="vert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3406797" y="1106703"/>
            <a:ext cx="5806398" cy="1107996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Up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6600" b="1" i="0" u="none" strike="noStrike" kern="1200" cap="none" spc="0" normalizeH="0" baseline="0" noProof="0" dirty="0" err="1">
                <a:ln w="6600">
                  <a:solidFill>
                    <a:srgbClr val="ED7D31"/>
                  </a:solidFill>
                  <a:prstDash val="solid"/>
                </a:ln>
                <a:solidFill>
                  <a:srgbClr val="FFFF00"/>
                </a:solidFill>
                <a:effectLst>
                  <a:outerShdw dist="38100" dir="2700000" algn="tl" rotWithShape="0">
                    <a:srgbClr val="ED7D31"/>
                  </a:outerShdw>
                  <a:reflection blurRad="6350" stA="60000" endA="900" endPos="58000" dir="5400000" sy="-100000" algn="bl" rotWithShape="0"/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Gà</a:t>
            </a:r>
            <a:r>
              <a:rPr kumimoji="0" lang="en-US" sz="6600" b="1" i="0" u="none" strike="noStrike" kern="1200" cap="none" spc="0" normalizeH="0" baseline="0" noProof="0" dirty="0">
                <a:ln w="6600">
                  <a:solidFill>
                    <a:srgbClr val="ED7D31"/>
                  </a:solidFill>
                  <a:prstDash val="solid"/>
                </a:ln>
                <a:solidFill>
                  <a:srgbClr val="FFFF00"/>
                </a:solidFill>
                <a:effectLst>
                  <a:outerShdw dist="38100" dir="2700000" algn="tl" rotWithShape="0">
                    <a:srgbClr val="ED7D31"/>
                  </a:outerShdw>
                  <a:reflection blurRad="6350" stA="60000" endA="900" endPos="58000" dir="5400000" sy="-100000" algn="bl" rotWithShape="0"/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con qua </a:t>
            </a:r>
            <a:r>
              <a:rPr kumimoji="0" lang="en-US" sz="6600" b="1" i="0" u="none" strike="noStrike" kern="1200" cap="none" spc="0" normalizeH="0" baseline="0" noProof="0" dirty="0" err="1">
                <a:ln w="6600">
                  <a:solidFill>
                    <a:srgbClr val="ED7D31"/>
                  </a:solidFill>
                  <a:prstDash val="solid"/>
                </a:ln>
                <a:solidFill>
                  <a:srgbClr val="FFFF00"/>
                </a:solidFill>
                <a:effectLst>
                  <a:outerShdw dist="38100" dir="2700000" algn="tl" rotWithShape="0">
                    <a:srgbClr val="ED7D31"/>
                  </a:outerShdw>
                  <a:reflection blurRad="6350" stA="60000" endA="900" endPos="58000" dir="5400000" sy="-100000" algn="bl" rotWithShape="0"/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cầu</a:t>
            </a:r>
            <a:endParaRPr kumimoji="0" lang="en-US" sz="6600" b="1" i="0" u="none" strike="noStrike" kern="1200" cap="none" spc="0" normalizeH="0" baseline="0" noProof="0" dirty="0">
              <a:ln w="6600">
                <a:solidFill>
                  <a:srgbClr val="ED7D31"/>
                </a:solidFill>
                <a:prstDash val="solid"/>
              </a:ln>
              <a:solidFill>
                <a:srgbClr val="FFFF00"/>
              </a:solidFill>
              <a:effectLst>
                <a:outerShdw dist="38100" dir="2700000" algn="tl" rotWithShape="0">
                  <a:srgbClr val="ED7D31"/>
                </a:outerShdw>
                <a:reflection blurRad="6350" stA="60000" endA="900" endPos="58000" dir="5400000" sy="-100000" algn="bl" rotWithShape="0"/>
              </a:effectLst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2" name="bensound-buddy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751695" y="-857250"/>
            <a:ext cx="609600" cy="6096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BF67FFA-25F3-4E0C-BEB6-5C5951DF34B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flipH="1">
            <a:off x="10725042" y="2715062"/>
            <a:ext cx="863377" cy="111985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AE497F4-A5E3-4A95-A281-A124932C193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flipH="1">
            <a:off x="11381251" y="2809281"/>
            <a:ext cx="863377" cy="111985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6439354E-EC25-4684-8E5F-557945D4A2F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flipH="1">
            <a:off x="11328623" y="3274991"/>
            <a:ext cx="863377" cy="1119857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81CCFED-C299-434E-9D52-9CFC9A9F81F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flipH="1">
            <a:off x="10002531" y="3007692"/>
            <a:ext cx="863377" cy="1119857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DD179AAC-102C-4803-9311-40965B2544F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flipH="1">
            <a:off x="10595144" y="3274990"/>
            <a:ext cx="863377" cy="1119857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ABEE1153-DF2B-4293-B7B9-D7576919B36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1267" y="776913"/>
            <a:ext cx="3865957" cy="3865957"/>
          </a:xfrm>
          <a:prstGeom prst="rect">
            <a:avLst/>
          </a:prstGeom>
        </p:spPr>
      </p:pic>
      <p:grpSp>
        <p:nvGrpSpPr>
          <p:cNvPr id="20" name="Group 19">
            <a:extLst>
              <a:ext uri="{FF2B5EF4-FFF2-40B4-BE49-F238E27FC236}">
                <a16:creationId xmlns:a16="http://schemas.microsoft.com/office/drawing/2014/main" id="{93319B9E-E4D3-4626-AF7D-B9B6D6B75E15}"/>
              </a:ext>
            </a:extLst>
          </p:cNvPr>
          <p:cNvGrpSpPr/>
          <p:nvPr/>
        </p:nvGrpSpPr>
        <p:grpSpPr>
          <a:xfrm>
            <a:off x="1881963" y="1567917"/>
            <a:ext cx="9015129" cy="5119264"/>
            <a:chOff x="1881963" y="1567917"/>
            <a:chExt cx="9015129" cy="5119264"/>
          </a:xfrm>
        </p:grpSpPr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2B55FE0A-7C92-4DC2-BBE5-0D8797F4E13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/>
            <a:srcRect l="8944"/>
            <a:stretch/>
          </p:blipFill>
          <p:spPr>
            <a:xfrm>
              <a:off x="1881963" y="1567917"/>
              <a:ext cx="9015129" cy="5119264"/>
            </a:xfrm>
            <a:prstGeom prst="rect">
              <a:avLst/>
            </a:prstGeom>
          </p:spPr>
        </p:pic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578B2BC3-1070-46B4-9971-83C2DDEE39CA}"/>
                </a:ext>
              </a:extLst>
            </p:cNvPr>
            <p:cNvSpPr txBox="1"/>
            <p:nvPr/>
          </p:nvSpPr>
          <p:spPr>
            <a:xfrm>
              <a:off x="2751241" y="3179300"/>
              <a:ext cx="6595081" cy="26776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/>
                <a:t>- </a:t>
              </a:r>
              <a:r>
                <a:rPr lang="en-US" sz="2400" dirty="0" err="1"/>
                <a:t>Các</a:t>
              </a:r>
              <a:r>
                <a:rPr lang="en-US" sz="2400" dirty="0"/>
                <a:t> </a:t>
              </a:r>
              <a:r>
                <a:rPr lang="en-US" sz="2400" dirty="0" err="1"/>
                <a:t>chú</a:t>
              </a:r>
              <a:r>
                <a:rPr lang="en-US" sz="2400" dirty="0"/>
                <a:t> </a:t>
              </a:r>
              <a:r>
                <a:rPr lang="en-US" sz="2400" dirty="0" err="1"/>
                <a:t>Gà</a:t>
              </a:r>
              <a:r>
                <a:rPr lang="en-US" sz="2400" dirty="0"/>
                <a:t> Con non </a:t>
              </a:r>
              <a:r>
                <a:rPr lang="en-US" sz="2400" dirty="0" err="1"/>
                <a:t>nớt</a:t>
              </a:r>
              <a:r>
                <a:rPr lang="en-US" sz="2400" dirty="0"/>
                <a:t> </a:t>
              </a:r>
              <a:r>
                <a:rPr lang="en-US" sz="2400" dirty="0" err="1"/>
                <a:t>rất</a:t>
              </a:r>
              <a:r>
                <a:rPr lang="en-US" sz="2400" dirty="0"/>
                <a:t> </a:t>
              </a:r>
              <a:r>
                <a:rPr lang="en-US" sz="2400" dirty="0" err="1"/>
                <a:t>sợ</a:t>
              </a:r>
              <a:r>
                <a:rPr lang="en-US" sz="2400" dirty="0"/>
                <a:t> </a:t>
              </a:r>
              <a:r>
                <a:rPr lang="en-US" sz="2400" dirty="0" err="1"/>
                <a:t>khi</a:t>
              </a:r>
              <a:r>
                <a:rPr lang="en-US" sz="2400" dirty="0"/>
                <a:t> </a:t>
              </a:r>
              <a:r>
                <a:rPr lang="en-US" sz="2400" dirty="0" err="1"/>
                <a:t>đi</a:t>
              </a:r>
              <a:r>
                <a:rPr lang="en-US" sz="2400" dirty="0"/>
                <a:t> qua </a:t>
              </a:r>
              <a:r>
                <a:rPr lang="en-US" sz="2400" dirty="0" err="1"/>
                <a:t>chiếc</a:t>
              </a:r>
              <a:r>
                <a:rPr lang="en-US" sz="2400" dirty="0"/>
                <a:t> </a:t>
              </a:r>
              <a:r>
                <a:rPr lang="en-US" sz="2400" dirty="0" err="1"/>
                <a:t>cầu</a:t>
              </a:r>
              <a:r>
                <a:rPr lang="en-US" sz="2400" dirty="0"/>
                <a:t> </a:t>
              </a:r>
              <a:r>
                <a:rPr lang="en-US" sz="2400" dirty="0" err="1"/>
                <a:t>nhỏ</a:t>
              </a:r>
              <a:r>
                <a:rPr lang="en-US" sz="2400" dirty="0"/>
                <a:t>. </a:t>
              </a:r>
              <a:r>
                <a:rPr lang="en-US" sz="2400" dirty="0" err="1"/>
                <a:t>Mặc</a:t>
              </a:r>
              <a:r>
                <a:rPr lang="en-US" sz="2400" dirty="0"/>
                <a:t> </a:t>
              </a:r>
              <a:r>
                <a:rPr lang="en-US" sz="2400" dirty="0" err="1"/>
                <a:t>dù</a:t>
              </a:r>
              <a:r>
                <a:rPr lang="en-US" sz="2400" dirty="0"/>
                <a:t> </a:t>
              </a:r>
              <a:r>
                <a:rPr lang="en-US" sz="2400" dirty="0" err="1"/>
                <a:t>Mẹ</a:t>
              </a:r>
              <a:r>
                <a:rPr lang="en-US" sz="2400" dirty="0"/>
                <a:t> </a:t>
              </a:r>
              <a:r>
                <a:rPr lang="en-US" sz="2400" dirty="0" err="1"/>
                <a:t>Gà</a:t>
              </a:r>
              <a:r>
                <a:rPr lang="en-US" sz="2400" dirty="0"/>
                <a:t> </a:t>
              </a:r>
              <a:r>
                <a:rPr lang="en-US" sz="2400" dirty="0" err="1"/>
                <a:t>động</a:t>
              </a:r>
              <a:r>
                <a:rPr lang="en-US" sz="2400" dirty="0"/>
                <a:t> </a:t>
              </a:r>
              <a:r>
                <a:rPr lang="en-US" sz="2400" dirty="0" err="1"/>
                <a:t>viên</a:t>
              </a:r>
              <a:r>
                <a:rPr lang="en-US" sz="2400" dirty="0"/>
                <a:t>, </a:t>
              </a:r>
              <a:r>
                <a:rPr lang="en-US" sz="2400" dirty="0" err="1"/>
                <a:t>cổ</a:t>
              </a:r>
              <a:r>
                <a:rPr lang="en-US" sz="2400" dirty="0"/>
                <a:t> </a:t>
              </a:r>
              <a:r>
                <a:rPr lang="en-US" sz="2400" dirty="0" err="1"/>
                <a:t>vũ</a:t>
              </a:r>
              <a:r>
                <a:rPr lang="en-US" sz="2400" dirty="0"/>
                <a:t> </a:t>
              </a:r>
              <a:r>
                <a:rPr lang="en-US" sz="2400" dirty="0" err="1"/>
                <a:t>nhưng</a:t>
              </a:r>
              <a:r>
                <a:rPr lang="en-US" sz="2400" dirty="0"/>
                <a:t> </a:t>
              </a:r>
              <a:r>
                <a:rPr lang="en-US" sz="2400" dirty="0" err="1"/>
                <a:t>các</a:t>
              </a:r>
              <a:r>
                <a:rPr lang="en-US" sz="2400" dirty="0"/>
                <a:t> </a:t>
              </a:r>
              <a:r>
                <a:rPr lang="en-US" sz="2400" dirty="0" err="1"/>
                <a:t>bạn</a:t>
              </a:r>
              <a:r>
                <a:rPr lang="en-US" sz="2400" dirty="0"/>
                <a:t> </a:t>
              </a:r>
              <a:r>
                <a:rPr lang="en-US" sz="2400" dirty="0" err="1"/>
                <a:t>vẫn</a:t>
              </a:r>
              <a:r>
                <a:rPr lang="en-US" sz="2400" dirty="0"/>
                <a:t> </a:t>
              </a:r>
              <a:r>
                <a:rPr lang="en-US" sz="2400" dirty="0" err="1"/>
                <a:t>không</a:t>
              </a:r>
              <a:r>
                <a:rPr lang="en-US" sz="2400" dirty="0"/>
                <a:t> </a:t>
              </a:r>
              <a:r>
                <a:rPr lang="en-US" sz="2400" dirty="0" err="1"/>
                <a:t>dám</a:t>
              </a:r>
              <a:r>
                <a:rPr lang="en-US" sz="2400" dirty="0"/>
                <a:t> </a:t>
              </a:r>
              <a:r>
                <a:rPr lang="en-US" sz="2400" dirty="0" err="1"/>
                <a:t>bước</a:t>
              </a:r>
              <a:r>
                <a:rPr lang="en-US" sz="2400" dirty="0"/>
                <a:t> qua.</a:t>
              </a:r>
            </a:p>
            <a:p>
              <a:r>
                <a:rPr lang="en-US" sz="2400" dirty="0"/>
                <a:t>- </a:t>
              </a:r>
              <a:r>
                <a:rPr lang="en-US" sz="2400" dirty="0" err="1"/>
                <a:t>Các</a:t>
              </a:r>
              <a:r>
                <a:rPr lang="en-US" sz="2400" dirty="0"/>
                <a:t> </a:t>
              </a:r>
              <a:r>
                <a:rPr lang="en-US" sz="2400" dirty="0" err="1"/>
                <a:t>em</a:t>
              </a:r>
              <a:r>
                <a:rPr lang="en-US" sz="2400" dirty="0"/>
                <a:t> </a:t>
              </a:r>
              <a:r>
                <a:rPr lang="en-US" sz="2400" dirty="0" err="1"/>
                <a:t>hãy</a:t>
              </a:r>
              <a:r>
                <a:rPr lang="en-US" sz="2400" dirty="0"/>
                <a:t> </a:t>
              </a:r>
              <a:r>
                <a:rPr lang="en-US" sz="2400" dirty="0" err="1"/>
                <a:t>giúp</a:t>
              </a:r>
              <a:r>
                <a:rPr lang="en-US" sz="2400" dirty="0"/>
                <a:t> </a:t>
              </a:r>
              <a:r>
                <a:rPr lang="en-US" sz="2400" dirty="0" err="1"/>
                <a:t>những</a:t>
              </a:r>
              <a:r>
                <a:rPr lang="en-US" sz="2400" dirty="0"/>
                <a:t> </a:t>
              </a:r>
              <a:r>
                <a:rPr lang="en-US" sz="2400" dirty="0" err="1"/>
                <a:t>chú</a:t>
              </a:r>
              <a:r>
                <a:rPr lang="en-US" sz="2400" dirty="0"/>
                <a:t> </a:t>
              </a:r>
              <a:r>
                <a:rPr lang="en-US" sz="2400" dirty="0" err="1"/>
                <a:t>Gà</a:t>
              </a:r>
              <a:r>
                <a:rPr lang="en-US" sz="2400" dirty="0"/>
                <a:t> con </a:t>
              </a:r>
              <a:r>
                <a:rPr lang="en-US" sz="2400" dirty="0" err="1"/>
                <a:t>có</a:t>
              </a:r>
              <a:r>
                <a:rPr lang="en-US" sz="2400" dirty="0"/>
                <a:t> </a:t>
              </a:r>
              <a:r>
                <a:rPr lang="en-US" sz="2400" dirty="0" err="1"/>
                <a:t>thêm</a:t>
              </a:r>
              <a:r>
                <a:rPr lang="en-US" sz="2400" dirty="0"/>
                <a:t> </a:t>
              </a:r>
              <a:r>
                <a:rPr lang="en-US" sz="2400" dirty="0" err="1"/>
                <a:t>lòng</a:t>
              </a:r>
              <a:r>
                <a:rPr lang="en-US" sz="2400" dirty="0"/>
                <a:t> can </a:t>
              </a:r>
              <a:r>
                <a:rPr lang="en-US" sz="2400" dirty="0" err="1"/>
                <a:t>đảm</a:t>
              </a:r>
              <a:r>
                <a:rPr lang="en-US" sz="2400" dirty="0"/>
                <a:t> </a:t>
              </a:r>
              <a:r>
                <a:rPr lang="en-US" sz="2400" dirty="0" err="1"/>
                <a:t>để</a:t>
              </a:r>
              <a:r>
                <a:rPr lang="en-US" sz="2400" dirty="0"/>
                <a:t> </a:t>
              </a:r>
              <a:r>
                <a:rPr lang="en-US" sz="2400" dirty="0" err="1"/>
                <a:t>bước</a:t>
              </a:r>
              <a:r>
                <a:rPr lang="en-US" sz="2400" dirty="0"/>
                <a:t> qua </a:t>
              </a:r>
              <a:r>
                <a:rPr lang="en-US" sz="2400" dirty="0" err="1"/>
                <a:t>chiếc</a:t>
              </a:r>
              <a:r>
                <a:rPr lang="en-US" sz="2400" dirty="0"/>
                <a:t> </a:t>
              </a:r>
              <a:r>
                <a:rPr lang="en-US" sz="2400" dirty="0" err="1"/>
                <a:t>cầu</a:t>
              </a:r>
              <a:r>
                <a:rPr lang="en-US" sz="2400" dirty="0"/>
                <a:t> </a:t>
              </a:r>
              <a:r>
                <a:rPr lang="en-US" sz="2400" dirty="0" err="1"/>
                <a:t>nhỏ</a:t>
              </a:r>
              <a:r>
                <a:rPr lang="en-US" sz="2400" dirty="0"/>
                <a:t> </a:t>
              </a:r>
              <a:r>
                <a:rPr lang="en-US" sz="2400" dirty="0" err="1"/>
                <a:t>cùng</a:t>
              </a:r>
              <a:r>
                <a:rPr lang="en-US" sz="2400" dirty="0"/>
                <a:t> </a:t>
              </a:r>
              <a:r>
                <a:rPr lang="en-US" sz="2400" dirty="0" err="1"/>
                <a:t>đi</a:t>
              </a:r>
              <a:r>
                <a:rPr lang="en-US" sz="2400" dirty="0"/>
                <a:t> </a:t>
              </a:r>
              <a:r>
                <a:rPr lang="en-US" sz="2400" dirty="0" err="1"/>
                <a:t>kiếm</a:t>
              </a:r>
              <a:r>
                <a:rPr lang="en-US" sz="2400" dirty="0"/>
                <a:t> </a:t>
              </a:r>
              <a:r>
                <a:rPr lang="en-US" sz="2400" dirty="0" err="1"/>
                <a:t>ăn</a:t>
              </a:r>
              <a:r>
                <a:rPr lang="en-US" sz="2400" dirty="0"/>
                <a:t> </a:t>
              </a:r>
              <a:r>
                <a:rPr lang="en-US" sz="2400" dirty="0" err="1"/>
                <a:t>với</a:t>
              </a:r>
              <a:r>
                <a:rPr lang="en-US" sz="2400" dirty="0"/>
                <a:t> </a:t>
              </a:r>
              <a:r>
                <a:rPr lang="en-US" sz="2400" dirty="0" err="1"/>
                <a:t>gà</a:t>
              </a:r>
              <a:r>
                <a:rPr lang="en-US" sz="2400" dirty="0"/>
                <a:t> </a:t>
              </a:r>
              <a:r>
                <a:rPr lang="en-US" sz="2400" dirty="0" err="1"/>
                <a:t>mẹ</a:t>
              </a:r>
              <a:r>
                <a:rPr lang="en-US" sz="2400" dirty="0"/>
                <a:t> </a:t>
              </a:r>
              <a:r>
                <a:rPr lang="en-US" sz="2400" dirty="0" err="1"/>
                <a:t>bằng</a:t>
              </a:r>
              <a:r>
                <a:rPr lang="en-US" sz="2400" dirty="0"/>
                <a:t> </a:t>
              </a:r>
              <a:r>
                <a:rPr lang="en-US" sz="2400" dirty="0" err="1"/>
                <a:t>cách</a:t>
              </a:r>
              <a:r>
                <a:rPr lang="en-US" sz="2400" dirty="0"/>
                <a:t> </a:t>
              </a:r>
              <a:r>
                <a:rPr lang="en-US" sz="2400" dirty="0" err="1"/>
                <a:t>trả</a:t>
              </a:r>
              <a:r>
                <a:rPr lang="en-US" sz="2400" dirty="0"/>
                <a:t> </a:t>
              </a:r>
              <a:r>
                <a:rPr lang="en-US" sz="2400" dirty="0" err="1"/>
                <a:t>lời</a:t>
              </a:r>
              <a:r>
                <a:rPr lang="en-US" sz="2400" dirty="0"/>
                <a:t> </a:t>
              </a:r>
              <a:r>
                <a:rPr lang="en-US" sz="2400" dirty="0" err="1"/>
                <a:t>đúng</a:t>
              </a:r>
              <a:r>
                <a:rPr lang="en-US" sz="2400" dirty="0"/>
                <a:t> </a:t>
              </a:r>
              <a:r>
                <a:rPr lang="en-US" sz="2400" dirty="0" err="1"/>
                <a:t>các</a:t>
              </a:r>
              <a:r>
                <a:rPr lang="en-US" sz="2400" dirty="0"/>
                <a:t> </a:t>
              </a:r>
              <a:r>
                <a:rPr lang="en-US" sz="2400" dirty="0" err="1"/>
                <a:t>câu</a:t>
              </a:r>
              <a:r>
                <a:rPr lang="en-US" sz="2400" dirty="0"/>
                <a:t> </a:t>
              </a:r>
              <a:r>
                <a:rPr lang="en-US" sz="2400" dirty="0" err="1"/>
                <a:t>hỏi</a:t>
              </a:r>
              <a:r>
                <a:rPr lang="en-US" sz="2400" dirty="0"/>
                <a:t> </a:t>
              </a:r>
              <a:r>
                <a:rPr lang="en-US" sz="2400" dirty="0" err="1"/>
                <a:t>nhé</a:t>
              </a:r>
              <a:endParaRPr lang="en-US" sz="2400" dirty="0"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214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ensound-energy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5987052" y="-1025098"/>
            <a:ext cx="609600" cy="609600"/>
          </a:xfrm>
          <a:prstGeom prst="rect">
            <a:avLst/>
          </a:prstGeom>
        </p:spPr>
      </p:pic>
      <p:sp>
        <p:nvSpPr>
          <p:cNvPr id="11" name="Round Same Side Corner Rectangle 10"/>
          <p:cNvSpPr/>
          <p:nvPr/>
        </p:nvSpPr>
        <p:spPr>
          <a:xfrm>
            <a:off x="2984766" y="437745"/>
            <a:ext cx="6614171" cy="2081014"/>
          </a:xfrm>
          <a:prstGeom prst="round2SameRect">
            <a:avLst>
              <a:gd name="adj1" fmla="val 16667"/>
              <a:gd name="adj2" fmla="val 50000"/>
            </a:avLst>
          </a:prstGeom>
          <a:solidFill>
            <a:srgbClr val="29E3B7"/>
          </a:solidFill>
          <a:ln w="571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A"/>
          <p:cNvSpPr/>
          <p:nvPr/>
        </p:nvSpPr>
        <p:spPr>
          <a:xfrm>
            <a:off x="1933406" y="4030933"/>
            <a:ext cx="3418182" cy="868222"/>
          </a:xfrm>
          <a:prstGeom prst="roundRect">
            <a:avLst>
              <a:gd name="adj" fmla="val 50000"/>
            </a:avLst>
          </a:prstGeom>
          <a:solidFill>
            <a:srgbClr val="7030A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60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Showcard Gothic" panose="04020904020102020604" pitchFamily="82" charset="0"/>
                <a:cs typeface="Times New Roman" panose="02020603050405020304" pitchFamily="18" charset="0"/>
              </a:rPr>
              <a:t>A. 58, 60</a:t>
            </a:r>
          </a:p>
        </p:txBody>
      </p:sp>
      <p:sp>
        <p:nvSpPr>
          <p:cNvPr id="14" name="C"/>
          <p:cNvSpPr/>
          <p:nvPr/>
        </p:nvSpPr>
        <p:spPr>
          <a:xfrm>
            <a:off x="6470385" y="4030933"/>
            <a:ext cx="3545485" cy="868222"/>
          </a:xfrm>
          <a:prstGeom prst="roundRect">
            <a:avLst>
              <a:gd name="adj" fmla="val 50000"/>
            </a:avLst>
          </a:prstGeom>
          <a:solidFill>
            <a:srgbClr val="7030A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60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Showcard Gothic" panose="04020904020102020604" pitchFamily="82" charset="0"/>
                <a:cs typeface="Times New Roman" panose="02020603050405020304" pitchFamily="18" charset="0"/>
              </a:rPr>
              <a:t>C. 60, 61</a:t>
            </a:r>
          </a:p>
        </p:txBody>
      </p:sp>
      <p:sp>
        <p:nvSpPr>
          <p:cNvPr id="15" name="B"/>
          <p:cNvSpPr/>
          <p:nvPr/>
        </p:nvSpPr>
        <p:spPr>
          <a:xfrm>
            <a:off x="1946479" y="5028519"/>
            <a:ext cx="3405109" cy="835100"/>
          </a:xfrm>
          <a:prstGeom prst="roundRect">
            <a:avLst>
              <a:gd name="adj" fmla="val 50000"/>
            </a:avLst>
          </a:prstGeom>
          <a:solidFill>
            <a:srgbClr val="7030A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60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Showcard Gothic" panose="04020904020102020604" pitchFamily="82" charset="0"/>
                <a:cs typeface="Times New Roman" panose="02020603050405020304" pitchFamily="18" charset="0"/>
              </a:rPr>
              <a:t>B.58, 59</a:t>
            </a:r>
          </a:p>
        </p:txBody>
      </p:sp>
      <p:sp>
        <p:nvSpPr>
          <p:cNvPr id="16" name="D"/>
          <p:cNvSpPr/>
          <p:nvPr/>
        </p:nvSpPr>
        <p:spPr>
          <a:xfrm>
            <a:off x="6522941" y="5026354"/>
            <a:ext cx="3492929" cy="837265"/>
          </a:xfrm>
          <a:prstGeom prst="roundRect">
            <a:avLst>
              <a:gd name="adj" fmla="val 50000"/>
            </a:avLst>
          </a:prstGeom>
          <a:solidFill>
            <a:srgbClr val="7030A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60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Showcard Gothic" panose="04020904020102020604" pitchFamily="82" charset="0"/>
                <a:cs typeface="Times New Roman" panose="02020603050405020304" pitchFamily="18" charset="0"/>
              </a:rPr>
              <a:t>D. 58, 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068044EB-9281-476F-9675-569E85C75A8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97283" y="1387915"/>
            <a:ext cx="3176441" cy="3176441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18730015-FA5C-4618-8CDC-023334D83A6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flipH="1">
            <a:off x="10685328" y="2976135"/>
            <a:ext cx="709389" cy="920124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3322315" y="910861"/>
            <a:ext cx="5884919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800" b="1" i="0" u="none" strike="noStrike" kern="1200" cap="none" spc="0" normalizeH="0" baseline="0" noProof="0" dirty="0" err="1">
                <a:ln w="0"/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Điền</a:t>
            </a:r>
            <a:r>
              <a:rPr kumimoji="0" lang="en-US" sz="2800" b="1" i="0" u="none" strike="noStrike" kern="1200" cap="none" spc="0" normalizeH="0" baseline="0" noProof="0" dirty="0">
                <a:ln w="0"/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 w="0"/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số</a:t>
            </a:r>
            <a:r>
              <a:rPr kumimoji="0" lang="en-US" sz="2800" b="1" i="0" u="none" strike="noStrike" kern="1200" cap="none" spc="0" normalizeH="0" baseline="0" noProof="0" dirty="0">
                <a:ln w="0"/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 w="0"/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thích</a:t>
            </a:r>
            <a:r>
              <a:rPr kumimoji="0" lang="en-US" sz="2800" b="1" i="0" u="none" strike="noStrike" kern="1200" cap="none" spc="0" normalizeH="0" baseline="0" noProof="0" dirty="0">
                <a:ln w="0"/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 w="0"/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hợp</a:t>
            </a:r>
            <a:r>
              <a:rPr kumimoji="0" lang="en-US" sz="2800" b="1" i="0" u="none" strike="noStrike" kern="1200" cap="none" spc="0" normalizeH="0" baseline="0" noProof="0" dirty="0">
                <a:ln w="0"/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 w="0"/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vào</a:t>
            </a:r>
            <a:r>
              <a:rPr kumimoji="0" lang="en-US" sz="2800" b="1" i="0" u="none" strike="noStrike" kern="1200" cap="none" spc="0" normalizeH="0" baseline="0" noProof="0" dirty="0">
                <a:ln w="0"/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 w="0"/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chỗ</a:t>
            </a:r>
            <a:r>
              <a:rPr kumimoji="0" lang="en-US" sz="2800" b="1" i="0" u="none" strike="noStrike" kern="1200" cap="none" spc="0" normalizeH="0" baseline="0" noProof="0" dirty="0">
                <a:ln w="0"/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 w="0"/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chấm</a:t>
            </a:r>
            <a:r>
              <a:rPr kumimoji="0" lang="en-US" sz="2800" b="1" i="0" u="none" strike="noStrike" kern="1200" cap="none" spc="0" normalizeH="0" baseline="0" noProof="0" dirty="0">
                <a:ln w="0"/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2800" b="1" dirty="0">
                <a:ln w="0"/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56, 57, …, 59, …, 61</a:t>
            </a:r>
            <a:endParaRPr kumimoji="0" lang="en-US" sz="2800" b="1" i="0" u="none" strike="noStrike" kern="1200" cap="none" spc="0" normalizeH="0" baseline="0" noProof="0" dirty="0">
              <a:ln w="0"/>
              <a:solidFill>
                <a:srgbClr val="00206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5F7CCC87-6B47-4BAE-8D68-DB9F91CAEA6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flipH="1">
            <a:off x="11179999" y="3009016"/>
            <a:ext cx="709387" cy="1021917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975EE50F-EE64-4E97-8D98-A090B12A61C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flipH="1">
            <a:off x="11560808" y="2976135"/>
            <a:ext cx="709387" cy="1021917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C81C1766-C484-42D7-8F91-E9EA636987A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flipH="1">
            <a:off x="11489775" y="3483361"/>
            <a:ext cx="709387" cy="1021917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8FDB8E0F-E8EC-457D-B0BF-3998E099956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flipH="1">
            <a:off x="10765046" y="3367717"/>
            <a:ext cx="709387" cy="102191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9565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Tieng-yeah-tre-con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35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4.07407E-6 L -0.82617 -0.00487 " pathEditMode="relative" rAng="0" ptsTypes="AA">
                                      <p:cBhvr>
                                        <p:cTn id="18" dur="3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1315" y="-25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9" presetClass="exit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9" presetClass="exit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9" presetClass="exit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1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  <p:bldLst>
      <p:bldP spid="13" grpId="0" bldLvl="0" animBg="1"/>
      <p:bldP spid="14" grpId="0" bldLvl="0" animBg="1"/>
      <p:bldP spid="15" grpId="0" bldLvl="0" animBg="1"/>
      <p:bldP spid="16" grpId="0" bldLvl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ensound-energy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5987052" y="-1025098"/>
            <a:ext cx="609600" cy="609600"/>
          </a:xfrm>
          <a:prstGeom prst="rect">
            <a:avLst/>
          </a:prstGeom>
        </p:spPr>
      </p:pic>
      <p:sp>
        <p:nvSpPr>
          <p:cNvPr id="11" name="Round Same Side Corner Rectangle 10"/>
          <p:cNvSpPr/>
          <p:nvPr/>
        </p:nvSpPr>
        <p:spPr>
          <a:xfrm>
            <a:off x="2757638" y="515566"/>
            <a:ext cx="6907358" cy="1855889"/>
          </a:xfrm>
          <a:prstGeom prst="round2SameRect">
            <a:avLst>
              <a:gd name="adj1" fmla="val 16667"/>
              <a:gd name="adj2" fmla="val 50000"/>
            </a:avLst>
          </a:prstGeom>
          <a:solidFill>
            <a:srgbClr val="29E3B7"/>
          </a:solidFill>
          <a:ln w="571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A"/>
          <p:cNvSpPr/>
          <p:nvPr/>
        </p:nvSpPr>
        <p:spPr>
          <a:xfrm>
            <a:off x="2410044" y="5026354"/>
            <a:ext cx="3259016" cy="868222"/>
          </a:xfrm>
          <a:prstGeom prst="roundRect">
            <a:avLst>
              <a:gd name="adj" fmla="val 50000"/>
            </a:avLst>
          </a:prstGeom>
          <a:solidFill>
            <a:srgbClr val="7030A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3600" dirty="0">
                <a:solidFill>
                  <a:srgbClr val="FFFF00"/>
                </a:solidFill>
                <a:latin typeface="Showcard Gothic" panose="04020904020102020604" pitchFamily="82" charset="0"/>
                <a:cs typeface="Times New Roman" panose="02020603050405020304" pitchFamily="18" charset="0"/>
              </a:rPr>
              <a:t>B</a:t>
            </a:r>
            <a:r>
              <a:rPr kumimoji="0" lang="en-US" sz="360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Showcard Gothic" panose="04020904020102020604" pitchFamily="82" charset="0"/>
                <a:cs typeface="Times New Roman" panose="02020603050405020304" pitchFamily="18" charset="0"/>
              </a:rPr>
              <a:t>. 40</a:t>
            </a:r>
          </a:p>
        </p:txBody>
      </p:sp>
      <p:sp>
        <p:nvSpPr>
          <p:cNvPr id="14" name="C"/>
          <p:cNvSpPr/>
          <p:nvPr/>
        </p:nvSpPr>
        <p:spPr>
          <a:xfrm>
            <a:off x="6454725" y="4030933"/>
            <a:ext cx="3380392" cy="868222"/>
          </a:xfrm>
          <a:prstGeom prst="roundRect">
            <a:avLst>
              <a:gd name="adj" fmla="val 50000"/>
            </a:avLst>
          </a:prstGeom>
          <a:solidFill>
            <a:srgbClr val="7030A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60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Showcard Gothic" panose="04020904020102020604" pitchFamily="82" charset="0"/>
                <a:cs typeface="Times New Roman" panose="02020603050405020304" pitchFamily="18" charset="0"/>
              </a:rPr>
              <a:t>C.31</a:t>
            </a:r>
          </a:p>
        </p:txBody>
      </p:sp>
      <p:sp>
        <p:nvSpPr>
          <p:cNvPr id="15" name="B"/>
          <p:cNvSpPr/>
          <p:nvPr/>
        </p:nvSpPr>
        <p:spPr>
          <a:xfrm>
            <a:off x="2431266" y="4047494"/>
            <a:ext cx="3246552" cy="835100"/>
          </a:xfrm>
          <a:prstGeom prst="roundRect">
            <a:avLst>
              <a:gd name="adj" fmla="val 50000"/>
            </a:avLst>
          </a:prstGeom>
          <a:solidFill>
            <a:srgbClr val="7030A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3600" dirty="0">
                <a:solidFill>
                  <a:srgbClr val="FFFF00"/>
                </a:solidFill>
                <a:latin typeface="Showcard Gothic" panose="04020904020102020604" pitchFamily="82" charset="0"/>
                <a:cs typeface="Times New Roman" panose="02020603050405020304" pitchFamily="18" charset="0"/>
              </a:rPr>
              <a:t>A</a:t>
            </a:r>
            <a:r>
              <a:rPr kumimoji="0" lang="en-US" sz="360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Showcard Gothic" panose="04020904020102020604" pitchFamily="82" charset="0"/>
                <a:cs typeface="Times New Roman" panose="02020603050405020304" pitchFamily="18" charset="0"/>
              </a:rPr>
              <a:t>. 50</a:t>
            </a:r>
          </a:p>
        </p:txBody>
      </p:sp>
      <p:sp>
        <p:nvSpPr>
          <p:cNvPr id="16" name="D"/>
          <p:cNvSpPr/>
          <p:nvPr/>
        </p:nvSpPr>
        <p:spPr>
          <a:xfrm>
            <a:off x="6522941" y="5026354"/>
            <a:ext cx="3330283" cy="837265"/>
          </a:xfrm>
          <a:prstGeom prst="roundRect">
            <a:avLst>
              <a:gd name="adj" fmla="val 50000"/>
            </a:avLst>
          </a:prstGeom>
          <a:solidFill>
            <a:srgbClr val="7030A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60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Showcard Gothic" panose="04020904020102020604" pitchFamily="82" charset="0"/>
                <a:cs typeface="Times New Roman" panose="02020603050405020304" pitchFamily="18" charset="0"/>
              </a:rPr>
              <a:t>D.35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6F045E65-36A6-451D-AB74-E10E01DF86C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97283" y="1387915"/>
            <a:ext cx="3176441" cy="3176441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7DFA5FBD-D884-4B58-9661-D89FBDFCD65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flipH="1">
            <a:off x="10685328" y="2976135"/>
            <a:ext cx="709389" cy="920124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2937629" y="895062"/>
            <a:ext cx="6316742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800" b="1" i="0" u="none" strike="noStrike" kern="1200" cap="none" spc="0" normalizeH="0" baseline="0" noProof="0" dirty="0" err="1">
                <a:ln w="0"/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Điền</a:t>
            </a:r>
            <a:r>
              <a:rPr kumimoji="0" lang="en-US" sz="2800" b="1" i="0" u="none" strike="noStrike" kern="1200" cap="none" spc="0" normalizeH="0" baseline="0" noProof="0" dirty="0">
                <a:ln w="0"/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 w="0"/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số</a:t>
            </a:r>
            <a:r>
              <a:rPr kumimoji="0" lang="en-US" sz="2800" b="1" i="0" u="none" strike="noStrike" kern="1200" cap="none" spc="0" normalizeH="0" baseline="0" noProof="0" dirty="0">
                <a:ln w="0"/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 w="0"/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thích</a:t>
            </a:r>
            <a:r>
              <a:rPr kumimoji="0" lang="en-US" sz="2800" b="1" i="0" u="none" strike="noStrike" kern="1200" cap="none" spc="0" normalizeH="0" baseline="0" noProof="0" dirty="0">
                <a:ln w="0"/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 w="0"/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hợp</a:t>
            </a:r>
            <a:r>
              <a:rPr kumimoji="0" lang="en-US" sz="2800" b="1" i="0" u="none" strike="noStrike" kern="1200" cap="none" spc="0" normalizeH="0" baseline="0" noProof="0" dirty="0">
                <a:ln w="0"/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 w="0"/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vào</a:t>
            </a:r>
            <a:r>
              <a:rPr kumimoji="0" lang="en-US" sz="2800" b="1" i="0" u="none" strike="noStrike" kern="1200" cap="none" spc="0" normalizeH="0" baseline="0" noProof="0" dirty="0">
                <a:ln w="0"/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 w="0"/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chỗ</a:t>
            </a:r>
            <a:r>
              <a:rPr kumimoji="0" lang="en-US" sz="2800" b="1" i="0" u="none" strike="noStrike" kern="1200" cap="none" spc="0" normalizeH="0" baseline="0" noProof="0" dirty="0">
                <a:ln w="0"/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 w="0"/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chấm</a:t>
            </a:r>
            <a:r>
              <a:rPr kumimoji="0" lang="en-US" sz="2800" b="1" i="0" u="none" strike="noStrike" kern="1200" cap="none" spc="0" normalizeH="0" baseline="0" noProof="0" dirty="0">
                <a:ln w="0"/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2800" b="1" dirty="0">
                <a:ln w="0"/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10, 20, 30, ….</a:t>
            </a:r>
            <a:endParaRPr kumimoji="0" lang="en-US" sz="2800" b="1" i="0" u="none" strike="noStrike" kern="1200" cap="none" spc="0" normalizeH="0" baseline="0" noProof="0" dirty="0">
              <a:ln w="0"/>
              <a:solidFill>
                <a:srgbClr val="00206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6FB855EF-F655-49D8-B451-77C0B44C242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299844" y="3233695"/>
            <a:ext cx="628862" cy="920124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79C4DB87-F160-49B2-B74D-DC169A442F7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flipH="1">
            <a:off x="11179999" y="3009016"/>
            <a:ext cx="709387" cy="1021917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4040E974-8E87-423C-BF7F-D95C20AEA26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flipH="1">
            <a:off x="11560808" y="2976135"/>
            <a:ext cx="709387" cy="1021917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4EAA8646-4686-4F61-B5FC-2876C00D32F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flipH="1">
            <a:off x="11489775" y="3483361"/>
            <a:ext cx="709387" cy="102191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9565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Tieng-yeah-tre-con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35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4.07407E-6 L -0.82617 -0.00487 " pathEditMode="relative" rAng="0" ptsTypes="AA">
                                      <p:cBhvr>
                                        <p:cTn id="18" dur="3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1315" y="-25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9" presetClass="exit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9" presetClass="exit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9" presetClass="exit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1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  <p:bldLst>
      <p:bldP spid="13" grpId="0" bldLvl="0" animBg="1"/>
      <p:bldP spid="14" grpId="0" bldLvl="0" animBg="1"/>
      <p:bldP spid="15" grpId="0" bldLvl="0" animBg="1"/>
      <p:bldP spid="16" grpId="0" bldLvl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ensound-energy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5987052" y="-1025098"/>
            <a:ext cx="609600" cy="609600"/>
          </a:xfrm>
          <a:prstGeom prst="rect">
            <a:avLst/>
          </a:prstGeom>
        </p:spPr>
      </p:pic>
      <p:sp>
        <p:nvSpPr>
          <p:cNvPr id="11" name="Round Same Side Corner Rectangle 10"/>
          <p:cNvSpPr/>
          <p:nvPr/>
        </p:nvSpPr>
        <p:spPr>
          <a:xfrm>
            <a:off x="3094074" y="466928"/>
            <a:ext cx="5762848" cy="2194928"/>
          </a:xfrm>
          <a:prstGeom prst="round2SameRect">
            <a:avLst>
              <a:gd name="adj1" fmla="val 16667"/>
              <a:gd name="adj2" fmla="val 50000"/>
            </a:avLst>
          </a:prstGeom>
          <a:solidFill>
            <a:srgbClr val="29E3B7"/>
          </a:solidFill>
          <a:ln w="571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800" b="1" i="0" u="none" strike="noStrike" kern="1200" cap="none" spc="0" normalizeH="0" baseline="0" noProof="0" dirty="0" err="1">
                <a:ln w="0"/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Số</a:t>
            </a:r>
            <a:r>
              <a:rPr kumimoji="0" lang="en-US" sz="2800" b="1" i="0" u="none" strike="noStrike" kern="1200" cap="none" spc="0" normalizeH="0" baseline="0" noProof="0" dirty="0">
                <a:ln w="0"/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 w="0"/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tròn</a:t>
            </a:r>
            <a:r>
              <a:rPr kumimoji="0" lang="en-US" sz="2800" b="1" i="0" u="none" strike="noStrike" kern="1200" cap="none" spc="0" normalizeH="0" baseline="0" noProof="0" dirty="0">
                <a:ln w="0"/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 w="0"/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chục</a:t>
            </a:r>
            <a:r>
              <a:rPr kumimoji="0" lang="en-US" sz="2800" b="1" i="0" u="none" strike="noStrike" kern="1200" cap="none" spc="0" normalizeH="0" baseline="0" noProof="0" dirty="0">
                <a:ln w="0"/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 w="0"/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bé</a:t>
            </a:r>
            <a:r>
              <a:rPr kumimoji="0" lang="en-US" sz="2800" b="1" i="0" u="none" strike="noStrike" kern="1200" cap="none" spc="0" normalizeH="0" baseline="0" noProof="0" dirty="0">
                <a:ln w="0"/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 w="0"/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nhất</a:t>
            </a:r>
            <a:r>
              <a:rPr kumimoji="0" lang="en-US" sz="2800" b="1" i="0" u="none" strike="noStrike" kern="1200" cap="none" spc="0" normalizeH="0" baseline="0" noProof="0" dirty="0">
                <a:ln w="0"/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 w="0"/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có</a:t>
            </a:r>
            <a:r>
              <a:rPr kumimoji="0" lang="en-US" sz="2800" b="1" i="0" u="none" strike="noStrike" kern="1200" cap="none" spc="0" normalizeH="0" baseline="0" noProof="0" dirty="0">
                <a:ln w="0"/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 w="0"/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hai</a:t>
            </a:r>
            <a:r>
              <a:rPr kumimoji="0" lang="en-US" sz="2800" b="1" i="0" u="none" strike="noStrike" kern="1200" cap="none" spc="0" normalizeH="0" baseline="0" noProof="0" dirty="0">
                <a:ln w="0"/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 w="0"/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chữ</a:t>
            </a:r>
            <a:r>
              <a:rPr kumimoji="0" lang="en-US" sz="2800" b="1" i="0" u="none" strike="noStrike" kern="1200" cap="none" spc="0" normalizeH="0" baseline="0" noProof="0" dirty="0">
                <a:ln w="0"/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 w="0"/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số</a:t>
            </a:r>
            <a:r>
              <a:rPr kumimoji="0" lang="en-US" sz="2800" b="1" i="0" u="none" strike="noStrike" kern="1200" cap="none" spc="0" normalizeH="0" baseline="0" noProof="0" dirty="0">
                <a:ln w="0"/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 w="0"/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là</a:t>
            </a:r>
            <a:r>
              <a:rPr kumimoji="0" lang="en-US" sz="2800" b="1" i="0" u="none" strike="noStrike" kern="1200" cap="none" spc="0" normalizeH="0" baseline="0" noProof="0" dirty="0">
                <a:ln w="0"/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 w="0"/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số</a:t>
            </a:r>
            <a:r>
              <a:rPr kumimoji="0" lang="en-US" sz="2800" b="1" i="0" u="none" strike="noStrike" kern="1200" cap="none" spc="0" normalizeH="0" baseline="0" noProof="0" dirty="0">
                <a:ln w="0"/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 w="0"/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nào</a:t>
            </a:r>
            <a:r>
              <a:rPr kumimoji="0" lang="en-US" sz="2800" b="1" i="0" u="none" strike="noStrike" kern="1200" cap="none" spc="0" normalizeH="0" baseline="0" noProof="0" dirty="0">
                <a:ln w="0"/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</p:txBody>
      </p:sp>
      <p:sp>
        <p:nvSpPr>
          <p:cNvPr id="13" name="A"/>
          <p:cNvSpPr/>
          <p:nvPr/>
        </p:nvSpPr>
        <p:spPr>
          <a:xfrm>
            <a:off x="6291852" y="3971367"/>
            <a:ext cx="3446844" cy="868222"/>
          </a:xfrm>
          <a:prstGeom prst="roundRect">
            <a:avLst>
              <a:gd name="adj" fmla="val 50000"/>
            </a:avLst>
          </a:prstGeom>
          <a:solidFill>
            <a:srgbClr val="7030A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3600" b="1" dirty="0">
                <a:solidFill>
                  <a:srgbClr val="FFFF00"/>
                </a:solidFill>
                <a:latin typeface="Showcard Gothic" panose="04020904020102020604" pitchFamily="82" charset="0"/>
                <a:cs typeface="Times New Roman" panose="02020603050405020304" pitchFamily="18" charset="0"/>
              </a:rPr>
              <a:t>C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Showcard Gothic" panose="04020904020102020604" pitchFamily="82" charset="0"/>
                <a:cs typeface="Times New Roman" panose="02020603050405020304" pitchFamily="18" charset="0"/>
              </a:rPr>
              <a:t>. 10</a:t>
            </a:r>
          </a:p>
        </p:txBody>
      </p:sp>
      <p:sp>
        <p:nvSpPr>
          <p:cNvPr id="14" name="C"/>
          <p:cNvSpPr/>
          <p:nvPr/>
        </p:nvSpPr>
        <p:spPr>
          <a:xfrm>
            <a:off x="2083823" y="4024206"/>
            <a:ext cx="3360183" cy="868222"/>
          </a:xfrm>
          <a:prstGeom prst="roundRect">
            <a:avLst>
              <a:gd name="adj" fmla="val 50000"/>
            </a:avLst>
          </a:prstGeom>
          <a:solidFill>
            <a:srgbClr val="7030A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3600" b="1" dirty="0">
                <a:solidFill>
                  <a:srgbClr val="FFFF00"/>
                </a:solidFill>
                <a:latin typeface="Showcard Gothic" panose="04020904020102020604" pitchFamily="82" charset="0"/>
                <a:cs typeface="Times New Roman" panose="02020603050405020304" pitchFamily="18" charset="0"/>
              </a:rPr>
              <a:t>A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Showcard Gothic" panose="04020904020102020604" pitchFamily="82" charset="0"/>
                <a:cs typeface="Times New Roman" panose="02020603050405020304" pitchFamily="18" charset="0"/>
              </a:rPr>
              <a:t>. 1</a:t>
            </a:r>
          </a:p>
        </p:txBody>
      </p:sp>
      <p:sp>
        <p:nvSpPr>
          <p:cNvPr id="15" name="B"/>
          <p:cNvSpPr/>
          <p:nvPr/>
        </p:nvSpPr>
        <p:spPr>
          <a:xfrm>
            <a:off x="2083823" y="5007393"/>
            <a:ext cx="3360183" cy="835100"/>
          </a:xfrm>
          <a:prstGeom prst="roundRect">
            <a:avLst>
              <a:gd name="adj" fmla="val 50000"/>
            </a:avLst>
          </a:prstGeom>
          <a:solidFill>
            <a:srgbClr val="7030A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Showcard Gothic" panose="04020904020102020604" pitchFamily="82" charset="0"/>
                <a:cs typeface="Times New Roman" panose="02020603050405020304" pitchFamily="18" charset="0"/>
              </a:rPr>
              <a:t>B. </a:t>
            </a:r>
            <a:r>
              <a:rPr lang="en-US" sz="3600" b="1" dirty="0">
                <a:solidFill>
                  <a:srgbClr val="FFFF00"/>
                </a:solidFill>
                <a:latin typeface="Showcard Gothic" panose="04020904020102020604" pitchFamily="82" charset="0"/>
                <a:cs typeface="Times New Roman" panose="02020603050405020304" pitchFamily="18" charset="0"/>
              </a:rPr>
              <a:t>11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Showcard Gothic" panose="04020904020102020604" pitchFamily="82" charset="0"/>
              <a:cs typeface="Times New Roman" panose="02020603050405020304" pitchFamily="18" charset="0"/>
            </a:endParaRPr>
          </a:p>
        </p:txBody>
      </p:sp>
      <p:sp>
        <p:nvSpPr>
          <p:cNvPr id="16" name="D"/>
          <p:cNvSpPr/>
          <p:nvPr/>
        </p:nvSpPr>
        <p:spPr>
          <a:xfrm>
            <a:off x="6207519" y="5007393"/>
            <a:ext cx="3446844" cy="837265"/>
          </a:xfrm>
          <a:prstGeom prst="roundRect">
            <a:avLst>
              <a:gd name="adj" fmla="val 50000"/>
            </a:avLst>
          </a:prstGeom>
          <a:solidFill>
            <a:srgbClr val="7030A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Showcard Gothic" panose="04020904020102020604" pitchFamily="82" charset="0"/>
                <a:cs typeface="Times New Roman" panose="02020603050405020304" pitchFamily="18" charset="0"/>
              </a:rPr>
              <a:t>D. </a:t>
            </a:r>
            <a:r>
              <a:rPr lang="en-US" sz="3600" b="1" dirty="0">
                <a:solidFill>
                  <a:srgbClr val="FFFF00"/>
                </a:solidFill>
                <a:latin typeface="Showcard Gothic" panose="04020904020102020604" pitchFamily="82" charset="0"/>
                <a:cs typeface="Times New Roman" panose="02020603050405020304" pitchFamily="18" charset="0"/>
              </a:rPr>
              <a:t>90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Showcard Gothic" panose="04020904020102020604" pitchFamily="82" charset="0"/>
              <a:cs typeface="Times New Roman" panose="02020603050405020304" pitchFamily="18" charset="0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223523D0-C074-404C-8F1D-A50138AF970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97283" y="1387915"/>
            <a:ext cx="3176441" cy="3176441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A1796D19-A793-484C-A325-9E1D146E4BF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flipH="1">
            <a:off x="10685328" y="2976135"/>
            <a:ext cx="709389" cy="920124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75EE8891-1B30-4F3D-8E58-211044B4BAD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299844" y="3233695"/>
            <a:ext cx="628862" cy="920124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C5439FF2-8EF3-420C-9074-8176ACC0FCF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84615" y="3389439"/>
            <a:ext cx="628862" cy="920124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F437E800-3FD2-4B0E-B274-A2F0E6DBAAF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flipH="1">
            <a:off x="11179999" y="3009016"/>
            <a:ext cx="709387" cy="1021917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086A5127-4843-420C-A27F-DF9BBD39A7B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flipH="1">
            <a:off x="11489775" y="3483361"/>
            <a:ext cx="709387" cy="102191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9565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Tieng-yeah-tre-con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35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4.07407E-6 L -0.82617 -0.00487 " pathEditMode="relative" rAng="0" ptsTypes="AA">
                                      <p:cBhvr>
                                        <p:cTn id="18" dur="3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1315" y="-25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9" presetClass="exit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9" presetClass="exit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9" presetClass="exit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1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  <p:bldLst>
      <p:bldP spid="13" grpId="0" bldLvl="0" animBg="1"/>
      <p:bldP spid="14" grpId="0" bldLvl="0" animBg="1"/>
      <p:bldP spid="15" grpId="0" bldLvl="0" animBg="1"/>
      <p:bldP spid="16" grpId="0" bldLvl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ensound-energy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5987052" y="-1025098"/>
            <a:ext cx="609600" cy="609600"/>
          </a:xfrm>
          <a:prstGeom prst="rect">
            <a:avLst/>
          </a:prstGeom>
        </p:spPr>
      </p:pic>
      <p:sp>
        <p:nvSpPr>
          <p:cNvPr id="11" name="Round Same Side Corner Rectangle 10"/>
          <p:cNvSpPr/>
          <p:nvPr/>
        </p:nvSpPr>
        <p:spPr>
          <a:xfrm>
            <a:off x="2787764" y="507925"/>
            <a:ext cx="6696704" cy="2200425"/>
          </a:xfrm>
          <a:prstGeom prst="round2SameRect">
            <a:avLst>
              <a:gd name="adj1" fmla="val 16667"/>
              <a:gd name="adj2" fmla="val 50000"/>
            </a:avLst>
          </a:prstGeom>
          <a:solidFill>
            <a:srgbClr val="29E3B7"/>
          </a:solidFill>
          <a:ln w="571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A"/>
          <p:cNvSpPr/>
          <p:nvPr/>
        </p:nvSpPr>
        <p:spPr>
          <a:xfrm>
            <a:off x="6490806" y="5264388"/>
            <a:ext cx="3386841" cy="868222"/>
          </a:xfrm>
          <a:prstGeom prst="roundRect">
            <a:avLst>
              <a:gd name="adj" fmla="val 50000"/>
            </a:avLst>
          </a:prstGeom>
          <a:solidFill>
            <a:srgbClr val="7030A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Showcard Gothic" panose="04020904020102020604" pitchFamily="82" charset="0"/>
                <a:cs typeface="Times New Roman" panose="02020603050405020304" pitchFamily="18" charset="0"/>
              </a:rPr>
              <a:t>D. 43, 53</a:t>
            </a:r>
          </a:p>
        </p:txBody>
      </p:sp>
      <p:sp>
        <p:nvSpPr>
          <p:cNvPr id="14" name="C"/>
          <p:cNvSpPr/>
          <p:nvPr/>
        </p:nvSpPr>
        <p:spPr>
          <a:xfrm>
            <a:off x="6454724" y="4030933"/>
            <a:ext cx="3422923" cy="868222"/>
          </a:xfrm>
          <a:prstGeom prst="roundRect">
            <a:avLst>
              <a:gd name="adj" fmla="val 50000"/>
            </a:avLst>
          </a:prstGeom>
          <a:solidFill>
            <a:srgbClr val="7030A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Showcard Gothic" panose="04020904020102020604" pitchFamily="82" charset="0"/>
                <a:cs typeface="Times New Roman" panose="02020603050405020304" pitchFamily="18" charset="0"/>
              </a:rPr>
              <a:t>C. 43, 63</a:t>
            </a:r>
          </a:p>
        </p:txBody>
      </p:sp>
      <p:sp>
        <p:nvSpPr>
          <p:cNvPr id="15" name="B"/>
          <p:cNvSpPr/>
          <p:nvPr/>
        </p:nvSpPr>
        <p:spPr>
          <a:xfrm>
            <a:off x="856011" y="5026355"/>
            <a:ext cx="3287399" cy="835100"/>
          </a:xfrm>
          <a:prstGeom prst="roundRect">
            <a:avLst>
              <a:gd name="adj" fmla="val 50000"/>
            </a:avLst>
          </a:prstGeom>
          <a:solidFill>
            <a:srgbClr val="7030A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Showcard Gothic" panose="04020904020102020604" pitchFamily="82" charset="0"/>
                <a:cs typeface="Times New Roman" panose="02020603050405020304" pitchFamily="18" charset="0"/>
              </a:rPr>
              <a:t>B. 43, 44</a:t>
            </a:r>
          </a:p>
        </p:txBody>
      </p:sp>
      <p:sp>
        <p:nvSpPr>
          <p:cNvPr id="16" name="D"/>
          <p:cNvSpPr/>
          <p:nvPr/>
        </p:nvSpPr>
        <p:spPr>
          <a:xfrm>
            <a:off x="849996" y="4020528"/>
            <a:ext cx="3291873" cy="837265"/>
          </a:xfrm>
          <a:prstGeom prst="roundRect">
            <a:avLst>
              <a:gd name="adj" fmla="val 50000"/>
            </a:avLst>
          </a:prstGeom>
          <a:solidFill>
            <a:srgbClr val="7030A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Showcard Gothic" panose="04020904020102020604" pitchFamily="82" charset="0"/>
                <a:cs typeface="Times New Roman" panose="02020603050405020304" pitchFamily="18" charset="0"/>
              </a:rPr>
              <a:t>A. 34, 35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15BA8B5-1559-497C-9AF2-C9964E67D7F7}"/>
              </a:ext>
            </a:extLst>
          </p:cNvPr>
          <p:cNvSpPr/>
          <p:nvPr/>
        </p:nvSpPr>
        <p:spPr>
          <a:xfrm>
            <a:off x="2916909" y="907085"/>
            <a:ext cx="6094592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2800" b="1" dirty="0" err="1">
                <a:ln w="0"/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Điền</a:t>
            </a:r>
            <a:r>
              <a:rPr lang="en-US" sz="2800" b="1" dirty="0">
                <a:ln w="0"/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ln w="0"/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số</a:t>
            </a:r>
            <a:r>
              <a:rPr lang="en-US" sz="2800" b="1" dirty="0">
                <a:ln w="0"/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ln w="0"/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thích</a:t>
            </a:r>
            <a:r>
              <a:rPr lang="en-US" sz="2800" b="1" dirty="0">
                <a:ln w="0"/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ln w="0"/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hợp</a:t>
            </a:r>
            <a:r>
              <a:rPr lang="en-US" sz="2800" b="1" dirty="0">
                <a:ln w="0"/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ln w="0"/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vào</a:t>
            </a:r>
            <a:r>
              <a:rPr lang="en-US" sz="2800" b="1" dirty="0">
                <a:ln w="0"/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ln w="0"/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chỗ</a:t>
            </a:r>
            <a:r>
              <a:rPr lang="en-US" sz="2800" b="1" dirty="0">
                <a:ln w="0"/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ln w="0"/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chấm</a:t>
            </a:r>
            <a:r>
              <a:rPr lang="en-US" sz="2800" b="1" dirty="0">
                <a:ln w="0"/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800" b="1" i="0" u="none" strike="noStrike" kern="1200" cap="none" spc="0" normalizeH="0" baseline="0" noProof="0" dirty="0">
                <a:ln w="0"/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13, 23, 33, …, …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2428AE6B-0136-41B9-9D32-3BDC4251221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97283" y="1387915"/>
            <a:ext cx="3176441" cy="3176441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40174754-1901-48F4-BFFD-E9A0CD23B3C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flipH="1">
            <a:off x="10685328" y="2976135"/>
            <a:ext cx="709389" cy="920124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0D300CAD-DF53-4F46-BD21-F87C32E92E2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299844" y="3233695"/>
            <a:ext cx="628862" cy="920124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510ACDAE-FFC5-4D15-A1F7-0B03F2114E1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4133" y="3143599"/>
            <a:ext cx="628862" cy="920124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14A4055F-2D1B-4F43-96FD-3DE98EAFE7C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2595" y="3429000"/>
            <a:ext cx="628862" cy="920124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4629B4EA-598F-45BE-BA63-F99DD83B2FB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flipH="1">
            <a:off x="11331271" y="3041806"/>
            <a:ext cx="709387" cy="102191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9565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yaaa (online-audio-converter.com)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35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4.07407E-6 L -0.82617 -0.00487 " pathEditMode="relative" rAng="0" ptsTypes="AA">
                                      <p:cBhvr>
                                        <p:cTn id="18" dur="3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1315" y="-25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9" presetClass="exit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9" presetClass="exit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9" presetClass="exit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1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  <p:bldLst>
      <p:bldP spid="13" grpId="0" bldLvl="0" animBg="1"/>
      <p:bldP spid="14" grpId="0" bldLvl="0" animBg="1"/>
      <p:bldP spid="15" grpId="0" bldLvl="0" animBg="1"/>
      <p:bldP spid="16" grpId="0" bldLvl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ensound-energy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5987052" y="-1025098"/>
            <a:ext cx="609600" cy="609600"/>
          </a:xfrm>
          <a:prstGeom prst="rect">
            <a:avLst/>
          </a:prstGeom>
        </p:spPr>
      </p:pic>
      <p:sp>
        <p:nvSpPr>
          <p:cNvPr id="11" name="Round Same Side Corner Rectangle 10"/>
          <p:cNvSpPr/>
          <p:nvPr/>
        </p:nvSpPr>
        <p:spPr>
          <a:xfrm>
            <a:off x="2708830" y="530391"/>
            <a:ext cx="6556443" cy="1873207"/>
          </a:xfrm>
          <a:prstGeom prst="round2SameRect">
            <a:avLst>
              <a:gd name="adj1" fmla="val 16667"/>
              <a:gd name="adj2" fmla="val 50000"/>
            </a:avLst>
          </a:prstGeom>
          <a:solidFill>
            <a:srgbClr val="29E3B7"/>
          </a:solidFill>
          <a:ln w="571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2800" b="1" dirty="0" err="1">
                <a:ln w="0"/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Điền</a:t>
            </a:r>
            <a:r>
              <a:rPr lang="en-US" sz="2800" b="1" dirty="0">
                <a:ln w="0"/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ln w="0"/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số</a:t>
            </a:r>
            <a:r>
              <a:rPr lang="en-US" sz="2800" b="1" dirty="0">
                <a:ln w="0"/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ln w="0"/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thích</a:t>
            </a:r>
            <a:r>
              <a:rPr lang="en-US" sz="2800" b="1" dirty="0">
                <a:ln w="0"/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ln w="0"/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hợp</a:t>
            </a:r>
            <a:r>
              <a:rPr lang="en-US" sz="2800" b="1" dirty="0">
                <a:ln w="0"/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ln w="0"/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vào</a:t>
            </a:r>
            <a:r>
              <a:rPr lang="en-US" sz="2800" b="1" dirty="0">
                <a:ln w="0"/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ln w="0"/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chỗ</a:t>
            </a:r>
            <a:r>
              <a:rPr lang="en-US" sz="2800" b="1" dirty="0">
                <a:ln w="0"/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ln w="0"/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chấm</a:t>
            </a:r>
            <a:r>
              <a:rPr lang="en-US" sz="2800" b="1" dirty="0">
                <a:ln w="0"/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800" b="1" i="0" u="none" strike="noStrike" kern="1200" cap="none" spc="0" normalizeH="0" baseline="0" noProof="0" dirty="0">
                <a:ln w="0"/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…, 46, 56,…, 76 </a:t>
            </a:r>
          </a:p>
        </p:txBody>
      </p:sp>
      <p:sp>
        <p:nvSpPr>
          <p:cNvPr id="13" name="A"/>
          <p:cNvSpPr/>
          <p:nvPr/>
        </p:nvSpPr>
        <p:spPr>
          <a:xfrm>
            <a:off x="6355171" y="4071511"/>
            <a:ext cx="3386841" cy="868222"/>
          </a:xfrm>
          <a:prstGeom prst="roundRect">
            <a:avLst>
              <a:gd name="adj" fmla="val 50000"/>
            </a:avLst>
          </a:prstGeom>
          <a:solidFill>
            <a:srgbClr val="7030A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Showcard Gothic" panose="04020904020102020604" pitchFamily="82" charset="0"/>
                <a:cs typeface="Times New Roman" panose="02020603050405020304" pitchFamily="18" charset="0"/>
              </a:rPr>
              <a:t>B. 36, 66</a:t>
            </a:r>
          </a:p>
        </p:txBody>
      </p:sp>
      <p:sp>
        <p:nvSpPr>
          <p:cNvPr id="14" name="C"/>
          <p:cNvSpPr/>
          <p:nvPr/>
        </p:nvSpPr>
        <p:spPr>
          <a:xfrm>
            <a:off x="6355171" y="5222695"/>
            <a:ext cx="3422923" cy="868222"/>
          </a:xfrm>
          <a:prstGeom prst="roundRect">
            <a:avLst>
              <a:gd name="adj" fmla="val 50000"/>
            </a:avLst>
          </a:prstGeom>
          <a:solidFill>
            <a:srgbClr val="7030A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Showcard Gothic" panose="04020904020102020604" pitchFamily="82" charset="0"/>
                <a:cs typeface="Times New Roman" panose="02020603050405020304" pitchFamily="18" charset="0"/>
              </a:rPr>
              <a:t>D. 35, 65</a:t>
            </a:r>
          </a:p>
        </p:txBody>
      </p:sp>
      <p:sp>
        <p:nvSpPr>
          <p:cNvPr id="15" name="B"/>
          <p:cNvSpPr/>
          <p:nvPr/>
        </p:nvSpPr>
        <p:spPr>
          <a:xfrm>
            <a:off x="856011" y="5026355"/>
            <a:ext cx="3287399" cy="835100"/>
          </a:xfrm>
          <a:prstGeom prst="roundRect">
            <a:avLst>
              <a:gd name="adj" fmla="val 50000"/>
            </a:avLst>
          </a:prstGeom>
          <a:solidFill>
            <a:srgbClr val="7030A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Showcard Gothic" panose="04020904020102020604" pitchFamily="82" charset="0"/>
                <a:cs typeface="Times New Roman" panose="02020603050405020304" pitchFamily="18" charset="0"/>
              </a:rPr>
              <a:t>C. 45, 57</a:t>
            </a:r>
          </a:p>
        </p:txBody>
      </p:sp>
      <p:sp>
        <p:nvSpPr>
          <p:cNvPr id="16" name="D"/>
          <p:cNvSpPr/>
          <p:nvPr/>
        </p:nvSpPr>
        <p:spPr>
          <a:xfrm>
            <a:off x="849996" y="4020528"/>
            <a:ext cx="3291873" cy="837265"/>
          </a:xfrm>
          <a:prstGeom prst="roundRect">
            <a:avLst>
              <a:gd name="adj" fmla="val 50000"/>
            </a:avLst>
          </a:prstGeom>
          <a:solidFill>
            <a:srgbClr val="7030A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Showcard Gothic" panose="04020904020102020604" pitchFamily="82" charset="0"/>
                <a:cs typeface="Times New Roman" panose="02020603050405020304" pitchFamily="18" charset="0"/>
              </a:rPr>
              <a:t>A. 36, 57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2428AE6B-0136-41B9-9D32-3BDC4251221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97283" y="1387915"/>
            <a:ext cx="3176441" cy="3176441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40174754-1901-48F4-BFFD-E9A0CD23B3C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flipH="1">
            <a:off x="10685328" y="2976135"/>
            <a:ext cx="709389" cy="920124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0D300CAD-DF53-4F46-BD21-F87C32E92E2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299844" y="3233695"/>
            <a:ext cx="628862" cy="920124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510ACDAE-FFC5-4D15-A1F7-0B03F2114E1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4133" y="3143599"/>
            <a:ext cx="628862" cy="920124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14A4055F-2D1B-4F43-96FD-3DE98EAFE7C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2595" y="3429000"/>
            <a:ext cx="628862" cy="920124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180BD3C1-B9A8-46C5-9523-85DFA4F8ED2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077" y="3073320"/>
            <a:ext cx="628862" cy="920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10426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9565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yaaa (online-audio-converter.com)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35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4.07407E-6 L -0.82617 -0.00487 " pathEditMode="relative" rAng="0" ptsTypes="AA">
                                      <p:cBhvr>
                                        <p:cTn id="18" dur="3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1315" y="-25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9" presetClass="exit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9" presetClass="exit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9" presetClass="exit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1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  <p:bldLst>
      <p:bldP spid="13" grpId="0" bldLvl="0" animBg="1"/>
      <p:bldP spid="14" grpId="0" bldLvl="0" animBg="1"/>
      <p:bldP spid="15" grpId="0" bldLvl="0" animBg="1"/>
      <p:bldP spid="16" grpId="0" bldLvl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7F0E1EED-7F3B-4CE3-93CF-D4A939E4CD0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24" y="441222"/>
            <a:ext cx="12169876" cy="6416778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23028FF3-6AF0-4F81-A978-0B2F2837BBC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13767" y="3464289"/>
            <a:ext cx="3176441" cy="317644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140A9CE-7B2E-40FA-A2E9-B6941020010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45984" y="5374392"/>
            <a:ext cx="628862" cy="92012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7CA19B0-D0AE-4114-8B7D-4DC2E099F71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7369789" y="5167568"/>
            <a:ext cx="628862" cy="92012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6655B73-E77C-48F9-9063-53F0B91C2FD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17345" y="5526792"/>
            <a:ext cx="628862" cy="92012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70B9790-C90B-4E5B-8E70-31A84A6D254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6740927" y="5484130"/>
            <a:ext cx="628862" cy="92012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7A615AA-A2E0-4026-8428-FBF7A8D4B0B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6832596" y="4454268"/>
            <a:ext cx="628862" cy="920124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391DDFEB-4544-4E00-B7C8-6746CA2D79F2}"/>
              </a:ext>
            </a:extLst>
          </p:cNvPr>
          <p:cNvSpPr/>
          <p:nvPr/>
        </p:nvSpPr>
        <p:spPr>
          <a:xfrm>
            <a:off x="3419110" y="2119817"/>
            <a:ext cx="5806398" cy="1107996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Up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6600" b="1" i="0" u="none" strike="noStrike" kern="1200" cap="none" spc="0" normalizeH="0" baseline="0" noProof="0" dirty="0" err="1">
                <a:ln w="6600">
                  <a:solidFill>
                    <a:srgbClr val="ED7D31"/>
                  </a:solidFill>
                  <a:prstDash val="solid"/>
                </a:ln>
                <a:solidFill>
                  <a:srgbClr val="002060"/>
                </a:solidFill>
                <a:effectLst>
                  <a:outerShdw dist="38100" dir="2700000" algn="tl" rotWithShape="0">
                    <a:srgbClr val="ED7D31"/>
                  </a:outerShdw>
                  <a:reflection blurRad="6350" stA="60000" endA="900" endPos="58000" dir="5400000" sy="-100000" algn="bl" rotWithShape="0"/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Cảm</a:t>
            </a:r>
            <a:r>
              <a:rPr kumimoji="0" lang="en-US" sz="6600" b="1" i="0" u="none" strike="noStrike" kern="1200" cap="none" spc="0" normalizeH="0" baseline="0" noProof="0" dirty="0">
                <a:ln w="6600">
                  <a:solidFill>
                    <a:srgbClr val="ED7D31"/>
                  </a:solidFill>
                  <a:prstDash val="solid"/>
                </a:ln>
                <a:solidFill>
                  <a:srgbClr val="002060"/>
                </a:solidFill>
                <a:effectLst>
                  <a:outerShdw dist="38100" dir="2700000" algn="tl" rotWithShape="0">
                    <a:srgbClr val="ED7D31"/>
                  </a:outerShdw>
                  <a:reflection blurRad="6350" stA="60000" endA="900" endPos="58000" dir="5400000" sy="-100000" algn="bl" rotWithShape="0"/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6600" b="1" i="0" u="none" strike="noStrike" kern="1200" cap="none" spc="0" normalizeH="0" baseline="0" noProof="0" dirty="0" err="1">
                <a:ln w="6600">
                  <a:solidFill>
                    <a:srgbClr val="ED7D31"/>
                  </a:solidFill>
                  <a:prstDash val="solid"/>
                </a:ln>
                <a:solidFill>
                  <a:srgbClr val="002060"/>
                </a:solidFill>
                <a:effectLst>
                  <a:outerShdw dist="38100" dir="2700000" algn="tl" rotWithShape="0">
                    <a:srgbClr val="ED7D31"/>
                  </a:outerShdw>
                  <a:reflection blurRad="6350" stA="60000" endA="900" endPos="58000" dir="5400000" sy="-100000" algn="bl" rotWithShape="0"/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ơn</a:t>
            </a:r>
            <a:r>
              <a:rPr kumimoji="0" lang="en-US" sz="6600" b="1" i="0" u="none" strike="noStrike" kern="1200" cap="none" spc="0" normalizeH="0" baseline="0" noProof="0" dirty="0">
                <a:ln w="6600">
                  <a:solidFill>
                    <a:srgbClr val="ED7D31"/>
                  </a:solidFill>
                  <a:prstDash val="solid"/>
                </a:ln>
                <a:solidFill>
                  <a:srgbClr val="002060"/>
                </a:solidFill>
                <a:effectLst>
                  <a:outerShdw dist="38100" dir="2700000" algn="tl" rotWithShape="0">
                    <a:srgbClr val="ED7D31"/>
                  </a:outerShdw>
                  <a:reflection blurRad="6350" stA="60000" endA="900" endPos="58000" dir="5400000" sy="-100000" algn="bl" rotWithShape="0"/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6600" b="1" i="0" u="none" strike="noStrike" kern="1200" cap="none" spc="0" normalizeH="0" baseline="0" noProof="0" dirty="0" err="1">
                <a:ln w="6600">
                  <a:solidFill>
                    <a:srgbClr val="ED7D31"/>
                  </a:solidFill>
                  <a:prstDash val="solid"/>
                </a:ln>
                <a:solidFill>
                  <a:srgbClr val="002060"/>
                </a:solidFill>
                <a:effectLst>
                  <a:outerShdw dist="38100" dir="2700000" algn="tl" rotWithShape="0">
                    <a:srgbClr val="ED7D31"/>
                  </a:outerShdw>
                  <a:reflection blurRad="6350" stA="60000" endA="900" endPos="58000" dir="5400000" sy="-100000" algn="bl" rotWithShape="0"/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các</a:t>
            </a:r>
            <a:r>
              <a:rPr kumimoji="0" lang="en-US" sz="6600" b="1" i="0" u="none" strike="noStrike" kern="1200" cap="none" spc="0" normalizeH="0" baseline="0" noProof="0" dirty="0">
                <a:ln w="6600">
                  <a:solidFill>
                    <a:srgbClr val="ED7D31"/>
                  </a:solidFill>
                  <a:prstDash val="solid"/>
                </a:ln>
                <a:solidFill>
                  <a:srgbClr val="002060"/>
                </a:solidFill>
                <a:effectLst>
                  <a:outerShdw dist="38100" dir="2700000" algn="tl" rotWithShape="0">
                    <a:srgbClr val="ED7D31"/>
                  </a:outerShdw>
                  <a:reflection blurRad="6350" stA="60000" endA="900" endPos="58000" dir="5400000" sy="-100000" algn="bl" rotWithShape="0"/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6600" b="1" i="0" u="none" strike="noStrike" kern="1200" cap="none" spc="0" normalizeH="0" baseline="0" noProof="0" dirty="0" err="1">
                <a:ln w="6600">
                  <a:solidFill>
                    <a:srgbClr val="ED7D31"/>
                  </a:solidFill>
                  <a:prstDash val="solid"/>
                </a:ln>
                <a:solidFill>
                  <a:srgbClr val="002060"/>
                </a:solidFill>
                <a:effectLst>
                  <a:outerShdw dist="38100" dir="2700000" algn="tl" rotWithShape="0">
                    <a:srgbClr val="ED7D31"/>
                  </a:outerShdw>
                  <a:reflection blurRad="6350" stA="60000" endA="900" endPos="58000" dir="5400000" sy="-100000" algn="bl" rotWithShape="0"/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bạn</a:t>
            </a:r>
            <a:r>
              <a:rPr kumimoji="0" lang="en-US" sz="6600" b="1" i="0" u="none" strike="noStrike" kern="1200" cap="none" spc="0" normalizeH="0" baseline="0" noProof="0" dirty="0">
                <a:ln w="6600">
                  <a:solidFill>
                    <a:srgbClr val="ED7D31"/>
                  </a:solidFill>
                  <a:prstDash val="solid"/>
                </a:ln>
                <a:solidFill>
                  <a:srgbClr val="002060"/>
                </a:solidFill>
                <a:effectLst>
                  <a:outerShdw dist="38100" dir="2700000" algn="tl" rotWithShape="0">
                    <a:srgbClr val="ED7D31"/>
                  </a:outerShdw>
                  <a:reflection blurRad="6350" stA="60000" endA="900" endPos="58000" dir="5400000" sy="-100000" algn="bl" rotWithShape="0"/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1795483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290;p7">
            <a:extLst>
              <a:ext uri="{FF2B5EF4-FFF2-40B4-BE49-F238E27FC236}">
                <a16:creationId xmlns:a16="http://schemas.microsoft.com/office/drawing/2014/main" id="{33B59181-BBA9-491F-89B4-61067621488D}"/>
              </a:ext>
            </a:extLst>
          </p:cNvPr>
          <p:cNvSpPr txBox="1"/>
          <p:nvPr/>
        </p:nvSpPr>
        <p:spPr>
          <a:xfrm>
            <a:off x="3647872" y="2138135"/>
            <a:ext cx="7607032" cy="14465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400"/>
              <a:buFont typeface="Times New Roman"/>
              <a:buNone/>
            </a:pPr>
            <a:r>
              <a:rPr lang="en-US" sz="4400" b="1" dirty="0" err="1">
                <a:ln w="22225">
                  <a:noFill/>
                  <a:prstDash val="solid"/>
                </a:ln>
                <a:solidFill>
                  <a:srgbClr val="FFFF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KHÁM</a:t>
            </a:r>
            <a:r>
              <a:rPr lang="en-US" sz="4400" b="1" dirty="0">
                <a:ln w="22225">
                  <a:noFill/>
                  <a:prstDash val="solid"/>
                </a:ln>
                <a:solidFill>
                  <a:srgbClr val="FFFF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4400" b="1" dirty="0" err="1">
                <a:ln w="22225">
                  <a:noFill/>
                  <a:prstDash val="solid"/>
                </a:ln>
                <a:solidFill>
                  <a:srgbClr val="FFFF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PHÁ</a:t>
            </a:r>
            <a:endParaRPr lang="en-US" sz="4400" b="1" dirty="0">
              <a:ln w="22225">
                <a:noFill/>
                <a:prstDash val="solid"/>
              </a:ln>
              <a:solidFill>
                <a:srgbClr val="FFFF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400"/>
              <a:buFont typeface="Times New Roman"/>
              <a:buNone/>
            </a:pPr>
            <a:r>
              <a:rPr lang="en-US" sz="4400" b="1" dirty="0" err="1">
                <a:ln w="22225">
                  <a:noFill/>
                  <a:prstDash val="solid"/>
                </a:ln>
                <a:solidFill>
                  <a:srgbClr val="FFFF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KIẾN</a:t>
            </a:r>
            <a:r>
              <a:rPr lang="en-US" sz="4400" b="1" dirty="0">
                <a:ln w="22225">
                  <a:noFill/>
                  <a:prstDash val="solid"/>
                </a:ln>
                <a:solidFill>
                  <a:srgbClr val="FFFF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4400" b="1" dirty="0" err="1">
                <a:ln w="22225">
                  <a:noFill/>
                  <a:prstDash val="solid"/>
                </a:ln>
                <a:solidFill>
                  <a:srgbClr val="FFFF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THỨC</a:t>
            </a:r>
            <a:r>
              <a:rPr lang="en-US" sz="4400" b="1" dirty="0">
                <a:ln w="22225">
                  <a:noFill/>
                  <a:prstDash val="solid"/>
                </a:ln>
                <a:solidFill>
                  <a:srgbClr val="FFFF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4400" b="1" dirty="0" err="1">
                <a:ln w="22225">
                  <a:noFill/>
                  <a:prstDash val="solid"/>
                </a:ln>
                <a:solidFill>
                  <a:srgbClr val="FFFF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MỚI</a:t>
            </a:r>
            <a:endParaRPr lang="en-US" sz="4000" b="1" dirty="0">
              <a:ln w="22225">
                <a:noFill/>
                <a:prstDash val="solid"/>
              </a:ln>
              <a:solidFill>
                <a:srgbClr val="FFFF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28283942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B802C99-ACF2-4CFA-86A5-E7242138EF98}"/>
              </a:ext>
            </a:extLst>
          </p:cNvPr>
          <p:cNvSpPr/>
          <p:nvPr/>
        </p:nvSpPr>
        <p:spPr>
          <a:xfrm>
            <a:off x="207372" y="179277"/>
            <a:ext cx="11663463" cy="6173282"/>
          </a:xfrm>
          <a:prstGeom prst="roundRect">
            <a:avLst>
              <a:gd name="adj" fmla="val 9715"/>
            </a:avLst>
          </a:prstGeom>
          <a:solidFill>
            <a:schemeClr val="bg1"/>
          </a:solidFill>
          <a:ln w="76200">
            <a:solidFill>
              <a:schemeClr val="accent2">
                <a:lumMod val="75000"/>
              </a:schemeClr>
            </a:solidFill>
          </a:ln>
          <a:scene3d>
            <a:camera prst="obliqueTopLeft"/>
            <a:lightRig rig="threePt" dir="t"/>
          </a:scene3d>
          <a:sp3d>
            <a:bevelT w="495300" h="508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FB34CCF6-B450-4879-866B-06881AEED0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594" b="88811" l="9155" r="89437">
                        <a14:foregroundMark x1="15493" y1="7692" x2="67606" y2="7692"/>
                        <a14:foregroundMark x1="87324" y1="10490" x2="85211" y2="59441"/>
                        <a14:foregroundMark x1="83099" y1="88112" x2="40141" y2="89510"/>
                        <a14:foregroundMark x1="40141" y1="89510" x2="40141" y2="89510"/>
                        <a14:foregroundMark x1="13380" y1="89510" x2="32394" y2="88811"/>
                        <a14:foregroundMark x1="32394" y1="88811" x2="37324" y2="88811"/>
                        <a14:foregroundMark x1="9155" y1="7692" x2="9155" y2="7692"/>
                        <a14:foregroundMark x1="71831" y1="6294" x2="71831" y2="6294"/>
                        <a14:foregroundMark x1="80282" y1="5594" x2="80282" y2="559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240846" y="277494"/>
            <a:ext cx="1396943" cy="1406780"/>
          </a:xfrm>
          <a:prstGeom prst="rect">
            <a:avLst/>
          </a:prstGeom>
        </p:spPr>
      </p:pic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89B996F3-2699-4989-82EF-4B7CF1F71A17}"/>
              </a:ext>
            </a:extLst>
          </p:cNvPr>
          <p:cNvSpPr/>
          <p:nvPr/>
        </p:nvSpPr>
        <p:spPr>
          <a:xfrm>
            <a:off x="1059103" y="1873972"/>
            <a:ext cx="1753540" cy="674871"/>
          </a:xfrm>
          <a:prstGeom prst="round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Một</a:t>
            </a:r>
            <a:r>
              <a:rPr lang="en-US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trăm</a:t>
            </a:r>
            <a:endParaRPr lang="en-US" sz="24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100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C5D7D50-DF5A-42E0-85FE-3D13D704EA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594" b="88811" l="9155" r="89437">
                        <a14:foregroundMark x1="15493" y1="7692" x2="67606" y2="7692"/>
                        <a14:foregroundMark x1="87324" y1="10490" x2="85211" y2="59441"/>
                        <a14:foregroundMark x1="83099" y1="88112" x2="40141" y2="89510"/>
                        <a14:foregroundMark x1="40141" y1="89510" x2="40141" y2="89510"/>
                        <a14:foregroundMark x1="13380" y1="89510" x2="32394" y2="88811"/>
                        <a14:foregroundMark x1="32394" y1="88811" x2="37324" y2="88811"/>
                        <a14:foregroundMark x1="9155" y1="7692" x2="9155" y2="7692"/>
                        <a14:foregroundMark x1="71831" y1="6294" x2="71831" y2="6294"/>
                        <a14:foregroundMark x1="80282" y1="5594" x2="80282" y2="559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018395" y="314368"/>
            <a:ext cx="1396943" cy="140678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9159B7D-1B9D-40E4-AABE-E6726728BE0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594" b="88811" l="9155" r="89437">
                        <a14:foregroundMark x1="15493" y1="7692" x2="67606" y2="7692"/>
                        <a14:foregroundMark x1="87324" y1="10490" x2="85211" y2="59441"/>
                        <a14:foregroundMark x1="83099" y1="88112" x2="40141" y2="89510"/>
                        <a14:foregroundMark x1="40141" y1="89510" x2="40141" y2="89510"/>
                        <a14:foregroundMark x1="13380" y1="89510" x2="32394" y2="88811"/>
                        <a14:foregroundMark x1="32394" y1="88811" x2="37324" y2="88811"/>
                        <a14:foregroundMark x1="9155" y1="7692" x2="9155" y2="7692"/>
                        <a14:foregroundMark x1="71831" y1="6294" x2="71831" y2="6294"/>
                        <a14:foregroundMark x1="80282" y1="5594" x2="80282" y2="559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715525" y="461701"/>
            <a:ext cx="1396943" cy="1406780"/>
          </a:xfrm>
          <a:prstGeom prst="rect">
            <a:avLst/>
          </a:prstGeom>
        </p:spPr>
      </p:pic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E0EA769B-F0C5-4744-A3CC-1780F5AB8B34}"/>
              </a:ext>
            </a:extLst>
          </p:cNvPr>
          <p:cNvSpPr/>
          <p:nvPr/>
        </p:nvSpPr>
        <p:spPr>
          <a:xfrm>
            <a:off x="4285564" y="1812120"/>
            <a:ext cx="1753540" cy="674871"/>
          </a:xfrm>
          <a:prstGeom prst="round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Hai </a:t>
            </a:r>
            <a:r>
              <a:rPr lang="en-US" sz="24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trăm</a:t>
            </a:r>
            <a:endParaRPr lang="en-US" sz="24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200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E2CE6027-FB02-411F-AE07-73FCA66F59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594" b="88811" l="9155" r="89437">
                        <a14:foregroundMark x1="15493" y1="7692" x2="67606" y2="7692"/>
                        <a14:foregroundMark x1="87324" y1="10490" x2="85211" y2="59441"/>
                        <a14:foregroundMark x1="83099" y1="88112" x2="40141" y2="89510"/>
                        <a14:foregroundMark x1="40141" y1="89510" x2="40141" y2="89510"/>
                        <a14:foregroundMark x1="13380" y1="89510" x2="32394" y2="88811"/>
                        <a14:foregroundMark x1="32394" y1="88811" x2="37324" y2="88811"/>
                        <a14:foregroundMark x1="9155" y1="7692" x2="9155" y2="7692"/>
                        <a14:foregroundMark x1="71831" y1="6294" x2="71831" y2="6294"/>
                        <a14:foregroundMark x1="80282" y1="5594" x2="80282" y2="559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427329" y="252876"/>
            <a:ext cx="1396943" cy="140678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B2CAAE9-71C6-44F2-A573-3CF96FD562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594" b="88811" l="9155" r="89437">
                        <a14:foregroundMark x1="15493" y1="7692" x2="67606" y2="7692"/>
                        <a14:foregroundMark x1="87324" y1="10490" x2="85211" y2="59441"/>
                        <a14:foregroundMark x1="83099" y1="88112" x2="40141" y2="89510"/>
                        <a14:foregroundMark x1="40141" y1="89510" x2="40141" y2="89510"/>
                        <a14:foregroundMark x1="13380" y1="89510" x2="32394" y2="88811"/>
                        <a14:foregroundMark x1="32394" y1="88811" x2="37324" y2="88811"/>
                        <a14:foregroundMark x1="9155" y1="7692" x2="9155" y2="7692"/>
                        <a14:foregroundMark x1="71831" y1="6294" x2="71831" y2="6294"/>
                        <a14:foregroundMark x1="80282" y1="5594" x2="80282" y2="559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357762" y="397806"/>
            <a:ext cx="1396943" cy="140678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DD757AE-96E0-430A-B8BF-DEE6493D5F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594" b="88811" l="9155" r="89437">
                        <a14:foregroundMark x1="15493" y1="7692" x2="67606" y2="7692"/>
                        <a14:foregroundMark x1="87324" y1="10490" x2="85211" y2="59441"/>
                        <a14:foregroundMark x1="83099" y1="88112" x2="40141" y2="89510"/>
                        <a14:foregroundMark x1="40141" y1="89510" x2="40141" y2="89510"/>
                        <a14:foregroundMark x1="13380" y1="89510" x2="32394" y2="88811"/>
                        <a14:foregroundMark x1="32394" y1="88811" x2="37324" y2="88811"/>
                        <a14:foregroundMark x1="9155" y1="7692" x2="9155" y2="7692"/>
                        <a14:foregroundMark x1="71831" y1="6294" x2="71831" y2="6294"/>
                        <a14:foregroundMark x1="80282" y1="5594" x2="80282" y2="559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367668" y="524768"/>
            <a:ext cx="1396943" cy="1406780"/>
          </a:xfrm>
          <a:prstGeom prst="rect">
            <a:avLst/>
          </a:prstGeom>
        </p:spPr>
      </p:pic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A1F0C401-4517-4B63-992A-2BD0E4442632}"/>
              </a:ext>
            </a:extLst>
          </p:cNvPr>
          <p:cNvSpPr/>
          <p:nvPr/>
        </p:nvSpPr>
        <p:spPr>
          <a:xfrm>
            <a:off x="8474943" y="1868481"/>
            <a:ext cx="1753540" cy="674871"/>
          </a:xfrm>
          <a:prstGeom prst="round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 </a:t>
            </a:r>
            <a:r>
              <a:rPr lang="en-US" sz="24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trăm</a:t>
            </a:r>
            <a:endParaRPr lang="en-US" sz="24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300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68A9DC4D-F21F-46AD-847C-549D65F7284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594" b="88811" l="9155" r="89437">
                        <a14:foregroundMark x1="15493" y1="7692" x2="67606" y2="7692"/>
                        <a14:foregroundMark x1="87324" y1="10490" x2="85211" y2="59441"/>
                        <a14:foregroundMark x1="83099" y1="88112" x2="40141" y2="89510"/>
                        <a14:foregroundMark x1="40141" y1="89510" x2="40141" y2="89510"/>
                        <a14:foregroundMark x1="13380" y1="89510" x2="32394" y2="88811"/>
                        <a14:foregroundMark x1="32394" y1="88811" x2="37324" y2="88811"/>
                        <a14:foregroundMark x1="9155" y1="7692" x2="9155" y2="7692"/>
                        <a14:foregroundMark x1="71831" y1="6294" x2="71831" y2="6294"/>
                        <a14:foregroundMark x1="80282" y1="5594" x2="80282" y2="559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31690" y="2673892"/>
            <a:ext cx="1535513" cy="1546326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E4DD9E4E-3D5B-4F4E-91E0-BDE09653DB8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594" b="88811" l="9155" r="89437">
                        <a14:foregroundMark x1="15493" y1="7692" x2="67606" y2="7692"/>
                        <a14:foregroundMark x1="87324" y1="10490" x2="85211" y2="59441"/>
                        <a14:foregroundMark x1="83099" y1="88112" x2="40141" y2="89510"/>
                        <a14:foregroundMark x1="40141" y1="89510" x2="40141" y2="89510"/>
                        <a14:foregroundMark x1="13380" y1="89510" x2="32394" y2="88811"/>
                        <a14:foregroundMark x1="32394" y1="88811" x2="37324" y2="88811"/>
                        <a14:foregroundMark x1="9155" y1="7692" x2="9155" y2="7692"/>
                        <a14:foregroundMark x1="71831" y1="6294" x2="71831" y2="6294"/>
                        <a14:foregroundMark x1="80282" y1="5594" x2="80282" y2="559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716668" y="2952082"/>
            <a:ext cx="1535513" cy="1546326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F1C43B29-20C3-4B17-9A43-CD99297DED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594" b="88811" l="9155" r="89437">
                        <a14:foregroundMark x1="15493" y1="7692" x2="67606" y2="7692"/>
                        <a14:foregroundMark x1="87324" y1="10490" x2="85211" y2="59441"/>
                        <a14:foregroundMark x1="83099" y1="88112" x2="40141" y2="89510"/>
                        <a14:foregroundMark x1="40141" y1="89510" x2="40141" y2="89510"/>
                        <a14:foregroundMark x1="13380" y1="89510" x2="32394" y2="88811"/>
                        <a14:foregroundMark x1="32394" y1="88811" x2="37324" y2="88811"/>
                        <a14:foregroundMark x1="9155" y1="7692" x2="9155" y2="7692"/>
                        <a14:foregroundMark x1="71831" y1="6294" x2="71831" y2="6294"/>
                        <a14:foregroundMark x1="80282" y1="5594" x2="80282" y2="559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752738" y="2680399"/>
            <a:ext cx="1535513" cy="1546326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A8BEE1D6-F04A-442E-91C8-50BA02AE7B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594" b="88811" l="9155" r="89437">
                        <a14:foregroundMark x1="15493" y1="7692" x2="67606" y2="7692"/>
                        <a14:foregroundMark x1="87324" y1="10490" x2="85211" y2="59441"/>
                        <a14:foregroundMark x1="83099" y1="88112" x2="40141" y2="89510"/>
                        <a14:foregroundMark x1="40141" y1="89510" x2="40141" y2="89510"/>
                        <a14:foregroundMark x1="13380" y1="89510" x2="32394" y2="88811"/>
                        <a14:foregroundMark x1="32394" y1="88811" x2="37324" y2="88811"/>
                        <a14:foregroundMark x1="9155" y1="7692" x2="9155" y2="7692"/>
                        <a14:foregroundMark x1="71831" y1="6294" x2="71831" y2="6294"/>
                        <a14:foregroundMark x1="80282" y1="5594" x2="80282" y2="559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810881" y="2932153"/>
            <a:ext cx="1535513" cy="1546326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00172C3E-0B41-4CE3-B875-67E155D2371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594" b="88811" l="9155" r="89437">
                        <a14:foregroundMark x1="15493" y1="7692" x2="67606" y2="7692"/>
                        <a14:foregroundMark x1="87324" y1="10490" x2="85211" y2="59441"/>
                        <a14:foregroundMark x1="83099" y1="88112" x2="40141" y2="89510"/>
                        <a14:foregroundMark x1="40141" y1="89510" x2="40141" y2="89510"/>
                        <a14:foregroundMark x1="13380" y1="89510" x2="32394" y2="88811"/>
                        <a14:foregroundMark x1="32394" y1="88811" x2="37324" y2="88811"/>
                        <a14:foregroundMark x1="9155" y1="7692" x2="9155" y2="7692"/>
                        <a14:foregroundMark x1="71831" y1="6294" x2="71831" y2="6294"/>
                        <a14:foregroundMark x1="80282" y1="5594" x2="80282" y2="559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833597" y="2687578"/>
            <a:ext cx="1535513" cy="1546326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C2187C43-EEA8-4989-BF48-5C5A33DA5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594" b="88811" l="9155" r="89437">
                        <a14:foregroundMark x1="15493" y1="7692" x2="67606" y2="7692"/>
                        <a14:foregroundMark x1="87324" y1="10490" x2="85211" y2="59441"/>
                        <a14:foregroundMark x1="83099" y1="88112" x2="40141" y2="89510"/>
                        <a14:foregroundMark x1="40141" y1="89510" x2="40141" y2="89510"/>
                        <a14:foregroundMark x1="13380" y1="89510" x2="32394" y2="88811"/>
                        <a14:foregroundMark x1="32394" y1="88811" x2="37324" y2="88811"/>
                        <a14:foregroundMark x1="9155" y1="7692" x2="9155" y2="7692"/>
                        <a14:foregroundMark x1="71831" y1="6294" x2="71831" y2="6294"/>
                        <a14:foregroundMark x1="80282" y1="5594" x2="80282" y2="559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883376" y="2909307"/>
            <a:ext cx="1535513" cy="1546326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2CEF8377-15ED-4EF9-95A4-F82387F7ED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594" b="88811" l="9155" r="89437">
                        <a14:foregroundMark x1="15493" y1="7692" x2="67606" y2="7692"/>
                        <a14:foregroundMark x1="87324" y1="10490" x2="85211" y2="59441"/>
                        <a14:foregroundMark x1="83099" y1="88112" x2="40141" y2="89510"/>
                        <a14:foregroundMark x1="40141" y1="89510" x2="40141" y2="89510"/>
                        <a14:foregroundMark x1="13380" y1="89510" x2="32394" y2="88811"/>
                        <a14:foregroundMark x1="32394" y1="88811" x2="37324" y2="88811"/>
                        <a14:foregroundMark x1="9155" y1="7692" x2="9155" y2="7692"/>
                        <a14:foregroundMark x1="71831" y1="6294" x2="71831" y2="6294"/>
                        <a14:foregroundMark x1="80282" y1="5594" x2="80282" y2="559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775833" y="2664552"/>
            <a:ext cx="1535513" cy="1546326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F4528147-03AD-4562-9974-43A79997BD7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594" b="88811" l="9155" r="89437">
                        <a14:foregroundMark x1="15493" y1="7692" x2="67606" y2="7692"/>
                        <a14:foregroundMark x1="87324" y1="10490" x2="85211" y2="59441"/>
                        <a14:foregroundMark x1="83099" y1="88112" x2="40141" y2="89510"/>
                        <a14:foregroundMark x1="40141" y1="89510" x2="40141" y2="89510"/>
                        <a14:foregroundMark x1="13380" y1="89510" x2="32394" y2="88811"/>
                        <a14:foregroundMark x1="32394" y1="88811" x2="37324" y2="88811"/>
                        <a14:foregroundMark x1="9155" y1="7692" x2="9155" y2="7692"/>
                        <a14:foregroundMark x1="71831" y1="6294" x2="71831" y2="6294"/>
                        <a14:foregroundMark x1="80282" y1="5594" x2="80282" y2="559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728651" y="2871570"/>
            <a:ext cx="1535513" cy="1546326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005FC601-C09D-483C-A165-76B3B9CE46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594" b="88811" l="9155" r="89437">
                        <a14:foregroundMark x1="15493" y1="7692" x2="67606" y2="7692"/>
                        <a14:foregroundMark x1="87324" y1="10490" x2="85211" y2="59441"/>
                        <a14:foregroundMark x1="83099" y1="88112" x2="40141" y2="89510"/>
                        <a14:foregroundMark x1="40141" y1="89510" x2="40141" y2="89510"/>
                        <a14:foregroundMark x1="13380" y1="89510" x2="32394" y2="88811"/>
                        <a14:foregroundMark x1="32394" y1="88811" x2="37324" y2="88811"/>
                        <a14:foregroundMark x1="9155" y1="7692" x2="9155" y2="7692"/>
                        <a14:foregroundMark x1="71831" y1="6294" x2="71831" y2="6294"/>
                        <a14:foregroundMark x1="80282" y1="5594" x2="80282" y2="559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861698" y="2673892"/>
            <a:ext cx="1535513" cy="1546326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00DC2180-C0AE-44AC-9E61-9AEAF23872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594" b="88811" l="9155" r="89437">
                        <a14:foregroundMark x1="15493" y1="7692" x2="67606" y2="7692"/>
                        <a14:foregroundMark x1="87324" y1="10490" x2="85211" y2="59441"/>
                        <a14:foregroundMark x1="83099" y1="88112" x2="40141" y2="89510"/>
                        <a14:foregroundMark x1="40141" y1="89510" x2="40141" y2="89510"/>
                        <a14:foregroundMark x1="13380" y1="89510" x2="32394" y2="88811"/>
                        <a14:foregroundMark x1="32394" y1="88811" x2="37324" y2="88811"/>
                        <a14:foregroundMark x1="9155" y1="7692" x2="9155" y2="7692"/>
                        <a14:foregroundMark x1="71831" y1="6294" x2="71831" y2="6294"/>
                        <a14:foregroundMark x1="80282" y1="5594" x2="80282" y2="559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862536" y="2952082"/>
            <a:ext cx="1535513" cy="1546326"/>
          </a:xfrm>
          <a:prstGeom prst="rect">
            <a:avLst/>
          </a:prstGeom>
        </p:spPr>
      </p:pic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67A9FE3D-3C38-4270-BBAA-580F7CE8F2EE}"/>
              </a:ext>
            </a:extLst>
          </p:cNvPr>
          <p:cNvSpPr/>
          <p:nvPr/>
        </p:nvSpPr>
        <p:spPr>
          <a:xfrm>
            <a:off x="3319433" y="4369603"/>
            <a:ext cx="4806365" cy="1202846"/>
          </a:xfrm>
          <a:prstGeom prst="round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Mười </a:t>
            </a:r>
            <a:r>
              <a:rPr lang="en-US" sz="24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trăm</a:t>
            </a:r>
            <a:endParaRPr lang="en-US" sz="24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 </a:t>
            </a:r>
            <a:r>
              <a:rPr lang="en-US" sz="24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nghìn</a:t>
            </a:r>
            <a:endParaRPr lang="en-US" sz="24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 </a:t>
            </a:r>
            <a:r>
              <a:rPr lang="en-US" sz="24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trăm</a:t>
            </a:r>
            <a:r>
              <a:rPr lang="en-US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bằng</a:t>
            </a:r>
            <a:r>
              <a:rPr lang="en-US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 </a:t>
            </a:r>
            <a:r>
              <a:rPr lang="en-US" sz="24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nghìn</a:t>
            </a:r>
            <a:endParaRPr lang="en-US" sz="24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CA4BA6F0-7E1E-4ABC-AB8B-DC69FAD7F68C}"/>
              </a:ext>
            </a:extLst>
          </p:cNvPr>
          <p:cNvSpPr/>
          <p:nvPr/>
        </p:nvSpPr>
        <p:spPr>
          <a:xfrm>
            <a:off x="1848470" y="5665993"/>
            <a:ext cx="7906235" cy="454179"/>
          </a:xfrm>
          <a:prstGeom prst="roundRect">
            <a:avLst/>
          </a:prstGeom>
          <a:solidFill>
            <a:srgbClr val="C000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Các</a:t>
            </a:r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số</a:t>
            </a:r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100, 200, 300, ….. 1000 </a:t>
            </a:r>
            <a:r>
              <a:rPr lang="en-US" sz="2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là</a:t>
            </a:r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các</a:t>
            </a:r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số</a:t>
            </a:r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tròn</a:t>
            </a:r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trăm</a:t>
            </a:r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726706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"/>
                            </p:stCondLst>
                            <p:childTnLst>
                              <p:par>
                                <p:cTn id="32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5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0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000"/>
                            </p:stCondLst>
                            <p:childTnLst>
                              <p:par>
                                <p:cTn id="59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2000"/>
                            </p:stCondLst>
                            <p:childTnLst>
                              <p:par>
                                <p:cTn id="6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8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3" dur="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1000"/>
                            </p:stCondLst>
                            <p:childTnLst>
                              <p:par>
                                <p:cTn id="92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2000"/>
                            </p:stCondLst>
                            <p:childTnLst>
                              <p:par>
                                <p:cTn id="98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3000"/>
                            </p:stCondLst>
                            <p:childTnLst>
                              <p:par>
                                <p:cTn id="104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4000"/>
                            </p:stCondLst>
                            <p:childTnLst>
                              <p:par>
                                <p:cTn id="110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5000"/>
                            </p:stCondLst>
                            <p:childTnLst>
                              <p:par>
                                <p:cTn id="116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0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6000"/>
                            </p:stCondLst>
                            <p:childTnLst>
                              <p:par>
                                <p:cTn id="122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6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7000"/>
                            </p:stCondLst>
                            <p:childTnLst>
                              <p:par>
                                <p:cTn id="128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>
                            <p:stCondLst>
                              <p:cond delay="8000"/>
                            </p:stCondLst>
                            <p:childTnLst>
                              <p:par>
                                <p:cTn id="134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8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>
                            <p:stCondLst>
                              <p:cond delay="9000"/>
                            </p:stCondLst>
                            <p:childTnLst>
                              <p:par>
                                <p:cTn id="140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4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3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4" fill="hold">
                      <p:stCondLst>
                        <p:cond delay="indefinite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8" dur="500"/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3" dur="500"/>
                                        <p:tgtEl>
                                          <p:spTgt spid="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>
                      <p:stCondLst>
                        <p:cond delay="indefinite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9" grpId="0"/>
      <p:bldP spid="14" grpId="0"/>
      <p:bldP spid="26" grpId="0"/>
      <p:bldP spid="2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290;p7">
            <a:extLst>
              <a:ext uri="{FF2B5EF4-FFF2-40B4-BE49-F238E27FC236}">
                <a16:creationId xmlns:a16="http://schemas.microsoft.com/office/drawing/2014/main" id="{33B59181-BBA9-491F-89B4-61067621488D}"/>
              </a:ext>
            </a:extLst>
          </p:cNvPr>
          <p:cNvSpPr txBox="1"/>
          <p:nvPr/>
        </p:nvSpPr>
        <p:spPr>
          <a:xfrm>
            <a:off x="3686783" y="2429964"/>
            <a:ext cx="7607032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400"/>
              <a:buFont typeface="Times New Roman"/>
              <a:buNone/>
            </a:pPr>
            <a:r>
              <a:rPr lang="en-US" sz="4400" b="1" dirty="0" err="1">
                <a:ln w="22225">
                  <a:noFill/>
                  <a:prstDash val="solid"/>
                </a:ln>
                <a:solidFill>
                  <a:srgbClr val="FFFF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LUYỆN</a:t>
            </a:r>
            <a:r>
              <a:rPr lang="en-US" sz="4400" b="1" dirty="0">
                <a:ln w="22225">
                  <a:noFill/>
                  <a:prstDash val="solid"/>
                </a:ln>
                <a:solidFill>
                  <a:srgbClr val="FFFF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4400" b="1" dirty="0" err="1">
                <a:ln w="22225">
                  <a:noFill/>
                  <a:prstDash val="solid"/>
                </a:ln>
                <a:solidFill>
                  <a:srgbClr val="FFFF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TẬP</a:t>
            </a:r>
            <a:r>
              <a:rPr lang="en-US" sz="4400" b="1" dirty="0">
                <a:ln w="22225">
                  <a:noFill/>
                  <a:prstDash val="solid"/>
                </a:ln>
                <a:solidFill>
                  <a:srgbClr val="FFFF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– </a:t>
            </a:r>
            <a:r>
              <a:rPr lang="en-US" sz="4400" b="1" dirty="0" err="1">
                <a:ln w="22225">
                  <a:noFill/>
                  <a:prstDash val="solid"/>
                </a:ln>
                <a:solidFill>
                  <a:srgbClr val="FFFF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THỰC</a:t>
            </a:r>
            <a:r>
              <a:rPr lang="en-US" sz="4400" b="1" dirty="0">
                <a:ln w="22225">
                  <a:noFill/>
                  <a:prstDash val="solid"/>
                </a:ln>
                <a:solidFill>
                  <a:srgbClr val="FFFF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4400" b="1" dirty="0" err="1">
                <a:ln w="22225">
                  <a:noFill/>
                  <a:prstDash val="solid"/>
                </a:ln>
                <a:solidFill>
                  <a:srgbClr val="FFFF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HÀNH</a:t>
            </a:r>
            <a:endParaRPr lang="en-US" sz="4000" b="1" dirty="0">
              <a:ln w="22225">
                <a:noFill/>
                <a:prstDash val="solid"/>
              </a:ln>
              <a:solidFill>
                <a:srgbClr val="FFFF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37581168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: Single Corner Rounded 29">
            <a:extLst>
              <a:ext uri="{FF2B5EF4-FFF2-40B4-BE49-F238E27FC236}">
                <a16:creationId xmlns:a16="http://schemas.microsoft.com/office/drawing/2014/main" id="{85E3ECCB-13F5-4EF5-B61C-2BC4782327C6}"/>
              </a:ext>
            </a:extLst>
          </p:cNvPr>
          <p:cNvSpPr/>
          <p:nvPr/>
        </p:nvSpPr>
        <p:spPr>
          <a:xfrm>
            <a:off x="0" y="0"/>
            <a:ext cx="12192000" cy="6460626"/>
          </a:xfrm>
          <a:prstGeom prst="round1Rect">
            <a:avLst>
              <a:gd name="adj" fmla="val 383"/>
            </a:avLst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9933"/>
              </a:solidFill>
            </a:endParaRPr>
          </a:p>
        </p:txBody>
      </p: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18FCE832-A4E4-46F6-B0D3-DE8056811470}"/>
              </a:ext>
            </a:extLst>
          </p:cNvPr>
          <p:cNvSpPr/>
          <p:nvPr/>
        </p:nvSpPr>
        <p:spPr>
          <a:xfrm>
            <a:off x="435006" y="596347"/>
            <a:ext cx="11185843" cy="5615609"/>
          </a:xfrm>
          <a:prstGeom prst="roundRect">
            <a:avLst>
              <a:gd name="adj" fmla="val 9715"/>
            </a:avLst>
          </a:prstGeom>
          <a:solidFill>
            <a:schemeClr val="bg1"/>
          </a:solidFill>
          <a:ln w="76200">
            <a:solidFill>
              <a:schemeClr val="accent2">
                <a:lumMod val="75000"/>
              </a:schemeClr>
            </a:solidFill>
          </a:ln>
          <a:scene3d>
            <a:camera prst="obliqueTopLeft"/>
            <a:lightRig rig="threePt" dir="t"/>
          </a:scene3d>
          <a:sp3d>
            <a:bevelT w="495300" h="508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 sz="2800" dirty="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9B49B583-2C95-4444-9EF2-13FA6AEE4842}"/>
              </a:ext>
            </a:extLst>
          </p:cNvPr>
          <p:cNvGrpSpPr/>
          <p:nvPr/>
        </p:nvGrpSpPr>
        <p:grpSpPr>
          <a:xfrm>
            <a:off x="3481663" y="305721"/>
            <a:ext cx="4251827" cy="746812"/>
            <a:chOff x="1693121" y="130495"/>
            <a:chExt cx="4213630" cy="674946"/>
          </a:xfrm>
        </p:grpSpPr>
        <p:sp>
          <p:nvSpPr>
            <p:cNvPr id="13" name="Rectangle: Rounded Corners 12">
              <a:extLst>
                <a:ext uri="{FF2B5EF4-FFF2-40B4-BE49-F238E27FC236}">
                  <a16:creationId xmlns:a16="http://schemas.microsoft.com/office/drawing/2014/main" id="{25ED2250-F533-4F56-8ECA-92B943F32F3B}"/>
                </a:ext>
              </a:extLst>
            </p:cNvPr>
            <p:cNvSpPr/>
            <p:nvPr/>
          </p:nvSpPr>
          <p:spPr>
            <a:xfrm>
              <a:off x="1917021" y="130495"/>
              <a:ext cx="3989730" cy="674946"/>
            </a:xfrm>
            <a:prstGeom prst="roundRect">
              <a:avLst>
                <a:gd name="adj" fmla="val 47434"/>
              </a:avLst>
            </a:prstGeom>
            <a:ln w="28575"/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800" b="1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     </a:t>
              </a:r>
              <a:r>
                <a:rPr lang="en-US" sz="2800" b="1" dirty="0" err="1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Viết</a:t>
              </a:r>
              <a:r>
                <a:rPr lang="en-US" sz="2800" b="1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các</a:t>
              </a:r>
              <a:r>
                <a:rPr lang="en-US" sz="2800" b="1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số</a:t>
              </a:r>
              <a:r>
                <a:rPr lang="en-US" sz="2800" b="1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:</a:t>
              </a:r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2685A433-5DD3-43A7-A060-8D70D7406A5E}"/>
                </a:ext>
              </a:extLst>
            </p:cNvPr>
            <p:cNvSpPr/>
            <p:nvPr/>
          </p:nvSpPr>
          <p:spPr>
            <a:xfrm>
              <a:off x="1693121" y="165675"/>
              <a:ext cx="771439" cy="639766"/>
            </a:xfrm>
            <a:prstGeom prst="ellipse">
              <a:avLst/>
            </a:prstGeom>
            <a:ln/>
            <a:scene3d>
              <a:camera prst="perspectiveFront"/>
              <a:lightRig rig="threePt" dir="t"/>
            </a:scene3d>
            <a:sp3d>
              <a:bevelT w="139700" h="139700" prst="divot"/>
            </a:sp3d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</a:p>
          </p:txBody>
        </p:sp>
      </p:grp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E22E84E4-79CE-47CC-B28A-2E15DAF0654F}"/>
              </a:ext>
            </a:extLst>
          </p:cNvPr>
          <p:cNvSpPr/>
          <p:nvPr/>
        </p:nvSpPr>
        <p:spPr>
          <a:xfrm>
            <a:off x="1028214" y="1654133"/>
            <a:ext cx="2310295" cy="674871"/>
          </a:xfrm>
          <a:prstGeom prst="round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bốn</a:t>
            </a:r>
            <a:r>
              <a:rPr lang="en-US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trăm</a:t>
            </a:r>
            <a:r>
              <a:rPr lang="en-US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D281BCF9-F48B-489B-B4F6-0968D193E029}"/>
              </a:ext>
            </a:extLst>
          </p:cNvPr>
          <p:cNvSpPr/>
          <p:nvPr/>
        </p:nvSpPr>
        <p:spPr>
          <a:xfrm>
            <a:off x="4402846" y="1654133"/>
            <a:ext cx="2310295" cy="674871"/>
          </a:xfrm>
          <a:prstGeom prst="round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năm</a:t>
            </a:r>
            <a:r>
              <a:rPr lang="en-US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trăm</a:t>
            </a:r>
            <a:r>
              <a:rPr lang="en-US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537F10C7-EE92-47B4-9C7E-C02E1D1E51DE}"/>
              </a:ext>
            </a:extLst>
          </p:cNvPr>
          <p:cNvSpPr/>
          <p:nvPr/>
        </p:nvSpPr>
        <p:spPr>
          <a:xfrm>
            <a:off x="8076078" y="1654132"/>
            <a:ext cx="2310295" cy="674871"/>
          </a:xfrm>
          <a:prstGeom prst="round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sáu</a:t>
            </a:r>
            <a:r>
              <a:rPr lang="en-US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trăm</a:t>
            </a:r>
            <a:r>
              <a:rPr lang="en-US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AB53DBDB-75C0-4034-B0EE-4A412F56F97E}"/>
              </a:ext>
            </a:extLst>
          </p:cNvPr>
          <p:cNvSpPr/>
          <p:nvPr/>
        </p:nvSpPr>
        <p:spPr>
          <a:xfrm>
            <a:off x="1028214" y="2912663"/>
            <a:ext cx="2310295" cy="674871"/>
          </a:xfrm>
          <a:prstGeom prst="round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bảy</a:t>
            </a:r>
            <a:r>
              <a:rPr lang="en-US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trăm</a:t>
            </a:r>
            <a:r>
              <a:rPr lang="en-US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633DFC6B-7EB0-4BEA-B719-23AD9BEE5AE5}"/>
              </a:ext>
            </a:extLst>
          </p:cNvPr>
          <p:cNvSpPr/>
          <p:nvPr/>
        </p:nvSpPr>
        <p:spPr>
          <a:xfrm>
            <a:off x="4402846" y="2912662"/>
            <a:ext cx="2310295" cy="674871"/>
          </a:xfrm>
          <a:prstGeom prst="round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tám</a:t>
            </a:r>
            <a:r>
              <a:rPr lang="en-US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trăm</a:t>
            </a:r>
            <a:r>
              <a:rPr lang="en-US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B774D7E4-2A98-43E7-B8FE-789E49C2D9E8}"/>
              </a:ext>
            </a:extLst>
          </p:cNvPr>
          <p:cNvSpPr/>
          <p:nvPr/>
        </p:nvSpPr>
        <p:spPr>
          <a:xfrm>
            <a:off x="8076078" y="2912662"/>
            <a:ext cx="2310295" cy="674871"/>
          </a:xfrm>
          <a:prstGeom prst="round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chín</a:t>
            </a:r>
            <a:r>
              <a:rPr lang="en-US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trăm</a:t>
            </a:r>
            <a:r>
              <a:rPr lang="en-US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DBAB80E8-3E40-4C7B-A85F-BB68190B922D}"/>
              </a:ext>
            </a:extLst>
          </p:cNvPr>
          <p:cNvSpPr/>
          <p:nvPr/>
        </p:nvSpPr>
        <p:spPr>
          <a:xfrm>
            <a:off x="3841588" y="4003935"/>
            <a:ext cx="3192057" cy="695818"/>
          </a:xfrm>
          <a:prstGeom prst="round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một</a:t>
            </a:r>
            <a:r>
              <a:rPr lang="en-US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nghìn</a:t>
            </a:r>
            <a:r>
              <a:rPr lang="en-US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03C3C7E7-625E-461E-990F-15218537823D}"/>
              </a:ext>
            </a:extLst>
          </p:cNvPr>
          <p:cNvSpPr/>
          <p:nvPr/>
        </p:nvSpPr>
        <p:spPr>
          <a:xfrm>
            <a:off x="2859484" y="1673588"/>
            <a:ext cx="982104" cy="674871"/>
          </a:xfrm>
          <a:prstGeom prst="round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400</a:t>
            </a:r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4962AAAF-53CE-42AC-A0E8-9386CDCAB434}"/>
              </a:ext>
            </a:extLst>
          </p:cNvPr>
          <p:cNvSpPr/>
          <p:nvPr/>
        </p:nvSpPr>
        <p:spPr>
          <a:xfrm>
            <a:off x="6412505" y="1685147"/>
            <a:ext cx="982104" cy="674871"/>
          </a:xfrm>
          <a:prstGeom prst="round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500</a:t>
            </a:r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98EA02E1-E17E-4432-AF6A-19E70BE2318F}"/>
              </a:ext>
            </a:extLst>
          </p:cNvPr>
          <p:cNvSpPr/>
          <p:nvPr/>
        </p:nvSpPr>
        <p:spPr>
          <a:xfrm>
            <a:off x="10120832" y="1673588"/>
            <a:ext cx="982104" cy="674871"/>
          </a:xfrm>
          <a:prstGeom prst="round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600</a:t>
            </a:r>
          </a:p>
        </p:txBody>
      </p: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511593C4-8F88-427F-A304-6112A624739F}"/>
              </a:ext>
            </a:extLst>
          </p:cNvPr>
          <p:cNvSpPr/>
          <p:nvPr/>
        </p:nvSpPr>
        <p:spPr>
          <a:xfrm>
            <a:off x="2775184" y="2932118"/>
            <a:ext cx="982104" cy="674871"/>
          </a:xfrm>
          <a:prstGeom prst="round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700</a:t>
            </a:r>
          </a:p>
        </p:txBody>
      </p: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26AC395C-5AAB-4427-8E4E-10A6CF00544D}"/>
              </a:ext>
            </a:extLst>
          </p:cNvPr>
          <p:cNvSpPr/>
          <p:nvPr/>
        </p:nvSpPr>
        <p:spPr>
          <a:xfrm>
            <a:off x="6412505" y="2954319"/>
            <a:ext cx="982104" cy="674871"/>
          </a:xfrm>
          <a:prstGeom prst="round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800</a:t>
            </a:r>
          </a:p>
        </p:txBody>
      </p: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FDE192EF-54B5-4FC4-84A3-F96F04D9959C}"/>
              </a:ext>
            </a:extLst>
          </p:cNvPr>
          <p:cNvSpPr/>
          <p:nvPr/>
        </p:nvSpPr>
        <p:spPr>
          <a:xfrm>
            <a:off x="10120832" y="2932118"/>
            <a:ext cx="982104" cy="674871"/>
          </a:xfrm>
          <a:prstGeom prst="round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900</a:t>
            </a:r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6A00810D-2A29-473E-B18C-1557B821D206}"/>
              </a:ext>
            </a:extLst>
          </p:cNvPr>
          <p:cNvSpPr/>
          <p:nvPr/>
        </p:nvSpPr>
        <p:spPr>
          <a:xfrm>
            <a:off x="6421509" y="3984479"/>
            <a:ext cx="1293604" cy="695818"/>
          </a:xfrm>
          <a:prstGeom prst="round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1000</a:t>
            </a:r>
          </a:p>
        </p:txBody>
      </p:sp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020CFBC2-AB5A-40B7-B437-1E5D6024683C}"/>
              </a:ext>
            </a:extLst>
          </p:cNvPr>
          <p:cNvSpPr/>
          <p:nvPr/>
        </p:nvSpPr>
        <p:spPr>
          <a:xfrm>
            <a:off x="1795667" y="5035586"/>
            <a:ext cx="8816217" cy="648000"/>
          </a:xfrm>
          <a:prstGeom prst="roundRect">
            <a:avLst/>
          </a:prstGeom>
          <a:solidFill>
            <a:srgbClr val="C000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Các</a:t>
            </a:r>
            <a:r>
              <a:rPr lang="en-US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số</a:t>
            </a:r>
            <a:r>
              <a:rPr lang="en-US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400, 500, 600, … 1000 </a:t>
            </a:r>
            <a:r>
              <a:rPr lang="en-US" sz="28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là</a:t>
            </a:r>
            <a:r>
              <a:rPr lang="en-US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các</a:t>
            </a:r>
            <a:r>
              <a:rPr lang="en-US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số</a:t>
            </a:r>
            <a:r>
              <a:rPr lang="en-US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tròn</a:t>
            </a:r>
            <a:r>
              <a:rPr lang="en-US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trăm</a:t>
            </a:r>
            <a:r>
              <a:rPr lang="en-US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41807549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6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3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2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1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0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9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8" dur="5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7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6" dur="5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6" grpId="0"/>
      <p:bldP spid="27" grpId="0"/>
      <p:bldP spid="28" grpId="0"/>
      <p:bldP spid="29" grpId="0"/>
      <p:bldP spid="3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: Single Corner Rounded 24">
            <a:extLst>
              <a:ext uri="{FF2B5EF4-FFF2-40B4-BE49-F238E27FC236}">
                <a16:creationId xmlns:a16="http://schemas.microsoft.com/office/drawing/2014/main" id="{31DFBE02-919F-4582-83F3-A1F6342EF64A}"/>
              </a:ext>
            </a:extLst>
          </p:cNvPr>
          <p:cNvSpPr/>
          <p:nvPr/>
        </p:nvSpPr>
        <p:spPr>
          <a:xfrm>
            <a:off x="0" y="0"/>
            <a:ext cx="12192000" cy="6460626"/>
          </a:xfrm>
          <a:prstGeom prst="round1Rect">
            <a:avLst>
              <a:gd name="adj" fmla="val 383"/>
            </a:avLst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9933"/>
              </a:solidFill>
            </a:endParaRPr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762107E8-FB2E-4266-B165-BA2AA93BAE7E}"/>
              </a:ext>
            </a:extLst>
          </p:cNvPr>
          <p:cNvSpPr/>
          <p:nvPr/>
        </p:nvSpPr>
        <p:spPr>
          <a:xfrm>
            <a:off x="335979" y="357617"/>
            <a:ext cx="11520041" cy="5590997"/>
          </a:xfrm>
          <a:prstGeom prst="roundRect">
            <a:avLst>
              <a:gd name="adj" fmla="val 9715"/>
            </a:avLst>
          </a:prstGeom>
          <a:solidFill>
            <a:schemeClr val="bg1"/>
          </a:solidFill>
          <a:ln w="76200">
            <a:solidFill>
              <a:schemeClr val="accent2">
                <a:lumMod val="75000"/>
              </a:schemeClr>
            </a:solidFill>
          </a:ln>
          <a:scene3d>
            <a:camera prst="obliqueTopLeft"/>
            <a:lightRig rig="threePt" dir="t"/>
          </a:scene3d>
          <a:sp3d>
            <a:bevelT w="495300" h="508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dirty="0"/>
              <a:t>z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5E3B2963-7DF5-431A-BB13-3F93C8662832}"/>
              </a:ext>
            </a:extLst>
          </p:cNvPr>
          <p:cNvGrpSpPr/>
          <p:nvPr/>
        </p:nvGrpSpPr>
        <p:grpSpPr>
          <a:xfrm>
            <a:off x="4588811" y="138223"/>
            <a:ext cx="1971016" cy="746812"/>
            <a:chOff x="1693121" y="130495"/>
            <a:chExt cx="1953309" cy="674946"/>
          </a:xfrm>
        </p:grpSpPr>
        <p:sp>
          <p:nvSpPr>
            <p:cNvPr id="26" name="Rectangle: Rounded Corners 25">
              <a:extLst>
                <a:ext uri="{FF2B5EF4-FFF2-40B4-BE49-F238E27FC236}">
                  <a16:creationId xmlns:a16="http://schemas.microsoft.com/office/drawing/2014/main" id="{8F4165CF-E7DF-40BC-BDA6-9647A109D89D}"/>
                </a:ext>
              </a:extLst>
            </p:cNvPr>
            <p:cNvSpPr/>
            <p:nvPr/>
          </p:nvSpPr>
          <p:spPr>
            <a:xfrm>
              <a:off x="1917021" y="130495"/>
              <a:ext cx="1729409" cy="674946"/>
            </a:xfrm>
            <a:prstGeom prst="roundRect">
              <a:avLst>
                <a:gd name="adj" fmla="val 47434"/>
              </a:avLst>
            </a:prstGeom>
            <a:ln w="28575"/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800" b="1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     </a:t>
              </a:r>
              <a:r>
                <a:rPr lang="en-US" sz="2800" b="1" dirty="0" err="1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Số</a:t>
              </a:r>
              <a:r>
                <a:rPr lang="en-US" sz="2800" b="1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?</a:t>
              </a:r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50884F5B-A5D1-43BB-A463-8D23C66ADE89}"/>
                </a:ext>
              </a:extLst>
            </p:cNvPr>
            <p:cNvSpPr/>
            <p:nvPr/>
          </p:nvSpPr>
          <p:spPr>
            <a:xfrm>
              <a:off x="1693121" y="165675"/>
              <a:ext cx="771439" cy="639766"/>
            </a:xfrm>
            <a:prstGeom prst="ellipse">
              <a:avLst/>
            </a:prstGeom>
            <a:ln/>
            <a:scene3d>
              <a:camera prst="perspectiveFront"/>
              <a:lightRig rig="threePt" dir="t"/>
            </a:scene3d>
            <a:sp3d>
              <a:bevelT w="139700" h="139700" prst="divot"/>
            </a:sp3d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</a:p>
          </p:txBody>
        </p:sp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D33C0672-A9EE-45CC-A11B-A4512DEE561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3530" t="37091"/>
          <a:stretch/>
        </p:blipFill>
        <p:spPr>
          <a:xfrm>
            <a:off x="884583" y="2402833"/>
            <a:ext cx="10595394" cy="1580078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BA7E9A6D-100A-4D90-B5EF-5A093D0BD3C8}"/>
              </a:ext>
            </a:extLst>
          </p:cNvPr>
          <p:cNvGrpSpPr/>
          <p:nvPr/>
        </p:nvGrpSpPr>
        <p:grpSpPr>
          <a:xfrm>
            <a:off x="2912164" y="2718482"/>
            <a:ext cx="964095" cy="630422"/>
            <a:chOff x="2912164" y="2718482"/>
            <a:chExt cx="964095" cy="630422"/>
          </a:xfrm>
        </p:grpSpPr>
        <p:sp>
          <p:nvSpPr>
            <p:cNvPr id="5" name="Rectangle: Rounded Corners 4">
              <a:extLst>
                <a:ext uri="{FF2B5EF4-FFF2-40B4-BE49-F238E27FC236}">
                  <a16:creationId xmlns:a16="http://schemas.microsoft.com/office/drawing/2014/main" id="{0DCB0714-8749-4087-8D3E-23DE7476EB76}"/>
                </a:ext>
              </a:extLst>
            </p:cNvPr>
            <p:cNvSpPr/>
            <p:nvPr/>
          </p:nvSpPr>
          <p:spPr>
            <a:xfrm>
              <a:off x="2961581" y="2718482"/>
              <a:ext cx="636105" cy="630422"/>
            </a:xfrm>
            <a:prstGeom prst="roundRect">
              <a:avLst>
                <a:gd name="adj" fmla="val 9671"/>
              </a:avLst>
            </a:prstGeom>
            <a:solidFill>
              <a:srgbClr val="FFFF00"/>
            </a:solidFill>
            <a:ln w="28575">
              <a:solidFill>
                <a:srgbClr val="FF3399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8708F110-570A-4676-B961-1DB018FF2B8F}"/>
                </a:ext>
              </a:extLst>
            </p:cNvPr>
            <p:cNvSpPr txBox="1"/>
            <p:nvPr/>
          </p:nvSpPr>
          <p:spPr>
            <a:xfrm>
              <a:off x="2912164" y="2807349"/>
              <a:ext cx="964095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600" b="1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300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8BF5721D-DC69-430C-833F-5A8B3EFDC28F}"/>
              </a:ext>
            </a:extLst>
          </p:cNvPr>
          <p:cNvGrpSpPr/>
          <p:nvPr/>
        </p:nvGrpSpPr>
        <p:grpSpPr>
          <a:xfrm>
            <a:off x="3925816" y="2718482"/>
            <a:ext cx="964095" cy="630422"/>
            <a:chOff x="2912164" y="2719065"/>
            <a:chExt cx="964095" cy="630422"/>
          </a:xfrm>
        </p:grpSpPr>
        <p:sp>
          <p:nvSpPr>
            <p:cNvPr id="35" name="Rectangle: Rounded Corners 34">
              <a:extLst>
                <a:ext uri="{FF2B5EF4-FFF2-40B4-BE49-F238E27FC236}">
                  <a16:creationId xmlns:a16="http://schemas.microsoft.com/office/drawing/2014/main" id="{8F11A0AE-979E-47DA-A0DB-8583B64E1402}"/>
                </a:ext>
              </a:extLst>
            </p:cNvPr>
            <p:cNvSpPr/>
            <p:nvPr/>
          </p:nvSpPr>
          <p:spPr>
            <a:xfrm>
              <a:off x="2961860" y="2719065"/>
              <a:ext cx="636105" cy="630422"/>
            </a:xfrm>
            <a:prstGeom prst="roundRect">
              <a:avLst>
                <a:gd name="adj" fmla="val 12757"/>
              </a:avLst>
            </a:prstGeom>
            <a:solidFill>
              <a:srgbClr val="FFFF00"/>
            </a:solidFill>
            <a:ln w="28575">
              <a:solidFill>
                <a:srgbClr val="FF3399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79753F81-D2F1-4C8E-B40A-7D53F7A39D4A}"/>
                </a:ext>
              </a:extLst>
            </p:cNvPr>
            <p:cNvSpPr txBox="1"/>
            <p:nvPr/>
          </p:nvSpPr>
          <p:spPr>
            <a:xfrm>
              <a:off x="2912164" y="2807349"/>
              <a:ext cx="964095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600" b="1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400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088EC3CF-2BFD-4F8A-8375-24C24EB001CE}"/>
              </a:ext>
            </a:extLst>
          </p:cNvPr>
          <p:cNvGrpSpPr/>
          <p:nvPr/>
        </p:nvGrpSpPr>
        <p:grpSpPr>
          <a:xfrm>
            <a:off x="5893901" y="2729005"/>
            <a:ext cx="964095" cy="630422"/>
            <a:chOff x="2912164" y="2719065"/>
            <a:chExt cx="964095" cy="630422"/>
          </a:xfrm>
        </p:grpSpPr>
        <p:sp>
          <p:nvSpPr>
            <p:cNvPr id="38" name="Rectangle: Rounded Corners 37">
              <a:extLst>
                <a:ext uri="{FF2B5EF4-FFF2-40B4-BE49-F238E27FC236}">
                  <a16:creationId xmlns:a16="http://schemas.microsoft.com/office/drawing/2014/main" id="{7C3253DD-1E48-4CD6-8BA8-79E70FFEA1B5}"/>
                </a:ext>
              </a:extLst>
            </p:cNvPr>
            <p:cNvSpPr/>
            <p:nvPr/>
          </p:nvSpPr>
          <p:spPr>
            <a:xfrm>
              <a:off x="2961860" y="2719065"/>
              <a:ext cx="636105" cy="630422"/>
            </a:xfrm>
            <a:prstGeom prst="roundRect">
              <a:avLst>
                <a:gd name="adj" fmla="val 5042"/>
              </a:avLst>
            </a:prstGeom>
            <a:solidFill>
              <a:srgbClr val="FFFF00"/>
            </a:solidFill>
            <a:ln w="28575">
              <a:solidFill>
                <a:srgbClr val="FF3399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35735F5B-B499-4A50-8330-6B72BB098562}"/>
                </a:ext>
              </a:extLst>
            </p:cNvPr>
            <p:cNvSpPr txBox="1"/>
            <p:nvPr/>
          </p:nvSpPr>
          <p:spPr>
            <a:xfrm>
              <a:off x="2912164" y="2807349"/>
              <a:ext cx="964095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600" b="1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600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FBD0327B-9AF0-4EE7-BC1C-60E489EFD88B}"/>
              </a:ext>
            </a:extLst>
          </p:cNvPr>
          <p:cNvGrpSpPr/>
          <p:nvPr/>
        </p:nvGrpSpPr>
        <p:grpSpPr>
          <a:xfrm>
            <a:off x="6907692" y="2718482"/>
            <a:ext cx="964095" cy="630422"/>
            <a:chOff x="2912164" y="2719065"/>
            <a:chExt cx="964095" cy="630422"/>
          </a:xfrm>
        </p:grpSpPr>
        <p:sp>
          <p:nvSpPr>
            <p:cNvPr id="41" name="Rectangle: Rounded Corners 40">
              <a:extLst>
                <a:ext uri="{FF2B5EF4-FFF2-40B4-BE49-F238E27FC236}">
                  <a16:creationId xmlns:a16="http://schemas.microsoft.com/office/drawing/2014/main" id="{E708ED78-28FC-49F4-B8F6-B7EB0E7163A4}"/>
                </a:ext>
              </a:extLst>
            </p:cNvPr>
            <p:cNvSpPr/>
            <p:nvPr/>
          </p:nvSpPr>
          <p:spPr>
            <a:xfrm>
              <a:off x="2961860" y="2719065"/>
              <a:ext cx="636105" cy="630422"/>
            </a:xfrm>
            <a:prstGeom prst="roundRect">
              <a:avLst>
                <a:gd name="adj" fmla="val 5042"/>
              </a:avLst>
            </a:prstGeom>
            <a:solidFill>
              <a:srgbClr val="FFFF00"/>
            </a:solidFill>
            <a:ln w="28575">
              <a:solidFill>
                <a:srgbClr val="FF3399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7567CB4F-0E61-465C-BCA6-43D4C6F3FB4F}"/>
                </a:ext>
              </a:extLst>
            </p:cNvPr>
            <p:cNvSpPr txBox="1"/>
            <p:nvPr/>
          </p:nvSpPr>
          <p:spPr>
            <a:xfrm>
              <a:off x="2912164" y="2807349"/>
              <a:ext cx="964095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600" b="1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700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0756927D-05AF-4A1C-A15B-DCA00912C81D}"/>
              </a:ext>
            </a:extLst>
          </p:cNvPr>
          <p:cNvGrpSpPr/>
          <p:nvPr/>
        </p:nvGrpSpPr>
        <p:grpSpPr>
          <a:xfrm>
            <a:off x="8880117" y="2728843"/>
            <a:ext cx="964095" cy="630422"/>
            <a:chOff x="2912164" y="2719065"/>
            <a:chExt cx="964095" cy="630422"/>
          </a:xfrm>
        </p:grpSpPr>
        <p:sp>
          <p:nvSpPr>
            <p:cNvPr id="45" name="Rectangle: Rounded Corners 44">
              <a:extLst>
                <a:ext uri="{FF2B5EF4-FFF2-40B4-BE49-F238E27FC236}">
                  <a16:creationId xmlns:a16="http://schemas.microsoft.com/office/drawing/2014/main" id="{893CEC07-0EEC-43FC-9782-93512271AA4D}"/>
                </a:ext>
              </a:extLst>
            </p:cNvPr>
            <p:cNvSpPr/>
            <p:nvPr/>
          </p:nvSpPr>
          <p:spPr>
            <a:xfrm>
              <a:off x="2961860" y="2719065"/>
              <a:ext cx="636105" cy="630422"/>
            </a:xfrm>
            <a:prstGeom prst="roundRect">
              <a:avLst>
                <a:gd name="adj" fmla="val 5042"/>
              </a:avLst>
            </a:prstGeom>
            <a:solidFill>
              <a:srgbClr val="FFFF00"/>
            </a:solidFill>
            <a:ln w="28575">
              <a:solidFill>
                <a:srgbClr val="FF3399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2C1F89AA-67B6-4C9E-8D2E-068D7F34DA18}"/>
                </a:ext>
              </a:extLst>
            </p:cNvPr>
            <p:cNvSpPr txBox="1"/>
            <p:nvPr/>
          </p:nvSpPr>
          <p:spPr>
            <a:xfrm>
              <a:off x="2912164" y="2807349"/>
              <a:ext cx="964095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600" b="1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900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4477054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: Single Corner Rounded 29">
            <a:extLst>
              <a:ext uri="{FF2B5EF4-FFF2-40B4-BE49-F238E27FC236}">
                <a16:creationId xmlns:a16="http://schemas.microsoft.com/office/drawing/2014/main" id="{D6A0769A-0EAC-476F-A20A-36F7CEE2399C}"/>
              </a:ext>
            </a:extLst>
          </p:cNvPr>
          <p:cNvSpPr/>
          <p:nvPr/>
        </p:nvSpPr>
        <p:spPr>
          <a:xfrm>
            <a:off x="0" y="0"/>
            <a:ext cx="12192000" cy="6460626"/>
          </a:xfrm>
          <a:prstGeom prst="round1Rect">
            <a:avLst>
              <a:gd name="adj" fmla="val 383"/>
            </a:avLst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9933"/>
              </a:solidFill>
            </a:endParaRPr>
          </a:p>
        </p:txBody>
      </p: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C365D9FA-1AA4-4BB1-853B-82E374B956B8}"/>
              </a:ext>
            </a:extLst>
          </p:cNvPr>
          <p:cNvSpPr/>
          <p:nvPr/>
        </p:nvSpPr>
        <p:spPr>
          <a:xfrm>
            <a:off x="335979" y="633501"/>
            <a:ext cx="11520041" cy="5590997"/>
          </a:xfrm>
          <a:prstGeom prst="roundRect">
            <a:avLst>
              <a:gd name="adj" fmla="val 9715"/>
            </a:avLst>
          </a:prstGeom>
          <a:solidFill>
            <a:schemeClr val="bg1"/>
          </a:solidFill>
          <a:ln w="76200">
            <a:solidFill>
              <a:schemeClr val="accent2">
                <a:lumMod val="75000"/>
              </a:schemeClr>
            </a:solidFill>
          </a:ln>
          <a:scene3d>
            <a:camera prst="obliqueTopLeft"/>
            <a:lightRig rig="threePt" dir="t"/>
          </a:scene3d>
          <a:sp3d>
            <a:bevelT w="495300" h="508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dirty="0"/>
              <a:t>z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5E3B2963-7DF5-431A-BB13-3F93C8662832}"/>
              </a:ext>
            </a:extLst>
          </p:cNvPr>
          <p:cNvGrpSpPr/>
          <p:nvPr/>
        </p:nvGrpSpPr>
        <p:grpSpPr>
          <a:xfrm>
            <a:off x="1226586" y="225772"/>
            <a:ext cx="9480976" cy="873454"/>
            <a:chOff x="1693121" y="130495"/>
            <a:chExt cx="9395801" cy="789401"/>
          </a:xfrm>
        </p:grpSpPr>
        <p:sp>
          <p:nvSpPr>
            <p:cNvPr id="26" name="Rectangle: Rounded Corners 25">
              <a:extLst>
                <a:ext uri="{FF2B5EF4-FFF2-40B4-BE49-F238E27FC236}">
                  <a16:creationId xmlns:a16="http://schemas.microsoft.com/office/drawing/2014/main" id="{8F4165CF-E7DF-40BC-BDA6-9647A109D89D}"/>
                </a:ext>
              </a:extLst>
            </p:cNvPr>
            <p:cNvSpPr/>
            <p:nvPr/>
          </p:nvSpPr>
          <p:spPr>
            <a:xfrm>
              <a:off x="1917020" y="130495"/>
              <a:ext cx="9171902" cy="789401"/>
            </a:xfrm>
            <a:prstGeom prst="roundRect">
              <a:avLst>
                <a:gd name="adj" fmla="val 47434"/>
              </a:avLst>
            </a:prstGeom>
            <a:ln w="28575"/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600" b="1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     </a:t>
              </a:r>
              <a:r>
                <a:rPr lang="en-US" sz="2600" b="1" dirty="0" err="1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Chị</a:t>
              </a:r>
              <a:r>
                <a:rPr lang="en-US" sz="2600" b="1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Mai </a:t>
              </a:r>
              <a:r>
                <a:rPr lang="en-US" sz="2600" b="1" dirty="0" err="1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muốn</a:t>
              </a:r>
              <a:r>
                <a:rPr lang="en-US" sz="2600" b="1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600" b="1" dirty="0" err="1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mua</a:t>
              </a:r>
              <a:r>
                <a:rPr lang="en-US" sz="2600" b="1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800 </a:t>
              </a:r>
              <a:r>
                <a:rPr lang="en-US" sz="2600" b="1" dirty="0" err="1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ống</a:t>
              </a:r>
              <a:r>
                <a:rPr lang="en-US" sz="2600" b="1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600" b="1" dirty="0" err="1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hút</a:t>
              </a:r>
              <a:r>
                <a:rPr lang="en-US" sz="2600" b="1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600" b="1" dirty="0" err="1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bằng</a:t>
              </a:r>
              <a:r>
                <a:rPr lang="en-US" sz="2600" b="1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600" b="1" dirty="0" err="1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tre</a:t>
              </a:r>
              <a:r>
                <a:rPr lang="en-US" sz="2600" b="1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. </a:t>
              </a:r>
              <a:r>
                <a:rPr lang="en-US" sz="2600" b="1" dirty="0" err="1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Chị</a:t>
              </a:r>
              <a:r>
                <a:rPr lang="en-US" sz="2600" b="1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Mai </a:t>
              </a:r>
              <a:r>
                <a:rPr lang="en-US" sz="2600" b="1" dirty="0" err="1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cần</a:t>
              </a:r>
              <a:r>
                <a:rPr lang="en-US" sz="2600" b="1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600" b="1" dirty="0" err="1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lấy</a:t>
              </a:r>
              <a:r>
                <a:rPr lang="en-US" sz="2600" b="1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600" b="1" dirty="0" err="1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mấy</a:t>
              </a:r>
              <a:r>
                <a:rPr lang="en-US" sz="2600" b="1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600" b="1" dirty="0" err="1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hộp</a:t>
              </a:r>
              <a:r>
                <a:rPr lang="en-US" sz="2600" b="1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600" b="1" dirty="0" err="1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ống</a:t>
              </a:r>
              <a:r>
                <a:rPr lang="en-US" sz="2600" b="1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600" b="1" dirty="0" err="1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hút</a:t>
              </a:r>
              <a:r>
                <a:rPr lang="en-US" sz="2600" b="1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?</a:t>
              </a:r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50884F5B-A5D1-43BB-A463-8D23C66ADE89}"/>
                </a:ext>
              </a:extLst>
            </p:cNvPr>
            <p:cNvSpPr/>
            <p:nvPr/>
          </p:nvSpPr>
          <p:spPr>
            <a:xfrm>
              <a:off x="1693121" y="165675"/>
              <a:ext cx="771439" cy="639766"/>
            </a:xfrm>
            <a:prstGeom prst="ellipse">
              <a:avLst/>
            </a:prstGeom>
            <a:ln/>
            <a:scene3d>
              <a:camera prst="perspectiveFront"/>
              <a:lightRig rig="threePt" dir="t"/>
            </a:scene3d>
            <a:sp3d>
              <a:bevelT w="139700" h="139700" prst="divot"/>
            </a:sp3d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</a:p>
          </p:txBody>
        </p:sp>
      </p:grpSp>
      <p:pic>
        <p:nvPicPr>
          <p:cNvPr id="28" name="Picture 27">
            <a:extLst>
              <a:ext uri="{FF2B5EF4-FFF2-40B4-BE49-F238E27FC236}">
                <a16:creationId xmlns:a16="http://schemas.microsoft.com/office/drawing/2014/main" id="{9A48030D-363A-4C06-83B8-1FF20FD6CA2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6678" b="91873" l="16960" r="91344">
                        <a14:foregroundMark x1="20338" y1="45230" x2="20267" y2="71025"/>
                        <a14:foregroundMark x1="16960" y1="60777" x2="16960" y2="60777"/>
                        <a14:foregroundMark x1="25686" y1="57244" x2="33638" y2="57951"/>
                        <a14:foregroundMark x1="33638" y1="57951" x2="52217" y2="57244"/>
                        <a14:foregroundMark x1="52217" y1="57244" x2="52920" y2="57244"/>
                        <a14:foregroundMark x1="29979" y1="54240" x2="45461" y2="56360"/>
                        <a14:foregroundMark x1="53835" y1="55477" x2="65025" y2="55477"/>
                      </a14:backgroundRemoval>
                    </a14:imgEffect>
                  </a14:imgLayer>
                </a14:imgProps>
              </a:ext>
            </a:extLst>
          </a:blip>
          <a:srcRect l="14188" t="18764" r="25506" b="29741"/>
          <a:stretch/>
        </p:blipFill>
        <p:spPr>
          <a:xfrm>
            <a:off x="2928561" y="1028081"/>
            <a:ext cx="5664471" cy="192659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F34B0CC-4D8F-4B46-9718-6527F07B886B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0495" b="91343" l="73681" r="97115">
                        <a14:foregroundMark x1="84448" y1="20671" x2="84448" y2="20671"/>
                        <a14:foregroundMark x1="73681" y1="79505" x2="73681" y2="79505"/>
                        <a14:foregroundMark x1="79310" y1="87633" x2="79310" y2="87633"/>
                      </a14:backgroundRemoval>
                    </a14:imgEffect>
                  </a14:imgLayer>
                </a14:imgProps>
              </a:ext>
            </a:extLst>
          </a:blip>
          <a:srcRect l="71447" t="15666"/>
          <a:stretch/>
        </p:blipFill>
        <p:spPr>
          <a:xfrm>
            <a:off x="8666920" y="1617921"/>
            <a:ext cx="2834269" cy="333433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2FB7A8E-DE54-4DCA-9BBB-02E12A820A16}"/>
              </a:ext>
            </a:extLst>
          </p:cNvPr>
          <p:cNvSpPr txBox="1"/>
          <p:nvPr/>
        </p:nvSpPr>
        <p:spPr>
          <a:xfrm>
            <a:off x="2552668" y="4524447"/>
            <a:ext cx="79513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Trả</a:t>
            </a:r>
            <a:r>
              <a:rPr lang="en-US" sz="2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lời</a:t>
            </a:r>
            <a:r>
              <a:rPr lang="en-US" sz="2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15A03818-30B4-4C34-BBD6-673A270FA519}"/>
              </a:ext>
            </a:extLst>
          </p:cNvPr>
          <p:cNvSpPr txBox="1"/>
          <p:nvPr/>
        </p:nvSpPr>
        <p:spPr>
          <a:xfrm>
            <a:off x="4046163" y="4524447"/>
            <a:ext cx="79513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Chị</a:t>
            </a:r>
            <a:r>
              <a:rPr lang="en-US" sz="2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Mai </a:t>
            </a:r>
            <a:r>
              <a:rPr lang="en-US" sz="28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cần</a:t>
            </a:r>
            <a:r>
              <a:rPr lang="en-US" sz="2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lấy</a:t>
            </a:r>
            <a:r>
              <a:rPr lang="en-US" sz="2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8 </a:t>
            </a:r>
            <a:r>
              <a:rPr lang="en-US" sz="28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hộp</a:t>
            </a:r>
            <a:r>
              <a:rPr lang="en-US" sz="2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ống</a:t>
            </a:r>
            <a:r>
              <a:rPr lang="en-US" sz="2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hút</a:t>
            </a:r>
            <a:endParaRPr lang="en-US" sz="28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77238CA-2016-4004-B5B7-EFF3E4A64C55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72" r="20900"/>
          <a:stretch/>
        </p:blipFill>
        <p:spPr>
          <a:xfrm>
            <a:off x="383312" y="2846791"/>
            <a:ext cx="2095468" cy="3878533"/>
          </a:xfrm>
          <a:prstGeom prst="rect">
            <a:avLst/>
          </a:prstGeom>
        </p:spPr>
      </p:pic>
      <p:sp>
        <p:nvSpPr>
          <p:cNvPr id="13" name="Speech Bubble: Rectangle with Corners Rounded 12">
            <a:extLst>
              <a:ext uri="{FF2B5EF4-FFF2-40B4-BE49-F238E27FC236}">
                <a16:creationId xmlns:a16="http://schemas.microsoft.com/office/drawing/2014/main" id="{550E023E-9F35-46DA-85C0-FF3052D1B6C9}"/>
              </a:ext>
            </a:extLst>
          </p:cNvPr>
          <p:cNvSpPr/>
          <p:nvPr/>
        </p:nvSpPr>
        <p:spPr>
          <a:xfrm>
            <a:off x="3923271" y="3189367"/>
            <a:ext cx="4669761" cy="963038"/>
          </a:xfrm>
          <a:prstGeom prst="wedgeRoundRectCallout">
            <a:avLst>
              <a:gd name="adj1" fmla="val 57786"/>
              <a:gd name="adj2" fmla="val -56845"/>
              <a:gd name="adj3" fmla="val 16667"/>
            </a:avLst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Nếu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chị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Mai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muốn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mua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500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ống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hút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thì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cần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lấy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mấy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hộp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</p:txBody>
      </p:sp>
      <p:sp>
        <p:nvSpPr>
          <p:cNvPr id="44" name="Speech Bubble: Oval 43">
            <a:extLst>
              <a:ext uri="{FF2B5EF4-FFF2-40B4-BE49-F238E27FC236}">
                <a16:creationId xmlns:a16="http://schemas.microsoft.com/office/drawing/2014/main" id="{59B81AAF-41AC-411B-B5AC-8555D8C7D1DC}"/>
              </a:ext>
            </a:extLst>
          </p:cNvPr>
          <p:cNvSpPr/>
          <p:nvPr/>
        </p:nvSpPr>
        <p:spPr>
          <a:xfrm>
            <a:off x="2814759" y="4521207"/>
            <a:ext cx="3410943" cy="1169473"/>
          </a:xfrm>
          <a:prstGeom prst="wedgeEllipseCallout">
            <a:avLst>
              <a:gd name="adj1" fmla="val -62185"/>
              <a:gd name="adj2" fmla="val -55682"/>
            </a:avLst>
          </a:prstGeom>
          <a:solidFill>
            <a:srgbClr val="FF66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Chị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Mai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cần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lấy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5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hộp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ống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hút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Speech Bubble: Rectangle with Corners Rounded 46">
            <a:extLst>
              <a:ext uri="{FF2B5EF4-FFF2-40B4-BE49-F238E27FC236}">
                <a16:creationId xmlns:a16="http://schemas.microsoft.com/office/drawing/2014/main" id="{46F1330A-250C-4A39-8F9B-246EB27F6D05}"/>
              </a:ext>
            </a:extLst>
          </p:cNvPr>
          <p:cNvSpPr/>
          <p:nvPr/>
        </p:nvSpPr>
        <p:spPr>
          <a:xfrm>
            <a:off x="3964709" y="3194546"/>
            <a:ext cx="4669761" cy="963038"/>
          </a:xfrm>
          <a:prstGeom prst="wedgeRoundRectCallout">
            <a:avLst>
              <a:gd name="adj1" fmla="val 57786"/>
              <a:gd name="adj2" fmla="val -56845"/>
              <a:gd name="adj3" fmla="val 16667"/>
            </a:avLst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Nếu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chị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Mai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muốn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mua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900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ống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hút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thì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cần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lấy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mấy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hộp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</p:txBody>
      </p:sp>
      <p:sp>
        <p:nvSpPr>
          <p:cNvPr id="48" name="Speech Bubble: Oval 47">
            <a:extLst>
              <a:ext uri="{FF2B5EF4-FFF2-40B4-BE49-F238E27FC236}">
                <a16:creationId xmlns:a16="http://schemas.microsoft.com/office/drawing/2014/main" id="{36D66FA1-88FC-4B0B-A16A-E929E7C3C3EF}"/>
              </a:ext>
            </a:extLst>
          </p:cNvPr>
          <p:cNvSpPr/>
          <p:nvPr/>
        </p:nvSpPr>
        <p:spPr>
          <a:xfrm>
            <a:off x="2856197" y="4526386"/>
            <a:ext cx="3410943" cy="1169473"/>
          </a:xfrm>
          <a:prstGeom prst="wedgeEllipseCallout">
            <a:avLst>
              <a:gd name="adj1" fmla="val -62185"/>
              <a:gd name="adj2" fmla="val -55682"/>
            </a:avLst>
          </a:prstGeom>
          <a:solidFill>
            <a:srgbClr val="FF66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Chị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Mai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cần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lấy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9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hộp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ống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hút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Speech Bubble: Rectangle with Corners Rounded 48">
            <a:extLst>
              <a:ext uri="{FF2B5EF4-FFF2-40B4-BE49-F238E27FC236}">
                <a16:creationId xmlns:a16="http://schemas.microsoft.com/office/drawing/2014/main" id="{2C07EFFB-F03E-4040-A3AA-7B4C5FFA73B2}"/>
              </a:ext>
            </a:extLst>
          </p:cNvPr>
          <p:cNvSpPr/>
          <p:nvPr/>
        </p:nvSpPr>
        <p:spPr>
          <a:xfrm>
            <a:off x="3890821" y="3199725"/>
            <a:ext cx="4669761" cy="963038"/>
          </a:xfrm>
          <a:prstGeom prst="wedgeRoundRectCallout">
            <a:avLst>
              <a:gd name="adj1" fmla="val 57786"/>
              <a:gd name="adj2" fmla="val -56845"/>
              <a:gd name="adj3" fmla="val 16667"/>
            </a:avLst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Nếu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chị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Mai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muốn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mua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400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ống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hút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thì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cần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lấy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mấy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hộp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</p:txBody>
      </p:sp>
      <p:sp>
        <p:nvSpPr>
          <p:cNvPr id="50" name="Speech Bubble: Oval 49">
            <a:extLst>
              <a:ext uri="{FF2B5EF4-FFF2-40B4-BE49-F238E27FC236}">
                <a16:creationId xmlns:a16="http://schemas.microsoft.com/office/drawing/2014/main" id="{B49E804B-E588-4421-B1ED-0638CB336261}"/>
              </a:ext>
            </a:extLst>
          </p:cNvPr>
          <p:cNvSpPr/>
          <p:nvPr/>
        </p:nvSpPr>
        <p:spPr>
          <a:xfrm>
            <a:off x="2782309" y="4531565"/>
            <a:ext cx="3410943" cy="1169473"/>
          </a:xfrm>
          <a:prstGeom prst="wedgeEllipseCallout">
            <a:avLst>
              <a:gd name="adj1" fmla="val -62185"/>
              <a:gd name="adj2" fmla="val -55682"/>
            </a:avLst>
          </a:prstGeom>
          <a:solidFill>
            <a:srgbClr val="FF66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Chị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Mai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cần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lấy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4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hộp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ống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hút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801367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4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4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8" grpId="1"/>
      <p:bldP spid="29" grpId="0"/>
      <p:bldP spid="29" grpId="1"/>
      <p:bldP spid="13" grpId="0" animBg="1"/>
      <p:bldP spid="13" grpId="1" animBg="1"/>
      <p:bldP spid="44" grpId="0" animBg="1"/>
      <p:bldP spid="44" grpId="1" animBg="1"/>
      <p:bldP spid="47" grpId="0" animBg="1"/>
      <p:bldP spid="47" grpId="1" animBg="1"/>
      <p:bldP spid="48" grpId="0" animBg="1"/>
      <p:bldP spid="48" grpId="1" animBg="1"/>
      <p:bldP spid="49" grpId="0" animBg="1"/>
      <p:bldP spid="50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6844412-F83F-4451-B59E-B7A15DF556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99879"/>
            <a:ext cx="11907297" cy="661644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5453D94-F8CB-485B-B2FA-40FF6754D10B}"/>
              </a:ext>
            </a:extLst>
          </p:cNvPr>
          <p:cNvSpPr txBox="1"/>
          <p:nvPr/>
        </p:nvSpPr>
        <p:spPr>
          <a:xfrm>
            <a:off x="2830985" y="3304435"/>
            <a:ext cx="653003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800"/>
              </a:spcAft>
            </a:pPr>
            <a:r>
              <a:rPr lang="en-US" sz="3600" b="1" dirty="0" err="1">
                <a:solidFill>
                  <a:srgbClr val="FFFF00"/>
                </a:solidFill>
              </a:rPr>
              <a:t>Bài</a:t>
            </a:r>
            <a:r>
              <a:rPr lang="en-US" sz="3600" b="1" dirty="0">
                <a:solidFill>
                  <a:srgbClr val="FFFF00"/>
                </a:solidFill>
              </a:rPr>
              <a:t> </a:t>
            </a:r>
            <a:r>
              <a:rPr lang="en-US" sz="3600" b="1" dirty="0" err="1">
                <a:solidFill>
                  <a:srgbClr val="FFFF00"/>
                </a:solidFill>
              </a:rPr>
              <a:t>học</a:t>
            </a:r>
            <a:r>
              <a:rPr lang="en-US" sz="3600" b="1" dirty="0">
                <a:solidFill>
                  <a:srgbClr val="FFFF00"/>
                </a:solidFill>
              </a:rPr>
              <a:t> </a:t>
            </a:r>
            <a:r>
              <a:rPr lang="en-US" sz="3600" b="1" dirty="0" err="1">
                <a:solidFill>
                  <a:srgbClr val="FFFF00"/>
                </a:solidFill>
              </a:rPr>
              <a:t>hôm</a:t>
            </a:r>
            <a:r>
              <a:rPr lang="en-US" sz="3600" b="1" dirty="0">
                <a:solidFill>
                  <a:srgbClr val="FFFF00"/>
                </a:solidFill>
              </a:rPr>
              <a:t> nay </a:t>
            </a:r>
            <a:r>
              <a:rPr lang="en-US" sz="3600" b="1" dirty="0" err="1">
                <a:solidFill>
                  <a:srgbClr val="FFFF00"/>
                </a:solidFill>
              </a:rPr>
              <a:t>em</a:t>
            </a:r>
            <a:r>
              <a:rPr lang="en-US" sz="3600" b="1" dirty="0">
                <a:solidFill>
                  <a:srgbClr val="FFFF00"/>
                </a:solidFill>
              </a:rPr>
              <a:t> </a:t>
            </a:r>
            <a:r>
              <a:rPr lang="en-US" sz="3600" b="1" dirty="0" err="1">
                <a:solidFill>
                  <a:srgbClr val="FFFF00"/>
                </a:solidFill>
              </a:rPr>
              <a:t>biết</a:t>
            </a:r>
            <a:r>
              <a:rPr lang="en-US" sz="3600" b="1" dirty="0">
                <a:solidFill>
                  <a:srgbClr val="FFFF00"/>
                </a:solidFill>
              </a:rPr>
              <a:t> </a:t>
            </a:r>
            <a:r>
              <a:rPr lang="en-US" sz="3600" b="1" dirty="0" err="1">
                <a:solidFill>
                  <a:srgbClr val="FFFF00"/>
                </a:solidFill>
              </a:rPr>
              <a:t>thêm</a:t>
            </a:r>
            <a:r>
              <a:rPr lang="en-US" sz="3600" b="1" dirty="0">
                <a:solidFill>
                  <a:srgbClr val="FFFF00"/>
                </a:solidFill>
              </a:rPr>
              <a:t> </a:t>
            </a:r>
            <a:r>
              <a:rPr lang="en-US" sz="3600" b="1" dirty="0" err="1">
                <a:solidFill>
                  <a:srgbClr val="FFFF00"/>
                </a:solidFill>
              </a:rPr>
              <a:t>được</a:t>
            </a:r>
            <a:r>
              <a:rPr lang="en-US" sz="3600" b="1" dirty="0">
                <a:solidFill>
                  <a:srgbClr val="FFFF00"/>
                </a:solidFill>
              </a:rPr>
              <a:t> </a:t>
            </a:r>
            <a:r>
              <a:rPr lang="en-US" sz="3600" b="1" dirty="0" err="1">
                <a:solidFill>
                  <a:srgbClr val="FFFF00"/>
                </a:solidFill>
              </a:rPr>
              <a:t>điều</a:t>
            </a:r>
            <a:r>
              <a:rPr lang="en-US" sz="3600" b="1" dirty="0">
                <a:solidFill>
                  <a:srgbClr val="FFFF00"/>
                </a:solidFill>
              </a:rPr>
              <a:t> </a:t>
            </a:r>
            <a:r>
              <a:rPr lang="en-US" sz="3600" b="1" dirty="0" err="1">
                <a:solidFill>
                  <a:srgbClr val="FFFF00"/>
                </a:solidFill>
              </a:rPr>
              <a:t>gì</a:t>
            </a:r>
            <a:r>
              <a:rPr lang="en-US" sz="3600" b="1" dirty="0">
                <a:solidFill>
                  <a:srgbClr val="FFFF00"/>
                </a:solidFill>
              </a:rPr>
              <a:t>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5D3F467-6705-4C18-9FD1-748EC63802DD}"/>
              </a:ext>
            </a:extLst>
          </p:cNvPr>
          <p:cNvSpPr txBox="1"/>
          <p:nvPr/>
        </p:nvSpPr>
        <p:spPr>
          <a:xfrm>
            <a:off x="2981987" y="3245711"/>
            <a:ext cx="653003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800"/>
              </a:spcAft>
            </a:pPr>
            <a:r>
              <a:rPr lang="en-US" sz="3600" b="1" dirty="0" err="1">
                <a:solidFill>
                  <a:srgbClr val="FFFF00"/>
                </a:solidFill>
              </a:rPr>
              <a:t>Để</a:t>
            </a:r>
            <a:r>
              <a:rPr lang="en-US" sz="3600" b="1" dirty="0">
                <a:solidFill>
                  <a:srgbClr val="FFFF00"/>
                </a:solidFill>
              </a:rPr>
              <a:t> </a:t>
            </a:r>
            <a:r>
              <a:rPr lang="en-US" sz="3600" b="1" dirty="0" err="1">
                <a:solidFill>
                  <a:srgbClr val="FFFF00"/>
                </a:solidFill>
              </a:rPr>
              <a:t>có</a:t>
            </a:r>
            <a:r>
              <a:rPr lang="en-US" sz="3600" b="1" dirty="0">
                <a:solidFill>
                  <a:srgbClr val="FFFF00"/>
                </a:solidFill>
              </a:rPr>
              <a:t> </a:t>
            </a:r>
            <a:r>
              <a:rPr lang="en-US" sz="3600" b="1" dirty="0" err="1">
                <a:solidFill>
                  <a:srgbClr val="FFFF00"/>
                </a:solidFill>
              </a:rPr>
              <a:t>thể</a:t>
            </a:r>
            <a:r>
              <a:rPr lang="en-US" sz="3600" b="1" dirty="0">
                <a:solidFill>
                  <a:srgbClr val="FFFF00"/>
                </a:solidFill>
              </a:rPr>
              <a:t> </a:t>
            </a:r>
            <a:r>
              <a:rPr lang="en-US" sz="3600" b="1" dirty="0" err="1">
                <a:solidFill>
                  <a:srgbClr val="FFFF00"/>
                </a:solidFill>
              </a:rPr>
              <a:t>làm</a:t>
            </a:r>
            <a:r>
              <a:rPr lang="en-US" sz="3600" b="1" dirty="0">
                <a:solidFill>
                  <a:srgbClr val="FFFF00"/>
                </a:solidFill>
              </a:rPr>
              <a:t> </a:t>
            </a:r>
            <a:r>
              <a:rPr lang="en-US" sz="3600" b="1" dirty="0" err="1">
                <a:solidFill>
                  <a:srgbClr val="FFFF00"/>
                </a:solidFill>
              </a:rPr>
              <a:t>tốt</a:t>
            </a:r>
            <a:r>
              <a:rPr lang="en-US" sz="3600" b="1" dirty="0">
                <a:solidFill>
                  <a:srgbClr val="FFFF00"/>
                </a:solidFill>
              </a:rPr>
              <a:t> </a:t>
            </a:r>
            <a:r>
              <a:rPr lang="en-US" sz="3600" b="1" dirty="0" err="1">
                <a:solidFill>
                  <a:srgbClr val="FFFF00"/>
                </a:solidFill>
              </a:rPr>
              <a:t>các</a:t>
            </a:r>
            <a:r>
              <a:rPr lang="en-US" sz="3600" b="1" dirty="0">
                <a:solidFill>
                  <a:srgbClr val="FFFF00"/>
                </a:solidFill>
              </a:rPr>
              <a:t> </a:t>
            </a:r>
            <a:r>
              <a:rPr lang="en-US" sz="3600" b="1" dirty="0" err="1">
                <a:solidFill>
                  <a:srgbClr val="FFFF00"/>
                </a:solidFill>
              </a:rPr>
              <a:t>bài</a:t>
            </a:r>
            <a:r>
              <a:rPr lang="en-US" sz="3600" b="1" dirty="0">
                <a:solidFill>
                  <a:srgbClr val="FFFF00"/>
                </a:solidFill>
              </a:rPr>
              <a:t> </a:t>
            </a:r>
            <a:r>
              <a:rPr lang="en-US" sz="3600" b="1" dirty="0" err="1">
                <a:solidFill>
                  <a:srgbClr val="FFFF00"/>
                </a:solidFill>
              </a:rPr>
              <a:t>tập</a:t>
            </a:r>
            <a:r>
              <a:rPr lang="en-US" sz="3600" b="1" dirty="0">
                <a:solidFill>
                  <a:srgbClr val="FFFF00"/>
                </a:solidFill>
              </a:rPr>
              <a:t> </a:t>
            </a:r>
            <a:r>
              <a:rPr lang="en-US" sz="3600" b="1" dirty="0" err="1">
                <a:solidFill>
                  <a:srgbClr val="FFFF00"/>
                </a:solidFill>
              </a:rPr>
              <a:t>trên</a:t>
            </a:r>
            <a:r>
              <a:rPr lang="en-US" sz="3600" b="1" dirty="0">
                <a:solidFill>
                  <a:srgbClr val="FFFF00"/>
                </a:solidFill>
              </a:rPr>
              <a:t> </a:t>
            </a:r>
            <a:r>
              <a:rPr lang="en-US" sz="3600" b="1" dirty="0" err="1">
                <a:solidFill>
                  <a:srgbClr val="FFFF00"/>
                </a:solidFill>
              </a:rPr>
              <a:t>em</a:t>
            </a:r>
            <a:r>
              <a:rPr lang="en-US" sz="3600" b="1" dirty="0">
                <a:solidFill>
                  <a:srgbClr val="FFFF00"/>
                </a:solidFill>
              </a:rPr>
              <a:t> </a:t>
            </a:r>
            <a:r>
              <a:rPr lang="en-US" sz="3600" b="1" dirty="0" err="1">
                <a:solidFill>
                  <a:srgbClr val="FFFF00"/>
                </a:solidFill>
              </a:rPr>
              <a:t>nhắn</a:t>
            </a:r>
            <a:r>
              <a:rPr lang="en-US" sz="3600" b="1" dirty="0">
                <a:solidFill>
                  <a:srgbClr val="FFFF00"/>
                </a:solidFill>
              </a:rPr>
              <a:t> </a:t>
            </a:r>
            <a:r>
              <a:rPr lang="en-US" sz="3600" b="1" dirty="0" err="1">
                <a:solidFill>
                  <a:srgbClr val="FFFF00"/>
                </a:solidFill>
              </a:rPr>
              <a:t>bạn</a:t>
            </a:r>
            <a:r>
              <a:rPr lang="en-US" sz="3600" b="1" dirty="0">
                <a:solidFill>
                  <a:srgbClr val="FFFF00"/>
                </a:solidFill>
              </a:rPr>
              <a:t> </a:t>
            </a:r>
            <a:r>
              <a:rPr lang="en-US" sz="3600" b="1" dirty="0" err="1">
                <a:solidFill>
                  <a:srgbClr val="FFFF00"/>
                </a:solidFill>
              </a:rPr>
              <a:t>điều</a:t>
            </a:r>
            <a:r>
              <a:rPr lang="en-US" sz="3600" b="1" dirty="0">
                <a:solidFill>
                  <a:srgbClr val="FFFF00"/>
                </a:solidFill>
              </a:rPr>
              <a:t> </a:t>
            </a:r>
            <a:r>
              <a:rPr lang="en-US" sz="3600" b="1" dirty="0" err="1">
                <a:solidFill>
                  <a:srgbClr val="FFFF00"/>
                </a:solidFill>
              </a:rPr>
              <a:t>gì</a:t>
            </a:r>
            <a:r>
              <a:rPr lang="en-US" sz="3600" b="1" dirty="0">
                <a:solidFill>
                  <a:srgbClr val="FFFF00"/>
                </a:solidFill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85042147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81858E5-1479-4D39-B9DC-FE8756AF241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1593442" y="581096"/>
            <a:ext cx="9368472" cy="5804463"/>
          </a:xfrm>
          <a:prstGeom prst="rect">
            <a:avLst/>
          </a:prstGeom>
        </p:spPr>
      </p:pic>
      <p:sp>
        <p:nvSpPr>
          <p:cNvPr id="2" name="Google Shape;290;p7">
            <a:extLst>
              <a:ext uri="{FF2B5EF4-FFF2-40B4-BE49-F238E27FC236}">
                <a16:creationId xmlns:a16="http://schemas.microsoft.com/office/drawing/2014/main" id="{271B6753-F31C-4A20-8DE2-32985CD964D7}"/>
              </a:ext>
            </a:extLst>
          </p:cNvPr>
          <p:cNvSpPr txBox="1"/>
          <p:nvPr/>
        </p:nvSpPr>
        <p:spPr>
          <a:xfrm>
            <a:off x="3681171" y="1991923"/>
            <a:ext cx="5455657" cy="1015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400"/>
              <a:buFont typeface="Times New Roman"/>
              <a:buNone/>
            </a:pPr>
            <a:r>
              <a:rPr lang="en-US" sz="60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DẶN DÒ</a:t>
            </a:r>
            <a:endParaRPr lang="en-US" sz="54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FF5F2D25-62A7-45FE-9A0A-045C3596902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165439">
            <a:off x="833474" y="4683561"/>
            <a:ext cx="3151436" cy="15184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068720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6844412-F83F-4451-B59E-B7A15DF556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99879"/>
            <a:ext cx="11907297" cy="661644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5453D94-F8CB-485B-B2FA-40FF6754D10B}"/>
              </a:ext>
            </a:extLst>
          </p:cNvPr>
          <p:cNvSpPr txBox="1"/>
          <p:nvPr/>
        </p:nvSpPr>
        <p:spPr>
          <a:xfrm>
            <a:off x="2830985" y="13716000"/>
            <a:ext cx="653003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800"/>
              </a:spcAft>
            </a:pPr>
            <a:r>
              <a:rPr lang="en-US" sz="3600" b="1" dirty="0" err="1">
                <a:solidFill>
                  <a:srgbClr val="FFFF00"/>
                </a:solidFill>
              </a:rPr>
              <a:t>Bài</a:t>
            </a:r>
            <a:r>
              <a:rPr lang="en-US" sz="3600" b="1" dirty="0">
                <a:solidFill>
                  <a:srgbClr val="FFFF00"/>
                </a:solidFill>
              </a:rPr>
              <a:t> </a:t>
            </a:r>
            <a:r>
              <a:rPr lang="en-US" sz="3600" b="1" dirty="0" err="1">
                <a:solidFill>
                  <a:srgbClr val="FFFF00"/>
                </a:solidFill>
              </a:rPr>
              <a:t>học</a:t>
            </a:r>
            <a:r>
              <a:rPr lang="en-US" sz="3600" b="1" dirty="0">
                <a:solidFill>
                  <a:srgbClr val="FFFF00"/>
                </a:solidFill>
              </a:rPr>
              <a:t> </a:t>
            </a:r>
            <a:r>
              <a:rPr lang="en-US" sz="3600" b="1" dirty="0" err="1">
                <a:solidFill>
                  <a:srgbClr val="FFFF00"/>
                </a:solidFill>
              </a:rPr>
              <a:t>hôm</a:t>
            </a:r>
            <a:r>
              <a:rPr lang="en-US" sz="3600" b="1" dirty="0">
                <a:solidFill>
                  <a:srgbClr val="FFFF00"/>
                </a:solidFill>
              </a:rPr>
              <a:t> nay </a:t>
            </a:r>
            <a:r>
              <a:rPr lang="en-US" sz="3600" b="1" dirty="0" err="1">
                <a:solidFill>
                  <a:srgbClr val="FFFF00"/>
                </a:solidFill>
              </a:rPr>
              <a:t>em</a:t>
            </a:r>
            <a:r>
              <a:rPr lang="en-US" sz="3600" b="1" dirty="0">
                <a:solidFill>
                  <a:srgbClr val="FFFF00"/>
                </a:solidFill>
              </a:rPr>
              <a:t> </a:t>
            </a:r>
            <a:r>
              <a:rPr lang="en-US" sz="3600" b="1" dirty="0" err="1">
                <a:solidFill>
                  <a:srgbClr val="FFFF00"/>
                </a:solidFill>
              </a:rPr>
              <a:t>biết</a:t>
            </a:r>
            <a:r>
              <a:rPr lang="en-US" sz="3600" b="1" dirty="0">
                <a:solidFill>
                  <a:srgbClr val="FFFF00"/>
                </a:solidFill>
              </a:rPr>
              <a:t> </a:t>
            </a:r>
            <a:r>
              <a:rPr lang="en-US" sz="3600" b="1" dirty="0" err="1">
                <a:solidFill>
                  <a:srgbClr val="FFFF00"/>
                </a:solidFill>
              </a:rPr>
              <a:t>thêm</a:t>
            </a:r>
            <a:r>
              <a:rPr lang="en-US" sz="3600" b="1" dirty="0">
                <a:solidFill>
                  <a:srgbClr val="FFFF00"/>
                </a:solidFill>
              </a:rPr>
              <a:t> </a:t>
            </a:r>
            <a:r>
              <a:rPr lang="en-US" sz="3600" b="1" dirty="0" err="1">
                <a:solidFill>
                  <a:srgbClr val="FFFF00"/>
                </a:solidFill>
              </a:rPr>
              <a:t>được</a:t>
            </a:r>
            <a:r>
              <a:rPr lang="en-US" sz="3600" b="1" dirty="0">
                <a:solidFill>
                  <a:srgbClr val="FFFF00"/>
                </a:solidFill>
              </a:rPr>
              <a:t> </a:t>
            </a:r>
            <a:r>
              <a:rPr lang="en-US" sz="3600" b="1" dirty="0" err="1">
                <a:solidFill>
                  <a:srgbClr val="FFFF00"/>
                </a:solidFill>
              </a:rPr>
              <a:t>điều</a:t>
            </a:r>
            <a:r>
              <a:rPr lang="en-US" sz="3600" b="1" dirty="0">
                <a:solidFill>
                  <a:srgbClr val="FFFF00"/>
                </a:solidFill>
              </a:rPr>
              <a:t> </a:t>
            </a:r>
            <a:r>
              <a:rPr lang="en-US" sz="3600" b="1" dirty="0" err="1">
                <a:solidFill>
                  <a:srgbClr val="FFFF00"/>
                </a:solidFill>
              </a:rPr>
              <a:t>gì</a:t>
            </a:r>
            <a:r>
              <a:rPr lang="en-US" sz="3600" b="1" dirty="0">
                <a:solidFill>
                  <a:srgbClr val="FFFF00"/>
                </a:solidFill>
              </a:rPr>
              <a:t>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5D3F467-6705-4C18-9FD1-748EC63802DD}"/>
              </a:ext>
            </a:extLst>
          </p:cNvPr>
          <p:cNvSpPr txBox="1"/>
          <p:nvPr/>
        </p:nvSpPr>
        <p:spPr>
          <a:xfrm>
            <a:off x="2981987" y="13716000"/>
            <a:ext cx="653003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800"/>
              </a:spcAft>
            </a:pPr>
            <a:r>
              <a:rPr lang="en-US" sz="3600" b="1" dirty="0" err="1">
                <a:solidFill>
                  <a:srgbClr val="FFFF00"/>
                </a:solidFill>
              </a:rPr>
              <a:t>Để</a:t>
            </a:r>
            <a:r>
              <a:rPr lang="en-US" sz="3600" b="1" dirty="0">
                <a:solidFill>
                  <a:srgbClr val="FFFF00"/>
                </a:solidFill>
              </a:rPr>
              <a:t> </a:t>
            </a:r>
            <a:r>
              <a:rPr lang="en-US" sz="3600" b="1" dirty="0" err="1">
                <a:solidFill>
                  <a:srgbClr val="FFFF00"/>
                </a:solidFill>
              </a:rPr>
              <a:t>có</a:t>
            </a:r>
            <a:r>
              <a:rPr lang="en-US" sz="3600" b="1" dirty="0">
                <a:solidFill>
                  <a:srgbClr val="FFFF00"/>
                </a:solidFill>
              </a:rPr>
              <a:t> </a:t>
            </a:r>
            <a:r>
              <a:rPr lang="en-US" sz="3600" b="1" dirty="0" err="1">
                <a:solidFill>
                  <a:srgbClr val="FFFF00"/>
                </a:solidFill>
              </a:rPr>
              <a:t>thể</a:t>
            </a:r>
            <a:r>
              <a:rPr lang="en-US" sz="3600" b="1" dirty="0">
                <a:solidFill>
                  <a:srgbClr val="FFFF00"/>
                </a:solidFill>
              </a:rPr>
              <a:t> </a:t>
            </a:r>
            <a:r>
              <a:rPr lang="en-US" sz="3600" b="1" dirty="0" err="1">
                <a:solidFill>
                  <a:srgbClr val="FFFF00"/>
                </a:solidFill>
              </a:rPr>
              <a:t>làm</a:t>
            </a:r>
            <a:r>
              <a:rPr lang="en-US" sz="3600" b="1" dirty="0">
                <a:solidFill>
                  <a:srgbClr val="FFFF00"/>
                </a:solidFill>
              </a:rPr>
              <a:t> </a:t>
            </a:r>
            <a:r>
              <a:rPr lang="en-US" sz="3600" b="1" dirty="0" err="1">
                <a:solidFill>
                  <a:srgbClr val="FFFF00"/>
                </a:solidFill>
              </a:rPr>
              <a:t>tốt</a:t>
            </a:r>
            <a:r>
              <a:rPr lang="en-US" sz="3600" b="1" dirty="0">
                <a:solidFill>
                  <a:srgbClr val="FFFF00"/>
                </a:solidFill>
              </a:rPr>
              <a:t> </a:t>
            </a:r>
            <a:r>
              <a:rPr lang="en-US" sz="3600" b="1" dirty="0" err="1">
                <a:solidFill>
                  <a:srgbClr val="FFFF00"/>
                </a:solidFill>
              </a:rPr>
              <a:t>các</a:t>
            </a:r>
            <a:r>
              <a:rPr lang="en-US" sz="3600" b="1" dirty="0">
                <a:solidFill>
                  <a:srgbClr val="FFFF00"/>
                </a:solidFill>
              </a:rPr>
              <a:t> </a:t>
            </a:r>
            <a:r>
              <a:rPr lang="en-US" sz="3600" b="1" dirty="0" err="1">
                <a:solidFill>
                  <a:srgbClr val="FFFF00"/>
                </a:solidFill>
              </a:rPr>
              <a:t>bài</a:t>
            </a:r>
            <a:r>
              <a:rPr lang="en-US" sz="3600" b="1" dirty="0">
                <a:solidFill>
                  <a:srgbClr val="FFFF00"/>
                </a:solidFill>
              </a:rPr>
              <a:t> </a:t>
            </a:r>
            <a:r>
              <a:rPr lang="en-US" sz="3600" b="1" dirty="0" err="1">
                <a:solidFill>
                  <a:srgbClr val="FFFF00"/>
                </a:solidFill>
              </a:rPr>
              <a:t>tập</a:t>
            </a:r>
            <a:r>
              <a:rPr lang="en-US" sz="3600" b="1" dirty="0">
                <a:solidFill>
                  <a:srgbClr val="FFFF00"/>
                </a:solidFill>
              </a:rPr>
              <a:t> </a:t>
            </a:r>
            <a:r>
              <a:rPr lang="en-US" sz="3600" b="1" dirty="0" err="1">
                <a:solidFill>
                  <a:srgbClr val="FFFF00"/>
                </a:solidFill>
              </a:rPr>
              <a:t>trên</a:t>
            </a:r>
            <a:r>
              <a:rPr lang="en-US" sz="3600" b="1" dirty="0">
                <a:solidFill>
                  <a:srgbClr val="FFFF00"/>
                </a:solidFill>
              </a:rPr>
              <a:t> </a:t>
            </a:r>
            <a:r>
              <a:rPr lang="en-US" sz="3600" b="1" dirty="0" err="1">
                <a:solidFill>
                  <a:srgbClr val="FFFF00"/>
                </a:solidFill>
              </a:rPr>
              <a:t>em</a:t>
            </a:r>
            <a:r>
              <a:rPr lang="en-US" sz="3600" b="1" dirty="0">
                <a:solidFill>
                  <a:srgbClr val="FFFF00"/>
                </a:solidFill>
              </a:rPr>
              <a:t> </a:t>
            </a:r>
            <a:r>
              <a:rPr lang="en-US" sz="3600" b="1" dirty="0" err="1">
                <a:solidFill>
                  <a:srgbClr val="FFFF00"/>
                </a:solidFill>
              </a:rPr>
              <a:t>nhắn</a:t>
            </a:r>
            <a:r>
              <a:rPr lang="en-US" sz="3600" b="1" dirty="0">
                <a:solidFill>
                  <a:srgbClr val="FFFF00"/>
                </a:solidFill>
              </a:rPr>
              <a:t> </a:t>
            </a:r>
            <a:r>
              <a:rPr lang="en-US" sz="3600" b="1" dirty="0" err="1">
                <a:solidFill>
                  <a:srgbClr val="FFFF00"/>
                </a:solidFill>
              </a:rPr>
              <a:t>bạn</a:t>
            </a:r>
            <a:r>
              <a:rPr lang="en-US" sz="3600" b="1" dirty="0">
                <a:solidFill>
                  <a:srgbClr val="FFFF00"/>
                </a:solidFill>
              </a:rPr>
              <a:t> </a:t>
            </a:r>
            <a:r>
              <a:rPr lang="en-US" sz="3600" b="1" dirty="0" err="1">
                <a:solidFill>
                  <a:srgbClr val="FFFF00"/>
                </a:solidFill>
              </a:rPr>
              <a:t>điều</a:t>
            </a:r>
            <a:r>
              <a:rPr lang="en-US" sz="3600" b="1" dirty="0">
                <a:solidFill>
                  <a:srgbClr val="FFFF00"/>
                </a:solidFill>
              </a:rPr>
              <a:t> </a:t>
            </a:r>
            <a:r>
              <a:rPr lang="en-US" sz="3600" b="1" dirty="0" err="1">
                <a:solidFill>
                  <a:srgbClr val="FFFF00"/>
                </a:solidFill>
              </a:rPr>
              <a:t>gì</a:t>
            </a:r>
            <a:r>
              <a:rPr lang="en-US" sz="3600" b="1" dirty="0">
                <a:solidFill>
                  <a:srgbClr val="FFFF00"/>
                </a:solidFill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92208189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6844412-F83F-4451-B59E-B7A15DF556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99879"/>
            <a:ext cx="11907297" cy="661644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5453D94-F8CB-485B-B2FA-40FF6754D10B}"/>
              </a:ext>
            </a:extLst>
          </p:cNvPr>
          <p:cNvSpPr txBox="1"/>
          <p:nvPr/>
        </p:nvSpPr>
        <p:spPr>
          <a:xfrm>
            <a:off x="2830985" y="3304435"/>
            <a:ext cx="653003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800"/>
              </a:spcAft>
            </a:pPr>
            <a:r>
              <a:rPr lang="en-US" sz="3600" b="1" dirty="0" err="1">
                <a:solidFill>
                  <a:srgbClr val="FFFF00"/>
                </a:solidFill>
              </a:rPr>
              <a:t>Bài</a:t>
            </a:r>
            <a:r>
              <a:rPr lang="en-US" sz="3600" b="1" dirty="0">
                <a:solidFill>
                  <a:srgbClr val="FFFF00"/>
                </a:solidFill>
              </a:rPr>
              <a:t> </a:t>
            </a:r>
            <a:r>
              <a:rPr lang="en-US" sz="3600" b="1" dirty="0" err="1">
                <a:solidFill>
                  <a:srgbClr val="FFFF00"/>
                </a:solidFill>
              </a:rPr>
              <a:t>học</a:t>
            </a:r>
            <a:r>
              <a:rPr lang="en-US" sz="3600" b="1" dirty="0">
                <a:solidFill>
                  <a:srgbClr val="FFFF00"/>
                </a:solidFill>
              </a:rPr>
              <a:t> </a:t>
            </a:r>
            <a:r>
              <a:rPr lang="en-US" sz="3600" b="1" dirty="0" err="1">
                <a:solidFill>
                  <a:srgbClr val="FFFF00"/>
                </a:solidFill>
              </a:rPr>
              <a:t>hôm</a:t>
            </a:r>
            <a:r>
              <a:rPr lang="en-US" sz="3600" b="1" dirty="0">
                <a:solidFill>
                  <a:srgbClr val="FFFF00"/>
                </a:solidFill>
              </a:rPr>
              <a:t> nay </a:t>
            </a:r>
            <a:r>
              <a:rPr lang="en-US" sz="3600" b="1" dirty="0" err="1">
                <a:solidFill>
                  <a:srgbClr val="FFFF00"/>
                </a:solidFill>
              </a:rPr>
              <a:t>em</a:t>
            </a:r>
            <a:r>
              <a:rPr lang="en-US" sz="3600" b="1" dirty="0">
                <a:solidFill>
                  <a:srgbClr val="FFFF00"/>
                </a:solidFill>
              </a:rPr>
              <a:t> </a:t>
            </a:r>
            <a:r>
              <a:rPr lang="en-US" sz="3600" b="1" dirty="0" err="1">
                <a:solidFill>
                  <a:srgbClr val="FFFF00"/>
                </a:solidFill>
              </a:rPr>
              <a:t>biết</a:t>
            </a:r>
            <a:r>
              <a:rPr lang="en-US" sz="3600" b="1" dirty="0">
                <a:solidFill>
                  <a:srgbClr val="FFFF00"/>
                </a:solidFill>
              </a:rPr>
              <a:t> </a:t>
            </a:r>
            <a:r>
              <a:rPr lang="en-US" sz="3600" b="1" dirty="0" err="1">
                <a:solidFill>
                  <a:srgbClr val="FFFF00"/>
                </a:solidFill>
              </a:rPr>
              <a:t>thêm</a:t>
            </a:r>
            <a:r>
              <a:rPr lang="en-US" sz="3600" b="1" dirty="0">
                <a:solidFill>
                  <a:srgbClr val="FFFF00"/>
                </a:solidFill>
              </a:rPr>
              <a:t> </a:t>
            </a:r>
            <a:r>
              <a:rPr lang="en-US" sz="3600" b="1" dirty="0" err="1">
                <a:solidFill>
                  <a:srgbClr val="FFFF00"/>
                </a:solidFill>
              </a:rPr>
              <a:t>được</a:t>
            </a:r>
            <a:r>
              <a:rPr lang="en-US" sz="3600" b="1" dirty="0">
                <a:solidFill>
                  <a:srgbClr val="FFFF00"/>
                </a:solidFill>
              </a:rPr>
              <a:t> </a:t>
            </a:r>
            <a:r>
              <a:rPr lang="en-US" sz="3600" b="1" dirty="0" err="1">
                <a:solidFill>
                  <a:srgbClr val="FFFF00"/>
                </a:solidFill>
              </a:rPr>
              <a:t>điều</a:t>
            </a:r>
            <a:r>
              <a:rPr lang="en-US" sz="3600" b="1" dirty="0">
                <a:solidFill>
                  <a:srgbClr val="FFFF00"/>
                </a:solidFill>
              </a:rPr>
              <a:t> </a:t>
            </a:r>
            <a:r>
              <a:rPr lang="en-US" sz="3600" b="1" dirty="0" err="1">
                <a:solidFill>
                  <a:srgbClr val="FFFF00"/>
                </a:solidFill>
              </a:rPr>
              <a:t>gì</a:t>
            </a:r>
            <a:r>
              <a:rPr lang="en-US" sz="3600" b="1" dirty="0">
                <a:solidFill>
                  <a:srgbClr val="FFFF00"/>
                </a:solidFill>
              </a:rPr>
              <a:t>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5D3F467-6705-4C18-9FD1-748EC63802DD}"/>
              </a:ext>
            </a:extLst>
          </p:cNvPr>
          <p:cNvSpPr txBox="1"/>
          <p:nvPr/>
        </p:nvSpPr>
        <p:spPr>
          <a:xfrm>
            <a:off x="2981987" y="3245711"/>
            <a:ext cx="653003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800"/>
              </a:spcAft>
            </a:pPr>
            <a:r>
              <a:rPr lang="en-US" sz="3600" b="1" dirty="0" err="1">
                <a:solidFill>
                  <a:srgbClr val="FFFF00"/>
                </a:solidFill>
              </a:rPr>
              <a:t>Để</a:t>
            </a:r>
            <a:r>
              <a:rPr lang="en-US" sz="3600" b="1" dirty="0">
                <a:solidFill>
                  <a:srgbClr val="FFFF00"/>
                </a:solidFill>
              </a:rPr>
              <a:t> </a:t>
            </a:r>
            <a:r>
              <a:rPr lang="en-US" sz="3600" b="1" dirty="0" err="1">
                <a:solidFill>
                  <a:srgbClr val="FFFF00"/>
                </a:solidFill>
              </a:rPr>
              <a:t>có</a:t>
            </a:r>
            <a:r>
              <a:rPr lang="en-US" sz="3600" b="1" dirty="0">
                <a:solidFill>
                  <a:srgbClr val="FFFF00"/>
                </a:solidFill>
              </a:rPr>
              <a:t> </a:t>
            </a:r>
            <a:r>
              <a:rPr lang="en-US" sz="3600" b="1" dirty="0" err="1">
                <a:solidFill>
                  <a:srgbClr val="FFFF00"/>
                </a:solidFill>
              </a:rPr>
              <a:t>thể</a:t>
            </a:r>
            <a:r>
              <a:rPr lang="en-US" sz="3600" b="1" dirty="0">
                <a:solidFill>
                  <a:srgbClr val="FFFF00"/>
                </a:solidFill>
              </a:rPr>
              <a:t> </a:t>
            </a:r>
            <a:r>
              <a:rPr lang="en-US" sz="3600" b="1" dirty="0" err="1">
                <a:solidFill>
                  <a:srgbClr val="FFFF00"/>
                </a:solidFill>
              </a:rPr>
              <a:t>làm</a:t>
            </a:r>
            <a:r>
              <a:rPr lang="en-US" sz="3600" b="1" dirty="0">
                <a:solidFill>
                  <a:srgbClr val="FFFF00"/>
                </a:solidFill>
              </a:rPr>
              <a:t> </a:t>
            </a:r>
            <a:r>
              <a:rPr lang="en-US" sz="3600" b="1" dirty="0" err="1">
                <a:solidFill>
                  <a:srgbClr val="FFFF00"/>
                </a:solidFill>
              </a:rPr>
              <a:t>tốt</a:t>
            </a:r>
            <a:r>
              <a:rPr lang="en-US" sz="3600" b="1" dirty="0">
                <a:solidFill>
                  <a:srgbClr val="FFFF00"/>
                </a:solidFill>
              </a:rPr>
              <a:t> </a:t>
            </a:r>
            <a:r>
              <a:rPr lang="en-US" sz="3600" b="1" dirty="0" err="1">
                <a:solidFill>
                  <a:srgbClr val="FFFF00"/>
                </a:solidFill>
              </a:rPr>
              <a:t>các</a:t>
            </a:r>
            <a:r>
              <a:rPr lang="en-US" sz="3600" b="1" dirty="0">
                <a:solidFill>
                  <a:srgbClr val="FFFF00"/>
                </a:solidFill>
              </a:rPr>
              <a:t> </a:t>
            </a:r>
            <a:r>
              <a:rPr lang="en-US" sz="3600" b="1" dirty="0" err="1">
                <a:solidFill>
                  <a:srgbClr val="FFFF00"/>
                </a:solidFill>
              </a:rPr>
              <a:t>bài</a:t>
            </a:r>
            <a:r>
              <a:rPr lang="en-US" sz="3600" b="1" dirty="0">
                <a:solidFill>
                  <a:srgbClr val="FFFF00"/>
                </a:solidFill>
              </a:rPr>
              <a:t> </a:t>
            </a:r>
            <a:r>
              <a:rPr lang="en-US" sz="3600" b="1" dirty="0" err="1">
                <a:solidFill>
                  <a:srgbClr val="FFFF00"/>
                </a:solidFill>
              </a:rPr>
              <a:t>tập</a:t>
            </a:r>
            <a:r>
              <a:rPr lang="en-US" sz="3600" b="1" dirty="0">
                <a:solidFill>
                  <a:srgbClr val="FFFF00"/>
                </a:solidFill>
              </a:rPr>
              <a:t> </a:t>
            </a:r>
            <a:r>
              <a:rPr lang="en-US" sz="3600" b="1" dirty="0" err="1">
                <a:solidFill>
                  <a:srgbClr val="FFFF00"/>
                </a:solidFill>
              </a:rPr>
              <a:t>trên</a:t>
            </a:r>
            <a:r>
              <a:rPr lang="en-US" sz="3600" b="1" dirty="0">
                <a:solidFill>
                  <a:srgbClr val="FFFF00"/>
                </a:solidFill>
              </a:rPr>
              <a:t> </a:t>
            </a:r>
            <a:r>
              <a:rPr lang="en-US" sz="3600" b="1" dirty="0" err="1">
                <a:solidFill>
                  <a:srgbClr val="FFFF00"/>
                </a:solidFill>
              </a:rPr>
              <a:t>em</a:t>
            </a:r>
            <a:r>
              <a:rPr lang="en-US" sz="3600" b="1" dirty="0">
                <a:solidFill>
                  <a:srgbClr val="FFFF00"/>
                </a:solidFill>
              </a:rPr>
              <a:t> </a:t>
            </a:r>
            <a:r>
              <a:rPr lang="en-US" sz="3600" b="1" dirty="0" err="1">
                <a:solidFill>
                  <a:srgbClr val="FFFF00"/>
                </a:solidFill>
              </a:rPr>
              <a:t>nhắn</a:t>
            </a:r>
            <a:r>
              <a:rPr lang="en-US" sz="3600" b="1" dirty="0">
                <a:solidFill>
                  <a:srgbClr val="FFFF00"/>
                </a:solidFill>
              </a:rPr>
              <a:t> </a:t>
            </a:r>
            <a:r>
              <a:rPr lang="en-US" sz="3600" b="1" dirty="0" err="1">
                <a:solidFill>
                  <a:srgbClr val="FFFF00"/>
                </a:solidFill>
              </a:rPr>
              <a:t>bạn</a:t>
            </a:r>
            <a:r>
              <a:rPr lang="en-US" sz="3600" b="1" dirty="0">
                <a:solidFill>
                  <a:srgbClr val="FFFF00"/>
                </a:solidFill>
              </a:rPr>
              <a:t> </a:t>
            </a:r>
            <a:r>
              <a:rPr lang="en-US" sz="3600" b="1" dirty="0" err="1">
                <a:solidFill>
                  <a:srgbClr val="FFFF00"/>
                </a:solidFill>
              </a:rPr>
              <a:t>điều</a:t>
            </a:r>
            <a:r>
              <a:rPr lang="en-US" sz="3600" b="1" dirty="0">
                <a:solidFill>
                  <a:srgbClr val="FFFF00"/>
                </a:solidFill>
              </a:rPr>
              <a:t> </a:t>
            </a:r>
            <a:r>
              <a:rPr lang="en-US" sz="3600" b="1" dirty="0" err="1">
                <a:solidFill>
                  <a:srgbClr val="FFFF00"/>
                </a:solidFill>
              </a:rPr>
              <a:t>gì</a:t>
            </a:r>
            <a:r>
              <a:rPr lang="en-US" sz="3600" b="1" dirty="0">
                <a:solidFill>
                  <a:srgbClr val="FFFF00"/>
                </a:solidFill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42983997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4594836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NKNOELEADERBOARD" val="-1149727905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3283</TotalTime>
  <Words>541</Words>
  <Application>Microsoft Office PowerPoint</Application>
  <PresentationFormat>Widescreen</PresentationFormat>
  <Paragraphs>94</Paragraphs>
  <Slides>20</Slides>
  <Notes>0</Notes>
  <HiddenSlides>2</HiddenSlides>
  <MMClips>6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8" baseType="lpstr">
      <vt:lpstr>Arial</vt:lpstr>
      <vt:lpstr>Calibri</vt:lpstr>
      <vt:lpstr>Calibri Light</vt:lpstr>
      <vt:lpstr>Showcard Gothic</vt:lpstr>
      <vt:lpstr>Times New Roman</vt:lpstr>
      <vt:lpstr>UTM Avo</vt:lpstr>
      <vt:lpstr>UTM Avo (Headings)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Lê Phúc Lâm</dc:creator>
  <cp:lastModifiedBy>Vũ Trọng Đông</cp:lastModifiedBy>
  <cp:revision>340</cp:revision>
  <dcterms:created xsi:type="dcterms:W3CDTF">2021-07-12T03:44:38Z</dcterms:created>
  <dcterms:modified xsi:type="dcterms:W3CDTF">2022-02-11T07:42:45Z</dcterms:modified>
</cp:coreProperties>
</file>