
<file path=[Content_Types].xml><?xml version="1.0" encoding="utf-8"?>
<Types xmlns="http://schemas.openxmlformats.org/package/2006/content-types">
  <Default Extension="png" ContentType="image/png"/>
  <Default Extension="svg" ContentType="image/svg+xml"/>
  <Default Extension="jpeg" ContentType="image/jpeg"/>
  <Default Extension="rels" ContentType="application/vnd.openxmlformats-package.relationships+xml"/>
  <Default Extension="xml" ContentType="application/xml"/>
  <Default Extension="fntdata" ContentType="application/x-fontdata"/>
  <Default Extension="wdp" ContentType="image/vnd.ms-photo"/>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notesSlides/notesSlide18.xml" ContentType="application/vnd.openxmlformats-officedocument.presentationml.notesSlide+xml"/>
  <Override PartName="/ppt/notesSlides/notesSlide19.xml" ContentType="application/vnd.openxmlformats-officedocument.presentationml.notesSlide+xml"/>
  <Override PartName="/ppt/notesSlides/notesSlide20.xml" ContentType="application/vnd.openxmlformats-officedocument.presentationml.notesSlide+xml"/>
  <Override PartName="/ppt/notesSlides/notesSlide21.xml" ContentType="application/vnd.openxmlformats-officedocument.presentationml.notesSlide+xml"/>
  <Override PartName="/ppt/notesSlides/notesSlide22.xml" ContentType="application/vnd.openxmlformats-officedocument.presentationml.notesSlide+xml"/>
  <Override PartName="/ppt/notesSlides/notesSlide23.xml" ContentType="application/vnd.openxmlformats-officedocument.presentationml.notesSlid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80" r:id="rId1"/>
  </p:sldMasterIdLst>
  <p:notesMasterIdLst>
    <p:notesMasterId r:id="rId34"/>
  </p:notesMasterIdLst>
  <p:sldIdLst>
    <p:sldId id="262" r:id="rId2"/>
    <p:sldId id="271" r:id="rId3"/>
    <p:sldId id="295" r:id="rId4"/>
    <p:sldId id="268" r:id="rId5"/>
    <p:sldId id="270" r:id="rId6"/>
    <p:sldId id="309" r:id="rId7"/>
    <p:sldId id="266" r:id="rId8"/>
    <p:sldId id="299" r:id="rId9"/>
    <p:sldId id="259" r:id="rId10"/>
    <p:sldId id="297" r:id="rId11"/>
    <p:sldId id="316" r:id="rId12"/>
    <p:sldId id="317" r:id="rId13"/>
    <p:sldId id="296" r:id="rId14"/>
    <p:sldId id="282" r:id="rId15"/>
    <p:sldId id="298" r:id="rId16"/>
    <p:sldId id="302" r:id="rId17"/>
    <p:sldId id="300" r:id="rId18"/>
    <p:sldId id="301" r:id="rId19"/>
    <p:sldId id="303" r:id="rId20"/>
    <p:sldId id="304" r:id="rId21"/>
    <p:sldId id="305" r:id="rId22"/>
    <p:sldId id="306" r:id="rId23"/>
    <p:sldId id="307" r:id="rId24"/>
    <p:sldId id="308" r:id="rId25"/>
    <p:sldId id="310" r:id="rId26"/>
    <p:sldId id="286" r:id="rId27"/>
    <p:sldId id="311" r:id="rId28"/>
    <p:sldId id="312" r:id="rId29"/>
    <p:sldId id="314" r:id="rId30"/>
    <p:sldId id="315" r:id="rId31"/>
    <p:sldId id="313" r:id="rId32"/>
    <p:sldId id="275" r:id="rId33"/>
  </p:sldIdLst>
  <p:sldSz cx="9144000" cy="5143500" type="screen16x9"/>
  <p:notesSz cx="6858000" cy="9144000"/>
  <p:embeddedFontLst>
    <p:embeddedFont>
      <p:font typeface="Quicksand Medium" panose="020B0604020202020204" charset="0"/>
      <p:regular r:id="rId35"/>
      <p:bold r:id="rId36"/>
    </p:embeddedFont>
    <p:embeddedFont>
      <p:font typeface="Pattaya" panose="00000500000000000000" pitchFamily="2" charset="-34"/>
      <p:regular r:id="rId37"/>
    </p:embeddedFont>
    <p:embeddedFont>
      <p:font typeface="宋体" panose="02010600030101010101" pitchFamily="2" charset="-122"/>
      <p:regular r:id="rId38"/>
    </p:embeddedFont>
    <p:embeddedFont>
      <p:font typeface="Bebas Neue" panose="020B0604020202020204" charset="0"/>
      <p:regular r:id="rId39"/>
    </p:embeddedFont>
    <p:embeddedFont>
      <p:font typeface="Jua" panose="020B0604020202020204" charset="-127"/>
      <p:regular r:id="rId40"/>
    </p:embeddedFont>
    <p:embeddedFont>
      <p:font typeface="黑体" panose="020B0604020202020204" charset="0"/>
      <p:regular r:id="rId41"/>
    </p:embeddedFont>
    <p:embeddedFont>
      <p:font typeface="Tahoma" panose="020B0604030504040204" pitchFamily="34" charset="0"/>
      <p:regular r:id="rId42"/>
      <p:bold r:id="rId43"/>
    </p:embeddedFont>
    <p:embeddedFont>
      <p:font typeface="Calibri" panose="020F0502020204030204" pitchFamily="34" charset="0"/>
      <p:regular r:id="rId44"/>
      <p:bold r:id="rId45"/>
      <p:italic r:id="rId46"/>
      <p:boldItalic r:id="rId47"/>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15:guide id="1" orient="horz" pos="1620">
          <p15:clr>
            <a:srgbClr val="9AA0A6"/>
          </p15:clr>
        </p15:guide>
        <p15:guide id="2" pos="2880">
          <p15:clr>
            <a:srgbClr val="9AA0A6"/>
          </p15:clr>
        </p15:guide>
      </p15:sldGuideLst>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THAO" initials="T" lastIdx="1" clrIdx="0">
    <p:extLst>
      <p:ext uri="{19B8F6BF-5375-455C-9EA6-DF929625EA0E}">
        <p15:presenceInfo xmlns:p15="http://schemas.microsoft.com/office/powerpoint/2012/main" userId="THAO" providerId="None"/>
      </p:ext>
    </p:extLst>
  </p:cmAuthor>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C0C34"/>
    <a:srgbClr val="FA6512"/>
    <a:srgbClr val="FC2C4F"/>
    <a:srgbClr val="DDED13"/>
    <a:srgbClr val="FE76CD"/>
    <a:srgbClr val="FF374A"/>
    <a:srgbClr val="FF3B4E"/>
    <a:srgbClr val="FF818D"/>
    <a:srgbClr val="FF7582"/>
    <a:srgbClr val="FFBDC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91C4785C-6D7E-41B8-A8F0-D7CEA706ADEC}">
  <a:tblStyle styleId="{91C4785C-6D7E-41B8-A8F0-D7CEA706ADEC}" styleName="Table_0">
    <a:wholeTbl>
      <a:tcTxStyle>
        <a:font>
          <a:latin typeface="Arial"/>
          <a:ea typeface="Arial"/>
          <a:cs typeface="Arial"/>
        </a:font>
        <a:srgbClr val="000000"/>
      </a:tcTxStyle>
      <a:tcStyle>
        <a:tcBdr>
          <a:left>
            <a:ln w="9525" cap="flat" cmpd="sng">
              <a:solidFill>
                <a:srgbClr val="000000"/>
              </a:solidFill>
              <a:prstDash val="solid"/>
              <a:round/>
              <a:headEnd type="none" w="sm" len="sm"/>
              <a:tailEnd type="none" w="sm" len="sm"/>
            </a:ln>
          </a:left>
          <a:right>
            <a:ln w="9525" cap="flat" cmpd="sng">
              <a:solidFill>
                <a:srgbClr val="000000"/>
              </a:solidFill>
              <a:prstDash val="solid"/>
              <a:round/>
              <a:headEnd type="none" w="sm" len="sm"/>
              <a:tailEnd type="none" w="sm" len="sm"/>
            </a:ln>
          </a:right>
          <a:top>
            <a:ln w="9525" cap="flat" cmpd="sng">
              <a:solidFill>
                <a:srgbClr val="000000"/>
              </a:solidFill>
              <a:prstDash val="solid"/>
              <a:round/>
              <a:headEnd type="none" w="sm" len="sm"/>
              <a:tailEnd type="none" w="sm" len="sm"/>
            </a:ln>
          </a:top>
          <a:bottom>
            <a:ln w="9525" cap="flat" cmpd="sng">
              <a:solidFill>
                <a:srgbClr val="000000"/>
              </a:solidFill>
              <a:prstDash val="solid"/>
              <a:round/>
              <a:headEnd type="none" w="sm" len="sm"/>
              <a:tailEnd type="none" w="sm" len="sm"/>
            </a:ln>
          </a:bottom>
          <a:insideH>
            <a:ln w="9525" cap="flat" cmpd="sng">
              <a:solidFill>
                <a:srgbClr val="000000"/>
              </a:solidFill>
              <a:prstDash val="solid"/>
              <a:round/>
              <a:headEnd type="none" w="sm" len="sm"/>
              <a:tailEnd type="none" w="sm" len="sm"/>
            </a:ln>
          </a:insideH>
          <a:insideV>
            <a:ln w="9525" cap="flat" cmpd="sng">
              <a:solidFill>
                <a:srgbClr val="000000"/>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9715090A-B82F-4D0C-AE3E-A49E61C8AEFB}" styleName="Table_1">
    <a:wholeTbl>
      <a:tcTxStyle>
        <a:font>
          <a:latin typeface="Arial"/>
          <a:ea typeface="Arial"/>
          <a:cs typeface="Arial"/>
        </a:font>
        <a:srgbClr val="000000"/>
      </a:tcTxStyle>
      <a:tcStyle>
        <a:tcBdr>
          <a:left>
            <a:ln w="9525" cap="flat" cmpd="sng">
              <a:solidFill>
                <a:srgbClr val="9E9E9E"/>
              </a:solidFill>
              <a:prstDash val="solid"/>
              <a:round/>
              <a:headEnd type="none" w="sm" len="sm"/>
              <a:tailEnd type="none" w="sm" len="sm"/>
            </a:ln>
          </a:left>
          <a:right>
            <a:ln w="9525" cap="flat" cmpd="sng">
              <a:solidFill>
                <a:srgbClr val="9E9E9E"/>
              </a:solidFill>
              <a:prstDash val="solid"/>
              <a:round/>
              <a:headEnd type="none" w="sm" len="sm"/>
              <a:tailEnd type="none" w="sm" len="sm"/>
            </a:ln>
          </a:right>
          <a:top>
            <a:ln w="9525" cap="flat" cmpd="sng">
              <a:solidFill>
                <a:srgbClr val="9E9E9E"/>
              </a:solidFill>
              <a:prstDash val="solid"/>
              <a:round/>
              <a:headEnd type="none" w="sm" len="sm"/>
              <a:tailEnd type="none" w="sm" len="sm"/>
            </a:ln>
          </a:top>
          <a:bottom>
            <a:ln w="9525" cap="flat" cmpd="sng">
              <a:solidFill>
                <a:srgbClr val="9E9E9E"/>
              </a:solidFill>
              <a:prstDash val="solid"/>
              <a:round/>
              <a:headEnd type="none" w="sm" len="sm"/>
              <a:tailEnd type="none" w="sm" len="sm"/>
            </a:ln>
          </a:bottom>
          <a:insideH>
            <a:ln w="9525" cap="flat" cmpd="sng">
              <a:solidFill>
                <a:srgbClr val="9E9E9E"/>
              </a:solidFill>
              <a:prstDash val="solid"/>
              <a:round/>
              <a:headEnd type="none" w="sm" len="sm"/>
              <a:tailEnd type="none" w="sm" len="sm"/>
            </a:ln>
          </a:insideH>
          <a:insideV>
            <a:ln w="9525" cap="flat" cmpd="sng">
              <a:solidFill>
                <a:srgbClr val="9E9E9E"/>
              </a:solidFill>
              <a:prstDash val="solid"/>
              <a:round/>
              <a:headEnd type="none" w="sm" len="sm"/>
              <a:tailEnd type="none" w="sm" len="sm"/>
            </a:ln>
          </a:insideV>
        </a:tcBdr>
      </a:tcStyle>
    </a:wholeTbl>
    <a:band1H>
      <a:tcTxStyle/>
      <a:tcStyle>
        <a:tcBdr/>
      </a:tcStyle>
    </a:band1H>
    <a:band2H>
      <a:tcTxStyle/>
      <a:tcStyle>
        <a:tcBdr/>
      </a:tcStyle>
    </a:band2H>
    <a:band1V>
      <a:tcTxStyle/>
      <a:tcStyle>
        <a:tcBdr/>
      </a:tcStyle>
    </a:band1V>
    <a:band2V>
      <a:tcTxStyle/>
      <a:tcStyle>
        <a:tcBdr/>
      </a:tcStyle>
    </a:band2V>
    <a:lastCol>
      <a:tcTxStyle/>
      <a:tcStyle>
        <a:tcBdr/>
      </a:tcStyle>
    </a:lastCol>
    <a:firstCol>
      <a:tcTxStyle/>
      <a:tcStyle>
        <a:tcBdr/>
      </a:tcStyle>
    </a:firstCol>
    <a:lastRow>
      <a:tcTxStyle/>
      <a:tcStyle>
        <a:tcBdr/>
      </a:tcStyle>
    </a:lastRow>
    <a:seCell>
      <a:tcTxStyle/>
      <a:tcStyle>
        <a:tcBdr/>
      </a:tcStyle>
    </a:seCell>
    <a:swCell>
      <a:tcTxStyle/>
      <a:tcStyle>
        <a:tcBdr/>
      </a:tcStyle>
    </a:swCell>
    <a:firstRow>
      <a:tcTxStyle/>
      <a:tcStyle>
        <a:tcBdr/>
      </a:tcStyle>
    </a:firstRow>
    <a:neCell>
      <a:tcTxStyle/>
      <a:tcStyle>
        <a:tcBdr/>
      </a:tcStyle>
    </a:neCell>
    <a:nwCell>
      <a:tcTxStyle/>
      <a:tcStyle>
        <a:tcBdr/>
      </a:tcStyle>
    </a:nwCell>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4265" autoAdjust="0"/>
    <p:restoredTop sz="86429" autoAdjust="0"/>
  </p:normalViewPr>
  <p:slideViewPr>
    <p:cSldViewPr snapToGrid="0">
      <p:cViewPr varScale="1">
        <p:scale>
          <a:sx n="85" d="100"/>
          <a:sy n="85" d="100"/>
        </p:scale>
        <p:origin x="696" y="84"/>
      </p:cViewPr>
      <p:guideLst>
        <p:guide orient="horz" pos="1620"/>
        <p:guide pos="2880"/>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font" Target="fonts/font5.fntdata"/><Relationship Id="rId21" Type="http://schemas.openxmlformats.org/officeDocument/2006/relationships/slide" Target="slides/slide20.xml"/><Relationship Id="rId34" Type="http://schemas.openxmlformats.org/officeDocument/2006/relationships/notesMaster" Target="notesMasters/notesMaster1.xml"/><Relationship Id="rId42" Type="http://schemas.openxmlformats.org/officeDocument/2006/relationships/font" Target="fonts/font8.fntdata"/><Relationship Id="rId47" Type="http://schemas.openxmlformats.org/officeDocument/2006/relationships/font" Target="fonts/font13.fntdata"/><Relationship Id="rId50" Type="http://schemas.openxmlformats.org/officeDocument/2006/relationships/viewProps" Target="viewProp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font" Target="fonts/font3.fntdata"/><Relationship Id="rId40" Type="http://schemas.openxmlformats.org/officeDocument/2006/relationships/font" Target="fonts/font6.fntdata"/><Relationship Id="rId45" Type="http://schemas.openxmlformats.org/officeDocument/2006/relationships/font" Target="fonts/font11.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font" Target="fonts/font2.fntdata"/><Relationship Id="rId49" Type="http://schemas.openxmlformats.org/officeDocument/2006/relationships/presProps" Target="presProp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font" Target="fonts/font10.fntdata"/><Relationship Id="rId52" Type="http://schemas.openxmlformats.org/officeDocument/2006/relationships/tableStyles" Target="tableStyle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font" Target="fonts/font1.fntdata"/><Relationship Id="rId43" Type="http://schemas.openxmlformats.org/officeDocument/2006/relationships/font" Target="fonts/font9.fntdata"/><Relationship Id="rId48" Type="http://schemas.openxmlformats.org/officeDocument/2006/relationships/commentAuthors" Target="commentAuthors.xml"/><Relationship Id="rId8" Type="http://schemas.openxmlformats.org/officeDocument/2006/relationships/slide" Target="slides/slide7.xml"/><Relationship Id="rId51" Type="http://schemas.openxmlformats.org/officeDocument/2006/relationships/theme" Target="theme/theme1.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font" Target="fonts/font4.fntdata"/><Relationship Id="rId46" Type="http://schemas.openxmlformats.org/officeDocument/2006/relationships/font" Target="fonts/font12.fntdata"/><Relationship Id="rId20" Type="http://schemas.openxmlformats.org/officeDocument/2006/relationships/slide" Target="slides/slide19.xml"/><Relationship Id="rId41" Type="http://schemas.openxmlformats.org/officeDocument/2006/relationships/font" Target="fonts/font7.fntdata"/><Relationship Id="rId1" Type="http://schemas.openxmlformats.org/officeDocument/2006/relationships/slideMaster" Target="slideMasters/slideMaster1.xml"/><Relationship Id="rId6" Type="http://schemas.openxmlformats.org/officeDocument/2006/relationships/slide" Target="slides/slide5.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381300" y="685800"/>
            <a:ext cx="609607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noAutofit/>
          </a:bodyPr>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03"/>
        <p:cNvGrpSpPr/>
        <p:nvPr/>
      </p:nvGrpSpPr>
      <p:grpSpPr>
        <a:xfrm>
          <a:off x="0" y="0"/>
          <a:ext cx="0" cy="0"/>
          <a:chOff x="0" y="0"/>
          <a:chExt cx="0" cy="0"/>
        </a:xfrm>
      </p:grpSpPr>
      <p:sp>
        <p:nvSpPr>
          <p:cNvPr id="304" name="Google Shape;304;gd5260bdd85_0_2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05" name="Google Shape;305;gd5260bdd85_0_2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54dda1946d_4_27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54dda1946d_4_27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32143873"/>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54dda1946d_4_27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54dda1946d_4_27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76604634"/>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54dda1946d_4_27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54dda1946d_4_27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83716780"/>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54dda1946d_4_27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54dda1946d_4_27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713764847"/>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6"/>
        <p:cNvGrpSpPr/>
        <p:nvPr/>
      </p:nvGrpSpPr>
      <p:grpSpPr>
        <a:xfrm>
          <a:off x="0" y="0"/>
          <a:ext cx="0" cy="0"/>
          <a:chOff x="0" y="0"/>
          <a:chExt cx="0" cy="0"/>
        </a:xfrm>
      </p:grpSpPr>
      <p:sp>
        <p:nvSpPr>
          <p:cNvPr id="917" name="Google Shape;917;g106bfee995c_0_418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8" name="Google Shape;918;g106bfee995c_0_418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6"/>
        <p:cNvGrpSpPr/>
        <p:nvPr/>
      </p:nvGrpSpPr>
      <p:grpSpPr>
        <a:xfrm>
          <a:off x="0" y="0"/>
          <a:ext cx="0" cy="0"/>
          <a:chOff x="0" y="0"/>
          <a:chExt cx="0" cy="0"/>
        </a:xfrm>
      </p:grpSpPr>
      <p:sp>
        <p:nvSpPr>
          <p:cNvPr id="917" name="Google Shape;917;g106bfee995c_0_418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8" name="Google Shape;918;g106bfee995c_0_418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630289540"/>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916"/>
        <p:cNvGrpSpPr/>
        <p:nvPr/>
      </p:nvGrpSpPr>
      <p:grpSpPr>
        <a:xfrm>
          <a:off x="0" y="0"/>
          <a:ext cx="0" cy="0"/>
          <a:chOff x="0" y="0"/>
          <a:chExt cx="0" cy="0"/>
        </a:xfrm>
      </p:grpSpPr>
      <p:sp>
        <p:nvSpPr>
          <p:cNvPr id="917" name="Google Shape;917;g106bfee995c_0_4184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918" name="Google Shape;918;g106bfee995c_0_4184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61280861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A148856-C0B6-4D71-80BF-27FACA148921}" type="slidenum">
              <a:rPr lang="zh-CN" altLang="en-US" smtClean="0"/>
              <a:t>17</a:t>
            </a:fld>
            <a:endParaRPr lang="zh-CN" altLang="en-US"/>
          </a:p>
        </p:txBody>
      </p:sp>
    </p:spTree>
    <p:extLst>
      <p:ext uri="{BB962C8B-B14F-4D97-AF65-F5344CB8AC3E}">
        <p14:creationId xmlns:p14="http://schemas.microsoft.com/office/powerpoint/2010/main" val="3365595373"/>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54dda1946d_4_27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54dda1946d_4_27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24189039"/>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54dda1946d_4_27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54dda1946d_4_27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44015066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g54dda1946d_6_3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3" name="Google Shape;683;g54dda1946d_6_3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54dda1946d_4_27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54dda1946d_4_27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660800659"/>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54dda1946d_4_27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54dda1946d_4_27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21821572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54dda1946d_4_27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54dda1946d_4_27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11519669"/>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54dda1946d_4_27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54dda1946d_4_27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297722681"/>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81"/>
        <p:cNvGrpSpPr/>
        <p:nvPr/>
      </p:nvGrpSpPr>
      <p:grpSpPr>
        <a:xfrm>
          <a:off x="0" y="0"/>
          <a:ext cx="0" cy="0"/>
          <a:chOff x="0" y="0"/>
          <a:chExt cx="0" cy="0"/>
        </a:xfrm>
      </p:grpSpPr>
      <p:sp>
        <p:nvSpPr>
          <p:cNvPr id="682" name="Google Shape;682;g54dda1946d_6_35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83" name="Google Shape;683;g54dda1946d_6_35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4996363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A148856-C0B6-4D71-80BF-27FACA148921}" type="slidenum">
              <a:rPr lang="zh-CN" altLang="en-US" smtClean="0"/>
              <a:t>25</a:t>
            </a:fld>
            <a:endParaRPr lang="zh-CN" altLang="en-US"/>
          </a:p>
        </p:txBody>
      </p:sp>
    </p:spTree>
    <p:extLst>
      <p:ext uri="{BB962C8B-B14F-4D97-AF65-F5344CB8AC3E}">
        <p14:creationId xmlns:p14="http://schemas.microsoft.com/office/powerpoint/2010/main" val="158409795"/>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30"/>
        <p:cNvGrpSpPr/>
        <p:nvPr/>
      </p:nvGrpSpPr>
      <p:grpSpPr>
        <a:xfrm>
          <a:off x="0" y="0"/>
          <a:ext cx="0" cy="0"/>
          <a:chOff x="0" y="0"/>
          <a:chExt cx="0" cy="0"/>
        </a:xfrm>
      </p:grpSpPr>
      <p:sp>
        <p:nvSpPr>
          <p:cNvPr id="1031" name="Google Shape;1031;g106bfee995c_0_303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032" name="Google Shape;1032;g106bfee995c_0_303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54dda1946d_6_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54dda1946d_6_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947896068"/>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54dda1946d_4_27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54dda1946d_4_27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1045634395"/>
      </p:ext>
    </p:extLst>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06bfee995c_0_26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06bfee995c_0_26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291912509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20827032"/>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54dda1946d_4_27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54dda1946d_4_27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3781191561"/>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2"/>
        <p:cNvGrpSpPr/>
        <p:nvPr/>
      </p:nvGrpSpPr>
      <p:grpSpPr>
        <a:xfrm>
          <a:off x="0" y="0"/>
          <a:ext cx="0" cy="0"/>
          <a:chOff x="0" y="0"/>
          <a:chExt cx="0" cy="0"/>
        </a:xfrm>
      </p:grpSpPr>
      <p:sp>
        <p:nvSpPr>
          <p:cNvPr id="233" name="Google Shape;233;g4dfce81f19_0_45: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34" name="Google Shape;234;g4dfce81f19_0_45: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4146635752"/>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752"/>
        <p:cNvGrpSpPr/>
        <p:nvPr/>
      </p:nvGrpSpPr>
      <p:grpSpPr>
        <a:xfrm>
          <a:off x="0" y="0"/>
          <a:ext cx="0" cy="0"/>
          <a:chOff x="0" y="0"/>
          <a:chExt cx="0" cy="0"/>
        </a:xfrm>
      </p:grpSpPr>
      <p:sp>
        <p:nvSpPr>
          <p:cNvPr id="753" name="Google Shape;753;g106bfee995c_0_41856: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754" name="Google Shape;754;g106bfee995c_0_41856: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54"/>
        <p:cNvGrpSpPr/>
        <p:nvPr/>
      </p:nvGrpSpPr>
      <p:grpSpPr>
        <a:xfrm>
          <a:off x="0" y="0"/>
          <a:ext cx="0" cy="0"/>
          <a:chOff x="0" y="0"/>
          <a:chExt cx="0" cy="0"/>
        </a:xfrm>
      </p:grpSpPr>
      <p:sp>
        <p:nvSpPr>
          <p:cNvPr id="655" name="Google Shape;655;g106bfee995c_0_260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56" name="Google Shape;656;g106bfee995c_0_260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5"/>
        <p:cNvGrpSpPr/>
        <p:nvPr/>
      </p:nvGrpSpPr>
      <p:grpSpPr>
        <a:xfrm>
          <a:off x="0" y="0"/>
          <a:ext cx="0" cy="0"/>
          <a:chOff x="0" y="0"/>
          <a:chExt cx="0" cy="0"/>
        </a:xfrm>
      </p:grpSpPr>
      <p:sp>
        <p:nvSpPr>
          <p:cNvPr id="676" name="Google Shape;676;g54dda1946d_6_3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7" name="Google Shape;677;g54dda1946d_6_3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675"/>
        <p:cNvGrpSpPr/>
        <p:nvPr/>
      </p:nvGrpSpPr>
      <p:grpSpPr>
        <a:xfrm>
          <a:off x="0" y="0"/>
          <a:ext cx="0" cy="0"/>
          <a:chOff x="0" y="0"/>
          <a:chExt cx="0" cy="0"/>
        </a:xfrm>
      </p:grpSpPr>
      <p:sp>
        <p:nvSpPr>
          <p:cNvPr id="676" name="Google Shape;676;g54dda1946d_6_37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677" name="Google Shape;677;g54dda1946d_6_37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extLst>
      <p:ext uri="{BB962C8B-B14F-4D97-AF65-F5344CB8AC3E}">
        <p14:creationId xmlns:p14="http://schemas.microsoft.com/office/powerpoint/2010/main" val="90094368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79"/>
        <p:cNvGrpSpPr/>
        <p:nvPr/>
      </p:nvGrpSpPr>
      <p:grpSpPr>
        <a:xfrm>
          <a:off x="0" y="0"/>
          <a:ext cx="0" cy="0"/>
          <a:chOff x="0" y="0"/>
          <a:chExt cx="0" cy="0"/>
        </a:xfrm>
      </p:grpSpPr>
      <p:sp>
        <p:nvSpPr>
          <p:cNvPr id="480" name="Google Shape;480;g54dda1946d_4_2738: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81" name="Google Shape;481;g54dda1946d_4_2738: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幻灯片图像占位符 1"/>
          <p:cNvSpPr>
            <a:spLocks noGrp="1" noRot="1" noChangeAspect="1"/>
          </p:cNvSpPr>
          <p:nvPr>
            <p:ph type="sldImg"/>
          </p:nvPr>
        </p:nvSpPr>
        <p:spPr>
          <a:xfrm>
            <a:off x="381000" y="685800"/>
            <a:ext cx="6096000" cy="3429000"/>
          </a:xfrm>
        </p:spPr>
      </p:sp>
      <p:sp>
        <p:nvSpPr>
          <p:cNvPr id="3" name="备注占位符 2"/>
          <p:cNvSpPr>
            <a:spLocks noGrp="1"/>
          </p:cNvSpPr>
          <p:nvPr>
            <p:ph type="body" idx="1"/>
          </p:nvPr>
        </p:nvSpPr>
        <p:spPr/>
        <p:txBody>
          <a:bodyPr/>
          <a:lstStyle/>
          <a:p>
            <a:endParaRPr lang="zh-CN" altLang="en-US"/>
          </a:p>
        </p:txBody>
      </p:sp>
      <p:sp>
        <p:nvSpPr>
          <p:cNvPr id="4" name="灯片编号占位符 3"/>
          <p:cNvSpPr>
            <a:spLocks noGrp="1"/>
          </p:cNvSpPr>
          <p:nvPr>
            <p:ph type="sldNum" sz="quarter" idx="5"/>
          </p:nvPr>
        </p:nvSpPr>
        <p:spPr/>
        <p:txBody>
          <a:bodyPr/>
          <a:lstStyle/>
          <a:p>
            <a:fld id="{1A148856-C0B6-4D71-80BF-27FACA148921}" type="slidenum">
              <a:rPr lang="zh-CN" altLang="en-US" smtClean="0"/>
              <a:t>8</a:t>
            </a:fld>
            <a:endParaRPr lang="zh-CN" altLang="en-US"/>
          </a:p>
        </p:txBody>
      </p:sp>
    </p:spTree>
    <p:extLst>
      <p:ext uri="{BB962C8B-B14F-4D97-AF65-F5344CB8AC3E}">
        <p14:creationId xmlns:p14="http://schemas.microsoft.com/office/powerpoint/2010/main" val="2249602037"/>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6"/>
        <p:cNvGrpSpPr/>
        <p:nvPr/>
      </p:nvGrpSpPr>
      <p:grpSpPr>
        <a:xfrm>
          <a:off x="0" y="0"/>
          <a:ext cx="0" cy="0"/>
          <a:chOff x="0" y="0"/>
          <a:chExt cx="0" cy="0"/>
        </a:xfrm>
      </p:grpSpPr>
      <p:sp>
        <p:nvSpPr>
          <p:cNvPr id="277" name="Google Shape;277;g54dda1946d_6_25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8" name="Google Shape;278;g54dda1946d_6_25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4.png"/><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5" Type="http://schemas.openxmlformats.org/officeDocument/2006/relationships/image" Target="../media/image2.png"/><Relationship Id="rId4" Type="http://schemas.openxmlformats.org/officeDocument/2006/relationships/image" Target="../media/image6.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7.png"/><Relationship Id="rId1" Type="http://schemas.openxmlformats.org/officeDocument/2006/relationships/slideMaster" Target="../slideMasters/slideMaster1.xml"/><Relationship Id="rId4" Type="http://schemas.openxmlformats.org/officeDocument/2006/relationships/image" Target="../media/image4.png"/></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2.png"/></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9.png"/></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matchingName="Title slide" type="title">
  <p:cSld name="TITLE">
    <p:spTree>
      <p:nvGrpSpPr>
        <p:cNvPr id="1" name="Shape 8"/>
        <p:cNvGrpSpPr/>
        <p:nvPr/>
      </p:nvGrpSpPr>
      <p:grpSpPr>
        <a:xfrm>
          <a:off x="0" y="0"/>
          <a:ext cx="0" cy="0"/>
          <a:chOff x="0" y="0"/>
          <a:chExt cx="0" cy="0"/>
        </a:xfrm>
      </p:grpSpPr>
      <p:grpSp>
        <p:nvGrpSpPr>
          <p:cNvPr id="9" name="Google Shape;9;p2"/>
          <p:cNvGrpSpPr/>
          <p:nvPr/>
        </p:nvGrpSpPr>
        <p:grpSpPr>
          <a:xfrm>
            <a:off x="-51475" y="7100"/>
            <a:ext cx="9433400" cy="5136401"/>
            <a:chOff x="-51475" y="7100"/>
            <a:chExt cx="9433400" cy="5136401"/>
          </a:xfrm>
        </p:grpSpPr>
        <p:pic>
          <p:nvPicPr>
            <p:cNvPr id="10" name="Google Shape;10;p2"/>
            <p:cNvPicPr preferRelativeResize="0"/>
            <p:nvPr/>
          </p:nvPicPr>
          <p:blipFill rotWithShape="1">
            <a:blip r:embed="rId2">
              <a:alphaModFix/>
            </a:blip>
            <a:srcRect l="31982" b="40726"/>
            <a:stretch/>
          </p:blipFill>
          <p:spPr>
            <a:xfrm>
              <a:off x="3195541" y="1723525"/>
              <a:ext cx="5939174" cy="3419975"/>
            </a:xfrm>
            <a:prstGeom prst="rect">
              <a:avLst/>
            </a:prstGeom>
            <a:noFill/>
            <a:ln>
              <a:noFill/>
            </a:ln>
          </p:spPr>
        </p:pic>
        <p:pic>
          <p:nvPicPr>
            <p:cNvPr id="11" name="Google Shape;11;p2"/>
            <p:cNvPicPr preferRelativeResize="0"/>
            <p:nvPr/>
          </p:nvPicPr>
          <p:blipFill rotWithShape="1">
            <a:blip r:embed="rId3">
              <a:alphaModFix/>
            </a:blip>
            <a:srcRect t="-3820" r="21935"/>
            <a:stretch/>
          </p:blipFill>
          <p:spPr>
            <a:xfrm flipH="1">
              <a:off x="0" y="7100"/>
              <a:ext cx="2509350" cy="2336875"/>
            </a:xfrm>
            <a:prstGeom prst="rect">
              <a:avLst/>
            </a:prstGeom>
            <a:noFill/>
            <a:ln>
              <a:noFill/>
            </a:ln>
          </p:spPr>
        </p:pic>
        <p:pic>
          <p:nvPicPr>
            <p:cNvPr id="12" name="Google Shape;12;p2"/>
            <p:cNvPicPr preferRelativeResize="0"/>
            <p:nvPr/>
          </p:nvPicPr>
          <p:blipFill rotWithShape="1">
            <a:blip r:embed="rId4">
              <a:alphaModFix/>
            </a:blip>
            <a:srcRect l="19620" b="21795"/>
            <a:stretch/>
          </p:blipFill>
          <p:spPr>
            <a:xfrm>
              <a:off x="-51475" y="2706900"/>
              <a:ext cx="4113014" cy="2436601"/>
            </a:xfrm>
            <a:prstGeom prst="rect">
              <a:avLst/>
            </a:prstGeom>
            <a:noFill/>
            <a:ln>
              <a:noFill/>
            </a:ln>
          </p:spPr>
        </p:pic>
        <p:pic>
          <p:nvPicPr>
            <p:cNvPr id="13" name="Google Shape;13;p2"/>
            <p:cNvPicPr preferRelativeResize="0"/>
            <p:nvPr/>
          </p:nvPicPr>
          <p:blipFill>
            <a:blip r:embed="rId5">
              <a:alphaModFix/>
            </a:blip>
            <a:stretch>
              <a:fillRect/>
            </a:stretch>
          </p:blipFill>
          <p:spPr>
            <a:xfrm flipH="1">
              <a:off x="7883350" y="2468950"/>
              <a:ext cx="1498575" cy="826800"/>
            </a:xfrm>
            <a:prstGeom prst="rect">
              <a:avLst/>
            </a:prstGeom>
            <a:noFill/>
            <a:ln>
              <a:noFill/>
            </a:ln>
          </p:spPr>
        </p:pic>
      </p:grpSp>
      <p:sp>
        <p:nvSpPr>
          <p:cNvPr id="14" name="Google Shape;14;p2"/>
          <p:cNvSpPr txBox="1">
            <a:spLocks noGrp="1"/>
          </p:cNvSpPr>
          <p:nvPr>
            <p:ph type="ctrTitle"/>
          </p:nvPr>
        </p:nvSpPr>
        <p:spPr>
          <a:xfrm>
            <a:off x="1811800" y="1086100"/>
            <a:ext cx="5520300" cy="24366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Clr>
                <a:srgbClr val="191919"/>
              </a:buClr>
              <a:buSzPts val="5200"/>
              <a:buNone/>
              <a:defRPr sz="9600">
                <a:solidFill>
                  <a:srgbClr val="191919"/>
                </a:solidFill>
              </a:defRPr>
            </a:lvl1pPr>
            <a:lvl2pPr lvl="1" algn="ctr">
              <a:spcBef>
                <a:spcPts val="0"/>
              </a:spcBef>
              <a:spcAft>
                <a:spcPts val="0"/>
              </a:spcAft>
              <a:buClr>
                <a:srgbClr val="191919"/>
              </a:buClr>
              <a:buSzPts val="5200"/>
              <a:buNone/>
              <a:defRPr sz="5200">
                <a:solidFill>
                  <a:srgbClr val="191919"/>
                </a:solidFill>
              </a:defRPr>
            </a:lvl2pPr>
            <a:lvl3pPr lvl="2" algn="ctr">
              <a:spcBef>
                <a:spcPts val="0"/>
              </a:spcBef>
              <a:spcAft>
                <a:spcPts val="0"/>
              </a:spcAft>
              <a:buClr>
                <a:srgbClr val="191919"/>
              </a:buClr>
              <a:buSzPts val="5200"/>
              <a:buNone/>
              <a:defRPr sz="5200">
                <a:solidFill>
                  <a:srgbClr val="191919"/>
                </a:solidFill>
              </a:defRPr>
            </a:lvl3pPr>
            <a:lvl4pPr lvl="3" algn="ctr">
              <a:spcBef>
                <a:spcPts val="0"/>
              </a:spcBef>
              <a:spcAft>
                <a:spcPts val="0"/>
              </a:spcAft>
              <a:buClr>
                <a:srgbClr val="191919"/>
              </a:buClr>
              <a:buSzPts val="5200"/>
              <a:buNone/>
              <a:defRPr sz="5200">
                <a:solidFill>
                  <a:srgbClr val="191919"/>
                </a:solidFill>
              </a:defRPr>
            </a:lvl4pPr>
            <a:lvl5pPr lvl="4" algn="ctr">
              <a:spcBef>
                <a:spcPts val="0"/>
              </a:spcBef>
              <a:spcAft>
                <a:spcPts val="0"/>
              </a:spcAft>
              <a:buClr>
                <a:srgbClr val="191919"/>
              </a:buClr>
              <a:buSzPts val="5200"/>
              <a:buNone/>
              <a:defRPr sz="5200">
                <a:solidFill>
                  <a:srgbClr val="191919"/>
                </a:solidFill>
              </a:defRPr>
            </a:lvl5pPr>
            <a:lvl6pPr lvl="5" algn="ctr">
              <a:spcBef>
                <a:spcPts val="0"/>
              </a:spcBef>
              <a:spcAft>
                <a:spcPts val="0"/>
              </a:spcAft>
              <a:buClr>
                <a:srgbClr val="191919"/>
              </a:buClr>
              <a:buSzPts val="5200"/>
              <a:buNone/>
              <a:defRPr sz="5200">
                <a:solidFill>
                  <a:srgbClr val="191919"/>
                </a:solidFill>
              </a:defRPr>
            </a:lvl6pPr>
            <a:lvl7pPr lvl="6" algn="ctr">
              <a:spcBef>
                <a:spcPts val="0"/>
              </a:spcBef>
              <a:spcAft>
                <a:spcPts val="0"/>
              </a:spcAft>
              <a:buClr>
                <a:srgbClr val="191919"/>
              </a:buClr>
              <a:buSzPts val="5200"/>
              <a:buNone/>
              <a:defRPr sz="5200">
                <a:solidFill>
                  <a:srgbClr val="191919"/>
                </a:solidFill>
              </a:defRPr>
            </a:lvl7pPr>
            <a:lvl8pPr lvl="7" algn="ctr">
              <a:spcBef>
                <a:spcPts val="0"/>
              </a:spcBef>
              <a:spcAft>
                <a:spcPts val="0"/>
              </a:spcAft>
              <a:buClr>
                <a:srgbClr val="191919"/>
              </a:buClr>
              <a:buSzPts val="5200"/>
              <a:buNone/>
              <a:defRPr sz="5200">
                <a:solidFill>
                  <a:srgbClr val="191919"/>
                </a:solidFill>
              </a:defRPr>
            </a:lvl8pPr>
            <a:lvl9pPr lvl="8" algn="ctr">
              <a:spcBef>
                <a:spcPts val="0"/>
              </a:spcBef>
              <a:spcAft>
                <a:spcPts val="0"/>
              </a:spcAft>
              <a:buClr>
                <a:srgbClr val="191919"/>
              </a:buClr>
              <a:buSzPts val="5200"/>
              <a:buNone/>
              <a:defRPr sz="5200">
                <a:solidFill>
                  <a:srgbClr val="191919"/>
                </a:solidFill>
              </a:defRPr>
            </a:lvl9pPr>
          </a:lstStyle>
          <a:p>
            <a:endParaRPr/>
          </a:p>
        </p:txBody>
      </p:sp>
      <p:sp>
        <p:nvSpPr>
          <p:cNvPr id="15" name="Google Shape;15;p2"/>
          <p:cNvSpPr txBox="1">
            <a:spLocks noGrp="1"/>
          </p:cNvSpPr>
          <p:nvPr>
            <p:ph type="subTitle" idx="1"/>
          </p:nvPr>
        </p:nvSpPr>
        <p:spPr>
          <a:xfrm>
            <a:off x="2205575" y="3369025"/>
            <a:ext cx="5172600" cy="475800"/>
          </a:xfrm>
          <a:prstGeom prst="rect">
            <a:avLst/>
          </a:prstGeom>
        </p:spPr>
        <p:txBody>
          <a:bodyPr spcFirstLastPara="1" wrap="square" lIns="91425" tIns="91425" rIns="91425" bIns="91425" anchor="t" anchorCtr="0">
            <a:noAutofit/>
          </a:bodyPr>
          <a:lstStyle>
            <a:lvl1pPr lvl="0" algn="ctr">
              <a:lnSpc>
                <a:spcPct val="100000"/>
              </a:lnSpc>
              <a:spcBef>
                <a:spcPts val="0"/>
              </a:spcBef>
              <a:spcAft>
                <a:spcPts val="0"/>
              </a:spcAft>
              <a:buSzPts val="1400"/>
              <a:buNone/>
              <a:defRPr sz="1800"/>
            </a:lvl1pPr>
            <a:lvl2pPr lvl="1" algn="ctr">
              <a:lnSpc>
                <a:spcPct val="100000"/>
              </a:lnSpc>
              <a:spcBef>
                <a:spcPts val="0"/>
              </a:spcBef>
              <a:spcAft>
                <a:spcPts val="0"/>
              </a:spcAft>
              <a:buSzPts val="1800"/>
              <a:buNone/>
              <a:defRPr sz="1800"/>
            </a:lvl2pPr>
            <a:lvl3pPr lvl="2" algn="ctr">
              <a:lnSpc>
                <a:spcPct val="100000"/>
              </a:lnSpc>
              <a:spcBef>
                <a:spcPts val="0"/>
              </a:spcBef>
              <a:spcAft>
                <a:spcPts val="0"/>
              </a:spcAft>
              <a:buSzPts val="1800"/>
              <a:buNone/>
              <a:defRPr sz="1800"/>
            </a:lvl3pPr>
            <a:lvl4pPr lvl="3" algn="ctr">
              <a:lnSpc>
                <a:spcPct val="100000"/>
              </a:lnSpc>
              <a:spcBef>
                <a:spcPts val="0"/>
              </a:spcBef>
              <a:spcAft>
                <a:spcPts val="0"/>
              </a:spcAft>
              <a:buSzPts val="1800"/>
              <a:buNone/>
              <a:defRPr sz="1800"/>
            </a:lvl4pPr>
            <a:lvl5pPr lvl="4" algn="ctr">
              <a:lnSpc>
                <a:spcPct val="100000"/>
              </a:lnSpc>
              <a:spcBef>
                <a:spcPts val="0"/>
              </a:spcBef>
              <a:spcAft>
                <a:spcPts val="0"/>
              </a:spcAft>
              <a:buSzPts val="1800"/>
              <a:buNone/>
              <a:defRPr sz="1800"/>
            </a:lvl5pPr>
            <a:lvl6pPr lvl="5" algn="ctr">
              <a:lnSpc>
                <a:spcPct val="100000"/>
              </a:lnSpc>
              <a:spcBef>
                <a:spcPts val="0"/>
              </a:spcBef>
              <a:spcAft>
                <a:spcPts val="0"/>
              </a:spcAft>
              <a:buSzPts val="1800"/>
              <a:buNone/>
              <a:defRPr sz="1800"/>
            </a:lvl6pPr>
            <a:lvl7pPr lvl="6" algn="ctr">
              <a:lnSpc>
                <a:spcPct val="100000"/>
              </a:lnSpc>
              <a:spcBef>
                <a:spcPts val="0"/>
              </a:spcBef>
              <a:spcAft>
                <a:spcPts val="0"/>
              </a:spcAft>
              <a:buSzPts val="1800"/>
              <a:buNone/>
              <a:defRPr sz="1800"/>
            </a:lvl7pPr>
            <a:lvl8pPr lvl="7" algn="ctr">
              <a:lnSpc>
                <a:spcPct val="100000"/>
              </a:lnSpc>
              <a:spcBef>
                <a:spcPts val="0"/>
              </a:spcBef>
              <a:spcAft>
                <a:spcPts val="0"/>
              </a:spcAft>
              <a:buSzPts val="1800"/>
              <a:buNone/>
              <a:defRPr sz="1800"/>
            </a:lvl8pPr>
            <a:lvl9pPr lvl="8" algn="ctr">
              <a:lnSpc>
                <a:spcPct val="100000"/>
              </a:lnSpc>
              <a:spcBef>
                <a:spcPts val="0"/>
              </a:spcBef>
              <a:spcAft>
                <a:spcPts val="0"/>
              </a:spcAft>
              <a:buSzPts val="1800"/>
              <a:buNone/>
              <a:defRPr sz="1800"/>
            </a:lvl9pPr>
          </a:lstStyle>
          <a:p>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le and six columns">
  <p:cSld name="CUSTOM_7">
    <p:spTree>
      <p:nvGrpSpPr>
        <p:cNvPr id="1" name="Shape 181"/>
        <p:cNvGrpSpPr/>
        <p:nvPr/>
      </p:nvGrpSpPr>
      <p:grpSpPr>
        <a:xfrm>
          <a:off x="0" y="0"/>
          <a:ext cx="0" cy="0"/>
          <a:chOff x="0" y="0"/>
          <a:chExt cx="0" cy="0"/>
        </a:xfrm>
      </p:grpSpPr>
      <p:pic>
        <p:nvPicPr>
          <p:cNvPr id="182" name="Google Shape;182;p26"/>
          <p:cNvPicPr preferRelativeResize="0"/>
          <p:nvPr/>
        </p:nvPicPr>
        <p:blipFill rotWithShape="1">
          <a:blip r:embed="rId2">
            <a:alphaModFix/>
          </a:blip>
          <a:srcRect l="36098" t="24685" b="20916"/>
          <a:stretch/>
        </p:blipFill>
        <p:spPr>
          <a:xfrm>
            <a:off x="0" y="0"/>
            <a:ext cx="9144000" cy="5143501"/>
          </a:xfrm>
          <a:prstGeom prst="rect">
            <a:avLst/>
          </a:prstGeom>
          <a:noFill/>
          <a:ln>
            <a:noFill/>
          </a:ln>
        </p:spPr>
      </p:pic>
      <p:grpSp>
        <p:nvGrpSpPr>
          <p:cNvPr id="183" name="Google Shape;183;p26"/>
          <p:cNvGrpSpPr/>
          <p:nvPr/>
        </p:nvGrpSpPr>
        <p:grpSpPr>
          <a:xfrm>
            <a:off x="0" y="4703650"/>
            <a:ext cx="9144000" cy="572700"/>
            <a:chOff x="105342" y="4522836"/>
            <a:chExt cx="9038253" cy="665389"/>
          </a:xfrm>
        </p:grpSpPr>
        <p:pic>
          <p:nvPicPr>
            <p:cNvPr id="184" name="Google Shape;184;p26"/>
            <p:cNvPicPr preferRelativeResize="0"/>
            <p:nvPr/>
          </p:nvPicPr>
          <p:blipFill rotWithShape="1">
            <a:blip r:embed="rId3">
              <a:alphaModFix/>
            </a:blip>
            <a:srcRect l="7751" r="7987" b="75125"/>
            <a:stretch/>
          </p:blipFill>
          <p:spPr>
            <a:xfrm>
              <a:off x="105342" y="4522836"/>
              <a:ext cx="4466665" cy="665389"/>
            </a:xfrm>
            <a:prstGeom prst="rect">
              <a:avLst/>
            </a:prstGeom>
            <a:noFill/>
            <a:ln>
              <a:noFill/>
            </a:ln>
          </p:spPr>
        </p:pic>
        <p:pic>
          <p:nvPicPr>
            <p:cNvPr id="185" name="Google Shape;185;p26"/>
            <p:cNvPicPr preferRelativeResize="0"/>
            <p:nvPr/>
          </p:nvPicPr>
          <p:blipFill rotWithShape="1">
            <a:blip r:embed="rId3">
              <a:alphaModFix/>
            </a:blip>
            <a:srcRect l="8750" r="7992" b="75125"/>
            <a:stretch/>
          </p:blipFill>
          <p:spPr>
            <a:xfrm flipH="1">
              <a:off x="4572009" y="4522836"/>
              <a:ext cx="4571586" cy="665389"/>
            </a:xfrm>
            <a:prstGeom prst="rect">
              <a:avLst/>
            </a:prstGeom>
            <a:noFill/>
            <a:ln>
              <a:noFill/>
            </a:ln>
          </p:spPr>
        </p:pic>
      </p:grpSp>
      <p:sp>
        <p:nvSpPr>
          <p:cNvPr id="186" name="Google Shape;186;p2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87" name="Google Shape;187;p26"/>
          <p:cNvSpPr txBox="1">
            <a:spLocks noGrp="1"/>
          </p:cNvSpPr>
          <p:nvPr>
            <p:ph type="title" idx="2"/>
          </p:nvPr>
        </p:nvSpPr>
        <p:spPr>
          <a:xfrm>
            <a:off x="1101175" y="2171150"/>
            <a:ext cx="1986000" cy="31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a:solidFill>
                  <a:schemeClr val="dk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88" name="Google Shape;188;p26"/>
          <p:cNvSpPr txBox="1">
            <a:spLocks noGrp="1"/>
          </p:cNvSpPr>
          <p:nvPr>
            <p:ph type="subTitle" idx="1"/>
          </p:nvPr>
        </p:nvSpPr>
        <p:spPr>
          <a:xfrm>
            <a:off x="1101175" y="2497975"/>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89" name="Google Shape;189;p26"/>
          <p:cNvSpPr txBox="1">
            <a:spLocks noGrp="1"/>
          </p:cNvSpPr>
          <p:nvPr>
            <p:ph type="title" idx="3"/>
          </p:nvPr>
        </p:nvSpPr>
        <p:spPr>
          <a:xfrm>
            <a:off x="3578948" y="2171150"/>
            <a:ext cx="1986000" cy="31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a:solidFill>
                  <a:schemeClr val="dk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90" name="Google Shape;190;p26"/>
          <p:cNvSpPr txBox="1">
            <a:spLocks noGrp="1"/>
          </p:cNvSpPr>
          <p:nvPr>
            <p:ph type="subTitle" idx="4"/>
          </p:nvPr>
        </p:nvSpPr>
        <p:spPr>
          <a:xfrm>
            <a:off x="3578948" y="2497975"/>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91" name="Google Shape;191;p26"/>
          <p:cNvSpPr txBox="1">
            <a:spLocks noGrp="1"/>
          </p:cNvSpPr>
          <p:nvPr>
            <p:ph type="title" idx="5"/>
          </p:nvPr>
        </p:nvSpPr>
        <p:spPr>
          <a:xfrm>
            <a:off x="1101175" y="3756900"/>
            <a:ext cx="1986000" cy="31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a:solidFill>
                  <a:schemeClr val="dk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92" name="Google Shape;192;p26"/>
          <p:cNvSpPr txBox="1">
            <a:spLocks noGrp="1"/>
          </p:cNvSpPr>
          <p:nvPr>
            <p:ph type="subTitle" idx="6"/>
          </p:nvPr>
        </p:nvSpPr>
        <p:spPr>
          <a:xfrm>
            <a:off x="1101175" y="4083775"/>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93" name="Google Shape;193;p26"/>
          <p:cNvSpPr txBox="1">
            <a:spLocks noGrp="1"/>
          </p:cNvSpPr>
          <p:nvPr>
            <p:ph type="title" idx="7"/>
          </p:nvPr>
        </p:nvSpPr>
        <p:spPr>
          <a:xfrm>
            <a:off x="3578948" y="3756900"/>
            <a:ext cx="1986000" cy="31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a:solidFill>
                  <a:schemeClr val="dk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94" name="Google Shape;194;p26"/>
          <p:cNvSpPr txBox="1">
            <a:spLocks noGrp="1"/>
          </p:cNvSpPr>
          <p:nvPr>
            <p:ph type="subTitle" idx="8"/>
          </p:nvPr>
        </p:nvSpPr>
        <p:spPr>
          <a:xfrm>
            <a:off x="3578948" y="4083775"/>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95" name="Google Shape;195;p26"/>
          <p:cNvSpPr txBox="1">
            <a:spLocks noGrp="1"/>
          </p:cNvSpPr>
          <p:nvPr>
            <p:ph type="title" idx="9"/>
          </p:nvPr>
        </p:nvSpPr>
        <p:spPr>
          <a:xfrm>
            <a:off x="6056726" y="2171150"/>
            <a:ext cx="1986000" cy="31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a:solidFill>
                  <a:schemeClr val="dk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96" name="Google Shape;196;p26"/>
          <p:cNvSpPr txBox="1">
            <a:spLocks noGrp="1"/>
          </p:cNvSpPr>
          <p:nvPr>
            <p:ph type="subTitle" idx="13"/>
          </p:nvPr>
        </p:nvSpPr>
        <p:spPr>
          <a:xfrm>
            <a:off x="6056726" y="2497975"/>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97" name="Google Shape;197;p26"/>
          <p:cNvSpPr txBox="1">
            <a:spLocks noGrp="1"/>
          </p:cNvSpPr>
          <p:nvPr>
            <p:ph type="title" idx="14"/>
          </p:nvPr>
        </p:nvSpPr>
        <p:spPr>
          <a:xfrm>
            <a:off x="6056726" y="3756900"/>
            <a:ext cx="1986000" cy="3132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a:solidFill>
                  <a:schemeClr val="dk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98" name="Google Shape;198;p26"/>
          <p:cNvSpPr txBox="1">
            <a:spLocks noGrp="1"/>
          </p:cNvSpPr>
          <p:nvPr>
            <p:ph type="subTitle" idx="15"/>
          </p:nvPr>
        </p:nvSpPr>
        <p:spPr>
          <a:xfrm>
            <a:off x="6056726" y="4083775"/>
            <a:ext cx="1986000" cy="4848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solidFill>
                  <a:srgbClr val="242424"/>
                </a:solidFill>
              </a:defRPr>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Background">
  <p:cSld name="CUSTOM_9">
    <p:spTree>
      <p:nvGrpSpPr>
        <p:cNvPr id="1" name="Shape 216"/>
        <p:cNvGrpSpPr/>
        <p:nvPr/>
      </p:nvGrpSpPr>
      <p:grpSpPr>
        <a:xfrm>
          <a:off x="0" y="0"/>
          <a:ext cx="0" cy="0"/>
          <a:chOff x="0" y="0"/>
          <a:chExt cx="0" cy="0"/>
        </a:xfrm>
      </p:grpSpPr>
      <p:pic>
        <p:nvPicPr>
          <p:cNvPr id="217" name="Google Shape;217;p29"/>
          <p:cNvPicPr preferRelativeResize="0"/>
          <p:nvPr/>
        </p:nvPicPr>
        <p:blipFill rotWithShape="1">
          <a:blip r:embed="rId2">
            <a:alphaModFix/>
          </a:blip>
          <a:srcRect l="7097" b="20917"/>
          <a:stretch/>
        </p:blipFill>
        <p:spPr>
          <a:xfrm flipH="1">
            <a:off x="0" y="0"/>
            <a:ext cx="9144000" cy="5143501"/>
          </a:xfrm>
          <a:prstGeom prst="rect">
            <a:avLst/>
          </a:prstGeom>
          <a:noFill/>
          <a:ln>
            <a:noFill/>
          </a:ln>
        </p:spPr>
      </p:pic>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Background 1">
  <p:cSld name="CUSTOM_9_1">
    <p:spTree>
      <p:nvGrpSpPr>
        <p:cNvPr id="1" name="Shape 218"/>
        <p:cNvGrpSpPr/>
        <p:nvPr/>
      </p:nvGrpSpPr>
      <p:grpSpPr>
        <a:xfrm>
          <a:off x="0" y="0"/>
          <a:ext cx="0" cy="0"/>
          <a:chOff x="0" y="0"/>
          <a:chExt cx="0" cy="0"/>
        </a:xfrm>
      </p:grpSpPr>
      <p:pic>
        <p:nvPicPr>
          <p:cNvPr id="219" name="Google Shape;219;p30"/>
          <p:cNvPicPr preferRelativeResize="0"/>
          <p:nvPr/>
        </p:nvPicPr>
        <p:blipFill rotWithShape="1">
          <a:blip r:embed="rId2">
            <a:alphaModFix/>
          </a:blip>
          <a:srcRect l="36098" t="24685" b="20916"/>
          <a:stretch/>
        </p:blipFill>
        <p:spPr>
          <a:xfrm>
            <a:off x="0" y="0"/>
            <a:ext cx="9144000" cy="5143501"/>
          </a:xfrm>
          <a:prstGeom prst="rect">
            <a:avLst/>
          </a:prstGeom>
          <a:noFill/>
          <a:ln>
            <a:noFill/>
          </a:ln>
        </p:spPr>
      </p:pic>
      <p:grpSp>
        <p:nvGrpSpPr>
          <p:cNvPr id="220" name="Google Shape;220;p30"/>
          <p:cNvGrpSpPr/>
          <p:nvPr/>
        </p:nvGrpSpPr>
        <p:grpSpPr>
          <a:xfrm>
            <a:off x="0" y="4522825"/>
            <a:ext cx="9144001" cy="665400"/>
            <a:chOff x="0" y="4522825"/>
            <a:chExt cx="9144001" cy="665400"/>
          </a:xfrm>
        </p:grpSpPr>
        <p:pic>
          <p:nvPicPr>
            <p:cNvPr id="221" name="Google Shape;221;p30"/>
            <p:cNvPicPr preferRelativeResize="0"/>
            <p:nvPr/>
          </p:nvPicPr>
          <p:blipFill rotWithShape="1">
            <a:blip r:embed="rId3">
              <a:alphaModFix/>
            </a:blip>
            <a:srcRect l="5761" r="7994" b="75124"/>
            <a:stretch/>
          </p:blipFill>
          <p:spPr>
            <a:xfrm>
              <a:off x="0" y="4522825"/>
              <a:ext cx="4572001" cy="665400"/>
            </a:xfrm>
            <a:prstGeom prst="rect">
              <a:avLst/>
            </a:prstGeom>
            <a:noFill/>
            <a:ln>
              <a:noFill/>
            </a:ln>
          </p:spPr>
        </p:pic>
        <p:pic>
          <p:nvPicPr>
            <p:cNvPr id="222" name="Google Shape;222;p30"/>
            <p:cNvPicPr preferRelativeResize="0"/>
            <p:nvPr/>
          </p:nvPicPr>
          <p:blipFill rotWithShape="1">
            <a:blip r:embed="rId3">
              <a:alphaModFix/>
            </a:blip>
            <a:srcRect l="5761" r="7994" b="75124"/>
            <a:stretch/>
          </p:blipFill>
          <p:spPr>
            <a:xfrm flipH="1">
              <a:off x="4572000" y="4522825"/>
              <a:ext cx="4572001" cy="665400"/>
            </a:xfrm>
            <a:prstGeom prst="rect">
              <a:avLst/>
            </a:prstGeom>
            <a:noFill/>
            <a:ln>
              <a:noFill/>
            </a:ln>
          </p:spPr>
        </p:pic>
      </p:gr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Background 2">
  <p:cSld name="CUSTOM_9_2">
    <p:spTree>
      <p:nvGrpSpPr>
        <p:cNvPr id="1" name="Shape 223"/>
        <p:cNvGrpSpPr/>
        <p:nvPr/>
      </p:nvGrpSpPr>
      <p:grpSpPr>
        <a:xfrm>
          <a:off x="0" y="0"/>
          <a:ext cx="0" cy="0"/>
          <a:chOff x="0" y="0"/>
          <a:chExt cx="0" cy="0"/>
        </a:xfrm>
      </p:grpSpPr>
      <p:pic>
        <p:nvPicPr>
          <p:cNvPr id="224" name="Google Shape;224;p31"/>
          <p:cNvPicPr preferRelativeResize="0"/>
          <p:nvPr/>
        </p:nvPicPr>
        <p:blipFill rotWithShape="1">
          <a:blip r:embed="rId2">
            <a:alphaModFix/>
          </a:blip>
          <a:srcRect l="7097" b="20917"/>
          <a:stretch/>
        </p:blipFill>
        <p:spPr>
          <a:xfrm flipH="1">
            <a:off x="0" y="0"/>
            <a:ext cx="9144000" cy="5143501"/>
          </a:xfrm>
          <a:prstGeom prst="rect">
            <a:avLst/>
          </a:prstGeom>
          <a:noFill/>
          <a:ln>
            <a:noFill/>
          </a:ln>
        </p:spPr>
      </p:pic>
      <p:pic>
        <p:nvPicPr>
          <p:cNvPr id="225" name="Google Shape;225;p31"/>
          <p:cNvPicPr preferRelativeResize="0"/>
          <p:nvPr/>
        </p:nvPicPr>
        <p:blipFill rotWithShape="1">
          <a:blip r:embed="rId3">
            <a:alphaModFix/>
          </a:blip>
          <a:srcRect l="13577" b="69268"/>
          <a:stretch/>
        </p:blipFill>
        <p:spPr>
          <a:xfrm>
            <a:off x="-47550" y="4211850"/>
            <a:ext cx="7902848" cy="931651"/>
          </a:xfrm>
          <a:prstGeom prst="rect">
            <a:avLst/>
          </a:prstGeom>
          <a:noFill/>
          <a:ln>
            <a:noFill/>
          </a:ln>
        </p:spPr>
      </p:pic>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userDrawn="1">
  <p:cSld name="比较">
    <p:spTree>
      <p:nvGrpSpPr>
        <p:cNvPr id="1" name=""/>
        <p:cNvGrpSpPr/>
        <p:nvPr/>
      </p:nvGrpSpPr>
      <p:grpSpPr>
        <a:xfrm>
          <a:off x="0" y="0"/>
          <a:ext cx="0" cy="0"/>
          <a:chOff x="0" y="0"/>
          <a:chExt cx="0" cy="0"/>
        </a:xfrm>
      </p:grpSpPr>
      <p:pic>
        <p:nvPicPr>
          <p:cNvPr id="16" name="图片 15">
            <a:extLst>
              <a:ext uri="{FF2B5EF4-FFF2-40B4-BE49-F238E27FC236}">
                <a16:creationId xmlns:a16="http://schemas.microsoft.com/office/drawing/2014/main" id="{9313CAAC-86DD-4554-9F13-4B33E9A9ACD2}"/>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t="15224" b="2"/>
          <a:stretch/>
        </p:blipFill>
        <p:spPr>
          <a:xfrm>
            <a:off x="-397" y="1"/>
            <a:ext cx="9144793" cy="5143500"/>
          </a:xfrm>
          <a:prstGeom prst="rect">
            <a:avLst/>
          </a:prstGeom>
        </p:spPr>
      </p:pic>
    </p:spTree>
    <p:extLst>
      <p:ext uri="{BB962C8B-B14F-4D97-AF65-F5344CB8AC3E}">
        <p14:creationId xmlns:p14="http://schemas.microsoft.com/office/powerpoint/2010/main" val="117770909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le only" type="titleOnly">
  <p:cSld name="TITLE_ONLY">
    <p:spTree>
      <p:nvGrpSpPr>
        <p:cNvPr id="1" name="Shape 38"/>
        <p:cNvGrpSpPr/>
        <p:nvPr/>
      </p:nvGrpSpPr>
      <p:grpSpPr>
        <a:xfrm>
          <a:off x="0" y="0"/>
          <a:ext cx="0" cy="0"/>
          <a:chOff x="0" y="0"/>
          <a:chExt cx="0" cy="0"/>
        </a:xfrm>
      </p:grpSpPr>
      <p:grpSp>
        <p:nvGrpSpPr>
          <p:cNvPr id="39" name="Google Shape;39;p6"/>
          <p:cNvGrpSpPr/>
          <p:nvPr/>
        </p:nvGrpSpPr>
        <p:grpSpPr>
          <a:xfrm>
            <a:off x="7" y="-21886"/>
            <a:ext cx="9135076" cy="2238026"/>
            <a:chOff x="7" y="-21886"/>
            <a:chExt cx="9135076" cy="2238026"/>
          </a:xfrm>
        </p:grpSpPr>
        <p:pic>
          <p:nvPicPr>
            <p:cNvPr id="40" name="Google Shape;40;p6"/>
            <p:cNvPicPr preferRelativeResize="0"/>
            <p:nvPr/>
          </p:nvPicPr>
          <p:blipFill rotWithShape="1">
            <a:blip r:embed="rId2">
              <a:alphaModFix amt="61000"/>
            </a:blip>
            <a:srcRect l="16922" b="36126"/>
            <a:stretch/>
          </p:blipFill>
          <p:spPr>
            <a:xfrm rot="10800000">
              <a:off x="7" y="-21886"/>
              <a:ext cx="4405051" cy="2238026"/>
            </a:xfrm>
            <a:prstGeom prst="rect">
              <a:avLst/>
            </a:prstGeom>
            <a:noFill/>
            <a:ln>
              <a:noFill/>
            </a:ln>
          </p:spPr>
        </p:pic>
        <p:pic>
          <p:nvPicPr>
            <p:cNvPr id="41" name="Google Shape;41;p6"/>
            <p:cNvPicPr preferRelativeResize="0"/>
            <p:nvPr/>
          </p:nvPicPr>
          <p:blipFill rotWithShape="1">
            <a:blip r:embed="rId2">
              <a:alphaModFix amt="61000"/>
            </a:blip>
            <a:srcRect l="16922" b="36126"/>
            <a:stretch/>
          </p:blipFill>
          <p:spPr>
            <a:xfrm rot="10800000" flipH="1">
              <a:off x="4730032" y="-21886"/>
              <a:ext cx="4405051" cy="2238026"/>
            </a:xfrm>
            <a:prstGeom prst="rect">
              <a:avLst/>
            </a:prstGeom>
            <a:noFill/>
            <a:ln>
              <a:noFill/>
            </a:ln>
          </p:spPr>
        </p:pic>
      </p:grpSp>
      <p:sp>
        <p:nvSpPr>
          <p:cNvPr id="42" name="Google Shape;42;p6"/>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Main point">
  <p:cSld name="MAIN_POINT">
    <p:spTree>
      <p:nvGrpSpPr>
        <p:cNvPr id="1" name="Shape 47"/>
        <p:cNvGrpSpPr/>
        <p:nvPr/>
      </p:nvGrpSpPr>
      <p:grpSpPr>
        <a:xfrm>
          <a:off x="0" y="0"/>
          <a:ext cx="0" cy="0"/>
          <a:chOff x="0" y="0"/>
          <a:chExt cx="0" cy="0"/>
        </a:xfrm>
      </p:grpSpPr>
      <p:pic>
        <p:nvPicPr>
          <p:cNvPr id="48" name="Google Shape;48;p8"/>
          <p:cNvPicPr preferRelativeResize="0"/>
          <p:nvPr/>
        </p:nvPicPr>
        <p:blipFill rotWithShape="1">
          <a:blip r:embed="rId2">
            <a:alphaModFix amt="74000"/>
          </a:blip>
          <a:srcRect l="-29600" t="-39523" b="29184"/>
          <a:stretch/>
        </p:blipFill>
        <p:spPr>
          <a:xfrm rot="10800000">
            <a:off x="0" y="0"/>
            <a:ext cx="9144000" cy="5143501"/>
          </a:xfrm>
          <a:prstGeom prst="rect">
            <a:avLst/>
          </a:prstGeom>
          <a:noFill/>
          <a:ln>
            <a:noFill/>
          </a:ln>
        </p:spPr>
      </p:pic>
      <p:pic>
        <p:nvPicPr>
          <p:cNvPr id="49" name="Google Shape;49;p8"/>
          <p:cNvPicPr preferRelativeResize="0"/>
          <p:nvPr/>
        </p:nvPicPr>
        <p:blipFill rotWithShape="1">
          <a:blip r:embed="rId3">
            <a:alphaModFix/>
          </a:blip>
          <a:srcRect l="3642" t="2400"/>
          <a:stretch/>
        </p:blipFill>
        <p:spPr>
          <a:xfrm>
            <a:off x="0" y="0"/>
            <a:ext cx="8441124" cy="3570200"/>
          </a:xfrm>
          <a:prstGeom prst="rect">
            <a:avLst/>
          </a:prstGeom>
          <a:noFill/>
          <a:ln>
            <a:noFill/>
          </a:ln>
        </p:spPr>
      </p:pic>
      <p:pic>
        <p:nvPicPr>
          <p:cNvPr id="50" name="Google Shape;50;p8"/>
          <p:cNvPicPr preferRelativeResize="0"/>
          <p:nvPr/>
        </p:nvPicPr>
        <p:blipFill rotWithShape="1">
          <a:blip r:embed="rId4">
            <a:alphaModFix/>
          </a:blip>
          <a:srcRect l="1167" r="3148" b="26226"/>
          <a:stretch/>
        </p:blipFill>
        <p:spPr>
          <a:xfrm flipH="1">
            <a:off x="3" y="3387875"/>
            <a:ext cx="9143997" cy="1755625"/>
          </a:xfrm>
          <a:prstGeom prst="rect">
            <a:avLst/>
          </a:prstGeom>
          <a:noFill/>
          <a:ln>
            <a:noFill/>
          </a:ln>
        </p:spPr>
      </p:pic>
      <p:pic>
        <p:nvPicPr>
          <p:cNvPr id="51" name="Google Shape;51;p8"/>
          <p:cNvPicPr preferRelativeResize="0"/>
          <p:nvPr/>
        </p:nvPicPr>
        <p:blipFill>
          <a:blip r:embed="rId5">
            <a:alphaModFix/>
          </a:blip>
          <a:stretch>
            <a:fillRect/>
          </a:stretch>
        </p:blipFill>
        <p:spPr>
          <a:xfrm>
            <a:off x="5609675" y="0"/>
            <a:ext cx="3257224" cy="2280674"/>
          </a:xfrm>
          <a:prstGeom prst="rect">
            <a:avLst/>
          </a:prstGeom>
          <a:noFill/>
          <a:ln>
            <a:noFill/>
          </a:ln>
        </p:spPr>
      </p:pic>
      <p:sp>
        <p:nvSpPr>
          <p:cNvPr id="52" name="Google Shape;52;p8"/>
          <p:cNvSpPr txBox="1">
            <a:spLocks noGrp="1"/>
          </p:cNvSpPr>
          <p:nvPr>
            <p:ph type="title"/>
          </p:nvPr>
        </p:nvSpPr>
        <p:spPr>
          <a:xfrm>
            <a:off x="821100" y="779575"/>
            <a:ext cx="5520600" cy="20604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4800"/>
              <a:buNone/>
              <a:defRPr sz="7900"/>
            </a:lvl1pPr>
            <a:lvl2pPr lvl="1">
              <a:spcBef>
                <a:spcPts val="0"/>
              </a:spcBef>
              <a:spcAft>
                <a:spcPts val="0"/>
              </a:spcAft>
              <a:buSzPts val="4800"/>
              <a:buNone/>
              <a:defRPr sz="4800"/>
            </a:lvl2pPr>
            <a:lvl3pPr lvl="2">
              <a:spcBef>
                <a:spcPts val="0"/>
              </a:spcBef>
              <a:spcAft>
                <a:spcPts val="0"/>
              </a:spcAft>
              <a:buSzPts val="4800"/>
              <a:buNone/>
              <a:defRPr sz="4800"/>
            </a:lvl3pPr>
            <a:lvl4pPr lvl="3">
              <a:spcBef>
                <a:spcPts val="0"/>
              </a:spcBef>
              <a:spcAft>
                <a:spcPts val="0"/>
              </a:spcAft>
              <a:buSzPts val="4800"/>
              <a:buNone/>
              <a:defRPr sz="4800"/>
            </a:lvl4pPr>
            <a:lvl5pPr lvl="4">
              <a:spcBef>
                <a:spcPts val="0"/>
              </a:spcBef>
              <a:spcAft>
                <a:spcPts val="0"/>
              </a:spcAft>
              <a:buSzPts val="4800"/>
              <a:buNone/>
              <a:defRPr sz="4800"/>
            </a:lvl5pPr>
            <a:lvl6pPr lvl="5">
              <a:spcBef>
                <a:spcPts val="0"/>
              </a:spcBef>
              <a:spcAft>
                <a:spcPts val="0"/>
              </a:spcAft>
              <a:buSzPts val="4800"/>
              <a:buNone/>
              <a:defRPr sz="4800"/>
            </a:lvl6pPr>
            <a:lvl7pPr lvl="6">
              <a:spcBef>
                <a:spcPts val="0"/>
              </a:spcBef>
              <a:spcAft>
                <a:spcPts val="0"/>
              </a:spcAft>
              <a:buSzPts val="4800"/>
              <a:buNone/>
              <a:defRPr sz="4800"/>
            </a:lvl7pPr>
            <a:lvl8pPr lvl="7">
              <a:spcBef>
                <a:spcPts val="0"/>
              </a:spcBef>
              <a:spcAft>
                <a:spcPts val="0"/>
              </a:spcAft>
              <a:buSzPts val="4800"/>
              <a:buNone/>
              <a:defRPr sz="4800"/>
            </a:lvl8pPr>
            <a:lvl9pPr lvl="8">
              <a:spcBef>
                <a:spcPts val="0"/>
              </a:spcBef>
              <a:spcAft>
                <a:spcPts val="0"/>
              </a:spcAft>
              <a:buSzPts val="4800"/>
              <a:buNone/>
              <a:defRPr sz="4800"/>
            </a:lvl9pPr>
          </a:lstStyle>
          <a:p>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Section title and description">
  <p:cSld name="SECTION_TITLE_AND_DESCRIPTION">
    <p:spTree>
      <p:nvGrpSpPr>
        <p:cNvPr id="1" name="Shape 53"/>
        <p:cNvGrpSpPr/>
        <p:nvPr/>
      </p:nvGrpSpPr>
      <p:grpSpPr>
        <a:xfrm>
          <a:off x="0" y="0"/>
          <a:ext cx="0" cy="0"/>
          <a:chOff x="0" y="0"/>
          <a:chExt cx="0" cy="0"/>
        </a:xfrm>
      </p:grpSpPr>
      <p:pic>
        <p:nvPicPr>
          <p:cNvPr id="54" name="Google Shape;54;p9"/>
          <p:cNvPicPr preferRelativeResize="0"/>
          <p:nvPr/>
        </p:nvPicPr>
        <p:blipFill rotWithShape="1">
          <a:blip r:embed="rId2">
            <a:alphaModFix/>
          </a:blip>
          <a:srcRect l="36098" t="24685" b="20916"/>
          <a:stretch/>
        </p:blipFill>
        <p:spPr>
          <a:xfrm rot="10800000">
            <a:off x="0" y="0"/>
            <a:ext cx="9144000" cy="5143501"/>
          </a:xfrm>
          <a:prstGeom prst="rect">
            <a:avLst/>
          </a:prstGeom>
          <a:noFill/>
          <a:ln>
            <a:noFill/>
          </a:ln>
        </p:spPr>
      </p:pic>
      <p:pic>
        <p:nvPicPr>
          <p:cNvPr id="55" name="Google Shape;55;p9"/>
          <p:cNvPicPr preferRelativeResize="0"/>
          <p:nvPr/>
        </p:nvPicPr>
        <p:blipFill rotWithShape="1">
          <a:blip r:embed="rId3">
            <a:alphaModFix/>
          </a:blip>
          <a:srcRect l="-4405" t="2400"/>
          <a:stretch/>
        </p:blipFill>
        <p:spPr>
          <a:xfrm flipH="1">
            <a:off x="-575099" y="4212250"/>
            <a:ext cx="2030549" cy="792650"/>
          </a:xfrm>
          <a:prstGeom prst="rect">
            <a:avLst/>
          </a:prstGeom>
          <a:noFill/>
          <a:ln>
            <a:noFill/>
          </a:ln>
        </p:spPr>
      </p:pic>
      <p:sp>
        <p:nvSpPr>
          <p:cNvPr id="56" name="Google Shape;56;p9"/>
          <p:cNvSpPr txBox="1">
            <a:spLocks noGrp="1"/>
          </p:cNvSpPr>
          <p:nvPr>
            <p:ph type="title"/>
          </p:nvPr>
        </p:nvSpPr>
        <p:spPr>
          <a:xfrm>
            <a:off x="720000" y="880125"/>
            <a:ext cx="3298500" cy="2095200"/>
          </a:xfrm>
          <a:prstGeom prst="rect">
            <a:avLst/>
          </a:prstGeom>
        </p:spPr>
        <p:txBody>
          <a:bodyPr spcFirstLastPara="1" wrap="square" lIns="91425" tIns="91425" rIns="91425" bIns="91425" anchor="b" anchorCtr="0">
            <a:noAutofit/>
          </a:bodyPr>
          <a:lstStyle>
            <a:lvl1pPr lvl="0" algn="l" rtl="0">
              <a:lnSpc>
                <a:spcPct val="80000"/>
              </a:lnSpc>
              <a:spcBef>
                <a:spcPts val="0"/>
              </a:spcBef>
              <a:spcAft>
                <a:spcPts val="0"/>
              </a:spcAft>
              <a:buSzPts val="3500"/>
              <a:buNone/>
              <a:defRPr sz="4000"/>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57" name="Google Shape;57;p9"/>
          <p:cNvSpPr txBox="1">
            <a:spLocks noGrp="1"/>
          </p:cNvSpPr>
          <p:nvPr>
            <p:ph type="subTitle" idx="1"/>
          </p:nvPr>
        </p:nvSpPr>
        <p:spPr>
          <a:xfrm>
            <a:off x="720000" y="2975400"/>
            <a:ext cx="3298500" cy="1238400"/>
          </a:xfrm>
          <a:prstGeom prst="rect">
            <a:avLst/>
          </a:prstGeom>
        </p:spPr>
        <p:txBody>
          <a:bodyPr spcFirstLastPara="1" wrap="square" lIns="91425" tIns="91425" rIns="91425" bIns="91425" anchor="t" anchorCtr="0">
            <a:noAutofit/>
          </a:bodyPr>
          <a:lstStyle>
            <a:lvl1pPr lvl="0" algn="l"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aption">
  <p:cSld name="CAPTION_ONLY">
    <p:spTree>
      <p:nvGrpSpPr>
        <p:cNvPr id="1" name="Shape 58"/>
        <p:cNvGrpSpPr/>
        <p:nvPr/>
      </p:nvGrpSpPr>
      <p:grpSpPr>
        <a:xfrm>
          <a:off x="0" y="0"/>
          <a:ext cx="0" cy="0"/>
          <a:chOff x="0" y="0"/>
          <a:chExt cx="0" cy="0"/>
        </a:xfrm>
      </p:grpSpPr>
      <p:sp>
        <p:nvSpPr>
          <p:cNvPr id="59" name="Google Shape;59;p10"/>
          <p:cNvSpPr txBox="1">
            <a:spLocks noGrp="1"/>
          </p:cNvSpPr>
          <p:nvPr>
            <p:ph type="title"/>
          </p:nvPr>
        </p:nvSpPr>
        <p:spPr>
          <a:xfrm>
            <a:off x="720000" y="1072900"/>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sz="3700">
                <a:solidFill>
                  <a:schemeClr val="dk2"/>
                </a:solidFill>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pic>
        <p:nvPicPr>
          <p:cNvPr id="60" name="Google Shape;60;p10"/>
          <p:cNvPicPr preferRelativeResize="0"/>
          <p:nvPr/>
        </p:nvPicPr>
        <p:blipFill>
          <a:blip r:embed="rId2">
            <a:alphaModFix amt="63000"/>
          </a:blip>
          <a:stretch>
            <a:fillRect/>
          </a:stretch>
        </p:blipFill>
        <p:spPr>
          <a:xfrm>
            <a:off x="7218225" y="289275"/>
            <a:ext cx="2084125" cy="805275"/>
          </a:xfrm>
          <a:prstGeom prst="rect">
            <a:avLst/>
          </a:prstGeom>
          <a:noFill/>
          <a:ln>
            <a:noFill/>
          </a:ln>
        </p:spPr>
      </p:pic>
      <p:pic>
        <p:nvPicPr>
          <p:cNvPr id="61" name="Google Shape;61;p10"/>
          <p:cNvPicPr preferRelativeResize="0"/>
          <p:nvPr/>
        </p:nvPicPr>
        <p:blipFill rotWithShape="1">
          <a:blip r:embed="rId3">
            <a:alphaModFix/>
          </a:blip>
          <a:srcRect t="14507" r="4479" b="25518"/>
          <a:stretch/>
        </p:blipFill>
        <p:spPr>
          <a:xfrm flipH="1">
            <a:off x="1" y="0"/>
            <a:ext cx="2789799" cy="1226425"/>
          </a:xfrm>
          <a:prstGeom prst="rect">
            <a:avLst/>
          </a:prstGeom>
          <a:noFill/>
          <a:ln>
            <a:noFill/>
          </a:ln>
        </p:spPr>
      </p:pic>
      <p:pic>
        <p:nvPicPr>
          <p:cNvPr id="62" name="Google Shape;62;p10"/>
          <p:cNvPicPr preferRelativeResize="0"/>
          <p:nvPr/>
        </p:nvPicPr>
        <p:blipFill>
          <a:blip r:embed="rId4">
            <a:alphaModFix/>
          </a:blip>
          <a:stretch>
            <a:fillRect/>
          </a:stretch>
        </p:blipFill>
        <p:spPr>
          <a:xfrm>
            <a:off x="6884200" y="184912"/>
            <a:ext cx="1285375" cy="709175"/>
          </a:xfrm>
          <a:prstGeom prst="rect">
            <a:avLst/>
          </a:prstGeom>
          <a:noFill/>
          <a:ln>
            <a:noFill/>
          </a:ln>
        </p:spPr>
      </p:pic>
      <p:pic>
        <p:nvPicPr>
          <p:cNvPr id="63" name="Google Shape;63;p10"/>
          <p:cNvPicPr preferRelativeResize="0"/>
          <p:nvPr/>
        </p:nvPicPr>
        <p:blipFill rotWithShape="1">
          <a:blip r:embed="rId2">
            <a:alphaModFix amt="78000"/>
          </a:blip>
          <a:srcRect/>
          <a:stretch/>
        </p:blipFill>
        <p:spPr>
          <a:xfrm flipH="1">
            <a:off x="4044250" y="630895"/>
            <a:ext cx="946775" cy="365800"/>
          </a:xfrm>
          <a:prstGeom prst="rect">
            <a:avLst/>
          </a:prstGeom>
          <a:noFill/>
          <a:ln>
            <a:noFill/>
          </a:ln>
        </p:spPr>
      </p:pic>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Big number">
  <p:cSld name="BIG_NUMBER">
    <p:spTree>
      <p:nvGrpSpPr>
        <p:cNvPr id="1" name="Shape 64"/>
        <p:cNvGrpSpPr/>
        <p:nvPr/>
      </p:nvGrpSpPr>
      <p:grpSpPr>
        <a:xfrm>
          <a:off x="0" y="0"/>
          <a:ext cx="0" cy="0"/>
          <a:chOff x="0" y="0"/>
          <a:chExt cx="0" cy="0"/>
        </a:xfrm>
      </p:grpSpPr>
      <p:pic>
        <p:nvPicPr>
          <p:cNvPr id="65" name="Google Shape;65;p11"/>
          <p:cNvPicPr preferRelativeResize="0"/>
          <p:nvPr/>
        </p:nvPicPr>
        <p:blipFill rotWithShape="1">
          <a:blip r:embed="rId2">
            <a:alphaModFix/>
          </a:blip>
          <a:srcRect l="7097" b="20917"/>
          <a:stretch/>
        </p:blipFill>
        <p:spPr>
          <a:xfrm>
            <a:off x="0" y="0"/>
            <a:ext cx="9144000" cy="5143501"/>
          </a:xfrm>
          <a:prstGeom prst="rect">
            <a:avLst/>
          </a:prstGeom>
          <a:noFill/>
          <a:ln>
            <a:noFill/>
          </a:ln>
        </p:spPr>
      </p:pic>
      <p:pic>
        <p:nvPicPr>
          <p:cNvPr id="66" name="Google Shape;66;p11"/>
          <p:cNvPicPr preferRelativeResize="0"/>
          <p:nvPr/>
        </p:nvPicPr>
        <p:blipFill rotWithShape="1">
          <a:blip r:embed="rId3">
            <a:alphaModFix/>
          </a:blip>
          <a:srcRect r="3753"/>
          <a:stretch/>
        </p:blipFill>
        <p:spPr>
          <a:xfrm>
            <a:off x="404975" y="712025"/>
            <a:ext cx="8739026" cy="3533100"/>
          </a:xfrm>
          <a:prstGeom prst="rect">
            <a:avLst/>
          </a:prstGeom>
          <a:noFill/>
          <a:ln>
            <a:noFill/>
          </a:ln>
        </p:spPr>
      </p:pic>
      <p:pic>
        <p:nvPicPr>
          <p:cNvPr id="67" name="Google Shape;67;p11"/>
          <p:cNvPicPr preferRelativeResize="0"/>
          <p:nvPr/>
        </p:nvPicPr>
        <p:blipFill rotWithShape="1">
          <a:blip r:embed="rId4">
            <a:alphaModFix/>
          </a:blip>
          <a:srcRect l="-3993" r="14251" b="-6655"/>
          <a:stretch/>
        </p:blipFill>
        <p:spPr>
          <a:xfrm flipH="1">
            <a:off x="0" y="-260025"/>
            <a:ext cx="4369500" cy="3636100"/>
          </a:xfrm>
          <a:prstGeom prst="rect">
            <a:avLst/>
          </a:prstGeom>
          <a:noFill/>
          <a:ln>
            <a:noFill/>
          </a:ln>
        </p:spPr>
      </p:pic>
      <p:pic>
        <p:nvPicPr>
          <p:cNvPr id="68" name="Google Shape;68;p11"/>
          <p:cNvPicPr preferRelativeResize="0"/>
          <p:nvPr/>
        </p:nvPicPr>
        <p:blipFill rotWithShape="1">
          <a:blip r:embed="rId3">
            <a:alphaModFix/>
          </a:blip>
          <a:srcRect r="3753"/>
          <a:stretch/>
        </p:blipFill>
        <p:spPr>
          <a:xfrm>
            <a:off x="5682276" y="3793575"/>
            <a:ext cx="2953374" cy="1194025"/>
          </a:xfrm>
          <a:prstGeom prst="rect">
            <a:avLst/>
          </a:prstGeom>
          <a:noFill/>
          <a:ln>
            <a:noFill/>
          </a:ln>
        </p:spPr>
      </p:pic>
      <p:sp>
        <p:nvSpPr>
          <p:cNvPr id="69" name="Google Shape;69;p11"/>
          <p:cNvSpPr txBox="1">
            <a:spLocks noGrp="1"/>
          </p:cNvSpPr>
          <p:nvPr>
            <p:ph type="title" hasCustomPrompt="1"/>
          </p:nvPr>
        </p:nvSpPr>
        <p:spPr>
          <a:xfrm>
            <a:off x="1284000" y="1925500"/>
            <a:ext cx="6576000" cy="978300"/>
          </a:xfrm>
          <a:prstGeom prst="rect">
            <a:avLst/>
          </a:prstGeom>
        </p:spPr>
        <p:txBody>
          <a:bodyPr spcFirstLastPara="1" wrap="square" lIns="91425" tIns="91425" rIns="91425" bIns="91425" anchor="ctr" anchorCtr="0">
            <a:noAutofit/>
          </a:bodyPr>
          <a:lstStyle>
            <a:lvl1pPr lvl="0" algn="ctr">
              <a:lnSpc>
                <a:spcPct val="80000"/>
              </a:lnSpc>
              <a:spcBef>
                <a:spcPts val="0"/>
              </a:spcBef>
              <a:spcAft>
                <a:spcPts val="0"/>
              </a:spcAft>
              <a:buSzPts val="9600"/>
              <a:buNone/>
              <a:defRPr sz="7200"/>
            </a:lvl1pPr>
            <a:lvl2pPr lvl="1" algn="ctr">
              <a:spcBef>
                <a:spcPts val="0"/>
              </a:spcBef>
              <a:spcAft>
                <a:spcPts val="0"/>
              </a:spcAft>
              <a:buSzPts val="9600"/>
              <a:buNone/>
              <a:defRPr sz="9600"/>
            </a:lvl2pPr>
            <a:lvl3pPr lvl="2" algn="ctr">
              <a:spcBef>
                <a:spcPts val="0"/>
              </a:spcBef>
              <a:spcAft>
                <a:spcPts val="0"/>
              </a:spcAft>
              <a:buSzPts val="9600"/>
              <a:buNone/>
              <a:defRPr sz="9600"/>
            </a:lvl3pPr>
            <a:lvl4pPr lvl="3" algn="ctr">
              <a:spcBef>
                <a:spcPts val="0"/>
              </a:spcBef>
              <a:spcAft>
                <a:spcPts val="0"/>
              </a:spcAft>
              <a:buSzPts val="9600"/>
              <a:buNone/>
              <a:defRPr sz="9600"/>
            </a:lvl4pPr>
            <a:lvl5pPr lvl="4" algn="ctr">
              <a:spcBef>
                <a:spcPts val="0"/>
              </a:spcBef>
              <a:spcAft>
                <a:spcPts val="0"/>
              </a:spcAft>
              <a:buSzPts val="9600"/>
              <a:buNone/>
              <a:defRPr sz="9600"/>
            </a:lvl5pPr>
            <a:lvl6pPr lvl="5" algn="ctr">
              <a:spcBef>
                <a:spcPts val="0"/>
              </a:spcBef>
              <a:spcAft>
                <a:spcPts val="0"/>
              </a:spcAft>
              <a:buSzPts val="9600"/>
              <a:buNone/>
              <a:defRPr sz="9600"/>
            </a:lvl6pPr>
            <a:lvl7pPr lvl="6" algn="ctr">
              <a:spcBef>
                <a:spcPts val="0"/>
              </a:spcBef>
              <a:spcAft>
                <a:spcPts val="0"/>
              </a:spcAft>
              <a:buSzPts val="9600"/>
              <a:buNone/>
              <a:defRPr sz="9600"/>
            </a:lvl7pPr>
            <a:lvl8pPr lvl="7" algn="ctr">
              <a:spcBef>
                <a:spcPts val="0"/>
              </a:spcBef>
              <a:spcAft>
                <a:spcPts val="0"/>
              </a:spcAft>
              <a:buSzPts val="9600"/>
              <a:buNone/>
              <a:defRPr sz="9600"/>
            </a:lvl8pPr>
            <a:lvl9pPr lvl="8" algn="ctr">
              <a:spcBef>
                <a:spcPts val="0"/>
              </a:spcBef>
              <a:spcAft>
                <a:spcPts val="0"/>
              </a:spcAft>
              <a:buSzPts val="9600"/>
              <a:buNone/>
              <a:defRPr sz="9600"/>
            </a:lvl9pPr>
          </a:lstStyle>
          <a:p>
            <a:r>
              <a:t>xx%</a:t>
            </a:r>
          </a:p>
        </p:txBody>
      </p:sp>
      <p:sp>
        <p:nvSpPr>
          <p:cNvPr id="70" name="Google Shape;70;p11"/>
          <p:cNvSpPr txBox="1">
            <a:spLocks noGrp="1"/>
          </p:cNvSpPr>
          <p:nvPr>
            <p:ph type="subTitle" idx="1"/>
          </p:nvPr>
        </p:nvSpPr>
        <p:spPr>
          <a:xfrm>
            <a:off x="1284000" y="2801875"/>
            <a:ext cx="6576000" cy="497100"/>
          </a:xfrm>
          <a:prstGeom prst="rect">
            <a:avLst/>
          </a:prstGeom>
        </p:spPr>
        <p:txBody>
          <a:bodyPr spcFirstLastPara="1" wrap="square" lIns="91425" tIns="91425" rIns="91425" bIns="91425" anchor="t" anchorCtr="0">
            <a:noAutofit/>
          </a:bodyPr>
          <a:lstStyle>
            <a:lvl1pPr lvl="0" algn="ctr" rtl="0">
              <a:lnSpc>
                <a:spcPct val="100000"/>
              </a:lnSpc>
              <a:spcBef>
                <a:spcPts val="0"/>
              </a:spcBef>
              <a:spcAft>
                <a:spcPts val="0"/>
              </a:spcAft>
              <a:buSzPts val="1600"/>
              <a:buNone/>
              <a:defRPr sz="1900"/>
            </a:lvl1pPr>
            <a:lvl2pPr lvl="1" algn="ctr" rtl="0">
              <a:lnSpc>
                <a:spcPct val="100000"/>
              </a:lnSpc>
              <a:spcBef>
                <a:spcPts val="0"/>
              </a:spcBef>
              <a:spcAft>
                <a:spcPts val="0"/>
              </a:spcAft>
              <a:buSzPts val="1600"/>
              <a:buNone/>
              <a:defRPr sz="1600"/>
            </a:lvl2pPr>
            <a:lvl3pPr lvl="2" algn="ctr" rtl="0">
              <a:lnSpc>
                <a:spcPct val="100000"/>
              </a:lnSpc>
              <a:spcBef>
                <a:spcPts val="1600"/>
              </a:spcBef>
              <a:spcAft>
                <a:spcPts val="0"/>
              </a:spcAft>
              <a:buSzPts val="1600"/>
              <a:buNone/>
              <a:defRPr sz="1600"/>
            </a:lvl3pPr>
            <a:lvl4pPr lvl="3" algn="ctr" rtl="0">
              <a:lnSpc>
                <a:spcPct val="100000"/>
              </a:lnSpc>
              <a:spcBef>
                <a:spcPts val="1600"/>
              </a:spcBef>
              <a:spcAft>
                <a:spcPts val="0"/>
              </a:spcAft>
              <a:buSzPts val="1600"/>
              <a:buNone/>
              <a:defRPr sz="1600"/>
            </a:lvl4pPr>
            <a:lvl5pPr lvl="4" algn="ctr" rtl="0">
              <a:lnSpc>
                <a:spcPct val="100000"/>
              </a:lnSpc>
              <a:spcBef>
                <a:spcPts val="1600"/>
              </a:spcBef>
              <a:spcAft>
                <a:spcPts val="0"/>
              </a:spcAft>
              <a:buSzPts val="1600"/>
              <a:buNone/>
              <a:defRPr sz="1600"/>
            </a:lvl5pPr>
            <a:lvl6pPr lvl="5" algn="ctr" rtl="0">
              <a:lnSpc>
                <a:spcPct val="100000"/>
              </a:lnSpc>
              <a:spcBef>
                <a:spcPts val="1600"/>
              </a:spcBef>
              <a:spcAft>
                <a:spcPts val="0"/>
              </a:spcAft>
              <a:buSzPts val="1600"/>
              <a:buNone/>
              <a:defRPr sz="1600"/>
            </a:lvl6pPr>
            <a:lvl7pPr lvl="6" algn="ctr" rtl="0">
              <a:lnSpc>
                <a:spcPct val="100000"/>
              </a:lnSpc>
              <a:spcBef>
                <a:spcPts val="1600"/>
              </a:spcBef>
              <a:spcAft>
                <a:spcPts val="0"/>
              </a:spcAft>
              <a:buSzPts val="1600"/>
              <a:buNone/>
              <a:defRPr sz="1600"/>
            </a:lvl7pPr>
            <a:lvl8pPr lvl="7" algn="ctr" rtl="0">
              <a:lnSpc>
                <a:spcPct val="100000"/>
              </a:lnSpc>
              <a:spcBef>
                <a:spcPts val="1600"/>
              </a:spcBef>
              <a:spcAft>
                <a:spcPts val="0"/>
              </a:spcAft>
              <a:buSzPts val="1600"/>
              <a:buNone/>
              <a:defRPr sz="1600"/>
            </a:lvl8pPr>
            <a:lvl9pPr lvl="8" algn="ctr" rtl="0">
              <a:lnSpc>
                <a:spcPct val="100000"/>
              </a:lnSpc>
              <a:spcBef>
                <a:spcPts val="1600"/>
              </a:spcBef>
              <a:spcAft>
                <a:spcPts val="1600"/>
              </a:spcAft>
              <a:buSzPts val="1600"/>
              <a:buNone/>
              <a:defRPr sz="1600"/>
            </a:lvl9pPr>
          </a:lstStyle>
          <a:p>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Section header 1">
  <p:cSld name="SECTION_HEADER_1">
    <p:spTree>
      <p:nvGrpSpPr>
        <p:cNvPr id="1" name="Shape 101"/>
        <p:cNvGrpSpPr/>
        <p:nvPr/>
      </p:nvGrpSpPr>
      <p:grpSpPr>
        <a:xfrm>
          <a:off x="0" y="0"/>
          <a:ext cx="0" cy="0"/>
          <a:chOff x="0" y="0"/>
          <a:chExt cx="0" cy="0"/>
        </a:xfrm>
      </p:grpSpPr>
      <p:pic>
        <p:nvPicPr>
          <p:cNvPr id="102" name="Google Shape;102;p16"/>
          <p:cNvPicPr preferRelativeResize="0"/>
          <p:nvPr/>
        </p:nvPicPr>
        <p:blipFill rotWithShape="1">
          <a:blip r:embed="rId2">
            <a:alphaModFix/>
          </a:blip>
          <a:srcRect l="7097" b="41235"/>
          <a:stretch/>
        </p:blipFill>
        <p:spPr>
          <a:xfrm rot="10800000">
            <a:off x="0" y="16600"/>
            <a:ext cx="8923326" cy="3729750"/>
          </a:xfrm>
          <a:prstGeom prst="rect">
            <a:avLst/>
          </a:prstGeom>
          <a:noFill/>
          <a:ln>
            <a:noFill/>
          </a:ln>
        </p:spPr>
      </p:pic>
      <p:grpSp>
        <p:nvGrpSpPr>
          <p:cNvPr id="103" name="Google Shape;103;p16"/>
          <p:cNvGrpSpPr/>
          <p:nvPr/>
        </p:nvGrpSpPr>
        <p:grpSpPr>
          <a:xfrm>
            <a:off x="0" y="3536219"/>
            <a:ext cx="9144048" cy="1607386"/>
            <a:chOff x="0" y="3365025"/>
            <a:chExt cx="9435609" cy="1778476"/>
          </a:xfrm>
        </p:grpSpPr>
        <p:pic>
          <p:nvPicPr>
            <p:cNvPr id="104" name="Google Shape;104;p16"/>
            <p:cNvPicPr preferRelativeResize="0"/>
            <p:nvPr/>
          </p:nvPicPr>
          <p:blipFill rotWithShape="1">
            <a:blip r:embed="rId3">
              <a:alphaModFix/>
            </a:blip>
            <a:srcRect l="11612" r="7800" b="58962"/>
            <a:stretch/>
          </p:blipFill>
          <p:spPr>
            <a:xfrm>
              <a:off x="0" y="3365025"/>
              <a:ext cx="4757451" cy="1778476"/>
            </a:xfrm>
            <a:prstGeom prst="rect">
              <a:avLst/>
            </a:prstGeom>
            <a:noFill/>
            <a:ln>
              <a:noFill/>
            </a:ln>
          </p:spPr>
        </p:pic>
        <p:pic>
          <p:nvPicPr>
            <p:cNvPr id="105" name="Google Shape;105;p16"/>
            <p:cNvPicPr preferRelativeResize="0"/>
            <p:nvPr/>
          </p:nvPicPr>
          <p:blipFill rotWithShape="1">
            <a:blip r:embed="rId3">
              <a:alphaModFix/>
            </a:blip>
            <a:srcRect l="11612" r="7800" b="58962"/>
            <a:stretch/>
          </p:blipFill>
          <p:spPr>
            <a:xfrm flipH="1">
              <a:off x="4678158" y="3365025"/>
              <a:ext cx="4757451" cy="1778476"/>
            </a:xfrm>
            <a:prstGeom prst="rect">
              <a:avLst/>
            </a:prstGeom>
            <a:noFill/>
            <a:ln>
              <a:noFill/>
            </a:ln>
          </p:spPr>
        </p:pic>
      </p:grpSp>
      <p:sp>
        <p:nvSpPr>
          <p:cNvPr id="106" name="Google Shape;106;p16"/>
          <p:cNvSpPr txBox="1">
            <a:spLocks noGrp="1"/>
          </p:cNvSpPr>
          <p:nvPr>
            <p:ph type="title"/>
          </p:nvPr>
        </p:nvSpPr>
        <p:spPr>
          <a:xfrm>
            <a:off x="1862250" y="2250500"/>
            <a:ext cx="5419500" cy="841800"/>
          </a:xfrm>
          <a:prstGeom prst="rect">
            <a:avLst/>
          </a:prstGeom>
        </p:spPr>
        <p:txBody>
          <a:bodyPr spcFirstLastPara="1" wrap="square" lIns="91425" tIns="91425" rIns="91425" bIns="91425" anchor="ctr" anchorCtr="0">
            <a:noAutofit/>
          </a:bodyPr>
          <a:lstStyle>
            <a:lvl1pPr lvl="0" rtl="0">
              <a:spcBef>
                <a:spcPts val="0"/>
              </a:spcBef>
              <a:spcAft>
                <a:spcPts val="0"/>
              </a:spcAft>
              <a:buSzPts val="3600"/>
              <a:buNone/>
              <a:defRPr sz="5000">
                <a:solidFill>
                  <a:schemeClr val="dk2"/>
                </a:solidFill>
              </a:defRPr>
            </a:lvl1pPr>
            <a:lvl2pPr lvl="1" algn="ctr" rtl="0">
              <a:spcBef>
                <a:spcPts val="0"/>
              </a:spcBef>
              <a:spcAft>
                <a:spcPts val="0"/>
              </a:spcAft>
              <a:buSzPts val="3600"/>
              <a:buNone/>
              <a:defRPr sz="3600"/>
            </a:lvl2pPr>
            <a:lvl3pPr lvl="2" algn="ctr" rtl="0">
              <a:spcBef>
                <a:spcPts val="0"/>
              </a:spcBef>
              <a:spcAft>
                <a:spcPts val="0"/>
              </a:spcAft>
              <a:buSzPts val="3600"/>
              <a:buNone/>
              <a:defRPr sz="3600"/>
            </a:lvl3pPr>
            <a:lvl4pPr lvl="3" algn="ctr" rtl="0">
              <a:spcBef>
                <a:spcPts val="0"/>
              </a:spcBef>
              <a:spcAft>
                <a:spcPts val="0"/>
              </a:spcAft>
              <a:buSzPts val="3600"/>
              <a:buNone/>
              <a:defRPr sz="3600"/>
            </a:lvl4pPr>
            <a:lvl5pPr lvl="4" algn="ctr" rtl="0">
              <a:spcBef>
                <a:spcPts val="0"/>
              </a:spcBef>
              <a:spcAft>
                <a:spcPts val="0"/>
              </a:spcAft>
              <a:buSzPts val="3600"/>
              <a:buNone/>
              <a:defRPr sz="3600"/>
            </a:lvl5pPr>
            <a:lvl6pPr lvl="5" algn="ctr" rtl="0">
              <a:spcBef>
                <a:spcPts val="0"/>
              </a:spcBef>
              <a:spcAft>
                <a:spcPts val="0"/>
              </a:spcAft>
              <a:buSzPts val="3600"/>
              <a:buNone/>
              <a:defRPr sz="3600"/>
            </a:lvl6pPr>
            <a:lvl7pPr lvl="6" algn="ctr" rtl="0">
              <a:spcBef>
                <a:spcPts val="0"/>
              </a:spcBef>
              <a:spcAft>
                <a:spcPts val="0"/>
              </a:spcAft>
              <a:buSzPts val="3600"/>
              <a:buNone/>
              <a:defRPr sz="3600"/>
            </a:lvl7pPr>
            <a:lvl8pPr lvl="7" algn="ctr" rtl="0">
              <a:spcBef>
                <a:spcPts val="0"/>
              </a:spcBef>
              <a:spcAft>
                <a:spcPts val="0"/>
              </a:spcAft>
              <a:buSzPts val="3600"/>
              <a:buNone/>
              <a:defRPr sz="3600"/>
            </a:lvl8pPr>
            <a:lvl9pPr lvl="8" algn="ctr" rtl="0">
              <a:spcBef>
                <a:spcPts val="0"/>
              </a:spcBef>
              <a:spcAft>
                <a:spcPts val="0"/>
              </a:spcAft>
              <a:buSzPts val="3600"/>
              <a:buNone/>
              <a:defRPr sz="3600"/>
            </a:lvl9pPr>
          </a:lstStyle>
          <a:p>
            <a:endParaRPr/>
          </a:p>
        </p:txBody>
      </p:sp>
      <p:sp>
        <p:nvSpPr>
          <p:cNvPr id="107" name="Google Shape;107;p16"/>
          <p:cNvSpPr txBox="1">
            <a:spLocks noGrp="1"/>
          </p:cNvSpPr>
          <p:nvPr>
            <p:ph type="title" idx="2" hasCustomPrompt="1"/>
          </p:nvPr>
        </p:nvSpPr>
        <p:spPr>
          <a:xfrm>
            <a:off x="2433925" y="1132675"/>
            <a:ext cx="1407300" cy="841800"/>
          </a:xfrm>
          <a:prstGeom prst="rect">
            <a:avLst/>
          </a:prstGeom>
        </p:spPr>
        <p:txBody>
          <a:bodyPr spcFirstLastPara="1" wrap="square" lIns="91425" tIns="91425" rIns="91425" bIns="91425" anchor="b" anchorCtr="0">
            <a:noAutofit/>
          </a:bodyPr>
          <a:lstStyle>
            <a:lvl1pPr lvl="0" rtl="0">
              <a:spcBef>
                <a:spcPts val="0"/>
              </a:spcBef>
              <a:spcAft>
                <a:spcPts val="0"/>
              </a:spcAft>
              <a:buSzPts val="6000"/>
              <a:buNone/>
              <a:defRPr sz="6000">
                <a:solidFill>
                  <a:schemeClr val="lt1"/>
                </a:solidFill>
              </a:defRPr>
            </a:lvl1pPr>
            <a:lvl2pPr lvl="1" algn="ctr" rtl="0">
              <a:spcBef>
                <a:spcPts val="0"/>
              </a:spcBef>
              <a:spcAft>
                <a:spcPts val="0"/>
              </a:spcAft>
              <a:buSzPts val="6000"/>
              <a:buNone/>
              <a:defRPr sz="6000"/>
            </a:lvl2pPr>
            <a:lvl3pPr lvl="2" algn="ctr" rtl="0">
              <a:spcBef>
                <a:spcPts val="0"/>
              </a:spcBef>
              <a:spcAft>
                <a:spcPts val="0"/>
              </a:spcAft>
              <a:buSzPts val="6000"/>
              <a:buNone/>
              <a:defRPr sz="6000"/>
            </a:lvl3pPr>
            <a:lvl4pPr lvl="3" algn="ctr" rtl="0">
              <a:spcBef>
                <a:spcPts val="0"/>
              </a:spcBef>
              <a:spcAft>
                <a:spcPts val="0"/>
              </a:spcAft>
              <a:buSzPts val="6000"/>
              <a:buNone/>
              <a:defRPr sz="6000"/>
            </a:lvl4pPr>
            <a:lvl5pPr lvl="4" algn="ctr" rtl="0">
              <a:spcBef>
                <a:spcPts val="0"/>
              </a:spcBef>
              <a:spcAft>
                <a:spcPts val="0"/>
              </a:spcAft>
              <a:buSzPts val="6000"/>
              <a:buNone/>
              <a:defRPr sz="6000"/>
            </a:lvl5pPr>
            <a:lvl6pPr lvl="5" algn="ctr" rtl="0">
              <a:spcBef>
                <a:spcPts val="0"/>
              </a:spcBef>
              <a:spcAft>
                <a:spcPts val="0"/>
              </a:spcAft>
              <a:buSzPts val="6000"/>
              <a:buNone/>
              <a:defRPr sz="6000"/>
            </a:lvl6pPr>
            <a:lvl7pPr lvl="6" algn="ctr" rtl="0">
              <a:spcBef>
                <a:spcPts val="0"/>
              </a:spcBef>
              <a:spcAft>
                <a:spcPts val="0"/>
              </a:spcAft>
              <a:buSzPts val="6000"/>
              <a:buNone/>
              <a:defRPr sz="6000"/>
            </a:lvl7pPr>
            <a:lvl8pPr lvl="7" algn="ctr" rtl="0">
              <a:spcBef>
                <a:spcPts val="0"/>
              </a:spcBef>
              <a:spcAft>
                <a:spcPts val="0"/>
              </a:spcAft>
              <a:buSzPts val="6000"/>
              <a:buNone/>
              <a:defRPr sz="6000"/>
            </a:lvl8pPr>
            <a:lvl9pPr lvl="8" algn="ctr" rtl="0">
              <a:spcBef>
                <a:spcPts val="0"/>
              </a:spcBef>
              <a:spcAft>
                <a:spcPts val="0"/>
              </a:spcAft>
              <a:buSzPts val="6000"/>
              <a:buNone/>
              <a:defRPr sz="6000"/>
            </a:lvl9pPr>
          </a:lstStyle>
          <a:p>
            <a:r>
              <a:t>xx%</a:t>
            </a:r>
          </a:p>
        </p:txBody>
      </p:sp>
      <p:sp>
        <p:nvSpPr>
          <p:cNvPr id="108" name="Google Shape;108;p16"/>
          <p:cNvSpPr txBox="1">
            <a:spLocks noGrp="1"/>
          </p:cNvSpPr>
          <p:nvPr>
            <p:ph type="subTitle" idx="1"/>
          </p:nvPr>
        </p:nvSpPr>
        <p:spPr>
          <a:xfrm>
            <a:off x="2038200" y="3003225"/>
            <a:ext cx="5067600" cy="425400"/>
          </a:xfrm>
          <a:prstGeom prst="rect">
            <a:avLst/>
          </a:prstGeom>
        </p:spPr>
        <p:txBody>
          <a:bodyPr spcFirstLastPara="1" wrap="square" lIns="91425" tIns="91425" rIns="91425" bIns="91425" anchor="t" anchorCtr="0">
            <a:noAutofit/>
          </a:bodyPr>
          <a:lstStyle>
            <a:lvl1pPr lvl="0" rtl="0">
              <a:lnSpc>
                <a:spcPct val="100000"/>
              </a:lnSpc>
              <a:spcBef>
                <a:spcPts val="0"/>
              </a:spcBef>
              <a:spcAft>
                <a:spcPts val="0"/>
              </a:spcAft>
              <a:buSzPts val="1400"/>
              <a:buNone/>
              <a:defRPr sz="1600"/>
            </a:lvl1pPr>
            <a:lvl2pPr lvl="1" algn="ctr" rtl="0">
              <a:lnSpc>
                <a:spcPct val="100000"/>
              </a:lnSpc>
              <a:spcBef>
                <a:spcPts val="160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Title and text">
  <p:cSld name="CUSTOM_1">
    <p:spTree>
      <p:nvGrpSpPr>
        <p:cNvPr id="1" name="Shape 116"/>
        <p:cNvGrpSpPr/>
        <p:nvPr/>
      </p:nvGrpSpPr>
      <p:grpSpPr>
        <a:xfrm>
          <a:off x="0" y="0"/>
          <a:ext cx="0" cy="0"/>
          <a:chOff x="0" y="0"/>
          <a:chExt cx="0" cy="0"/>
        </a:xfrm>
      </p:grpSpPr>
      <p:grpSp>
        <p:nvGrpSpPr>
          <p:cNvPr id="117" name="Google Shape;117;p18"/>
          <p:cNvGrpSpPr/>
          <p:nvPr/>
        </p:nvGrpSpPr>
        <p:grpSpPr>
          <a:xfrm>
            <a:off x="-214625" y="0"/>
            <a:ext cx="9730125" cy="5163082"/>
            <a:chOff x="-214625" y="0"/>
            <a:chExt cx="9730125" cy="5163082"/>
          </a:xfrm>
        </p:grpSpPr>
        <p:pic>
          <p:nvPicPr>
            <p:cNvPr id="118" name="Google Shape;118;p18"/>
            <p:cNvPicPr preferRelativeResize="0"/>
            <p:nvPr/>
          </p:nvPicPr>
          <p:blipFill rotWithShape="1">
            <a:blip r:embed="rId2">
              <a:alphaModFix/>
            </a:blip>
            <a:srcRect l="7097" b="20917"/>
            <a:stretch/>
          </p:blipFill>
          <p:spPr>
            <a:xfrm>
              <a:off x="0" y="0"/>
              <a:ext cx="9144000" cy="5143501"/>
            </a:xfrm>
            <a:prstGeom prst="rect">
              <a:avLst/>
            </a:prstGeom>
            <a:noFill/>
            <a:ln>
              <a:noFill/>
            </a:ln>
          </p:spPr>
        </p:pic>
        <p:pic>
          <p:nvPicPr>
            <p:cNvPr id="119" name="Google Shape;119;p18"/>
            <p:cNvPicPr preferRelativeResize="0"/>
            <p:nvPr/>
          </p:nvPicPr>
          <p:blipFill rotWithShape="1">
            <a:blip r:embed="rId3">
              <a:alphaModFix/>
            </a:blip>
            <a:srcRect b="32628"/>
            <a:stretch/>
          </p:blipFill>
          <p:spPr>
            <a:xfrm>
              <a:off x="-214625" y="3530632"/>
              <a:ext cx="9730125" cy="1632450"/>
            </a:xfrm>
            <a:prstGeom prst="rect">
              <a:avLst/>
            </a:prstGeom>
            <a:noFill/>
            <a:ln>
              <a:noFill/>
            </a:ln>
          </p:spPr>
        </p:pic>
        <p:pic>
          <p:nvPicPr>
            <p:cNvPr id="120" name="Google Shape;120;p18"/>
            <p:cNvPicPr preferRelativeResize="0"/>
            <p:nvPr/>
          </p:nvPicPr>
          <p:blipFill rotWithShape="1">
            <a:blip r:embed="rId4">
              <a:alphaModFix/>
            </a:blip>
            <a:srcRect l="34335"/>
            <a:stretch/>
          </p:blipFill>
          <p:spPr>
            <a:xfrm>
              <a:off x="252100" y="22475"/>
              <a:ext cx="2957373" cy="1878500"/>
            </a:xfrm>
            <a:prstGeom prst="rect">
              <a:avLst/>
            </a:prstGeom>
            <a:noFill/>
            <a:ln>
              <a:noFill/>
            </a:ln>
          </p:spPr>
        </p:pic>
      </p:grpSp>
      <p:sp>
        <p:nvSpPr>
          <p:cNvPr id="121" name="Google Shape;121;p18"/>
          <p:cNvSpPr txBox="1">
            <a:spLocks noGrp="1"/>
          </p:cNvSpPr>
          <p:nvPr>
            <p:ph type="title"/>
          </p:nvPr>
        </p:nvSpPr>
        <p:spPr>
          <a:xfrm>
            <a:off x="1450650" y="1009700"/>
            <a:ext cx="6242700" cy="14088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3500"/>
              <a:buNone/>
              <a:defRPr sz="11400">
                <a:solidFill>
                  <a:schemeClr val="dk2"/>
                </a:solidFill>
              </a:defRPr>
            </a:lvl1pPr>
            <a:lvl2pPr lvl="1" algn="ctr" rtl="0">
              <a:spcBef>
                <a:spcPts val="0"/>
              </a:spcBef>
              <a:spcAft>
                <a:spcPts val="0"/>
              </a:spcAft>
              <a:buSzPts val="3500"/>
              <a:buNone/>
              <a:defRPr/>
            </a:lvl2pPr>
            <a:lvl3pPr lvl="2" algn="ctr" rtl="0">
              <a:spcBef>
                <a:spcPts val="0"/>
              </a:spcBef>
              <a:spcAft>
                <a:spcPts val="0"/>
              </a:spcAft>
              <a:buSzPts val="3500"/>
              <a:buNone/>
              <a:defRPr/>
            </a:lvl3pPr>
            <a:lvl4pPr lvl="3" algn="ctr" rtl="0">
              <a:spcBef>
                <a:spcPts val="0"/>
              </a:spcBef>
              <a:spcAft>
                <a:spcPts val="0"/>
              </a:spcAft>
              <a:buSzPts val="3500"/>
              <a:buNone/>
              <a:defRPr/>
            </a:lvl4pPr>
            <a:lvl5pPr lvl="4" algn="ctr" rtl="0">
              <a:spcBef>
                <a:spcPts val="0"/>
              </a:spcBef>
              <a:spcAft>
                <a:spcPts val="0"/>
              </a:spcAft>
              <a:buSzPts val="3500"/>
              <a:buNone/>
              <a:defRPr/>
            </a:lvl5pPr>
            <a:lvl6pPr lvl="5" algn="ctr" rtl="0">
              <a:spcBef>
                <a:spcPts val="0"/>
              </a:spcBef>
              <a:spcAft>
                <a:spcPts val="0"/>
              </a:spcAft>
              <a:buSzPts val="3500"/>
              <a:buNone/>
              <a:defRPr/>
            </a:lvl6pPr>
            <a:lvl7pPr lvl="6" algn="ctr" rtl="0">
              <a:spcBef>
                <a:spcPts val="0"/>
              </a:spcBef>
              <a:spcAft>
                <a:spcPts val="0"/>
              </a:spcAft>
              <a:buSzPts val="3500"/>
              <a:buNone/>
              <a:defRPr/>
            </a:lvl7pPr>
            <a:lvl8pPr lvl="7" algn="ctr" rtl="0">
              <a:spcBef>
                <a:spcPts val="0"/>
              </a:spcBef>
              <a:spcAft>
                <a:spcPts val="0"/>
              </a:spcAft>
              <a:buSzPts val="3500"/>
              <a:buNone/>
              <a:defRPr/>
            </a:lvl8pPr>
            <a:lvl9pPr lvl="8" algn="ctr" rtl="0">
              <a:spcBef>
                <a:spcPts val="0"/>
              </a:spcBef>
              <a:spcAft>
                <a:spcPts val="0"/>
              </a:spcAft>
              <a:buSzPts val="3500"/>
              <a:buNone/>
              <a:defRPr/>
            </a:lvl9pPr>
          </a:lstStyle>
          <a:p>
            <a:endParaRPr/>
          </a:p>
        </p:txBody>
      </p:sp>
      <p:sp>
        <p:nvSpPr>
          <p:cNvPr id="122" name="Google Shape;122;p18"/>
          <p:cNvSpPr txBox="1">
            <a:spLocks noGrp="1"/>
          </p:cNvSpPr>
          <p:nvPr>
            <p:ph type="subTitle" idx="1"/>
          </p:nvPr>
        </p:nvSpPr>
        <p:spPr>
          <a:xfrm>
            <a:off x="2158550" y="2239100"/>
            <a:ext cx="4872900" cy="8010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6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Title and four columns">
  <p:cSld name="CUSTOM_5">
    <p:spTree>
      <p:nvGrpSpPr>
        <p:cNvPr id="1" name="Shape 167"/>
        <p:cNvGrpSpPr/>
        <p:nvPr/>
      </p:nvGrpSpPr>
      <p:grpSpPr>
        <a:xfrm>
          <a:off x="0" y="0"/>
          <a:ext cx="0" cy="0"/>
          <a:chOff x="0" y="0"/>
          <a:chExt cx="0" cy="0"/>
        </a:xfrm>
      </p:grpSpPr>
      <p:pic>
        <p:nvPicPr>
          <p:cNvPr id="168" name="Google Shape;168;p25"/>
          <p:cNvPicPr preferRelativeResize="0"/>
          <p:nvPr/>
        </p:nvPicPr>
        <p:blipFill rotWithShape="1">
          <a:blip r:embed="rId2">
            <a:alphaModFix/>
          </a:blip>
          <a:srcRect l="36098" t="24685" b="20916"/>
          <a:stretch/>
        </p:blipFill>
        <p:spPr>
          <a:xfrm>
            <a:off x="0" y="0"/>
            <a:ext cx="9144000" cy="5143501"/>
          </a:xfrm>
          <a:prstGeom prst="rect">
            <a:avLst/>
          </a:prstGeom>
          <a:noFill/>
          <a:ln>
            <a:noFill/>
          </a:ln>
        </p:spPr>
      </p:pic>
      <p:sp>
        <p:nvSpPr>
          <p:cNvPr id="169" name="Google Shape;169;p25"/>
          <p:cNvSpPr txBox="1">
            <a:spLocks noGrp="1"/>
          </p:cNvSpPr>
          <p:nvPr>
            <p:ph type="title"/>
          </p:nvPr>
        </p:nvSpPr>
        <p:spPr>
          <a:xfrm>
            <a:off x="720000" y="445025"/>
            <a:ext cx="7704000" cy="572700"/>
          </a:xfrm>
          <a:prstGeom prst="rect">
            <a:avLst/>
          </a:prstGeom>
        </p:spPr>
        <p:txBody>
          <a:bodyPr spcFirstLastPara="1" wrap="square" lIns="91425" tIns="91425" rIns="91425" bIns="91425" anchor="t" anchorCtr="0">
            <a:noAutofit/>
          </a:bodyPr>
          <a:lstStyle>
            <a:lvl1pPr lvl="0" algn="ctr" rtl="0">
              <a:spcBef>
                <a:spcPts val="0"/>
              </a:spcBef>
              <a:spcAft>
                <a:spcPts val="0"/>
              </a:spcAft>
              <a:buSzPts val="3500"/>
              <a:buNone/>
              <a:defRPr/>
            </a:lvl1pPr>
            <a:lvl2pPr lvl="1" rtl="0">
              <a:spcBef>
                <a:spcPts val="0"/>
              </a:spcBef>
              <a:spcAft>
                <a:spcPts val="0"/>
              </a:spcAft>
              <a:buSzPts val="3500"/>
              <a:buNone/>
              <a:defRPr/>
            </a:lvl2pPr>
            <a:lvl3pPr lvl="2" rtl="0">
              <a:spcBef>
                <a:spcPts val="0"/>
              </a:spcBef>
              <a:spcAft>
                <a:spcPts val="0"/>
              </a:spcAft>
              <a:buSzPts val="3500"/>
              <a:buNone/>
              <a:defRPr/>
            </a:lvl3pPr>
            <a:lvl4pPr lvl="3" rtl="0">
              <a:spcBef>
                <a:spcPts val="0"/>
              </a:spcBef>
              <a:spcAft>
                <a:spcPts val="0"/>
              </a:spcAft>
              <a:buSzPts val="3500"/>
              <a:buNone/>
              <a:defRPr/>
            </a:lvl4pPr>
            <a:lvl5pPr lvl="4" rtl="0">
              <a:spcBef>
                <a:spcPts val="0"/>
              </a:spcBef>
              <a:spcAft>
                <a:spcPts val="0"/>
              </a:spcAft>
              <a:buSzPts val="3500"/>
              <a:buNone/>
              <a:defRPr/>
            </a:lvl5pPr>
            <a:lvl6pPr lvl="5" rtl="0">
              <a:spcBef>
                <a:spcPts val="0"/>
              </a:spcBef>
              <a:spcAft>
                <a:spcPts val="0"/>
              </a:spcAft>
              <a:buSzPts val="3500"/>
              <a:buNone/>
              <a:defRPr/>
            </a:lvl6pPr>
            <a:lvl7pPr lvl="6" rtl="0">
              <a:spcBef>
                <a:spcPts val="0"/>
              </a:spcBef>
              <a:spcAft>
                <a:spcPts val="0"/>
              </a:spcAft>
              <a:buSzPts val="3500"/>
              <a:buNone/>
              <a:defRPr/>
            </a:lvl7pPr>
            <a:lvl8pPr lvl="7" rtl="0">
              <a:spcBef>
                <a:spcPts val="0"/>
              </a:spcBef>
              <a:spcAft>
                <a:spcPts val="0"/>
              </a:spcAft>
              <a:buSzPts val="3500"/>
              <a:buNone/>
              <a:defRPr/>
            </a:lvl8pPr>
            <a:lvl9pPr lvl="8" rtl="0">
              <a:spcBef>
                <a:spcPts val="0"/>
              </a:spcBef>
              <a:spcAft>
                <a:spcPts val="0"/>
              </a:spcAft>
              <a:buSzPts val="3500"/>
              <a:buNone/>
              <a:defRPr/>
            </a:lvl9pPr>
          </a:lstStyle>
          <a:p>
            <a:endParaRPr/>
          </a:p>
        </p:txBody>
      </p:sp>
      <p:sp>
        <p:nvSpPr>
          <p:cNvPr id="170" name="Google Shape;170;p25"/>
          <p:cNvSpPr txBox="1">
            <a:spLocks noGrp="1"/>
          </p:cNvSpPr>
          <p:nvPr>
            <p:ph type="title" idx="2"/>
          </p:nvPr>
        </p:nvSpPr>
        <p:spPr>
          <a:xfrm>
            <a:off x="1128325" y="2032413"/>
            <a:ext cx="2055600" cy="309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a:solidFill>
                  <a:schemeClr val="dk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1" name="Google Shape;171;p25"/>
          <p:cNvSpPr txBox="1">
            <a:spLocks noGrp="1"/>
          </p:cNvSpPr>
          <p:nvPr>
            <p:ph type="subTitle" idx="1"/>
          </p:nvPr>
        </p:nvSpPr>
        <p:spPr>
          <a:xfrm>
            <a:off x="1128325" y="2280975"/>
            <a:ext cx="2055600" cy="665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72" name="Google Shape;172;p25"/>
          <p:cNvSpPr txBox="1">
            <a:spLocks noGrp="1"/>
          </p:cNvSpPr>
          <p:nvPr>
            <p:ph type="title" idx="3"/>
          </p:nvPr>
        </p:nvSpPr>
        <p:spPr>
          <a:xfrm>
            <a:off x="4436077" y="2032413"/>
            <a:ext cx="2055600" cy="309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a:solidFill>
                  <a:schemeClr val="dk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3" name="Google Shape;173;p25"/>
          <p:cNvSpPr txBox="1">
            <a:spLocks noGrp="1"/>
          </p:cNvSpPr>
          <p:nvPr>
            <p:ph type="subTitle" idx="4"/>
          </p:nvPr>
        </p:nvSpPr>
        <p:spPr>
          <a:xfrm>
            <a:off x="4436074" y="2280975"/>
            <a:ext cx="2055600" cy="665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74" name="Google Shape;174;p25"/>
          <p:cNvSpPr txBox="1">
            <a:spLocks noGrp="1"/>
          </p:cNvSpPr>
          <p:nvPr>
            <p:ph type="title" idx="5"/>
          </p:nvPr>
        </p:nvSpPr>
        <p:spPr>
          <a:xfrm>
            <a:off x="2652325" y="3389600"/>
            <a:ext cx="2055600" cy="309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a:solidFill>
                  <a:schemeClr val="dk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5" name="Google Shape;175;p25"/>
          <p:cNvSpPr txBox="1">
            <a:spLocks noGrp="1"/>
          </p:cNvSpPr>
          <p:nvPr>
            <p:ph type="subTitle" idx="6"/>
          </p:nvPr>
        </p:nvSpPr>
        <p:spPr>
          <a:xfrm>
            <a:off x="2652325" y="3638175"/>
            <a:ext cx="2055600" cy="665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sp>
        <p:nvSpPr>
          <p:cNvPr id="176" name="Google Shape;176;p25"/>
          <p:cNvSpPr txBox="1">
            <a:spLocks noGrp="1"/>
          </p:cNvSpPr>
          <p:nvPr>
            <p:ph type="title" idx="7"/>
          </p:nvPr>
        </p:nvSpPr>
        <p:spPr>
          <a:xfrm>
            <a:off x="5960075" y="3389600"/>
            <a:ext cx="2055600" cy="309000"/>
          </a:xfrm>
          <a:prstGeom prst="rect">
            <a:avLst/>
          </a:prstGeom>
        </p:spPr>
        <p:txBody>
          <a:bodyPr spcFirstLastPara="1" wrap="square" lIns="91425" tIns="91425" rIns="91425" bIns="91425" anchor="ctr" anchorCtr="0">
            <a:noAutofit/>
          </a:bodyPr>
          <a:lstStyle>
            <a:lvl1pPr lvl="0" algn="ctr" rtl="0">
              <a:spcBef>
                <a:spcPts val="0"/>
              </a:spcBef>
              <a:spcAft>
                <a:spcPts val="0"/>
              </a:spcAft>
              <a:buSzPts val="2500"/>
              <a:buNone/>
              <a:defRPr sz="2000">
                <a:solidFill>
                  <a:schemeClr val="dk2"/>
                </a:solidFill>
              </a:defRPr>
            </a:lvl1pPr>
            <a:lvl2pPr lvl="1" algn="ctr" rtl="0">
              <a:spcBef>
                <a:spcPts val="0"/>
              </a:spcBef>
              <a:spcAft>
                <a:spcPts val="0"/>
              </a:spcAft>
              <a:buSzPts val="2500"/>
              <a:buNone/>
              <a:defRPr sz="2500"/>
            </a:lvl2pPr>
            <a:lvl3pPr lvl="2" algn="ctr" rtl="0">
              <a:spcBef>
                <a:spcPts val="0"/>
              </a:spcBef>
              <a:spcAft>
                <a:spcPts val="0"/>
              </a:spcAft>
              <a:buSzPts val="2500"/>
              <a:buNone/>
              <a:defRPr sz="2500"/>
            </a:lvl3pPr>
            <a:lvl4pPr lvl="3" algn="ctr" rtl="0">
              <a:spcBef>
                <a:spcPts val="0"/>
              </a:spcBef>
              <a:spcAft>
                <a:spcPts val="0"/>
              </a:spcAft>
              <a:buSzPts val="2500"/>
              <a:buNone/>
              <a:defRPr sz="2500"/>
            </a:lvl4pPr>
            <a:lvl5pPr lvl="4" algn="ctr" rtl="0">
              <a:spcBef>
                <a:spcPts val="0"/>
              </a:spcBef>
              <a:spcAft>
                <a:spcPts val="0"/>
              </a:spcAft>
              <a:buSzPts val="2500"/>
              <a:buNone/>
              <a:defRPr sz="2500"/>
            </a:lvl5pPr>
            <a:lvl6pPr lvl="5" algn="ctr" rtl="0">
              <a:spcBef>
                <a:spcPts val="0"/>
              </a:spcBef>
              <a:spcAft>
                <a:spcPts val="0"/>
              </a:spcAft>
              <a:buSzPts val="2500"/>
              <a:buNone/>
              <a:defRPr sz="2500"/>
            </a:lvl6pPr>
            <a:lvl7pPr lvl="6" algn="ctr" rtl="0">
              <a:spcBef>
                <a:spcPts val="0"/>
              </a:spcBef>
              <a:spcAft>
                <a:spcPts val="0"/>
              </a:spcAft>
              <a:buSzPts val="2500"/>
              <a:buNone/>
              <a:defRPr sz="2500"/>
            </a:lvl7pPr>
            <a:lvl8pPr lvl="7" algn="ctr" rtl="0">
              <a:spcBef>
                <a:spcPts val="0"/>
              </a:spcBef>
              <a:spcAft>
                <a:spcPts val="0"/>
              </a:spcAft>
              <a:buSzPts val="2500"/>
              <a:buNone/>
              <a:defRPr sz="2500"/>
            </a:lvl8pPr>
            <a:lvl9pPr lvl="8" algn="ctr" rtl="0">
              <a:spcBef>
                <a:spcPts val="0"/>
              </a:spcBef>
              <a:spcAft>
                <a:spcPts val="0"/>
              </a:spcAft>
              <a:buSzPts val="2500"/>
              <a:buNone/>
              <a:defRPr sz="2500"/>
            </a:lvl9pPr>
          </a:lstStyle>
          <a:p>
            <a:endParaRPr/>
          </a:p>
        </p:txBody>
      </p:sp>
      <p:sp>
        <p:nvSpPr>
          <p:cNvPr id="177" name="Google Shape;177;p25"/>
          <p:cNvSpPr txBox="1">
            <a:spLocks noGrp="1"/>
          </p:cNvSpPr>
          <p:nvPr>
            <p:ph type="subTitle" idx="8"/>
          </p:nvPr>
        </p:nvSpPr>
        <p:spPr>
          <a:xfrm>
            <a:off x="5960074" y="3638175"/>
            <a:ext cx="2055600" cy="665400"/>
          </a:xfrm>
          <a:prstGeom prst="rect">
            <a:avLst/>
          </a:prstGeom>
        </p:spPr>
        <p:txBody>
          <a:bodyPr spcFirstLastPara="1" wrap="square" lIns="91425" tIns="91425" rIns="91425" bIns="91425" anchor="ctr" anchorCtr="0">
            <a:noAutofit/>
          </a:bodyPr>
          <a:lstStyle>
            <a:lvl1pPr lvl="0" algn="ctr" rtl="0">
              <a:lnSpc>
                <a:spcPct val="100000"/>
              </a:lnSpc>
              <a:spcBef>
                <a:spcPts val="0"/>
              </a:spcBef>
              <a:spcAft>
                <a:spcPts val="0"/>
              </a:spcAft>
              <a:buSzPts val="1400"/>
              <a:buNone/>
              <a:defRPr sz="1400"/>
            </a:lvl1pPr>
            <a:lvl2pPr lvl="1" algn="ctr" rtl="0">
              <a:lnSpc>
                <a:spcPct val="100000"/>
              </a:lnSpc>
              <a:spcBef>
                <a:spcPts val="0"/>
              </a:spcBef>
              <a:spcAft>
                <a:spcPts val="0"/>
              </a:spcAft>
              <a:buSzPts val="1400"/>
              <a:buNone/>
              <a:defRPr/>
            </a:lvl2pPr>
            <a:lvl3pPr lvl="2" algn="ctr" rtl="0">
              <a:lnSpc>
                <a:spcPct val="100000"/>
              </a:lnSpc>
              <a:spcBef>
                <a:spcPts val="1600"/>
              </a:spcBef>
              <a:spcAft>
                <a:spcPts val="0"/>
              </a:spcAft>
              <a:buSzPts val="1400"/>
              <a:buNone/>
              <a:defRPr/>
            </a:lvl3pPr>
            <a:lvl4pPr lvl="3" algn="ctr" rtl="0">
              <a:lnSpc>
                <a:spcPct val="100000"/>
              </a:lnSpc>
              <a:spcBef>
                <a:spcPts val="1600"/>
              </a:spcBef>
              <a:spcAft>
                <a:spcPts val="0"/>
              </a:spcAft>
              <a:buSzPts val="1400"/>
              <a:buNone/>
              <a:defRPr/>
            </a:lvl4pPr>
            <a:lvl5pPr lvl="4" algn="ctr" rtl="0">
              <a:lnSpc>
                <a:spcPct val="100000"/>
              </a:lnSpc>
              <a:spcBef>
                <a:spcPts val="1600"/>
              </a:spcBef>
              <a:spcAft>
                <a:spcPts val="0"/>
              </a:spcAft>
              <a:buSzPts val="1400"/>
              <a:buNone/>
              <a:defRPr/>
            </a:lvl5pPr>
            <a:lvl6pPr lvl="5" algn="ctr" rtl="0">
              <a:lnSpc>
                <a:spcPct val="100000"/>
              </a:lnSpc>
              <a:spcBef>
                <a:spcPts val="1600"/>
              </a:spcBef>
              <a:spcAft>
                <a:spcPts val="0"/>
              </a:spcAft>
              <a:buSzPts val="1400"/>
              <a:buNone/>
              <a:defRPr/>
            </a:lvl6pPr>
            <a:lvl7pPr lvl="6" algn="ctr" rtl="0">
              <a:lnSpc>
                <a:spcPct val="100000"/>
              </a:lnSpc>
              <a:spcBef>
                <a:spcPts val="1600"/>
              </a:spcBef>
              <a:spcAft>
                <a:spcPts val="0"/>
              </a:spcAft>
              <a:buSzPts val="1400"/>
              <a:buNone/>
              <a:defRPr/>
            </a:lvl7pPr>
            <a:lvl8pPr lvl="7" algn="ctr" rtl="0">
              <a:lnSpc>
                <a:spcPct val="100000"/>
              </a:lnSpc>
              <a:spcBef>
                <a:spcPts val="1600"/>
              </a:spcBef>
              <a:spcAft>
                <a:spcPts val="0"/>
              </a:spcAft>
              <a:buSzPts val="1400"/>
              <a:buNone/>
              <a:defRPr/>
            </a:lvl8pPr>
            <a:lvl9pPr lvl="8" algn="ctr" rtl="0">
              <a:lnSpc>
                <a:spcPct val="100000"/>
              </a:lnSpc>
              <a:spcBef>
                <a:spcPts val="1600"/>
              </a:spcBef>
              <a:spcAft>
                <a:spcPts val="1600"/>
              </a:spcAft>
              <a:buSzPts val="1400"/>
              <a:buNone/>
              <a:defRPr/>
            </a:lvl9pPr>
          </a:lstStyle>
          <a:p>
            <a:endParaRPr/>
          </a:p>
        </p:txBody>
      </p:sp>
      <p:grpSp>
        <p:nvGrpSpPr>
          <p:cNvPr id="178" name="Google Shape;178;p25"/>
          <p:cNvGrpSpPr/>
          <p:nvPr/>
        </p:nvGrpSpPr>
        <p:grpSpPr>
          <a:xfrm>
            <a:off x="0" y="4522825"/>
            <a:ext cx="9144001" cy="665400"/>
            <a:chOff x="0" y="4522825"/>
            <a:chExt cx="9144001" cy="665400"/>
          </a:xfrm>
        </p:grpSpPr>
        <p:pic>
          <p:nvPicPr>
            <p:cNvPr id="179" name="Google Shape;179;p25"/>
            <p:cNvPicPr preferRelativeResize="0"/>
            <p:nvPr/>
          </p:nvPicPr>
          <p:blipFill rotWithShape="1">
            <a:blip r:embed="rId3">
              <a:alphaModFix/>
            </a:blip>
            <a:srcRect l="5761" r="7994" b="75124"/>
            <a:stretch/>
          </p:blipFill>
          <p:spPr>
            <a:xfrm>
              <a:off x="0" y="4522825"/>
              <a:ext cx="4572001" cy="665400"/>
            </a:xfrm>
            <a:prstGeom prst="rect">
              <a:avLst/>
            </a:prstGeom>
            <a:noFill/>
            <a:ln>
              <a:noFill/>
            </a:ln>
          </p:spPr>
        </p:pic>
        <p:pic>
          <p:nvPicPr>
            <p:cNvPr id="180" name="Google Shape;180;p25"/>
            <p:cNvPicPr preferRelativeResize="0"/>
            <p:nvPr/>
          </p:nvPicPr>
          <p:blipFill rotWithShape="1">
            <a:blip r:embed="rId3">
              <a:alphaModFix/>
            </a:blip>
            <a:srcRect l="5761" r="7994" b="75124"/>
            <a:stretch/>
          </p:blipFill>
          <p:spPr>
            <a:xfrm flipH="1">
              <a:off x="4572000" y="4522825"/>
              <a:ext cx="4572001" cy="665400"/>
            </a:xfrm>
            <a:prstGeom prst="rect">
              <a:avLst/>
            </a:prstGeom>
            <a:noFill/>
            <a:ln>
              <a:noFill/>
            </a:ln>
          </p:spPr>
        </p:pic>
      </p:gr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theme" Target="../theme/theme1.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name="simple-light-2">
    <p:bg>
      <p:bgPr>
        <a:gradFill>
          <a:gsLst>
            <a:gs pos="0">
              <a:srgbClr val="B4F5FC"/>
            </a:gs>
            <a:gs pos="100000">
              <a:srgbClr val="4DE5F4"/>
            </a:gs>
          </a:gsLst>
          <a:lin ang="5400012" scaled="0"/>
        </a:gradFill>
        <a:effectLst/>
      </p:bgPr>
    </p:bg>
    <p:spTree>
      <p:nvGrpSpPr>
        <p:cNvPr id="1" name="Shape 5"/>
        <p:cNvGrpSpPr/>
        <p:nvPr/>
      </p:nvGrpSpPr>
      <p:grpSpPr>
        <a:xfrm>
          <a:off x="0" y="0"/>
          <a:ext cx="0" cy="0"/>
          <a:chOff x="0" y="0"/>
          <a:chExt cx="0" cy="0"/>
        </a:xfrm>
      </p:grpSpPr>
      <p:sp>
        <p:nvSpPr>
          <p:cNvPr id="6" name="Google Shape;6;p1"/>
          <p:cNvSpPr txBox="1">
            <a:spLocks noGrp="1"/>
          </p:cNvSpPr>
          <p:nvPr>
            <p:ph type="title"/>
          </p:nvPr>
        </p:nvSpPr>
        <p:spPr>
          <a:xfrm>
            <a:off x="713225" y="445025"/>
            <a:ext cx="7717500" cy="572700"/>
          </a:xfrm>
          <a:prstGeom prst="rect">
            <a:avLst/>
          </a:prstGeom>
          <a:noFill/>
          <a:ln>
            <a:noFill/>
          </a:ln>
        </p:spPr>
        <p:txBody>
          <a:bodyPr spcFirstLastPara="1" wrap="square" lIns="91425" tIns="91425" rIns="91425" bIns="91425" anchor="t" anchorCtr="0">
            <a:noAutofit/>
          </a:bodyPr>
          <a:lstStyle>
            <a:lvl1pPr lvl="0" algn="ctr" rtl="0">
              <a:spcBef>
                <a:spcPts val="0"/>
              </a:spcBef>
              <a:spcAft>
                <a:spcPts val="0"/>
              </a:spcAft>
              <a:buClr>
                <a:schemeClr val="dk1"/>
              </a:buClr>
              <a:buSzPts val="3500"/>
              <a:buFont typeface="Jua"/>
              <a:buNone/>
              <a:defRPr sz="3500">
                <a:solidFill>
                  <a:schemeClr val="dk1"/>
                </a:solidFill>
                <a:latin typeface="Jua"/>
                <a:ea typeface="Jua"/>
                <a:cs typeface="Jua"/>
                <a:sym typeface="Jua"/>
              </a:defRPr>
            </a:lvl1pPr>
            <a:lvl2pPr lvl="1" algn="ctr"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2pPr>
            <a:lvl3pPr lvl="2" algn="ctr"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3pPr>
            <a:lvl4pPr lvl="3" algn="ctr"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4pPr>
            <a:lvl5pPr lvl="4" algn="ctr"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5pPr>
            <a:lvl6pPr lvl="5" algn="ctr"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6pPr>
            <a:lvl7pPr lvl="6" algn="ctr"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7pPr>
            <a:lvl8pPr lvl="7" algn="ctr"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8pPr>
            <a:lvl9pPr lvl="8" algn="ctr" rtl="0">
              <a:spcBef>
                <a:spcPts val="0"/>
              </a:spcBef>
              <a:spcAft>
                <a:spcPts val="0"/>
              </a:spcAft>
              <a:buClr>
                <a:schemeClr val="dk1"/>
              </a:buClr>
              <a:buSzPts val="3500"/>
              <a:buFont typeface="Bebas Neue"/>
              <a:buNone/>
              <a:defRPr sz="3500">
                <a:solidFill>
                  <a:schemeClr val="dk1"/>
                </a:solidFill>
                <a:latin typeface="Bebas Neue"/>
                <a:ea typeface="Bebas Neue"/>
                <a:cs typeface="Bebas Neue"/>
                <a:sym typeface="Bebas Neue"/>
              </a:defRPr>
            </a:lvl9pPr>
          </a:lstStyle>
          <a:p>
            <a:endParaRPr/>
          </a:p>
        </p:txBody>
      </p:sp>
      <p:sp>
        <p:nvSpPr>
          <p:cNvPr id="7" name="Google Shape;7;p1"/>
          <p:cNvSpPr txBox="1">
            <a:spLocks noGrp="1"/>
          </p:cNvSpPr>
          <p:nvPr>
            <p:ph type="body" idx="1"/>
          </p:nvPr>
        </p:nvSpPr>
        <p:spPr>
          <a:xfrm>
            <a:off x="713225" y="1152475"/>
            <a:ext cx="7717500" cy="3416400"/>
          </a:xfrm>
          <a:prstGeom prst="rect">
            <a:avLst/>
          </a:prstGeom>
          <a:noFill/>
          <a:ln>
            <a:noFill/>
          </a:ln>
        </p:spPr>
        <p:txBody>
          <a:bodyPr spcFirstLastPara="1" wrap="square" lIns="91425" tIns="91425" rIns="91425" bIns="91425" anchor="t" anchorCtr="0">
            <a:noAutofit/>
          </a:bodyPr>
          <a:lstStyle>
            <a:lvl1pPr marL="457200" lvl="0" indent="-317500" algn="ctr">
              <a:lnSpc>
                <a:spcPct val="115000"/>
              </a:lnSpc>
              <a:spcBef>
                <a:spcPts val="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1pPr>
            <a:lvl2pPr marL="914400" lvl="1" indent="-317500" algn="ctr">
              <a:lnSpc>
                <a:spcPct val="115000"/>
              </a:lnSpc>
              <a:spcBef>
                <a:spcPts val="160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2pPr>
            <a:lvl3pPr marL="1371600" lvl="2" indent="-317500" algn="ctr">
              <a:lnSpc>
                <a:spcPct val="115000"/>
              </a:lnSpc>
              <a:spcBef>
                <a:spcPts val="160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3pPr>
            <a:lvl4pPr marL="1828800" lvl="3" indent="-317500" algn="ctr">
              <a:lnSpc>
                <a:spcPct val="115000"/>
              </a:lnSpc>
              <a:spcBef>
                <a:spcPts val="160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4pPr>
            <a:lvl5pPr marL="2286000" lvl="4" indent="-317500" algn="ctr">
              <a:lnSpc>
                <a:spcPct val="115000"/>
              </a:lnSpc>
              <a:spcBef>
                <a:spcPts val="160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5pPr>
            <a:lvl6pPr marL="2743200" lvl="5" indent="-317500" algn="ctr">
              <a:lnSpc>
                <a:spcPct val="115000"/>
              </a:lnSpc>
              <a:spcBef>
                <a:spcPts val="160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6pPr>
            <a:lvl7pPr marL="3200400" lvl="6" indent="-317500" algn="ctr">
              <a:lnSpc>
                <a:spcPct val="115000"/>
              </a:lnSpc>
              <a:spcBef>
                <a:spcPts val="160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7pPr>
            <a:lvl8pPr marL="3657600" lvl="7" indent="-317500" algn="ctr">
              <a:lnSpc>
                <a:spcPct val="115000"/>
              </a:lnSpc>
              <a:spcBef>
                <a:spcPts val="1600"/>
              </a:spcBef>
              <a:spcAft>
                <a:spcPts val="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8pPr>
            <a:lvl9pPr marL="4114800" lvl="8" indent="-317500" algn="ctr">
              <a:lnSpc>
                <a:spcPct val="115000"/>
              </a:lnSpc>
              <a:spcBef>
                <a:spcPts val="1600"/>
              </a:spcBef>
              <a:spcAft>
                <a:spcPts val="1600"/>
              </a:spcAft>
              <a:buClr>
                <a:schemeClr val="dk1"/>
              </a:buClr>
              <a:buSzPts val="1400"/>
              <a:buFont typeface="Quicksand Medium"/>
              <a:buChar char="■"/>
              <a:defRPr>
                <a:solidFill>
                  <a:schemeClr val="dk1"/>
                </a:solidFill>
                <a:latin typeface="Quicksand Medium"/>
                <a:ea typeface="Quicksand Medium"/>
                <a:cs typeface="Quicksand Medium"/>
                <a:sym typeface="Quicksand Medium"/>
              </a:defRPr>
            </a:lvl9pPr>
          </a:lstStyle>
          <a:p>
            <a:endParaRPr/>
          </a:p>
        </p:txBody>
      </p:sp>
    </p:spTree>
  </p:cSld>
  <p:clrMap bg1="lt1" tx1="dk1" bg2="dk2" tx2="lt2" accent1="accent1" accent2="accent2" accent3="accent3" accent4="accent4" accent5="accent5" accent6="accent6" hlink="hlink" folHlink="folHlink"/>
  <p:sldLayoutIdLst>
    <p:sldLayoutId id="2147483648" r:id="rId1"/>
    <p:sldLayoutId id="2147483652" r:id="rId2"/>
    <p:sldLayoutId id="2147483654" r:id="rId3"/>
    <p:sldLayoutId id="2147483655" r:id="rId4"/>
    <p:sldLayoutId id="2147483656" r:id="rId5"/>
    <p:sldLayoutId id="2147483657" r:id="rId6"/>
    <p:sldLayoutId id="2147483662" r:id="rId7"/>
    <p:sldLayoutId id="2147483664" r:id="rId8"/>
    <p:sldLayoutId id="2147483671" r:id="rId9"/>
    <p:sldLayoutId id="2147483672" r:id="rId10"/>
    <p:sldLayoutId id="2147483675" r:id="rId11"/>
    <p:sldLayoutId id="2147483676" r:id="rId12"/>
    <p:sldLayoutId id="2147483677" r:id="rId13"/>
    <p:sldLayoutId id="2147483681" r:id="rId14"/>
  </p:sldLayoutIdLst>
  <p:hf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8"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14.gif"/><Relationship Id="rId2" Type="http://schemas.openxmlformats.org/officeDocument/2006/relationships/notesSlide" Target="../notesSlides/notesSlide1.xml"/><Relationship Id="rId1" Type="http://schemas.openxmlformats.org/officeDocument/2006/relationships/slideLayout" Target="../slideLayouts/slideLayout9.xml"/><Relationship Id="rId6" Type="http://schemas.openxmlformats.org/officeDocument/2006/relationships/image" Target="../media/image4.png"/><Relationship Id="rId5" Type="http://schemas.openxmlformats.org/officeDocument/2006/relationships/image" Target="../media/image13.gif"/><Relationship Id="rId10" Type="http://schemas.openxmlformats.org/officeDocument/2006/relationships/image" Target="../media/image17.png"/><Relationship Id="rId4" Type="http://schemas.openxmlformats.org/officeDocument/2006/relationships/image" Target="../media/image12.gif"/><Relationship Id="rId9" Type="http://schemas.openxmlformats.org/officeDocument/2006/relationships/image" Target="../media/image16.png"/></Relationships>
</file>

<file path=ppt/slides/_rels/slide10.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2.gif"/><Relationship Id="rId7" Type="http://schemas.openxmlformats.org/officeDocument/2006/relationships/image" Target="../media/image41.png"/><Relationship Id="rId12" Type="http://schemas.microsoft.com/office/2007/relationships/hdphoto" Target="../media/hdphoto4.wdp"/><Relationship Id="rId2" Type="http://schemas.openxmlformats.org/officeDocument/2006/relationships/notesSlide" Target="../notesSlides/notesSlide10.xml"/><Relationship Id="rId1" Type="http://schemas.openxmlformats.org/officeDocument/2006/relationships/slideLayout" Target="../slideLayouts/slideLayout10.xml"/><Relationship Id="rId6" Type="http://schemas.openxmlformats.org/officeDocument/2006/relationships/image" Target="../media/image5.png"/><Relationship Id="rId11" Type="http://schemas.openxmlformats.org/officeDocument/2006/relationships/image" Target="../media/image43.png"/><Relationship Id="rId5" Type="http://schemas.openxmlformats.org/officeDocument/2006/relationships/image" Target="../media/image4.png"/><Relationship Id="rId10" Type="http://schemas.microsoft.com/office/2007/relationships/hdphoto" Target="../media/hdphoto3.wdp"/><Relationship Id="rId4" Type="http://schemas.openxmlformats.org/officeDocument/2006/relationships/image" Target="../media/image13.gif"/><Relationship Id="rId9" Type="http://schemas.openxmlformats.org/officeDocument/2006/relationships/image" Target="../media/image42.png"/></Relationships>
</file>

<file path=ppt/slides/_rels/slide11.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2.gif"/><Relationship Id="rId7" Type="http://schemas.openxmlformats.org/officeDocument/2006/relationships/image" Target="../media/image44.png"/><Relationship Id="rId2" Type="http://schemas.openxmlformats.org/officeDocument/2006/relationships/notesSlide" Target="../notesSlides/notesSlide11.xml"/><Relationship Id="rId1" Type="http://schemas.openxmlformats.org/officeDocument/2006/relationships/slideLayout" Target="../slideLayouts/slideLayout10.xml"/><Relationship Id="rId6" Type="http://schemas.openxmlformats.org/officeDocument/2006/relationships/image" Target="../media/image5.png"/><Relationship Id="rId5" Type="http://schemas.openxmlformats.org/officeDocument/2006/relationships/image" Target="../media/image4.png"/><Relationship Id="rId10" Type="http://schemas.microsoft.com/office/2007/relationships/hdphoto" Target="../media/hdphoto6.wdp"/><Relationship Id="rId4" Type="http://schemas.openxmlformats.org/officeDocument/2006/relationships/image" Target="../media/image13.gif"/><Relationship Id="rId9" Type="http://schemas.openxmlformats.org/officeDocument/2006/relationships/image" Target="../media/image45.png"/></Relationships>
</file>

<file path=ppt/slides/_rels/slide12.xml.rels><?xml version="1.0" encoding="UTF-8" standalone="yes"?>
<Relationships xmlns="http://schemas.openxmlformats.org/package/2006/relationships"><Relationship Id="rId8" Type="http://schemas.microsoft.com/office/2007/relationships/hdphoto" Target="../media/hdphoto2.wdp"/><Relationship Id="rId3" Type="http://schemas.openxmlformats.org/officeDocument/2006/relationships/image" Target="../media/image12.gif"/><Relationship Id="rId7" Type="http://schemas.openxmlformats.org/officeDocument/2006/relationships/image" Target="../media/image41.png"/><Relationship Id="rId12" Type="http://schemas.microsoft.com/office/2007/relationships/hdphoto" Target="../media/hdphoto4.wdp"/><Relationship Id="rId2" Type="http://schemas.openxmlformats.org/officeDocument/2006/relationships/notesSlide" Target="../notesSlides/notesSlide12.xml"/><Relationship Id="rId1" Type="http://schemas.openxmlformats.org/officeDocument/2006/relationships/slideLayout" Target="../slideLayouts/slideLayout10.xml"/><Relationship Id="rId6" Type="http://schemas.openxmlformats.org/officeDocument/2006/relationships/image" Target="../media/image5.png"/><Relationship Id="rId11" Type="http://schemas.openxmlformats.org/officeDocument/2006/relationships/image" Target="../media/image43.png"/><Relationship Id="rId5" Type="http://schemas.openxmlformats.org/officeDocument/2006/relationships/image" Target="../media/image4.png"/><Relationship Id="rId10" Type="http://schemas.microsoft.com/office/2007/relationships/hdphoto" Target="../media/hdphoto3.wdp"/><Relationship Id="rId4" Type="http://schemas.openxmlformats.org/officeDocument/2006/relationships/image" Target="../media/image13.gif"/><Relationship Id="rId9" Type="http://schemas.openxmlformats.org/officeDocument/2006/relationships/image" Target="../media/image42.png"/></Relationships>
</file>

<file path=ppt/slides/_rels/slide13.xml.rels><?xml version="1.0" encoding="UTF-8" standalone="yes"?>
<Relationships xmlns="http://schemas.openxmlformats.org/package/2006/relationships"><Relationship Id="rId8" Type="http://schemas.microsoft.com/office/2007/relationships/hdphoto" Target="../media/hdphoto5.wdp"/><Relationship Id="rId3" Type="http://schemas.openxmlformats.org/officeDocument/2006/relationships/image" Target="../media/image12.gif"/><Relationship Id="rId7"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10.xml"/><Relationship Id="rId6" Type="http://schemas.openxmlformats.org/officeDocument/2006/relationships/image" Target="../media/image5.png"/><Relationship Id="rId5" Type="http://schemas.openxmlformats.org/officeDocument/2006/relationships/image" Target="../media/image4.png"/><Relationship Id="rId10" Type="http://schemas.microsoft.com/office/2007/relationships/hdphoto" Target="../media/hdphoto6.wdp"/><Relationship Id="rId4" Type="http://schemas.openxmlformats.org/officeDocument/2006/relationships/image" Target="../media/image13.gif"/><Relationship Id="rId9" Type="http://schemas.openxmlformats.org/officeDocument/2006/relationships/image" Target="../media/image45.png"/></Relationships>
</file>

<file path=ppt/slides/_rels/slide14.xml.rels><?xml version="1.0" encoding="UTF-8" standalone="yes"?>
<Relationships xmlns="http://schemas.openxmlformats.org/package/2006/relationships"><Relationship Id="rId8" Type="http://schemas.openxmlformats.org/officeDocument/2006/relationships/image" Target="../media/image12.gif"/><Relationship Id="rId3" Type="http://schemas.openxmlformats.org/officeDocument/2006/relationships/image" Target="../media/image5.png"/><Relationship Id="rId7" Type="http://schemas.openxmlformats.org/officeDocument/2006/relationships/image" Target="../media/image2.png"/><Relationship Id="rId2" Type="http://schemas.openxmlformats.org/officeDocument/2006/relationships/notesSlide" Target="../notesSlides/notesSlide14.xml"/><Relationship Id="rId1" Type="http://schemas.openxmlformats.org/officeDocument/2006/relationships/slideLayout" Target="../slideLayouts/slideLayout7.xml"/><Relationship Id="rId6" Type="http://schemas.microsoft.com/office/2007/relationships/hdphoto" Target="../media/hdphoto3.wdp"/><Relationship Id="rId11" Type="http://schemas.microsoft.com/office/2007/relationships/hdphoto" Target="../media/hdphoto1.wdp"/><Relationship Id="rId5" Type="http://schemas.openxmlformats.org/officeDocument/2006/relationships/image" Target="../media/image42.png"/><Relationship Id="rId10" Type="http://schemas.openxmlformats.org/officeDocument/2006/relationships/image" Target="../media/image18.png"/><Relationship Id="rId4" Type="http://schemas.openxmlformats.org/officeDocument/2006/relationships/image" Target="../media/image4.png"/><Relationship Id="rId9" Type="http://schemas.openxmlformats.org/officeDocument/2006/relationships/image" Target="../media/image13.gif"/></Relationships>
</file>

<file path=ppt/slides/_rels/slide15.xml.rels><?xml version="1.0" encoding="UTF-8" standalone="yes"?>
<Relationships xmlns="http://schemas.openxmlformats.org/package/2006/relationships"><Relationship Id="rId8" Type="http://schemas.openxmlformats.org/officeDocument/2006/relationships/image" Target="../media/image46.jpeg"/><Relationship Id="rId3" Type="http://schemas.openxmlformats.org/officeDocument/2006/relationships/image" Target="../media/image5.png"/><Relationship Id="rId7" Type="http://schemas.openxmlformats.org/officeDocument/2006/relationships/image" Target="../media/image13.gif"/><Relationship Id="rId2" Type="http://schemas.openxmlformats.org/officeDocument/2006/relationships/notesSlide" Target="../notesSlides/notesSlide15.xml"/><Relationship Id="rId1" Type="http://schemas.openxmlformats.org/officeDocument/2006/relationships/slideLayout" Target="../slideLayouts/slideLayout7.xml"/><Relationship Id="rId6" Type="http://schemas.openxmlformats.org/officeDocument/2006/relationships/image" Target="../media/image12.gif"/><Relationship Id="rId5" Type="http://schemas.openxmlformats.org/officeDocument/2006/relationships/image" Target="../media/image2.png"/><Relationship Id="rId4" Type="http://schemas.openxmlformats.org/officeDocument/2006/relationships/image" Target="../media/image4.png"/><Relationship Id="rId9" Type="http://schemas.openxmlformats.org/officeDocument/2006/relationships/image" Target="../media/image47.jpeg"/></Relationships>
</file>

<file path=ppt/slides/_rels/slide16.xml.rels><?xml version="1.0" encoding="UTF-8" standalone="yes"?>
<Relationships xmlns="http://schemas.openxmlformats.org/package/2006/relationships"><Relationship Id="rId8" Type="http://schemas.openxmlformats.org/officeDocument/2006/relationships/image" Target="../media/image48.jpeg"/><Relationship Id="rId3" Type="http://schemas.openxmlformats.org/officeDocument/2006/relationships/image" Target="../media/image5.png"/><Relationship Id="rId7" Type="http://schemas.openxmlformats.org/officeDocument/2006/relationships/image" Target="../media/image13.gif"/><Relationship Id="rId2" Type="http://schemas.openxmlformats.org/officeDocument/2006/relationships/notesSlide" Target="../notesSlides/notesSlide16.xml"/><Relationship Id="rId1" Type="http://schemas.openxmlformats.org/officeDocument/2006/relationships/slideLayout" Target="../slideLayouts/slideLayout7.xml"/><Relationship Id="rId6" Type="http://schemas.openxmlformats.org/officeDocument/2006/relationships/image" Target="../media/image12.gif"/><Relationship Id="rId5" Type="http://schemas.openxmlformats.org/officeDocument/2006/relationships/image" Target="../media/image2.png"/><Relationship Id="rId4" Type="http://schemas.openxmlformats.org/officeDocument/2006/relationships/image" Target="../media/image4.png"/><Relationship Id="rId9" Type="http://schemas.openxmlformats.org/officeDocument/2006/relationships/image" Target="../media/image49.png"/></Relationships>
</file>

<file path=ppt/slides/_rels/slide17.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jpeg"/><Relationship Id="rId2" Type="http://schemas.openxmlformats.org/officeDocument/2006/relationships/notesSlide" Target="../notesSlides/notesSlide17.xml"/><Relationship Id="rId1" Type="http://schemas.openxmlformats.org/officeDocument/2006/relationships/slideLayout" Target="../slideLayouts/slideLayout14.xml"/><Relationship Id="rId6" Type="http://schemas.openxmlformats.org/officeDocument/2006/relationships/image" Target="../media/image32.jpeg"/><Relationship Id="rId11" Type="http://schemas.openxmlformats.org/officeDocument/2006/relationships/image" Target="../media/image37.png"/><Relationship Id="rId5" Type="http://schemas.openxmlformats.org/officeDocument/2006/relationships/image" Target="../media/image31.jpeg"/><Relationship Id="rId10" Type="http://schemas.openxmlformats.org/officeDocument/2006/relationships/image" Target="../media/image36.png"/><Relationship Id="rId4" Type="http://schemas.openxmlformats.org/officeDocument/2006/relationships/image" Target="../media/image30.jpg"/><Relationship Id="rId9" Type="http://schemas.openxmlformats.org/officeDocument/2006/relationships/image" Target="../media/image35.png"/></Relationships>
</file>

<file path=ppt/slides/_rels/slide18.xml.rels><?xml version="1.0" encoding="UTF-8" standalone="yes"?>
<Relationships xmlns="http://schemas.openxmlformats.org/package/2006/relationships"><Relationship Id="rId8" Type="http://schemas.openxmlformats.org/officeDocument/2006/relationships/image" Target="../media/image80.svg"/><Relationship Id="rId13" Type="http://schemas.openxmlformats.org/officeDocument/2006/relationships/image" Target="../media/image51.png"/><Relationship Id="rId3" Type="http://schemas.openxmlformats.org/officeDocument/2006/relationships/image" Target="../media/image4.png"/><Relationship Id="rId12" Type="http://schemas.microsoft.com/office/2007/relationships/hdphoto" Target="../media/hdphoto3.wdp"/><Relationship Id="rId2" Type="http://schemas.openxmlformats.org/officeDocument/2006/relationships/notesSlide" Target="../notesSlides/notesSlide18.xml"/><Relationship Id="rId1" Type="http://schemas.openxmlformats.org/officeDocument/2006/relationships/slideLayout" Target="../slideLayouts/slideLayout10.xml"/><Relationship Id="rId11" Type="http://schemas.openxmlformats.org/officeDocument/2006/relationships/image" Target="../media/image42.png"/><Relationship Id="rId5" Type="http://schemas.microsoft.com/office/2007/relationships/hdphoto" Target="../media/hdphoto7.wdp"/><Relationship Id="rId15" Type="http://schemas.openxmlformats.org/officeDocument/2006/relationships/image" Target="../media/image52.png"/><Relationship Id="rId10" Type="http://schemas.microsoft.com/office/2007/relationships/hdphoto" Target="../media/hdphoto2.wdp"/><Relationship Id="rId4" Type="http://schemas.openxmlformats.org/officeDocument/2006/relationships/image" Target="../media/image50.png"/><Relationship Id="rId9" Type="http://schemas.openxmlformats.org/officeDocument/2006/relationships/image" Target="../media/image41.png"/><Relationship Id="rId14" Type="http://schemas.microsoft.com/office/2007/relationships/hdphoto" Target="../media/hdphoto8.wdp"/></Relationships>
</file>

<file path=ppt/slides/_rels/slide1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19.xml"/><Relationship Id="rId1" Type="http://schemas.openxmlformats.org/officeDocument/2006/relationships/slideLayout" Target="../slideLayouts/slideLayout10.xml"/><Relationship Id="rId4" Type="http://schemas.openxmlformats.org/officeDocument/2006/relationships/image" Target="../media/image5.png"/></Relationships>
</file>

<file path=ppt/slides/_rels/slide2.xml.rels><?xml version="1.0" encoding="UTF-8" standalone="yes"?>
<Relationships xmlns="http://schemas.openxmlformats.org/package/2006/relationships"><Relationship Id="rId8" Type="http://schemas.openxmlformats.org/officeDocument/2006/relationships/image" Target="../media/image19.png"/><Relationship Id="rId3" Type="http://schemas.openxmlformats.org/officeDocument/2006/relationships/image" Target="../media/image12.gif"/><Relationship Id="rId7" Type="http://schemas.microsoft.com/office/2007/relationships/hdphoto" Target="../media/hdphoto1.wdp"/><Relationship Id="rId2" Type="http://schemas.openxmlformats.org/officeDocument/2006/relationships/notesSlide" Target="../notesSlides/notesSlide2.xml"/><Relationship Id="rId1" Type="http://schemas.openxmlformats.org/officeDocument/2006/relationships/slideLayout" Target="../slideLayouts/slideLayout4.xml"/><Relationship Id="rId6" Type="http://schemas.openxmlformats.org/officeDocument/2006/relationships/image" Target="../media/image18.png"/><Relationship Id="rId5" Type="http://schemas.openxmlformats.org/officeDocument/2006/relationships/image" Target="../media/image13.gif"/><Relationship Id="rId4" Type="http://schemas.openxmlformats.org/officeDocument/2006/relationships/image" Target="../media/image4.png"/></Relationships>
</file>

<file path=ppt/slides/_rels/slide20.xml.rels><?xml version="1.0" encoding="UTF-8" standalone="yes"?>
<Relationships xmlns="http://schemas.openxmlformats.org/package/2006/relationships"><Relationship Id="rId8" Type="http://schemas.openxmlformats.org/officeDocument/2006/relationships/image" Target="../media/image80.svg"/><Relationship Id="rId13" Type="http://schemas.openxmlformats.org/officeDocument/2006/relationships/image" Target="../media/image55.png"/><Relationship Id="rId18" Type="http://schemas.openxmlformats.org/officeDocument/2006/relationships/image" Target="../media/image58.png"/><Relationship Id="rId3" Type="http://schemas.openxmlformats.org/officeDocument/2006/relationships/image" Target="../media/image4.png"/><Relationship Id="rId12" Type="http://schemas.openxmlformats.org/officeDocument/2006/relationships/image" Target="../media/image54.png"/><Relationship Id="rId17" Type="http://schemas.microsoft.com/office/2007/relationships/hdphoto" Target="../media/hdphoto10.wdp"/><Relationship Id="rId2" Type="http://schemas.openxmlformats.org/officeDocument/2006/relationships/notesSlide" Target="../notesSlides/notesSlide20.xml"/><Relationship Id="rId16" Type="http://schemas.openxmlformats.org/officeDocument/2006/relationships/image" Target="../media/image57.png"/><Relationship Id="rId1" Type="http://schemas.openxmlformats.org/officeDocument/2006/relationships/slideLayout" Target="../slideLayouts/slideLayout10.xml"/><Relationship Id="rId11" Type="http://schemas.microsoft.com/office/2007/relationships/hdphoto" Target="../media/hdphoto8.wdp"/><Relationship Id="rId5" Type="http://schemas.microsoft.com/office/2007/relationships/hdphoto" Target="../media/hdphoto7.wdp"/><Relationship Id="rId15" Type="http://schemas.openxmlformats.org/officeDocument/2006/relationships/image" Target="../media/image56.png"/><Relationship Id="rId10" Type="http://schemas.openxmlformats.org/officeDocument/2006/relationships/image" Target="../media/image51.png"/><Relationship Id="rId4" Type="http://schemas.openxmlformats.org/officeDocument/2006/relationships/image" Target="../media/image50.png"/><Relationship Id="rId9" Type="http://schemas.openxmlformats.org/officeDocument/2006/relationships/image" Target="../media/image53.png"/><Relationship Id="rId14" Type="http://schemas.microsoft.com/office/2007/relationships/hdphoto" Target="../media/hdphoto9.wdp"/></Relationships>
</file>

<file path=ppt/slides/_rels/slide21.xml.rels><?xml version="1.0" encoding="UTF-8" standalone="yes"?>
<Relationships xmlns="http://schemas.openxmlformats.org/package/2006/relationships"><Relationship Id="rId8" Type="http://schemas.openxmlformats.org/officeDocument/2006/relationships/image" Target="../media/image80.svg"/><Relationship Id="rId3" Type="http://schemas.openxmlformats.org/officeDocument/2006/relationships/image" Target="../media/image4.png"/><Relationship Id="rId2" Type="http://schemas.openxmlformats.org/officeDocument/2006/relationships/notesSlide" Target="../notesSlides/notesSlide21.xml"/><Relationship Id="rId1" Type="http://schemas.openxmlformats.org/officeDocument/2006/relationships/slideLayout" Target="../slideLayouts/slideLayout10.xml"/><Relationship Id="rId5" Type="http://schemas.microsoft.com/office/2007/relationships/hdphoto" Target="../media/hdphoto7.wdp"/><Relationship Id="rId4" Type="http://schemas.openxmlformats.org/officeDocument/2006/relationships/image" Target="../media/image50.png"/></Relationships>
</file>

<file path=ppt/slides/_rels/slide22.xml.rels><?xml version="1.0" encoding="UTF-8" standalone="yes"?>
<Relationships xmlns="http://schemas.openxmlformats.org/package/2006/relationships"><Relationship Id="rId8" Type="http://schemas.openxmlformats.org/officeDocument/2006/relationships/image" Target="../media/image80.svg"/><Relationship Id="rId3" Type="http://schemas.openxmlformats.org/officeDocument/2006/relationships/image" Target="../media/image4.png"/><Relationship Id="rId12" Type="http://schemas.openxmlformats.org/officeDocument/2006/relationships/image" Target="../media/image19.png"/><Relationship Id="rId2" Type="http://schemas.openxmlformats.org/officeDocument/2006/relationships/notesSlide" Target="../notesSlides/notesSlide22.xml"/><Relationship Id="rId1" Type="http://schemas.openxmlformats.org/officeDocument/2006/relationships/slideLayout" Target="../slideLayouts/slideLayout10.xml"/><Relationship Id="rId11" Type="http://schemas.openxmlformats.org/officeDocument/2006/relationships/image" Target="../media/image13.gif"/><Relationship Id="rId5" Type="http://schemas.microsoft.com/office/2007/relationships/hdphoto" Target="../media/hdphoto7.wdp"/><Relationship Id="rId10" Type="http://schemas.openxmlformats.org/officeDocument/2006/relationships/image" Target="../media/image12.gif"/><Relationship Id="rId4" Type="http://schemas.openxmlformats.org/officeDocument/2006/relationships/image" Target="../media/image50.png"/><Relationship Id="rId9" Type="http://schemas.openxmlformats.org/officeDocument/2006/relationships/image" Target="../media/image53.png"/></Relationships>
</file>

<file path=ppt/slides/_rels/slide23.xml.rels><?xml version="1.0" encoding="UTF-8" standalone="yes"?>
<Relationships xmlns="http://schemas.openxmlformats.org/package/2006/relationships"><Relationship Id="rId8" Type="http://schemas.openxmlformats.org/officeDocument/2006/relationships/image" Target="../media/image80.svg"/><Relationship Id="rId3" Type="http://schemas.openxmlformats.org/officeDocument/2006/relationships/image" Target="../media/image4.png"/><Relationship Id="rId2" Type="http://schemas.openxmlformats.org/officeDocument/2006/relationships/notesSlide" Target="../notesSlides/notesSlide23.xml"/><Relationship Id="rId1" Type="http://schemas.openxmlformats.org/officeDocument/2006/relationships/slideLayout" Target="../slideLayouts/slideLayout10.xml"/><Relationship Id="rId5" Type="http://schemas.microsoft.com/office/2007/relationships/hdphoto" Target="../media/hdphoto7.wdp"/><Relationship Id="rId10" Type="http://schemas.openxmlformats.org/officeDocument/2006/relationships/image" Target="../media/image19.png"/><Relationship Id="rId4" Type="http://schemas.openxmlformats.org/officeDocument/2006/relationships/image" Target="../media/image50.png"/><Relationship Id="rId9" Type="http://schemas.openxmlformats.org/officeDocument/2006/relationships/image" Target="../media/image53.png"/></Relationships>
</file>

<file path=ppt/slides/_rels/slide24.xml.rels><?xml version="1.0" encoding="UTF-8" standalone="yes"?>
<Relationships xmlns="http://schemas.openxmlformats.org/package/2006/relationships"><Relationship Id="rId8" Type="http://schemas.microsoft.com/office/2007/relationships/hdphoto" Target="../media/hdphoto11.wdp"/><Relationship Id="rId3" Type="http://schemas.openxmlformats.org/officeDocument/2006/relationships/image" Target="../media/image12.gif"/><Relationship Id="rId7" Type="http://schemas.openxmlformats.org/officeDocument/2006/relationships/image" Target="../media/image60.png"/><Relationship Id="rId2" Type="http://schemas.openxmlformats.org/officeDocument/2006/relationships/notesSlide" Target="../notesSlides/notesSlide24.xml"/><Relationship Id="rId1" Type="http://schemas.openxmlformats.org/officeDocument/2006/relationships/slideLayout" Target="../slideLayouts/slideLayout4.xml"/><Relationship Id="rId6" Type="http://schemas.openxmlformats.org/officeDocument/2006/relationships/image" Target="../media/image59.png"/><Relationship Id="rId5" Type="http://schemas.openxmlformats.org/officeDocument/2006/relationships/image" Target="../media/image13.gif"/><Relationship Id="rId10" Type="http://schemas.microsoft.com/office/2007/relationships/hdphoto" Target="../media/hdphoto1.wdp"/><Relationship Id="rId4" Type="http://schemas.openxmlformats.org/officeDocument/2006/relationships/image" Target="../media/image4.png"/><Relationship Id="rId9" Type="http://schemas.openxmlformats.org/officeDocument/2006/relationships/image" Target="../media/image18.png"/></Relationships>
</file>

<file path=ppt/slides/_rels/slide25.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jpeg"/><Relationship Id="rId2" Type="http://schemas.openxmlformats.org/officeDocument/2006/relationships/notesSlide" Target="../notesSlides/notesSlide25.xml"/><Relationship Id="rId1" Type="http://schemas.openxmlformats.org/officeDocument/2006/relationships/slideLayout" Target="../slideLayouts/slideLayout14.xml"/><Relationship Id="rId6" Type="http://schemas.openxmlformats.org/officeDocument/2006/relationships/image" Target="../media/image32.jpeg"/><Relationship Id="rId11" Type="http://schemas.openxmlformats.org/officeDocument/2006/relationships/image" Target="../media/image37.png"/><Relationship Id="rId5" Type="http://schemas.openxmlformats.org/officeDocument/2006/relationships/image" Target="../media/image31.jpeg"/><Relationship Id="rId10" Type="http://schemas.openxmlformats.org/officeDocument/2006/relationships/image" Target="../media/image36.png"/><Relationship Id="rId4" Type="http://schemas.openxmlformats.org/officeDocument/2006/relationships/image" Target="../media/image30.jpg"/><Relationship Id="rId9" Type="http://schemas.openxmlformats.org/officeDocument/2006/relationships/image" Target="../media/image35.png"/></Relationships>
</file>

<file path=ppt/slides/_rels/slide2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6.xml"/><Relationship Id="rId1" Type="http://schemas.openxmlformats.org/officeDocument/2006/relationships/slideLayout" Target="../slideLayouts/slideLayout2.xml"/><Relationship Id="rId6" Type="http://schemas.openxmlformats.org/officeDocument/2006/relationships/image" Target="../media/image54.png"/><Relationship Id="rId5" Type="http://schemas.microsoft.com/office/2007/relationships/hdphoto" Target="../media/hdphoto12.wdp"/><Relationship Id="rId4" Type="http://schemas.openxmlformats.org/officeDocument/2006/relationships/image" Target="../media/image61.png"/></Relationships>
</file>

<file path=ppt/slides/_rels/slide27.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40.png"/><Relationship Id="rId2" Type="http://schemas.openxmlformats.org/officeDocument/2006/relationships/notesSlide" Target="../notesSlides/notesSlide27.xml"/><Relationship Id="rId1" Type="http://schemas.openxmlformats.org/officeDocument/2006/relationships/slideLayout" Target="../slideLayouts/slideLayout8.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2.png"/></Relationships>
</file>

<file path=ppt/slides/_rels/slide28.xml.rels><?xml version="1.0" encoding="UTF-8" standalone="yes"?>
<Relationships xmlns="http://schemas.openxmlformats.org/package/2006/relationships"><Relationship Id="rId8" Type="http://schemas.microsoft.com/office/2007/relationships/hdphoto" Target="../media/hdphoto4.wdp"/><Relationship Id="rId3" Type="http://schemas.openxmlformats.org/officeDocument/2006/relationships/image" Target="../media/image12.gif"/><Relationship Id="rId7" Type="http://schemas.openxmlformats.org/officeDocument/2006/relationships/image" Target="../media/image43.png"/><Relationship Id="rId2" Type="http://schemas.openxmlformats.org/officeDocument/2006/relationships/notesSlide" Target="../notesSlides/notesSlide28.xml"/><Relationship Id="rId1" Type="http://schemas.openxmlformats.org/officeDocument/2006/relationships/slideLayout" Target="../slideLayouts/slideLayout10.xml"/><Relationship Id="rId6" Type="http://schemas.openxmlformats.org/officeDocument/2006/relationships/image" Target="../media/image5.png"/><Relationship Id="rId5" Type="http://schemas.openxmlformats.org/officeDocument/2006/relationships/image" Target="../media/image4.png"/><Relationship Id="rId10" Type="http://schemas.microsoft.com/office/2007/relationships/hdphoto" Target="../media/hdphoto5.wdp"/><Relationship Id="rId4" Type="http://schemas.openxmlformats.org/officeDocument/2006/relationships/image" Target="../media/image13.gif"/><Relationship Id="rId9" Type="http://schemas.openxmlformats.org/officeDocument/2006/relationships/image" Target="../media/image44.png"/></Relationships>
</file>

<file path=ppt/slides/_rels/slide29.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29.xml"/><Relationship Id="rId1" Type="http://schemas.openxmlformats.org/officeDocument/2006/relationships/slideLayout" Target="../slideLayouts/slideLayout3.xml"/><Relationship Id="rId5" Type="http://schemas.openxmlformats.org/officeDocument/2006/relationships/image" Target="../media/image24.png"/><Relationship Id="rId4" Type="http://schemas.openxmlformats.org/officeDocument/2006/relationships/image" Target="../media/image23.png"/></Relationships>
</file>

<file path=ppt/slides/_rels/slide3.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xml"/><Relationship Id="rId1" Type="http://schemas.openxmlformats.org/officeDocument/2006/relationships/slideLayout" Target="../slideLayouts/slideLayout1.xml"/><Relationship Id="rId5" Type="http://schemas.openxmlformats.org/officeDocument/2006/relationships/image" Target="../media/image21.png"/><Relationship Id="rId4" Type="http://schemas.openxmlformats.org/officeDocument/2006/relationships/image" Target="../media/image20.png"/></Relationships>
</file>

<file path=ppt/slides/_rels/slide30.xml.rels><?xml version="1.0" encoding="UTF-8" standalone="yes"?>
<Relationships xmlns="http://schemas.openxmlformats.org/package/2006/relationships"><Relationship Id="rId8" Type="http://schemas.openxmlformats.org/officeDocument/2006/relationships/image" Target="../media/image62.png"/><Relationship Id="rId18" Type="http://schemas.openxmlformats.org/officeDocument/2006/relationships/image" Target="../media/image22.svg"/><Relationship Id="rId3" Type="http://schemas.openxmlformats.org/officeDocument/2006/relationships/image" Target="../media/image12.gif"/><Relationship Id="rId7" Type="http://schemas.openxmlformats.org/officeDocument/2006/relationships/image" Target="../media/image19.png"/><Relationship Id="rId2" Type="http://schemas.openxmlformats.org/officeDocument/2006/relationships/notesSlide" Target="../notesSlides/notesSlide30.xml"/><Relationship Id="rId20" Type="http://schemas.microsoft.com/office/2007/relationships/hdphoto" Target="../media/hdphoto1.wdp"/><Relationship Id="rId1" Type="http://schemas.openxmlformats.org/officeDocument/2006/relationships/slideLayout" Target="../slideLayouts/slideLayout10.xml"/><Relationship Id="rId6" Type="http://schemas.openxmlformats.org/officeDocument/2006/relationships/image" Target="../media/image4.png"/><Relationship Id="rId5" Type="http://schemas.openxmlformats.org/officeDocument/2006/relationships/image" Target="../media/image2.png"/><Relationship Id="rId19" Type="http://schemas.openxmlformats.org/officeDocument/2006/relationships/image" Target="../media/image18.png"/><Relationship Id="rId4" Type="http://schemas.openxmlformats.org/officeDocument/2006/relationships/image" Target="../media/image13.gif"/></Relationships>
</file>

<file path=ppt/slides/_rels/slide31.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31.xml"/><Relationship Id="rId1" Type="http://schemas.openxmlformats.org/officeDocument/2006/relationships/slideLayout" Target="../slideLayouts/slideLayout1.xml"/><Relationship Id="rId6" Type="http://schemas.microsoft.com/office/2007/relationships/hdphoto" Target="../media/hdphoto13.wdp"/><Relationship Id="rId5" Type="http://schemas.openxmlformats.org/officeDocument/2006/relationships/image" Target="../media/image63.png"/><Relationship Id="rId4" Type="http://schemas.openxmlformats.org/officeDocument/2006/relationships/image" Target="../media/image21.png"/></Relationships>
</file>

<file path=ppt/slides/_rels/slide32.xml.rels><?xml version="1.0" encoding="UTF-8" standalone="yes"?>
<Relationships xmlns="http://schemas.openxmlformats.org/package/2006/relationships"><Relationship Id="rId3" Type="http://schemas.openxmlformats.org/officeDocument/2006/relationships/image" Target="../media/image4.png"/><Relationship Id="rId7" Type="http://schemas.microsoft.com/office/2007/relationships/hdphoto" Target="../media/hdphoto12.wdp"/><Relationship Id="rId2" Type="http://schemas.openxmlformats.org/officeDocument/2006/relationships/notesSlide" Target="../notesSlides/notesSlide32.xml"/><Relationship Id="rId1" Type="http://schemas.openxmlformats.org/officeDocument/2006/relationships/slideLayout" Target="../slideLayouts/slideLayout6.xml"/><Relationship Id="rId6" Type="http://schemas.openxmlformats.org/officeDocument/2006/relationships/image" Target="../media/image61.png"/><Relationship Id="rId5" Type="http://schemas.microsoft.com/office/2007/relationships/hdphoto" Target="../media/hdphoto14.wdp"/><Relationship Id="rId4" Type="http://schemas.openxmlformats.org/officeDocument/2006/relationships/image" Target="../media/image64.png"/></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3.xml"/><Relationship Id="rId5" Type="http://schemas.openxmlformats.org/officeDocument/2006/relationships/image" Target="../media/image24.png"/><Relationship Id="rId4" Type="http://schemas.openxmlformats.org/officeDocument/2006/relationships/image" Target="../media/image23.png"/></Relationships>
</file>

<file path=ppt/slides/_rels/slide5.xml.rels><?xml version="1.0" encoding="UTF-8" standalone="yes"?>
<Relationships xmlns="http://schemas.openxmlformats.org/package/2006/relationships"><Relationship Id="rId3" Type="http://schemas.openxmlformats.org/officeDocument/2006/relationships/image" Target="../media/image25.jpg"/><Relationship Id="rId2" Type="http://schemas.openxmlformats.org/officeDocument/2006/relationships/notesSlide" Target="../notesSlides/notesSlide5.xml"/><Relationship Id="rId1" Type="http://schemas.openxmlformats.org/officeDocument/2006/relationships/slideLayout" Target="../slideLayouts/slideLayout5.xml"/><Relationship Id="rId6" Type="http://schemas.openxmlformats.org/officeDocument/2006/relationships/image" Target="../media/image27.png"/><Relationship Id="rId5" Type="http://schemas.openxmlformats.org/officeDocument/2006/relationships/image" Target="../media/image26.png"/><Relationship Id="rId4" Type="http://schemas.openxmlformats.org/officeDocument/2006/relationships/image" Target="../media/image7.png"/></Relationships>
</file>

<file path=ppt/slides/_rels/slide6.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6.xml"/><Relationship Id="rId1" Type="http://schemas.openxmlformats.org/officeDocument/2006/relationships/slideLayout" Target="../slideLayouts/slideLayout5.xml"/><Relationship Id="rId5" Type="http://schemas.openxmlformats.org/officeDocument/2006/relationships/image" Target="../media/image28.jpeg"/><Relationship Id="rId4" Type="http://schemas.openxmlformats.org/officeDocument/2006/relationships/image" Target="../media/image5.png"/></Relationships>
</file>

<file path=ppt/slides/_rels/slide7.xml.rels><?xml version="1.0" encoding="UTF-8" standalone="yes"?>
<Relationships xmlns="http://schemas.openxmlformats.org/package/2006/relationships"><Relationship Id="rId3" Type="http://schemas.openxmlformats.org/officeDocument/2006/relationships/image" Target="../media/image12.gif"/><Relationship Id="rId7" Type="http://schemas.openxmlformats.org/officeDocument/2006/relationships/image" Target="../media/image19.png"/><Relationship Id="rId2" Type="http://schemas.openxmlformats.org/officeDocument/2006/relationships/notesSlide" Target="../notesSlides/notesSlide7.xml"/><Relationship Id="rId1" Type="http://schemas.openxmlformats.org/officeDocument/2006/relationships/slideLayout" Target="../slideLayouts/slideLayout10.xml"/><Relationship Id="rId6" Type="http://schemas.openxmlformats.org/officeDocument/2006/relationships/image" Target="../media/image4.png"/><Relationship Id="rId5" Type="http://schemas.openxmlformats.org/officeDocument/2006/relationships/image" Target="../media/image2.png"/><Relationship Id="rId4" Type="http://schemas.openxmlformats.org/officeDocument/2006/relationships/image" Target="../media/image13.gif"/></Relationships>
</file>

<file path=ppt/slides/_rels/slide8.xml.rels><?xml version="1.0" encoding="UTF-8" standalone="yes"?>
<Relationships xmlns="http://schemas.openxmlformats.org/package/2006/relationships"><Relationship Id="rId8" Type="http://schemas.openxmlformats.org/officeDocument/2006/relationships/image" Target="../media/image34.png"/><Relationship Id="rId3" Type="http://schemas.openxmlformats.org/officeDocument/2006/relationships/image" Target="../media/image29.png"/><Relationship Id="rId7" Type="http://schemas.openxmlformats.org/officeDocument/2006/relationships/image" Target="../media/image33.jpeg"/><Relationship Id="rId2" Type="http://schemas.openxmlformats.org/officeDocument/2006/relationships/notesSlide" Target="../notesSlides/notesSlide8.xml"/><Relationship Id="rId1" Type="http://schemas.openxmlformats.org/officeDocument/2006/relationships/slideLayout" Target="../slideLayouts/slideLayout14.xml"/><Relationship Id="rId6" Type="http://schemas.openxmlformats.org/officeDocument/2006/relationships/image" Target="../media/image32.jpeg"/><Relationship Id="rId11" Type="http://schemas.openxmlformats.org/officeDocument/2006/relationships/image" Target="../media/image37.png"/><Relationship Id="rId5" Type="http://schemas.openxmlformats.org/officeDocument/2006/relationships/image" Target="../media/image31.jpeg"/><Relationship Id="rId10" Type="http://schemas.openxmlformats.org/officeDocument/2006/relationships/image" Target="../media/image36.png"/><Relationship Id="rId4" Type="http://schemas.openxmlformats.org/officeDocument/2006/relationships/image" Target="../media/image30.jpg"/><Relationship Id="rId9" Type="http://schemas.openxmlformats.org/officeDocument/2006/relationships/image" Target="../media/image35.png"/></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7" Type="http://schemas.openxmlformats.org/officeDocument/2006/relationships/image" Target="../media/image40.png"/><Relationship Id="rId2" Type="http://schemas.openxmlformats.org/officeDocument/2006/relationships/notesSlide" Target="../notesSlides/notesSlide9.xml"/><Relationship Id="rId1" Type="http://schemas.openxmlformats.org/officeDocument/2006/relationships/slideLayout" Target="../slideLayouts/slideLayout8.xml"/><Relationship Id="rId6" Type="http://schemas.openxmlformats.org/officeDocument/2006/relationships/image" Target="../media/image39.png"/><Relationship Id="rId5" Type="http://schemas.openxmlformats.org/officeDocument/2006/relationships/image" Target="../media/image38.png"/><Relationship Id="rId4" Type="http://schemas.openxmlformats.org/officeDocument/2006/relationships/image" Target="../media/image2.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306"/>
        <p:cNvGrpSpPr/>
        <p:nvPr/>
      </p:nvGrpSpPr>
      <p:grpSpPr>
        <a:xfrm>
          <a:off x="0" y="0"/>
          <a:ext cx="0" cy="0"/>
          <a:chOff x="0" y="0"/>
          <a:chExt cx="0" cy="0"/>
        </a:xfrm>
      </p:grpSpPr>
      <p:pic>
        <p:nvPicPr>
          <p:cNvPr id="454" name="Google Shape;435;p42"/>
          <p:cNvPicPr preferRelativeResize="0"/>
          <p:nvPr/>
        </p:nvPicPr>
        <p:blipFill>
          <a:blip r:embed="rId3">
            <a:alphaModFix/>
          </a:blip>
          <a:stretch>
            <a:fillRect/>
          </a:stretch>
        </p:blipFill>
        <p:spPr>
          <a:xfrm>
            <a:off x="5149247" y="2580262"/>
            <a:ext cx="1352414" cy="502923"/>
          </a:xfrm>
          <a:prstGeom prst="rect">
            <a:avLst/>
          </a:prstGeom>
          <a:noFill/>
          <a:ln>
            <a:noFill/>
          </a:ln>
        </p:spPr>
      </p:pic>
      <p:sp>
        <p:nvSpPr>
          <p:cNvPr id="448" name="Google Shape;420;p42"/>
          <p:cNvSpPr/>
          <p:nvPr/>
        </p:nvSpPr>
        <p:spPr>
          <a:xfrm rot="10800000" flipH="1">
            <a:off x="2365982" y="2232913"/>
            <a:ext cx="2156100" cy="2156100"/>
          </a:xfrm>
          <a:prstGeom prst="ellipse">
            <a:avLst/>
          </a:prstGeom>
          <a:solidFill>
            <a:srgbClr val="FFFFFF">
              <a:alpha val="21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450" name="Google Shape;435;p42"/>
          <p:cNvPicPr preferRelativeResize="0"/>
          <p:nvPr/>
        </p:nvPicPr>
        <p:blipFill>
          <a:blip r:embed="rId3">
            <a:alphaModFix/>
          </a:blip>
          <a:stretch>
            <a:fillRect/>
          </a:stretch>
        </p:blipFill>
        <p:spPr>
          <a:xfrm>
            <a:off x="2338467" y="2757844"/>
            <a:ext cx="2041318" cy="788694"/>
          </a:xfrm>
          <a:prstGeom prst="rect">
            <a:avLst/>
          </a:prstGeom>
          <a:noFill/>
          <a:ln>
            <a:noFill/>
          </a:ln>
        </p:spPr>
      </p:pic>
      <p:pic>
        <p:nvPicPr>
          <p:cNvPr id="451" name="Google Shape;437;p42"/>
          <p:cNvPicPr preferRelativeResize="0"/>
          <p:nvPr/>
        </p:nvPicPr>
        <p:blipFill>
          <a:blip r:embed="rId3">
            <a:alphaModFix/>
          </a:blip>
          <a:stretch>
            <a:fillRect/>
          </a:stretch>
        </p:blipFill>
        <p:spPr>
          <a:xfrm flipH="1">
            <a:off x="6652182" y="2944003"/>
            <a:ext cx="838238" cy="323963"/>
          </a:xfrm>
          <a:prstGeom prst="rect">
            <a:avLst/>
          </a:prstGeom>
          <a:noFill/>
          <a:ln>
            <a:noFill/>
          </a:ln>
        </p:spPr>
      </p:pic>
      <p:grpSp>
        <p:nvGrpSpPr>
          <p:cNvPr id="295" name="Google Shape;745;p24"/>
          <p:cNvGrpSpPr/>
          <p:nvPr/>
        </p:nvGrpSpPr>
        <p:grpSpPr>
          <a:xfrm>
            <a:off x="3524865" y="-723663"/>
            <a:ext cx="2094271" cy="2051309"/>
            <a:chOff x="7710256" y="0"/>
            <a:chExt cx="1992408" cy="2051309"/>
          </a:xfrm>
        </p:grpSpPr>
        <p:sp>
          <p:nvSpPr>
            <p:cNvPr id="296" name="Google Shape;746;p24"/>
            <p:cNvSpPr/>
            <p:nvPr/>
          </p:nvSpPr>
          <p:spPr>
            <a:xfrm>
              <a:off x="7710256" y="876198"/>
              <a:ext cx="1992408" cy="1175111"/>
            </a:xfrm>
            <a:custGeom>
              <a:avLst/>
              <a:gdLst/>
              <a:ahLst/>
              <a:cxnLst/>
              <a:rect l="l" t="t" r="r" b="b"/>
              <a:pathLst>
                <a:path w="1992408" h="1175111" extrusionOk="0">
                  <a:moveTo>
                    <a:pt x="981597" y="432051"/>
                  </a:moveTo>
                  <a:cubicBezTo>
                    <a:pt x="951774" y="432051"/>
                    <a:pt x="927597" y="456228"/>
                    <a:pt x="927597" y="486051"/>
                  </a:cubicBezTo>
                  <a:cubicBezTo>
                    <a:pt x="927597" y="515874"/>
                    <a:pt x="951774" y="540051"/>
                    <a:pt x="981597" y="540051"/>
                  </a:cubicBezTo>
                  <a:cubicBezTo>
                    <a:pt x="1011420" y="540051"/>
                    <a:pt x="1035597" y="515874"/>
                    <a:pt x="1035597" y="486051"/>
                  </a:cubicBezTo>
                  <a:cubicBezTo>
                    <a:pt x="1035597" y="456228"/>
                    <a:pt x="1011420" y="432051"/>
                    <a:pt x="981597" y="432051"/>
                  </a:cubicBezTo>
                  <a:close/>
                  <a:moveTo>
                    <a:pt x="1352451" y="712"/>
                  </a:moveTo>
                  <a:cubicBezTo>
                    <a:pt x="1380105" y="-937"/>
                    <a:pt x="1407791" y="260"/>
                    <a:pt x="1435005" y="4522"/>
                  </a:cubicBezTo>
                  <a:cubicBezTo>
                    <a:pt x="1659945" y="39764"/>
                    <a:pt x="1833906" y="281604"/>
                    <a:pt x="1743421" y="523158"/>
                  </a:cubicBezTo>
                  <a:cubicBezTo>
                    <a:pt x="1846333" y="525158"/>
                    <a:pt x="1937880" y="573355"/>
                    <a:pt x="1974733" y="647649"/>
                  </a:cubicBezTo>
                  <a:cubicBezTo>
                    <a:pt x="2031339" y="761664"/>
                    <a:pt x="1945208" y="908825"/>
                    <a:pt x="1812771" y="945020"/>
                  </a:cubicBezTo>
                  <a:cubicBezTo>
                    <a:pt x="1679062" y="981596"/>
                    <a:pt x="1563299" y="887013"/>
                    <a:pt x="1558307" y="882822"/>
                  </a:cubicBezTo>
                  <a:cubicBezTo>
                    <a:pt x="1540890" y="989502"/>
                    <a:pt x="1466972" y="1079418"/>
                    <a:pt x="1365548" y="1111041"/>
                  </a:cubicBezTo>
                  <a:cubicBezTo>
                    <a:pt x="1223660" y="1155237"/>
                    <a:pt x="1042370" y="1080751"/>
                    <a:pt x="972276" y="924351"/>
                  </a:cubicBezTo>
                  <a:cubicBezTo>
                    <a:pt x="965585" y="1040080"/>
                    <a:pt x="882746" y="1137711"/>
                    <a:pt x="771763" y="1166381"/>
                  </a:cubicBezTo>
                  <a:cubicBezTo>
                    <a:pt x="632424" y="1202386"/>
                    <a:pt x="468126" y="1124471"/>
                    <a:pt x="417043" y="979691"/>
                  </a:cubicBezTo>
                  <a:cubicBezTo>
                    <a:pt x="400794" y="992073"/>
                    <a:pt x="304148" y="1063892"/>
                    <a:pt x="193484" y="1041889"/>
                  </a:cubicBezTo>
                  <a:cubicBezTo>
                    <a:pt x="53507" y="1014076"/>
                    <a:pt x="-7454" y="856342"/>
                    <a:pt x="724" y="744519"/>
                  </a:cubicBezTo>
                  <a:cubicBezTo>
                    <a:pt x="1679" y="731946"/>
                    <a:pt x="17292" y="559543"/>
                    <a:pt x="170331" y="502489"/>
                  </a:cubicBezTo>
                  <a:cubicBezTo>
                    <a:pt x="245736" y="474295"/>
                    <a:pt x="317317" y="487915"/>
                    <a:pt x="347798" y="495440"/>
                  </a:cubicBezTo>
                  <a:cubicBezTo>
                    <a:pt x="317742" y="351803"/>
                    <a:pt x="405784" y="213976"/>
                    <a:pt x="540558" y="170447"/>
                  </a:cubicBezTo>
                  <a:cubicBezTo>
                    <a:pt x="699969" y="118917"/>
                    <a:pt x="898145" y="207880"/>
                    <a:pt x="949230" y="377902"/>
                  </a:cubicBezTo>
                  <a:cubicBezTo>
                    <a:pt x="966886" y="163209"/>
                    <a:pt x="1158876" y="12252"/>
                    <a:pt x="1352451" y="712"/>
                  </a:cubicBezTo>
                  <a:close/>
                </a:path>
              </a:pathLst>
            </a:custGeom>
            <a:gradFill>
              <a:gsLst>
                <a:gs pos="0">
                  <a:srgbClr val="FFFFFF"/>
                </a:gs>
                <a:gs pos="100000">
                  <a:srgbClr val="D8D8D8"/>
                </a:gs>
              </a:gsLst>
              <a:lin ang="8100019" scaled="0"/>
            </a:gradFill>
            <a:ln w="9525" cap="flat" cmpd="sng">
              <a:solidFill>
                <a:srgbClr val="FFFFFF"/>
              </a:solidFill>
              <a:prstDash val="solid"/>
              <a:miter lim="800000"/>
              <a:headEnd type="none" w="sm" len="sm"/>
              <a:tailEnd type="none" w="sm" len="sm"/>
            </a:ln>
            <a:effectLst>
              <a:outerShdw blurRad="292100" dist="3810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97" name="Google Shape;747;p24"/>
            <p:cNvSpPr/>
            <p:nvPr/>
          </p:nvSpPr>
          <p:spPr>
            <a:xfrm flipH="1">
              <a:off x="8689687" y="0"/>
              <a:ext cx="99895" cy="1353879"/>
            </a:xfrm>
            <a:custGeom>
              <a:avLst/>
              <a:gdLst/>
              <a:ahLst/>
              <a:cxnLst/>
              <a:rect l="l" t="t" r="r" b="b"/>
              <a:pathLst>
                <a:path w="99895" h="1353879" extrusionOk="0">
                  <a:moveTo>
                    <a:pt x="99895" y="1353879"/>
                  </a:moveTo>
                  <a:cubicBezTo>
                    <a:pt x="53230" y="1101651"/>
                    <a:pt x="6565" y="849423"/>
                    <a:pt x="658" y="623777"/>
                  </a:cubicBezTo>
                  <a:cubicBezTo>
                    <a:pt x="-5249" y="398131"/>
                    <a:pt x="29602" y="199065"/>
                    <a:pt x="64454" y="0"/>
                  </a:cubicBezTo>
                </a:path>
              </a:pathLst>
            </a:custGeom>
            <a:noFill/>
            <a:ln w="12700" cap="flat" cmpd="sng">
              <a:solidFill>
                <a:srgbClr val="FFFFFF"/>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pic>
        <p:nvPicPr>
          <p:cNvPr id="199" name="Google Shape;1367;p48"/>
          <p:cNvPicPr preferRelativeResize="0"/>
          <p:nvPr/>
        </p:nvPicPr>
        <p:blipFill>
          <a:blip r:embed="rId4">
            <a:alphaModFix/>
          </a:blip>
          <a:stretch>
            <a:fillRect/>
          </a:stretch>
        </p:blipFill>
        <p:spPr>
          <a:xfrm>
            <a:off x="73207" y="4100346"/>
            <a:ext cx="9070793" cy="841292"/>
          </a:xfrm>
          <a:prstGeom prst="rect">
            <a:avLst/>
          </a:prstGeom>
          <a:noFill/>
          <a:ln>
            <a:noFill/>
          </a:ln>
          <a:effectLst>
            <a:outerShdw blurRad="292100" dist="276225" dir="16200000" rotWithShape="0">
              <a:srgbClr val="000000">
                <a:alpha val="40000"/>
              </a:srgbClr>
            </a:outerShdw>
          </a:effectLst>
        </p:spPr>
      </p:pic>
      <p:pic>
        <p:nvPicPr>
          <p:cNvPr id="200" name="Google Shape;1396;p48"/>
          <p:cNvPicPr preferRelativeResize="0"/>
          <p:nvPr/>
        </p:nvPicPr>
        <p:blipFill>
          <a:blip r:embed="rId5">
            <a:alphaModFix/>
          </a:blip>
          <a:stretch>
            <a:fillRect/>
          </a:stretch>
        </p:blipFill>
        <p:spPr>
          <a:xfrm>
            <a:off x="-2994" y="4328364"/>
            <a:ext cx="9144000" cy="860857"/>
          </a:xfrm>
          <a:prstGeom prst="rect">
            <a:avLst/>
          </a:prstGeom>
          <a:noFill/>
          <a:ln>
            <a:noFill/>
          </a:ln>
          <a:effectLst>
            <a:outerShdw blurRad="292100" dist="219075" dir="16200000" rotWithShape="0">
              <a:srgbClr val="000000">
                <a:alpha val="40000"/>
              </a:srgbClr>
            </a:outerShdw>
          </a:effectLst>
        </p:spPr>
      </p:pic>
      <p:grpSp>
        <p:nvGrpSpPr>
          <p:cNvPr id="201" name="Google Shape;295;p41"/>
          <p:cNvGrpSpPr/>
          <p:nvPr/>
        </p:nvGrpSpPr>
        <p:grpSpPr>
          <a:xfrm>
            <a:off x="-42108" y="2408961"/>
            <a:ext cx="2986757" cy="2618858"/>
            <a:chOff x="-7369250" y="2949713"/>
            <a:chExt cx="5867892" cy="5145103"/>
          </a:xfrm>
        </p:grpSpPr>
        <p:sp>
          <p:nvSpPr>
            <p:cNvPr id="202" name="Google Shape;296;p41"/>
            <p:cNvSpPr/>
            <p:nvPr/>
          </p:nvSpPr>
          <p:spPr>
            <a:xfrm>
              <a:off x="-7369250" y="3057363"/>
              <a:ext cx="5867892" cy="5037453"/>
            </a:xfrm>
            <a:custGeom>
              <a:avLst/>
              <a:gdLst/>
              <a:ahLst/>
              <a:cxnLst/>
              <a:rect l="l" t="t" r="r" b="b"/>
              <a:pathLst>
                <a:path w="38538" h="33084" extrusionOk="0">
                  <a:moveTo>
                    <a:pt x="38483" y="24166"/>
                  </a:moveTo>
                  <a:cubicBezTo>
                    <a:pt x="38408" y="23868"/>
                    <a:pt x="38185" y="23813"/>
                    <a:pt x="37924" y="23850"/>
                  </a:cubicBezTo>
                  <a:cubicBezTo>
                    <a:pt x="37719" y="23868"/>
                    <a:pt x="37515" y="23942"/>
                    <a:pt x="37291" y="23999"/>
                  </a:cubicBezTo>
                  <a:cubicBezTo>
                    <a:pt x="36770" y="23458"/>
                    <a:pt x="36249" y="22937"/>
                    <a:pt x="35745" y="22378"/>
                  </a:cubicBezTo>
                  <a:cubicBezTo>
                    <a:pt x="34814" y="21336"/>
                    <a:pt x="33903" y="20275"/>
                    <a:pt x="33009" y="19196"/>
                  </a:cubicBezTo>
                  <a:cubicBezTo>
                    <a:pt x="31445" y="17259"/>
                    <a:pt x="29919" y="15304"/>
                    <a:pt x="28392" y="13350"/>
                  </a:cubicBezTo>
                  <a:cubicBezTo>
                    <a:pt x="28169" y="13070"/>
                    <a:pt x="27797" y="12809"/>
                    <a:pt x="28057" y="12345"/>
                  </a:cubicBezTo>
                  <a:cubicBezTo>
                    <a:pt x="28075" y="12288"/>
                    <a:pt x="28001" y="12158"/>
                    <a:pt x="27945" y="12065"/>
                  </a:cubicBezTo>
                  <a:cubicBezTo>
                    <a:pt x="27685" y="11581"/>
                    <a:pt x="27554" y="11041"/>
                    <a:pt x="27573" y="10483"/>
                  </a:cubicBezTo>
                  <a:cubicBezTo>
                    <a:pt x="27573" y="9607"/>
                    <a:pt x="27387" y="8770"/>
                    <a:pt x="26903" y="8006"/>
                  </a:cubicBezTo>
                  <a:cubicBezTo>
                    <a:pt x="26791" y="7802"/>
                    <a:pt x="26697" y="7596"/>
                    <a:pt x="26605" y="7392"/>
                  </a:cubicBezTo>
                  <a:cubicBezTo>
                    <a:pt x="26921" y="7224"/>
                    <a:pt x="27256" y="7430"/>
                    <a:pt x="27573" y="7150"/>
                  </a:cubicBezTo>
                  <a:cubicBezTo>
                    <a:pt x="27238" y="6871"/>
                    <a:pt x="26846" y="7112"/>
                    <a:pt x="26493" y="6926"/>
                  </a:cubicBezTo>
                  <a:cubicBezTo>
                    <a:pt x="26493" y="6442"/>
                    <a:pt x="26456" y="5958"/>
                    <a:pt x="26493" y="5474"/>
                  </a:cubicBezTo>
                  <a:cubicBezTo>
                    <a:pt x="26531" y="4898"/>
                    <a:pt x="26344" y="4377"/>
                    <a:pt x="26158" y="3855"/>
                  </a:cubicBezTo>
                  <a:cubicBezTo>
                    <a:pt x="26064" y="3595"/>
                    <a:pt x="25878" y="3446"/>
                    <a:pt x="25600" y="3426"/>
                  </a:cubicBezTo>
                  <a:cubicBezTo>
                    <a:pt x="25171" y="3371"/>
                    <a:pt x="24743" y="3315"/>
                    <a:pt x="24297" y="3260"/>
                  </a:cubicBezTo>
                  <a:cubicBezTo>
                    <a:pt x="23589" y="3185"/>
                    <a:pt x="22862" y="3111"/>
                    <a:pt x="22137" y="3036"/>
                  </a:cubicBezTo>
                  <a:cubicBezTo>
                    <a:pt x="22100" y="2607"/>
                    <a:pt x="22080" y="2217"/>
                    <a:pt x="22025" y="1825"/>
                  </a:cubicBezTo>
                  <a:cubicBezTo>
                    <a:pt x="21988" y="1510"/>
                    <a:pt x="21820" y="1378"/>
                    <a:pt x="21559" y="1398"/>
                  </a:cubicBezTo>
                  <a:cubicBezTo>
                    <a:pt x="21298" y="1435"/>
                    <a:pt x="21206" y="1602"/>
                    <a:pt x="21206" y="1845"/>
                  </a:cubicBezTo>
                  <a:cubicBezTo>
                    <a:pt x="21187" y="2217"/>
                    <a:pt x="21169" y="2589"/>
                    <a:pt x="21150" y="2942"/>
                  </a:cubicBezTo>
                  <a:cubicBezTo>
                    <a:pt x="21038" y="2962"/>
                    <a:pt x="20983" y="2980"/>
                    <a:pt x="20926" y="2980"/>
                  </a:cubicBezTo>
                  <a:lnTo>
                    <a:pt x="17687" y="2756"/>
                  </a:lnTo>
                  <a:cubicBezTo>
                    <a:pt x="17334" y="2738"/>
                    <a:pt x="16979" y="2644"/>
                    <a:pt x="16644" y="2831"/>
                  </a:cubicBezTo>
                  <a:cubicBezTo>
                    <a:pt x="17538" y="3836"/>
                    <a:pt x="17148" y="5958"/>
                    <a:pt x="16644" y="6871"/>
                  </a:cubicBezTo>
                  <a:cubicBezTo>
                    <a:pt x="16533" y="6889"/>
                    <a:pt x="16421" y="6889"/>
                    <a:pt x="16291" y="6908"/>
                  </a:cubicBezTo>
                  <a:cubicBezTo>
                    <a:pt x="15862" y="6946"/>
                    <a:pt x="15527" y="6815"/>
                    <a:pt x="15249" y="6424"/>
                  </a:cubicBezTo>
                  <a:cubicBezTo>
                    <a:pt x="14447" y="5307"/>
                    <a:pt x="13591" y="4228"/>
                    <a:pt x="12717" y="3148"/>
                  </a:cubicBezTo>
                  <a:cubicBezTo>
                    <a:pt x="12419" y="2775"/>
                    <a:pt x="12362" y="2421"/>
                    <a:pt x="12419" y="2011"/>
                  </a:cubicBezTo>
                  <a:cubicBezTo>
                    <a:pt x="12382" y="1974"/>
                    <a:pt x="12344" y="1919"/>
                    <a:pt x="12344" y="1862"/>
                  </a:cubicBezTo>
                  <a:cubicBezTo>
                    <a:pt x="12307" y="1378"/>
                    <a:pt x="12288" y="877"/>
                    <a:pt x="12437" y="410"/>
                  </a:cubicBezTo>
                  <a:lnTo>
                    <a:pt x="12437" y="224"/>
                  </a:lnTo>
                  <a:cubicBezTo>
                    <a:pt x="12474" y="224"/>
                    <a:pt x="12493" y="244"/>
                    <a:pt x="12511" y="244"/>
                  </a:cubicBezTo>
                  <a:cubicBezTo>
                    <a:pt x="12531" y="206"/>
                    <a:pt x="12549" y="150"/>
                    <a:pt x="12586" y="95"/>
                  </a:cubicBezTo>
                  <a:cubicBezTo>
                    <a:pt x="12586" y="95"/>
                    <a:pt x="12605" y="95"/>
                    <a:pt x="12605" y="75"/>
                  </a:cubicBezTo>
                  <a:lnTo>
                    <a:pt x="12605" y="75"/>
                  </a:lnTo>
                  <a:cubicBezTo>
                    <a:pt x="12605" y="57"/>
                    <a:pt x="12605" y="38"/>
                    <a:pt x="12623" y="1"/>
                  </a:cubicBezTo>
                  <a:cubicBezTo>
                    <a:pt x="12456" y="20"/>
                    <a:pt x="12288" y="57"/>
                    <a:pt x="12121" y="132"/>
                  </a:cubicBezTo>
                  <a:cubicBezTo>
                    <a:pt x="12102" y="373"/>
                    <a:pt x="12084" y="597"/>
                    <a:pt x="12084" y="839"/>
                  </a:cubicBezTo>
                  <a:cubicBezTo>
                    <a:pt x="12064" y="1510"/>
                    <a:pt x="12064" y="2180"/>
                    <a:pt x="12084" y="2850"/>
                  </a:cubicBezTo>
                  <a:cubicBezTo>
                    <a:pt x="12084" y="3166"/>
                    <a:pt x="12027" y="3464"/>
                    <a:pt x="11860" y="3744"/>
                  </a:cubicBezTo>
                  <a:cubicBezTo>
                    <a:pt x="11320" y="4674"/>
                    <a:pt x="10818" y="5605"/>
                    <a:pt x="10297" y="6536"/>
                  </a:cubicBezTo>
                  <a:cubicBezTo>
                    <a:pt x="9515" y="7894"/>
                    <a:pt x="8713" y="9254"/>
                    <a:pt x="7894" y="10669"/>
                  </a:cubicBezTo>
                  <a:cubicBezTo>
                    <a:pt x="6963" y="9850"/>
                    <a:pt x="6144" y="8974"/>
                    <a:pt x="5176" y="8229"/>
                  </a:cubicBezTo>
                  <a:cubicBezTo>
                    <a:pt x="4972" y="8639"/>
                    <a:pt x="5419" y="8676"/>
                    <a:pt x="5437" y="9031"/>
                  </a:cubicBezTo>
                  <a:cubicBezTo>
                    <a:pt x="5362" y="9180"/>
                    <a:pt x="5270" y="9403"/>
                    <a:pt x="5176" y="9644"/>
                  </a:cubicBezTo>
                  <a:cubicBezTo>
                    <a:pt x="4637" y="11116"/>
                    <a:pt x="4004" y="12568"/>
                    <a:pt x="3557" y="14075"/>
                  </a:cubicBezTo>
                  <a:cubicBezTo>
                    <a:pt x="3128" y="15490"/>
                    <a:pt x="2887" y="16962"/>
                    <a:pt x="2570" y="18394"/>
                  </a:cubicBezTo>
                  <a:cubicBezTo>
                    <a:pt x="2068" y="20703"/>
                    <a:pt x="1565" y="23031"/>
                    <a:pt x="1063" y="25339"/>
                  </a:cubicBezTo>
                  <a:cubicBezTo>
                    <a:pt x="894" y="26064"/>
                    <a:pt x="708" y="26772"/>
                    <a:pt x="522" y="27479"/>
                  </a:cubicBezTo>
                  <a:cubicBezTo>
                    <a:pt x="336" y="27536"/>
                    <a:pt x="206" y="27573"/>
                    <a:pt x="1" y="27628"/>
                  </a:cubicBezTo>
                  <a:cubicBezTo>
                    <a:pt x="281" y="27983"/>
                    <a:pt x="634" y="27945"/>
                    <a:pt x="951" y="28001"/>
                  </a:cubicBezTo>
                  <a:cubicBezTo>
                    <a:pt x="2607" y="28336"/>
                    <a:pt x="4265" y="28653"/>
                    <a:pt x="5940" y="28969"/>
                  </a:cubicBezTo>
                  <a:cubicBezTo>
                    <a:pt x="6126" y="29006"/>
                    <a:pt x="6293" y="29063"/>
                    <a:pt x="6479" y="29100"/>
                  </a:cubicBezTo>
                  <a:cubicBezTo>
                    <a:pt x="6479" y="29155"/>
                    <a:pt x="6462" y="29192"/>
                    <a:pt x="6442" y="29229"/>
                  </a:cubicBezTo>
                  <a:cubicBezTo>
                    <a:pt x="6070" y="29192"/>
                    <a:pt x="5698" y="29174"/>
                    <a:pt x="5345" y="29137"/>
                  </a:cubicBezTo>
                  <a:cubicBezTo>
                    <a:pt x="4414" y="29043"/>
                    <a:pt x="3501" y="28914"/>
                    <a:pt x="2570" y="28820"/>
                  </a:cubicBezTo>
                  <a:cubicBezTo>
                    <a:pt x="2346" y="28802"/>
                    <a:pt x="2068" y="28708"/>
                    <a:pt x="1937" y="28988"/>
                  </a:cubicBezTo>
                  <a:cubicBezTo>
                    <a:pt x="1825" y="29211"/>
                    <a:pt x="1919" y="29435"/>
                    <a:pt x="2086" y="29621"/>
                  </a:cubicBezTo>
                  <a:cubicBezTo>
                    <a:pt x="2235" y="29788"/>
                    <a:pt x="2346" y="29974"/>
                    <a:pt x="2440" y="30180"/>
                  </a:cubicBezTo>
                  <a:cubicBezTo>
                    <a:pt x="2607" y="30515"/>
                    <a:pt x="2850" y="30664"/>
                    <a:pt x="3240" y="30644"/>
                  </a:cubicBezTo>
                  <a:cubicBezTo>
                    <a:pt x="3910" y="30644"/>
                    <a:pt x="4488" y="30850"/>
                    <a:pt x="4990" y="31334"/>
                  </a:cubicBezTo>
                  <a:cubicBezTo>
                    <a:pt x="5605" y="31892"/>
                    <a:pt x="6275" y="32414"/>
                    <a:pt x="7132" y="32543"/>
                  </a:cubicBezTo>
                  <a:cubicBezTo>
                    <a:pt x="8360" y="32749"/>
                    <a:pt x="9626" y="32915"/>
                    <a:pt x="10873" y="33027"/>
                  </a:cubicBezTo>
                  <a:cubicBezTo>
                    <a:pt x="11712" y="33084"/>
                    <a:pt x="12568" y="33009"/>
                    <a:pt x="13405" y="33009"/>
                  </a:cubicBezTo>
                  <a:cubicBezTo>
                    <a:pt x="14261" y="33009"/>
                    <a:pt x="15118" y="33009"/>
                    <a:pt x="15956" y="33027"/>
                  </a:cubicBezTo>
                  <a:cubicBezTo>
                    <a:pt x="17352" y="33027"/>
                    <a:pt x="18749" y="33027"/>
                    <a:pt x="20144" y="33009"/>
                  </a:cubicBezTo>
                  <a:cubicBezTo>
                    <a:pt x="20648" y="33009"/>
                    <a:pt x="21132" y="32915"/>
                    <a:pt x="21616" y="32878"/>
                  </a:cubicBezTo>
                  <a:cubicBezTo>
                    <a:pt x="23011" y="32767"/>
                    <a:pt x="24426" y="32692"/>
                    <a:pt x="25804" y="32898"/>
                  </a:cubicBezTo>
                  <a:cubicBezTo>
                    <a:pt x="26623" y="32990"/>
                    <a:pt x="27144" y="32692"/>
                    <a:pt x="27591" y="32059"/>
                  </a:cubicBezTo>
                  <a:cubicBezTo>
                    <a:pt x="27983" y="31520"/>
                    <a:pt x="28410" y="31017"/>
                    <a:pt x="28951" y="30589"/>
                  </a:cubicBezTo>
                  <a:cubicBezTo>
                    <a:pt x="29341" y="30272"/>
                    <a:pt x="29658" y="29844"/>
                    <a:pt x="29937" y="29435"/>
                  </a:cubicBezTo>
                  <a:cubicBezTo>
                    <a:pt x="30197" y="29043"/>
                    <a:pt x="30477" y="28765"/>
                    <a:pt x="30887" y="28559"/>
                  </a:cubicBezTo>
                  <a:cubicBezTo>
                    <a:pt x="31724" y="28150"/>
                    <a:pt x="32600" y="27759"/>
                    <a:pt x="33399" y="27256"/>
                  </a:cubicBezTo>
                  <a:cubicBezTo>
                    <a:pt x="34926" y="26288"/>
                    <a:pt x="36509" y="25414"/>
                    <a:pt x="38165" y="24650"/>
                  </a:cubicBezTo>
                  <a:cubicBezTo>
                    <a:pt x="38371" y="24557"/>
                    <a:pt x="38538" y="24426"/>
                    <a:pt x="38483" y="24166"/>
                  </a:cubicBezTo>
                  <a:close/>
                  <a:moveTo>
                    <a:pt x="14038" y="28839"/>
                  </a:moveTo>
                  <a:cubicBezTo>
                    <a:pt x="14112" y="28653"/>
                    <a:pt x="14169" y="28467"/>
                    <a:pt x="14243" y="28298"/>
                  </a:cubicBezTo>
                  <a:cubicBezTo>
                    <a:pt x="14857" y="26995"/>
                    <a:pt x="15416" y="25674"/>
                    <a:pt x="15658" y="24240"/>
                  </a:cubicBezTo>
                  <a:cubicBezTo>
                    <a:pt x="15882" y="22825"/>
                    <a:pt x="15974" y="21410"/>
                    <a:pt x="15267" y="20089"/>
                  </a:cubicBezTo>
                  <a:cubicBezTo>
                    <a:pt x="15249" y="20033"/>
                    <a:pt x="15249" y="19977"/>
                    <a:pt x="15211" y="19846"/>
                  </a:cubicBezTo>
                  <a:cubicBezTo>
                    <a:pt x="18078" y="19772"/>
                    <a:pt x="20889" y="19697"/>
                    <a:pt x="23681" y="19623"/>
                  </a:cubicBezTo>
                  <a:cubicBezTo>
                    <a:pt x="24259" y="21261"/>
                    <a:pt x="24632" y="25153"/>
                    <a:pt x="24389" y="26660"/>
                  </a:cubicBezTo>
                  <a:cubicBezTo>
                    <a:pt x="20871" y="27015"/>
                    <a:pt x="17389" y="27536"/>
                    <a:pt x="14038" y="28839"/>
                  </a:cubicBezTo>
                  <a:close/>
                  <a:moveTo>
                    <a:pt x="22192" y="29527"/>
                  </a:moveTo>
                  <a:cubicBezTo>
                    <a:pt x="22155" y="29267"/>
                    <a:pt x="22118" y="29043"/>
                    <a:pt x="22100" y="28820"/>
                  </a:cubicBezTo>
                  <a:cubicBezTo>
                    <a:pt x="22080" y="28392"/>
                    <a:pt x="22080" y="27963"/>
                    <a:pt x="22063" y="27536"/>
                  </a:cubicBezTo>
                  <a:cubicBezTo>
                    <a:pt x="22063" y="27293"/>
                    <a:pt x="22155" y="27164"/>
                    <a:pt x="22453" y="27238"/>
                  </a:cubicBezTo>
                  <a:cubicBezTo>
                    <a:pt x="22564" y="28596"/>
                    <a:pt x="22509" y="29267"/>
                    <a:pt x="22192" y="29527"/>
                  </a:cubicBezTo>
                  <a:close/>
                  <a:moveTo>
                    <a:pt x="20479" y="28708"/>
                  </a:moveTo>
                  <a:cubicBezTo>
                    <a:pt x="19139" y="28802"/>
                    <a:pt x="17781" y="28857"/>
                    <a:pt x="16421" y="28931"/>
                  </a:cubicBezTo>
                  <a:cubicBezTo>
                    <a:pt x="16346" y="28931"/>
                    <a:pt x="16254" y="28969"/>
                    <a:pt x="16197" y="28914"/>
                  </a:cubicBezTo>
                  <a:cubicBezTo>
                    <a:pt x="16105" y="28857"/>
                    <a:pt x="16031" y="28765"/>
                    <a:pt x="16011" y="28653"/>
                  </a:cubicBezTo>
                  <a:cubicBezTo>
                    <a:pt x="15993" y="28596"/>
                    <a:pt x="16086" y="28485"/>
                    <a:pt x="16160" y="28447"/>
                  </a:cubicBezTo>
                  <a:cubicBezTo>
                    <a:pt x="16291" y="28373"/>
                    <a:pt x="16458" y="28336"/>
                    <a:pt x="16607" y="28298"/>
                  </a:cubicBezTo>
                  <a:cubicBezTo>
                    <a:pt x="18208" y="27963"/>
                    <a:pt x="19791" y="27648"/>
                    <a:pt x="21392" y="27313"/>
                  </a:cubicBezTo>
                  <a:cubicBezTo>
                    <a:pt x="21485" y="27293"/>
                    <a:pt x="21596" y="27313"/>
                    <a:pt x="21727" y="27293"/>
                  </a:cubicBezTo>
                  <a:cubicBezTo>
                    <a:pt x="21857" y="28169"/>
                    <a:pt x="21820" y="29192"/>
                    <a:pt x="21634" y="29547"/>
                  </a:cubicBezTo>
                  <a:cubicBezTo>
                    <a:pt x="21578" y="29453"/>
                    <a:pt x="21522" y="29378"/>
                    <a:pt x="21485" y="29286"/>
                  </a:cubicBezTo>
                  <a:cubicBezTo>
                    <a:pt x="21243" y="28745"/>
                    <a:pt x="21094" y="28671"/>
                    <a:pt x="20479" y="28708"/>
                  </a:cubicBezTo>
                  <a:close/>
                  <a:moveTo>
                    <a:pt x="21169" y="29490"/>
                  </a:moveTo>
                  <a:cubicBezTo>
                    <a:pt x="19419" y="29676"/>
                    <a:pt x="17669" y="29695"/>
                    <a:pt x="15882" y="29695"/>
                  </a:cubicBezTo>
                  <a:cubicBezTo>
                    <a:pt x="15900" y="29323"/>
                    <a:pt x="16123" y="29267"/>
                    <a:pt x="16346" y="29267"/>
                  </a:cubicBezTo>
                  <a:cubicBezTo>
                    <a:pt x="16701" y="29229"/>
                    <a:pt x="17054" y="29229"/>
                    <a:pt x="17408" y="29211"/>
                  </a:cubicBezTo>
                  <a:cubicBezTo>
                    <a:pt x="18451" y="29155"/>
                    <a:pt x="19511" y="29100"/>
                    <a:pt x="20573" y="29025"/>
                  </a:cubicBezTo>
                  <a:cubicBezTo>
                    <a:pt x="20889" y="29006"/>
                    <a:pt x="21112" y="29063"/>
                    <a:pt x="21169" y="29490"/>
                  </a:cubicBezTo>
                  <a:close/>
                  <a:moveTo>
                    <a:pt x="12921" y="13815"/>
                  </a:moveTo>
                  <a:lnTo>
                    <a:pt x="12921" y="12549"/>
                  </a:lnTo>
                  <a:lnTo>
                    <a:pt x="13089" y="12549"/>
                  </a:lnTo>
                  <a:cubicBezTo>
                    <a:pt x="13219" y="13201"/>
                    <a:pt x="13350" y="13834"/>
                    <a:pt x="13462" y="14485"/>
                  </a:cubicBezTo>
                  <a:cubicBezTo>
                    <a:pt x="13610" y="15398"/>
                    <a:pt x="13777" y="16309"/>
                    <a:pt x="13871" y="17240"/>
                  </a:cubicBezTo>
                  <a:cubicBezTo>
                    <a:pt x="13963" y="18153"/>
                    <a:pt x="13983" y="19064"/>
                    <a:pt x="14038" y="19995"/>
                  </a:cubicBezTo>
                  <a:cubicBezTo>
                    <a:pt x="13983" y="19995"/>
                    <a:pt x="13926" y="20015"/>
                    <a:pt x="13871" y="20015"/>
                  </a:cubicBezTo>
                  <a:cubicBezTo>
                    <a:pt x="13834" y="19846"/>
                    <a:pt x="13797" y="19697"/>
                    <a:pt x="13759" y="19531"/>
                  </a:cubicBezTo>
                  <a:cubicBezTo>
                    <a:pt x="13722" y="19325"/>
                    <a:pt x="13666" y="19139"/>
                    <a:pt x="13628" y="18953"/>
                  </a:cubicBezTo>
                  <a:cubicBezTo>
                    <a:pt x="13387" y="17855"/>
                    <a:pt x="13126" y="16756"/>
                    <a:pt x="12884" y="15676"/>
                  </a:cubicBezTo>
                  <a:cubicBezTo>
                    <a:pt x="12809" y="15398"/>
                    <a:pt x="12791" y="15155"/>
                    <a:pt x="12866" y="14876"/>
                  </a:cubicBezTo>
                  <a:cubicBezTo>
                    <a:pt x="12958" y="14541"/>
                    <a:pt x="12903" y="14169"/>
                    <a:pt x="12921" y="13815"/>
                  </a:cubicBezTo>
                  <a:close/>
                  <a:moveTo>
                    <a:pt x="21988" y="12772"/>
                  </a:moveTo>
                  <a:cubicBezTo>
                    <a:pt x="22584" y="14671"/>
                    <a:pt x="23123" y="16589"/>
                    <a:pt x="23552" y="18580"/>
                  </a:cubicBezTo>
                  <a:cubicBezTo>
                    <a:pt x="20814" y="18414"/>
                    <a:pt x="18171" y="18767"/>
                    <a:pt x="15435" y="19344"/>
                  </a:cubicBezTo>
                  <a:cubicBezTo>
                    <a:pt x="16086" y="18320"/>
                    <a:pt x="16607" y="17315"/>
                    <a:pt x="16644" y="16142"/>
                  </a:cubicBezTo>
                  <a:cubicBezTo>
                    <a:pt x="16664" y="14988"/>
                    <a:pt x="16570" y="13871"/>
                    <a:pt x="15993" y="12772"/>
                  </a:cubicBezTo>
                  <a:close/>
                  <a:moveTo>
                    <a:pt x="17352" y="12307"/>
                  </a:moveTo>
                  <a:cubicBezTo>
                    <a:pt x="17873" y="12213"/>
                    <a:pt x="18376" y="12121"/>
                    <a:pt x="18898" y="12009"/>
                  </a:cubicBezTo>
                  <a:cubicBezTo>
                    <a:pt x="19213" y="11935"/>
                    <a:pt x="19419" y="12047"/>
                    <a:pt x="19623" y="12382"/>
                  </a:cubicBezTo>
                  <a:lnTo>
                    <a:pt x="17352" y="12382"/>
                  </a:lnTo>
                  <a:close/>
                  <a:moveTo>
                    <a:pt x="19660" y="11916"/>
                  </a:moveTo>
                  <a:cubicBezTo>
                    <a:pt x="20144" y="11841"/>
                    <a:pt x="20591" y="11786"/>
                    <a:pt x="21075" y="11712"/>
                  </a:cubicBezTo>
                  <a:cubicBezTo>
                    <a:pt x="21094" y="11953"/>
                    <a:pt x="21112" y="12139"/>
                    <a:pt x="21132" y="12382"/>
                  </a:cubicBezTo>
                  <a:cubicBezTo>
                    <a:pt x="20610" y="12345"/>
                    <a:pt x="20033" y="12642"/>
                    <a:pt x="19660" y="11916"/>
                  </a:cubicBezTo>
                  <a:close/>
                  <a:moveTo>
                    <a:pt x="21522" y="11767"/>
                  </a:moveTo>
                  <a:cubicBezTo>
                    <a:pt x="21653" y="12009"/>
                    <a:pt x="21745" y="12176"/>
                    <a:pt x="21839" y="12382"/>
                  </a:cubicBezTo>
                  <a:cubicBezTo>
                    <a:pt x="21392" y="12382"/>
                    <a:pt x="21392" y="12382"/>
                    <a:pt x="21522" y="11767"/>
                  </a:cubicBezTo>
                  <a:close/>
                  <a:moveTo>
                    <a:pt x="21969" y="11749"/>
                  </a:moveTo>
                  <a:lnTo>
                    <a:pt x="22137" y="11637"/>
                  </a:lnTo>
                  <a:cubicBezTo>
                    <a:pt x="22192" y="11749"/>
                    <a:pt x="22249" y="11861"/>
                    <a:pt x="22286" y="11972"/>
                  </a:cubicBezTo>
                  <a:cubicBezTo>
                    <a:pt x="22249" y="11990"/>
                    <a:pt x="22211" y="12009"/>
                    <a:pt x="22192" y="12027"/>
                  </a:cubicBezTo>
                  <a:close/>
                  <a:moveTo>
                    <a:pt x="24036" y="7392"/>
                  </a:moveTo>
                  <a:cubicBezTo>
                    <a:pt x="24259" y="7392"/>
                    <a:pt x="24352" y="7522"/>
                    <a:pt x="24426" y="7690"/>
                  </a:cubicBezTo>
                  <a:cubicBezTo>
                    <a:pt x="24687" y="8249"/>
                    <a:pt x="24967" y="8788"/>
                    <a:pt x="25190" y="9366"/>
                  </a:cubicBezTo>
                  <a:cubicBezTo>
                    <a:pt x="25469" y="10091"/>
                    <a:pt x="25729" y="10836"/>
                    <a:pt x="26009" y="11637"/>
                  </a:cubicBezTo>
                  <a:cubicBezTo>
                    <a:pt x="25431" y="11581"/>
                    <a:pt x="24873" y="11469"/>
                    <a:pt x="24314" y="11320"/>
                  </a:cubicBezTo>
                  <a:cubicBezTo>
                    <a:pt x="24222" y="11283"/>
                    <a:pt x="24128" y="11171"/>
                    <a:pt x="24073" y="11079"/>
                  </a:cubicBezTo>
                  <a:cubicBezTo>
                    <a:pt x="23384" y="9942"/>
                    <a:pt x="22713" y="8807"/>
                    <a:pt x="22043" y="7671"/>
                  </a:cubicBezTo>
                  <a:cubicBezTo>
                    <a:pt x="22006" y="7616"/>
                    <a:pt x="22025" y="7522"/>
                    <a:pt x="21988" y="7410"/>
                  </a:cubicBezTo>
                  <a:cubicBezTo>
                    <a:pt x="22695" y="7410"/>
                    <a:pt x="23366" y="7410"/>
                    <a:pt x="24036" y="7392"/>
                  </a:cubicBezTo>
                  <a:close/>
                  <a:moveTo>
                    <a:pt x="22137" y="6219"/>
                  </a:moveTo>
                  <a:cubicBezTo>
                    <a:pt x="22658" y="6275"/>
                    <a:pt x="23142" y="6275"/>
                    <a:pt x="23570" y="6405"/>
                  </a:cubicBezTo>
                  <a:cubicBezTo>
                    <a:pt x="23775" y="6442"/>
                    <a:pt x="23905" y="6740"/>
                    <a:pt x="24073" y="6908"/>
                  </a:cubicBezTo>
                  <a:cubicBezTo>
                    <a:pt x="24054" y="6964"/>
                    <a:pt x="24017" y="7001"/>
                    <a:pt x="23999" y="7038"/>
                  </a:cubicBezTo>
                  <a:lnTo>
                    <a:pt x="22192" y="7038"/>
                  </a:lnTo>
                  <a:cubicBezTo>
                    <a:pt x="22174" y="6797"/>
                    <a:pt x="22155" y="6554"/>
                    <a:pt x="22137" y="6219"/>
                  </a:cubicBezTo>
                  <a:close/>
                  <a:moveTo>
                    <a:pt x="24259" y="6479"/>
                  </a:moveTo>
                  <a:cubicBezTo>
                    <a:pt x="24687" y="6628"/>
                    <a:pt x="25059" y="6759"/>
                    <a:pt x="25431" y="6889"/>
                  </a:cubicBezTo>
                  <a:cubicBezTo>
                    <a:pt x="24483" y="7150"/>
                    <a:pt x="24483" y="7150"/>
                    <a:pt x="24259" y="6479"/>
                  </a:cubicBezTo>
                  <a:close/>
                  <a:moveTo>
                    <a:pt x="24277" y="20536"/>
                  </a:moveTo>
                  <a:cubicBezTo>
                    <a:pt x="23850" y="18600"/>
                    <a:pt x="23421" y="16664"/>
                    <a:pt x="23048" y="14708"/>
                  </a:cubicBezTo>
                  <a:cubicBezTo>
                    <a:pt x="23123" y="14857"/>
                    <a:pt x="23197" y="15006"/>
                    <a:pt x="23272" y="15174"/>
                  </a:cubicBezTo>
                  <a:cubicBezTo>
                    <a:pt x="24240" y="17389"/>
                    <a:pt x="25190" y="19623"/>
                    <a:pt x="26195" y="21820"/>
                  </a:cubicBezTo>
                  <a:cubicBezTo>
                    <a:pt x="26548" y="22584"/>
                    <a:pt x="26735" y="23366"/>
                    <a:pt x="26735" y="24203"/>
                  </a:cubicBezTo>
                  <a:cubicBezTo>
                    <a:pt x="26754" y="24724"/>
                    <a:pt x="26754" y="24724"/>
                    <a:pt x="27275" y="24798"/>
                  </a:cubicBezTo>
                  <a:cubicBezTo>
                    <a:pt x="27387" y="24818"/>
                    <a:pt x="27517" y="24873"/>
                    <a:pt x="27573" y="24947"/>
                  </a:cubicBezTo>
                  <a:cubicBezTo>
                    <a:pt x="28187" y="25674"/>
                    <a:pt x="28782" y="26400"/>
                    <a:pt x="29229" y="27293"/>
                  </a:cubicBezTo>
                  <a:cubicBezTo>
                    <a:pt x="27722" y="27015"/>
                    <a:pt x="26288" y="26735"/>
                    <a:pt x="24781" y="26456"/>
                  </a:cubicBezTo>
                  <a:cubicBezTo>
                    <a:pt x="24798" y="24501"/>
                    <a:pt x="24706" y="22509"/>
                    <a:pt x="24277" y="20536"/>
                  </a:cubicBezTo>
                  <a:close/>
                  <a:moveTo>
                    <a:pt x="25282" y="18953"/>
                  </a:moveTo>
                  <a:cubicBezTo>
                    <a:pt x="25525" y="18990"/>
                    <a:pt x="25711" y="19027"/>
                    <a:pt x="25972" y="19064"/>
                  </a:cubicBezTo>
                  <a:cubicBezTo>
                    <a:pt x="25525" y="19344"/>
                    <a:pt x="25469" y="19344"/>
                    <a:pt x="25282" y="18953"/>
                  </a:cubicBezTo>
                  <a:close/>
                  <a:moveTo>
                    <a:pt x="26064" y="19809"/>
                  </a:moveTo>
                  <a:cubicBezTo>
                    <a:pt x="26158" y="20219"/>
                    <a:pt x="26233" y="20628"/>
                    <a:pt x="26307" y="21038"/>
                  </a:cubicBezTo>
                  <a:cubicBezTo>
                    <a:pt x="26270" y="21057"/>
                    <a:pt x="26213" y="21075"/>
                    <a:pt x="26176" y="21075"/>
                  </a:cubicBezTo>
                  <a:cubicBezTo>
                    <a:pt x="25953" y="20610"/>
                    <a:pt x="25749" y="20144"/>
                    <a:pt x="25525" y="19660"/>
                  </a:cubicBezTo>
                  <a:cubicBezTo>
                    <a:pt x="25804" y="19568"/>
                    <a:pt x="25990" y="19531"/>
                    <a:pt x="26064" y="19809"/>
                  </a:cubicBezTo>
                  <a:close/>
                  <a:moveTo>
                    <a:pt x="24855" y="18079"/>
                  </a:moveTo>
                  <a:cubicBezTo>
                    <a:pt x="24165" y="16477"/>
                    <a:pt x="23477" y="14876"/>
                    <a:pt x="22788" y="13256"/>
                  </a:cubicBezTo>
                  <a:cubicBezTo>
                    <a:pt x="22733" y="13126"/>
                    <a:pt x="22676" y="12978"/>
                    <a:pt x="22584" y="12754"/>
                  </a:cubicBezTo>
                  <a:lnTo>
                    <a:pt x="23961" y="12754"/>
                  </a:lnTo>
                  <a:cubicBezTo>
                    <a:pt x="24371" y="13517"/>
                    <a:pt x="25729" y="17910"/>
                    <a:pt x="25767" y="18600"/>
                  </a:cubicBezTo>
                  <a:cubicBezTo>
                    <a:pt x="25116" y="18674"/>
                    <a:pt x="25096" y="18655"/>
                    <a:pt x="24855" y="18079"/>
                  </a:cubicBezTo>
                  <a:close/>
                  <a:moveTo>
                    <a:pt x="27107" y="24446"/>
                  </a:moveTo>
                  <a:cubicBezTo>
                    <a:pt x="27032" y="23813"/>
                    <a:pt x="26977" y="23217"/>
                    <a:pt x="26884" y="22621"/>
                  </a:cubicBezTo>
                  <a:cubicBezTo>
                    <a:pt x="26511" y="20144"/>
                    <a:pt x="26064" y="17687"/>
                    <a:pt x="25190" y="15323"/>
                  </a:cubicBezTo>
                  <a:cubicBezTo>
                    <a:pt x="24818" y="14281"/>
                    <a:pt x="24520" y="13219"/>
                    <a:pt x="24185" y="12158"/>
                  </a:cubicBezTo>
                  <a:cubicBezTo>
                    <a:pt x="24165" y="12121"/>
                    <a:pt x="24185" y="12047"/>
                    <a:pt x="24185" y="11935"/>
                  </a:cubicBezTo>
                  <a:cubicBezTo>
                    <a:pt x="24297" y="12084"/>
                    <a:pt x="24408" y="12176"/>
                    <a:pt x="24463" y="12288"/>
                  </a:cubicBezTo>
                  <a:cubicBezTo>
                    <a:pt x="25580" y="14112"/>
                    <a:pt x="26697" y="15919"/>
                    <a:pt x="27797" y="17743"/>
                  </a:cubicBezTo>
                  <a:cubicBezTo>
                    <a:pt x="27983" y="18059"/>
                    <a:pt x="28112" y="18432"/>
                    <a:pt x="28187" y="18786"/>
                  </a:cubicBezTo>
                  <a:cubicBezTo>
                    <a:pt x="28485" y="19958"/>
                    <a:pt x="28745" y="21169"/>
                    <a:pt x="29025" y="22341"/>
                  </a:cubicBezTo>
                  <a:cubicBezTo>
                    <a:pt x="29137" y="22862"/>
                    <a:pt x="29211" y="22937"/>
                    <a:pt x="29713" y="22844"/>
                  </a:cubicBezTo>
                  <a:cubicBezTo>
                    <a:pt x="30664" y="22676"/>
                    <a:pt x="31408" y="22993"/>
                    <a:pt x="31985" y="23738"/>
                  </a:cubicBezTo>
                  <a:cubicBezTo>
                    <a:pt x="32339" y="24185"/>
                    <a:pt x="32692" y="24632"/>
                    <a:pt x="33009" y="25134"/>
                  </a:cubicBezTo>
                  <a:cubicBezTo>
                    <a:pt x="31054" y="24706"/>
                    <a:pt x="29100" y="24557"/>
                    <a:pt x="27107" y="24446"/>
                  </a:cubicBezTo>
                  <a:close/>
                  <a:moveTo>
                    <a:pt x="25153" y="12772"/>
                  </a:moveTo>
                  <a:cubicBezTo>
                    <a:pt x="25320" y="12717"/>
                    <a:pt x="25431" y="12680"/>
                    <a:pt x="25543" y="12660"/>
                  </a:cubicBezTo>
                  <a:cubicBezTo>
                    <a:pt x="25841" y="12623"/>
                    <a:pt x="26121" y="12605"/>
                    <a:pt x="26400" y="12586"/>
                  </a:cubicBezTo>
                  <a:cubicBezTo>
                    <a:pt x="26940" y="13368"/>
                    <a:pt x="27573" y="15490"/>
                    <a:pt x="27591" y="16738"/>
                  </a:cubicBezTo>
                  <a:cubicBezTo>
                    <a:pt x="26791" y="15435"/>
                    <a:pt x="25990" y="14112"/>
                    <a:pt x="25153" y="12772"/>
                  </a:cubicBezTo>
                  <a:close/>
                  <a:moveTo>
                    <a:pt x="26251" y="12251"/>
                  </a:moveTo>
                  <a:cubicBezTo>
                    <a:pt x="25823" y="12307"/>
                    <a:pt x="25394" y="12362"/>
                    <a:pt x="24947" y="12419"/>
                  </a:cubicBezTo>
                  <a:cubicBezTo>
                    <a:pt x="24818" y="12213"/>
                    <a:pt x="24687" y="12027"/>
                    <a:pt x="24557" y="11841"/>
                  </a:cubicBezTo>
                  <a:cubicBezTo>
                    <a:pt x="24594" y="11804"/>
                    <a:pt x="24612" y="11767"/>
                    <a:pt x="24650" y="11729"/>
                  </a:cubicBezTo>
                  <a:lnTo>
                    <a:pt x="26270" y="12065"/>
                  </a:lnTo>
                  <a:cubicBezTo>
                    <a:pt x="26251" y="12121"/>
                    <a:pt x="26251" y="12196"/>
                    <a:pt x="26251" y="12251"/>
                  </a:cubicBezTo>
                  <a:close/>
                  <a:moveTo>
                    <a:pt x="23905" y="12362"/>
                  </a:moveTo>
                  <a:cubicBezTo>
                    <a:pt x="23664" y="12382"/>
                    <a:pt x="23458" y="12382"/>
                    <a:pt x="23254" y="12400"/>
                  </a:cubicBezTo>
                  <a:lnTo>
                    <a:pt x="22564" y="12400"/>
                  </a:lnTo>
                  <a:cubicBezTo>
                    <a:pt x="22547" y="12139"/>
                    <a:pt x="22547" y="11935"/>
                    <a:pt x="22527" y="11674"/>
                  </a:cubicBezTo>
                  <a:lnTo>
                    <a:pt x="23644" y="11674"/>
                  </a:lnTo>
                  <a:cubicBezTo>
                    <a:pt x="23719" y="11861"/>
                    <a:pt x="23793" y="12084"/>
                    <a:pt x="23905" y="12362"/>
                  </a:cubicBezTo>
                  <a:close/>
                  <a:moveTo>
                    <a:pt x="23664" y="19251"/>
                  </a:moveTo>
                  <a:cubicBezTo>
                    <a:pt x="23366" y="19344"/>
                    <a:pt x="23086" y="19362"/>
                    <a:pt x="22825" y="19270"/>
                  </a:cubicBezTo>
                  <a:cubicBezTo>
                    <a:pt x="22770" y="19251"/>
                    <a:pt x="22770" y="19084"/>
                    <a:pt x="22733" y="18972"/>
                  </a:cubicBezTo>
                  <a:cubicBezTo>
                    <a:pt x="23384" y="18841"/>
                    <a:pt x="23477" y="18878"/>
                    <a:pt x="23664" y="19251"/>
                  </a:cubicBezTo>
                  <a:close/>
                  <a:moveTo>
                    <a:pt x="21969" y="19382"/>
                  </a:moveTo>
                  <a:cubicBezTo>
                    <a:pt x="21894" y="19064"/>
                    <a:pt x="21931" y="18860"/>
                    <a:pt x="22229" y="18898"/>
                  </a:cubicBezTo>
                  <a:cubicBezTo>
                    <a:pt x="22304" y="18916"/>
                    <a:pt x="22415" y="19027"/>
                    <a:pt x="22435" y="19102"/>
                  </a:cubicBezTo>
                  <a:cubicBezTo>
                    <a:pt x="22453" y="19474"/>
                    <a:pt x="22174" y="19325"/>
                    <a:pt x="21969" y="19382"/>
                  </a:cubicBezTo>
                  <a:close/>
                  <a:moveTo>
                    <a:pt x="21596" y="19362"/>
                  </a:moveTo>
                  <a:cubicBezTo>
                    <a:pt x="19977" y="19382"/>
                    <a:pt x="18394" y="19419"/>
                    <a:pt x="16813" y="19456"/>
                  </a:cubicBezTo>
                  <a:cubicBezTo>
                    <a:pt x="16813" y="19419"/>
                    <a:pt x="16793" y="19400"/>
                    <a:pt x="16793" y="19362"/>
                  </a:cubicBezTo>
                  <a:cubicBezTo>
                    <a:pt x="17446" y="19288"/>
                    <a:pt x="18116" y="19196"/>
                    <a:pt x="18767" y="19102"/>
                  </a:cubicBezTo>
                  <a:cubicBezTo>
                    <a:pt x="19474" y="19027"/>
                    <a:pt x="20164" y="18935"/>
                    <a:pt x="20871" y="18860"/>
                  </a:cubicBezTo>
                  <a:cubicBezTo>
                    <a:pt x="21020" y="18841"/>
                    <a:pt x="21150" y="18841"/>
                    <a:pt x="21281" y="18841"/>
                  </a:cubicBezTo>
                  <a:cubicBezTo>
                    <a:pt x="21616" y="18878"/>
                    <a:pt x="21616" y="18878"/>
                    <a:pt x="21596" y="19362"/>
                  </a:cubicBezTo>
                  <a:close/>
                  <a:moveTo>
                    <a:pt x="16309" y="16197"/>
                  </a:moveTo>
                  <a:cubicBezTo>
                    <a:pt x="16309" y="16235"/>
                    <a:pt x="16272" y="16291"/>
                    <a:pt x="16197" y="16515"/>
                  </a:cubicBezTo>
                  <a:cubicBezTo>
                    <a:pt x="15676" y="15788"/>
                    <a:pt x="15211" y="15192"/>
                    <a:pt x="14802" y="14559"/>
                  </a:cubicBezTo>
                  <a:cubicBezTo>
                    <a:pt x="14727" y="14448"/>
                    <a:pt x="14783" y="14243"/>
                    <a:pt x="14783" y="14095"/>
                  </a:cubicBezTo>
                  <a:cubicBezTo>
                    <a:pt x="14876" y="14057"/>
                    <a:pt x="14914" y="14038"/>
                    <a:pt x="14931" y="14038"/>
                  </a:cubicBezTo>
                  <a:cubicBezTo>
                    <a:pt x="16142" y="14075"/>
                    <a:pt x="16291" y="14224"/>
                    <a:pt x="16329" y="15435"/>
                  </a:cubicBezTo>
                  <a:cubicBezTo>
                    <a:pt x="16329" y="15676"/>
                    <a:pt x="16329" y="15937"/>
                    <a:pt x="16309" y="16197"/>
                  </a:cubicBezTo>
                  <a:close/>
                  <a:moveTo>
                    <a:pt x="14894" y="15137"/>
                  </a:moveTo>
                  <a:cubicBezTo>
                    <a:pt x="15249" y="15621"/>
                    <a:pt x="15602" y="16086"/>
                    <a:pt x="15974" y="16533"/>
                  </a:cubicBezTo>
                  <a:cubicBezTo>
                    <a:pt x="16197" y="16775"/>
                    <a:pt x="16272" y="16999"/>
                    <a:pt x="16123" y="17277"/>
                  </a:cubicBezTo>
                  <a:cubicBezTo>
                    <a:pt x="15807" y="17910"/>
                    <a:pt x="15490" y="18543"/>
                    <a:pt x="15137" y="19139"/>
                  </a:cubicBezTo>
                  <a:cubicBezTo>
                    <a:pt x="14951" y="19437"/>
                    <a:pt x="14671" y="19623"/>
                    <a:pt x="14243" y="19437"/>
                  </a:cubicBezTo>
                  <a:cubicBezTo>
                    <a:pt x="14355" y="17389"/>
                    <a:pt x="13722" y="15416"/>
                    <a:pt x="13591" y="13330"/>
                  </a:cubicBezTo>
                  <a:cubicBezTo>
                    <a:pt x="14038" y="13926"/>
                    <a:pt x="14467" y="14541"/>
                    <a:pt x="14894" y="15137"/>
                  </a:cubicBezTo>
                  <a:close/>
                  <a:moveTo>
                    <a:pt x="13182" y="21187"/>
                  </a:moveTo>
                  <a:cubicBezTo>
                    <a:pt x="13164" y="20722"/>
                    <a:pt x="13126" y="20313"/>
                    <a:pt x="13107" y="19884"/>
                  </a:cubicBezTo>
                  <a:cubicBezTo>
                    <a:pt x="13107" y="19791"/>
                    <a:pt x="13201" y="19697"/>
                    <a:pt x="13256" y="19623"/>
                  </a:cubicBezTo>
                  <a:cubicBezTo>
                    <a:pt x="13330" y="19697"/>
                    <a:pt x="13462" y="19772"/>
                    <a:pt x="13499" y="19884"/>
                  </a:cubicBezTo>
                  <a:cubicBezTo>
                    <a:pt x="13591" y="20275"/>
                    <a:pt x="13648" y="20666"/>
                    <a:pt x="13740" y="21150"/>
                  </a:cubicBezTo>
                  <a:cubicBezTo>
                    <a:pt x="13536" y="21169"/>
                    <a:pt x="13387" y="21169"/>
                    <a:pt x="13182" y="21187"/>
                  </a:cubicBezTo>
                  <a:close/>
                  <a:moveTo>
                    <a:pt x="13814" y="21410"/>
                  </a:moveTo>
                  <a:cubicBezTo>
                    <a:pt x="13926" y="22006"/>
                    <a:pt x="14038" y="22564"/>
                    <a:pt x="14150" y="23160"/>
                  </a:cubicBezTo>
                  <a:lnTo>
                    <a:pt x="13424" y="23160"/>
                  </a:lnTo>
                  <a:cubicBezTo>
                    <a:pt x="13368" y="22602"/>
                    <a:pt x="13293" y="22063"/>
                    <a:pt x="13219" y="21485"/>
                  </a:cubicBezTo>
                  <a:cubicBezTo>
                    <a:pt x="13442" y="21447"/>
                    <a:pt x="13610" y="21430"/>
                    <a:pt x="13814" y="21410"/>
                  </a:cubicBezTo>
                  <a:close/>
                  <a:moveTo>
                    <a:pt x="13126" y="18171"/>
                  </a:moveTo>
                  <a:cubicBezTo>
                    <a:pt x="13201" y="18506"/>
                    <a:pt x="13293" y="18916"/>
                    <a:pt x="13387" y="19344"/>
                  </a:cubicBezTo>
                  <a:cubicBezTo>
                    <a:pt x="13033" y="19419"/>
                    <a:pt x="12958" y="19009"/>
                    <a:pt x="13126" y="18171"/>
                  </a:cubicBezTo>
                  <a:close/>
                  <a:moveTo>
                    <a:pt x="13182" y="23254"/>
                  </a:moveTo>
                  <a:lnTo>
                    <a:pt x="12474" y="23254"/>
                  </a:lnTo>
                  <a:lnTo>
                    <a:pt x="12474" y="21559"/>
                  </a:lnTo>
                  <a:lnTo>
                    <a:pt x="12995" y="21559"/>
                  </a:lnTo>
                  <a:cubicBezTo>
                    <a:pt x="13052" y="22137"/>
                    <a:pt x="13107" y="22676"/>
                    <a:pt x="13182" y="23254"/>
                  </a:cubicBezTo>
                  <a:close/>
                  <a:moveTo>
                    <a:pt x="13275" y="23533"/>
                  </a:moveTo>
                  <a:cubicBezTo>
                    <a:pt x="13368" y="24185"/>
                    <a:pt x="13479" y="24836"/>
                    <a:pt x="13573" y="25543"/>
                  </a:cubicBezTo>
                  <a:lnTo>
                    <a:pt x="12419" y="25543"/>
                  </a:lnTo>
                  <a:lnTo>
                    <a:pt x="12419" y="23533"/>
                  </a:lnTo>
                  <a:close/>
                  <a:moveTo>
                    <a:pt x="13517" y="23458"/>
                  </a:moveTo>
                  <a:lnTo>
                    <a:pt x="14187" y="23458"/>
                  </a:lnTo>
                  <a:cubicBezTo>
                    <a:pt x="14318" y="24128"/>
                    <a:pt x="14430" y="24781"/>
                    <a:pt x="14579" y="25488"/>
                  </a:cubicBezTo>
                  <a:cubicBezTo>
                    <a:pt x="14318" y="25506"/>
                    <a:pt x="14094" y="25506"/>
                    <a:pt x="13834" y="25525"/>
                  </a:cubicBezTo>
                  <a:cubicBezTo>
                    <a:pt x="13722" y="24836"/>
                    <a:pt x="13628" y="24185"/>
                    <a:pt x="13517" y="23458"/>
                  </a:cubicBezTo>
                  <a:close/>
                  <a:moveTo>
                    <a:pt x="14634" y="25749"/>
                  </a:moveTo>
                  <a:cubicBezTo>
                    <a:pt x="14894" y="26511"/>
                    <a:pt x="14336" y="27015"/>
                    <a:pt x="14224" y="27648"/>
                  </a:cubicBezTo>
                  <a:cubicBezTo>
                    <a:pt x="14169" y="27628"/>
                    <a:pt x="14112" y="27628"/>
                    <a:pt x="14057" y="27628"/>
                  </a:cubicBezTo>
                  <a:cubicBezTo>
                    <a:pt x="14001" y="27033"/>
                    <a:pt x="13926" y="26437"/>
                    <a:pt x="13852" y="25786"/>
                  </a:cubicBezTo>
                  <a:cubicBezTo>
                    <a:pt x="14132" y="25767"/>
                    <a:pt x="14373" y="25767"/>
                    <a:pt x="14634" y="25749"/>
                  </a:cubicBezTo>
                  <a:close/>
                  <a:moveTo>
                    <a:pt x="14132" y="21224"/>
                  </a:moveTo>
                  <a:cubicBezTo>
                    <a:pt x="14075" y="20797"/>
                    <a:pt x="14206" y="20368"/>
                    <a:pt x="14243" y="19903"/>
                  </a:cubicBezTo>
                  <a:cubicBezTo>
                    <a:pt x="14596" y="19772"/>
                    <a:pt x="14802" y="19921"/>
                    <a:pt x="14931" y="20164"/>
                  </a:cubicBezTo>
                  <a:cubicBezTo>
                    <a:pt x="15100" y="20499"/>
                    <a:pt x="15304" y="20834"/>
                    <a:pt x="15360" y="21187"/>
                  </a:cubicBezTo>
                  <a:cubicBezTo>
                    <a:pt x="15509" y="22304"/>
                    <a:pt x="15621" y="23421"/>
                    <a:pt x="15267" y="24538"/>
                  </a:cubicBezTo>
                  <a:cubicBezTo>
                    <a:pt x="15229" y="24687"/>
                    <a:pt x="15211" y="24855"/>
                    <a:pt x="15006" y="24855"/>
                  </a:cubicBezTo>
                  <a:cubicBezTo>
                    <a:pt x="14783" y="24855"/>
                    <a:pt x="14745" y="24687"/>
                    <a:pt x="14708" y="24538"/>
                  </a:cubicBezTo>
                  <a:cubicBezTo>
                    <a:pt x="14522" y="23440"/>
                    <a:pt x="14281" y="22323"/>
                    <a:pt x="14132" y="21224"/>
                  </a:cubicBezTo>
                  <a:close/>
                  <a:moveTo>
                    <a:pt x="12866" y="19866"/>
                  </a:moveTo>
                  <a:cubicBezTo>
                    <a:pt x="12903" y="20313"/>
                    <a:pt x="12921" y="20759"/>
                    <a:pt x="12940" y="21224"/>
                  </a:cubicBezTo>
                  <a:cubicBezTo>
                    <a:pt x="12660" y="21299"/>
                    <a:pt x="12437" y="21336"/>
                    <a:pt x="12437" y="20963"/>
                  </a:cubicBezTo>
                  <a:lnTo>
                    <a:pt x="12437" y="19697"/>
                  </a:lnTo>
                  <a:cubicBezTo>
                    <a:pt x="12735" y="19605"/>
                    <a:pt x="12846" y="19680"/>
                    <a:pt x="12866" y="19866"/>
                  </a:cubicBezTo>
                  <a:close/>
                  <a:moveTo>
                    <a:pt x="12772" y="19288"/>
                  </a:moveTo>
                  <a:cubicBezTo>
                    <a:pt x="12660" y="19233"/>
                    <a:pt x="12493" y="19325"/>
                    <a:pt x="12493" y="19270"/>
                  </a:cubicBezTo>
                  <a:cubicBezTo>
                    <a:pt x="12474" y="18898"/>
                    <a:pt x="12382" y="18190"/>
                    <a:pt x="12623" y="18096"/>
                  </a:cubicBezTo>
                  <a:cubicBezTo>
                    <a:pt x="12846" y="18302"/>
                    <a:pt x="12846" y="18823"/>
                    <a:pt x="12772" y="19288"/>
                  </a:cubicBezTo>
                  <a:close/>
                  <a:moveTo>
                    <a:pt x="12474" y="17855"/>
                  </a:moveTo>
                  <a:cubicBezTo>
                    <a:pt x="12344" y="17408"/>
                    <a:pt x="12419" y="16329"/>
                    <a:pt x="12493" y="15882"/>
                  </a:cubicBezTo>
                  <a:cubicBezTo>
                    <a:pt x="12511" y="16329"/>
                    <a:pt x="12680" y="17352"/>
                    <a:pt x="12717" y="17799"/>
                  </a:cubicBezTo>
                  <a:cubicBezTo>
                    <a:pt x="12680" y="17818"/>
                    <a:pt x="12511" y="17855"/>
                    <a:pt x="12474" y="17855"/>
                  </a:cubicBezTo>
                  <a:close/>
                  <a:moveTo>
                    <a:pt x="13628" y="25860"/>
                  </a:moveTo>
                  <a:cubicBezTo>
                    <a:pt x="13685" y="26493"/>
                    <a:pt x="13740" y="27070"/>
                    <a:pt x="13814" y="27722"/>
                  </a:cubicBezTo>
                  <a:cubicBezTo>
                    <a:pt x="13293" y="27797"/>
                    <a:pt x="12846" y="27852"/>
                    <a:pt x="12362" y="27908"/>
                  </a:cubicBezTo>
                  <a:lnTo>
                    <a:pt x="12362" y="25860"/>
                  </a:lnTo>
                  <a:close/>
                  <a:moveTo>
                    <a:pt x="13852" y="27983"/>
                  </a:moveTo>
                  <a:cubicBezTo>
                    <a:pt x="13852" y="28169"/>
                    <a:pt x="13852" y="28336"/>
                    <a:pt x="13814" y="28467"/>
                  </a:cubicBezTo>
                  <a:cubicBezTo>
                    <a:pt x="13740" y="28671"/>
                    <a:pt x="13648" y="28857"/>
                    <a:pt x="13554" y="29063"/>
                  </a:cubicBezTo>
                  <a:cubicBezTo>
                    <a:pt x="13219" y="29825"/>
                    <a:pt x="13182" y="29844"/>
                    <a:pt x="12213" y="29658"/>
                  </a:cubicBezTo>
                  <a:cubicBezTo>
                    <a:pt x="12251" y="29137"/>
                    <a:pt x="12288" y="28653"/>
                    <a:pt x="12307" y="28150"/>
                  </a:cubicBezTo>
                  <a:cubicBezTo>
                    <a:pt x="12829" y="28094"/>
                    <a:pt x="13313" y="28038"/>
                    <a:pt x="13852" y="27983"/>
                  </a:cubicBezTo>
                  <a:close/>
                  <a:moveTo>
                    <a:pt x="15547" y="28634"/>
                  </a:moveTo>
                  <a:cubicBezTo>
                    <a:pt x="15993" y="29063"/>
                    <a:pt x="15490" y="29341"/>
                    <a:pt x="15472" y="29733"/>
                  </a:cubicBezTo>
                  <a:cubicBezTo>
                    <a:pt x="14839" y="29751"/>
                    <a:pt x="14281" y="29770"/>
                    <a:pt x="13685" y="29658"/>
                  </a:cubicBezTo>
                  <a:cubicBezTo>
                    <a:pt x="14243" y="29155"/>
                    <a:pt x="14857" y="28802"/>
                    <a:pt x="15547" y="28634"/>
                  </a:cubicBezTo>
                  <a:close/>
                  <a:moveTo>
                    <a:pt x="22788" y="27144"/>
                  </a:moveTo>
                  <a:cubicBezTo>
                    <a:pt x="23868" y="27070"/>
                    <a:pt x="24892" y="26828"/>
                    <a:pt x="25915" y="26977"/>
                  </a:cubicBezTo>
                  <a:cubicBezTo>
                    <a:pt x="27052" y="27144"/>
                    <a:pt x="28187" y="27368"/>
                    <a:pt x="29415" y="27797"/>
                  </a:cubicBezTo>
                  <a:cubicBezTo>
                    <a:pt x="27238" y="28876"/>
                    <a:pt x="25096" y="29398"/>
                    <a:pt x="22788" y="29415"/>
                  </a:cubicBezTo>
                  <a:close/>
                  <a:moveTo>
                    <a:pt x="28038" y="24910"/>
                  </a:moveTo>
                  <a:cubicBezTo>
                    <a:pt x="29118" y="24724"/>
                    <a:pt x="32451" y="25265"/>
                    <a:pt x="33362" y="25804"/>
                  </a:cubicBezTo>
                  <a:cubicBezTo>
                    <a:pt x="32171" y="26419"/>
                    <a:pt x="31036" y="26995"/>
                    <a:pt x="29862" y="27573"/>
                  </a:cubicBezTo>
                  <a:cubicBezTo>
                    <a:pt x="29229" y="26642"/>
                    <a:pt x="28634" y="25767"/>
                    <a:pt x="28038" y="24910"/>
                  </a:cubicBezTo>
                  <a:close/>
                  <a:moveTo>
                    <a:pt x="31855" y="23049"/>
                  </a:moveTo>
                  <a:cubicBezTo>
                    <a:pt x="33511" y="23291"/>
                    <a:pt x="35075" y="23570"/>
                    <a:pt x="36658" y="24314"/>
                  </a:cubicBezTo>
                  <a:cubicBezTo>
                    <a:pt x="36118" y="24538"/>
                    <a:pt x="35671" y="24743"/>
                    <a:pt x="35206" y="24947"/>
                  </a:cubicBezTo>
                  <a:cubicBezTo>
                    <a:pt x="34759" y="25153"/>
                    <a:pt x="34330" y="25357"/>
                    <a:pt x="33846" y="25600"/>
                  </a:cubicBezTo>
                  <a:cubicBezTo>
                    <a:pt x="33176" y="24743"/>
                    <a:pt x="32543" y="23924"/>
                    <a:pt x="31855" y="23049"/>
                  </a:cubicBezTo>
                  <a:close/>
                  <a:moveTo>
                    <a:pt x="36639" y="23868"/>
                  </a:moveTo>
                  <a:cubicBezTo>
                    <a:pt x="35467" y="23477"/>
                    <a:pt x="34293" y="23105"/>
                    <a:pt x="33064" y="22919"/>
                  </a:cubicBezTo>
                  <a:cubicBezTo>
                    <a:pt x="31855" y="22733"/>
                    <a:pt x="30681" y="22398"/>
                    <a:pt x="29398" y="22547"/>
                  </a:cubicBezTo>
                  <a:cubicBezTo>
                    <a:pt x="29137" y="21467"/>
                    <a:pt x="28894" y="20405"/>
                    <a:pt x="28653" y="19362"/>
                  </a:cubicBezTo>
                  <a:cubicBezTo>
                    <a:pt x="28336" y="17892"/>
                    <a:pt x="28094" y="16421"/>
                    <a:pt x="27685" y="14988"/>
                  </a:cubicBezTo>
                  <a:cubicBezTo>
                    <a:pt x="27293" y="13685"/>
                    <a:pt x="26717" y="12437"/>
                    <a:pt x="26213" y="11190"/>
                  </a:cubicBezTo>
                  <a:cubicBezTo>
                    <a:pt x="26158" y="11041"/>
                    <a:pt x="26102" y="10892"/>
                    <a:pt x="26047" y="10761"/>
                  </a:cubicBezTo>
                  <a:cubicBezTo>
                    <a:pt x="29304" y="15341"/>
                    <a:pt x="32823" y="19717"/>
                    <a:pt x="36639" y="23868"/>
                  </a:cubicBezTo>
                  <a:close/>
                  <a:moveTo>
                    <a:pt x="26772" y="8435"/>
                  </a:moveTo>
                  <a:cubicBezTo>
                    <a:pt x="27052" y="8937"/>
                    <a:pt x="27181" y="9478"/>
                    <a:pt x="27219" y="10073"/>
                  </a:cubicBezTo>
                  <a:cubicBezTo>
                    <a:pt x="27256" y="10687"/>
                    <a:pt x="27350" y="11302"/>
                    <a:pt x="27424" y="11972"/>
                  </a:cubicBezTo>
                  <a:cubicBezTo>
                    <a:pt x="26921" y="11245"/>
                    <a:pt x="26474" y="10501"/>
                    <a:pt x="25935" y="9850"/>
                  </a:cubicBezTo>
                  <a:cubicBezTo>
                    <a:pt x="25357" y="9142"/>
                    <a:pt x="25153" y="8267"/>
                    <a:pt x="24669" y="7485"/>
                  </a:cubicBezTo>
                  <a:cubicBezTo>
                    <a:pt x="24798" y="7430"/>
                    <a:pt x="24818" y="7410"/>
                    <a:pt x="24836" y="7410"/>
                  </a:cubicBezTo>
                  <a:cubicBezTo>
                    <a:pt x="26084" y="7261"/>
                    <a:pt x="26195" y="7318"/>
                    <a:pt x="26772" y="8435"/>
                  </a:cubicBezTo>
                  <a:close/>
                  <a:moveTo>
                    <a:pt x="25711" y="3761"/>
                  </a:moveTo>
                  <a:cubicBezTo>
                    <a:pt x="26344" y="4692"/>
                    <a:pt x="26102" y="5754"/>
                    <a:pt x="26195" y="6834"/>
                  </a:cubicBezTo>
                  <a:cubicBezTo>
                    <a:pt x="25935" y="6740"/>
                    <a:pt x="25749" y="6685"/>
                    <a:pt x="25580" y="6628"/>
                  </a:cubicBezTo>
                  <a:cubicBezTo>
                    <a:pt x="25134" y="6462"/>
                    <a:pt x="24687" y="6293"/>
                    <a:pt x="24240" y="6164"/>
                  </a:cubicBezTo>
                  <a:cubicBezTo>
                    <a:pt x="24017" y="6107"/>
                    <a:pt x="23850" y="6015"/>
                    <a:pt x="23719" y="5809"/>
                  </a:cubicBezTo>
                  <a:cubicBezTo>
                    <a:pt x="23291" y="5084"/>
                    <a:pt x="22862" y="4357"/>
                    <a:pt x="22415" y="3632"/>
                  </a:cubicBezTo>
                  <a:cubicBezTo>
                    <a:pt x="22398" y="3595"/>
                    <a:pt x="22378" y="3538"/>
                    <a:pt x="22341" y="3371"/>
                  </a:cubicBezTo>
                  <a:cubicBezTo>
                    <a:pt x="23515" y="3501"/>
                    <a:pt x="24612" y="3632"/>
                    <a:pt x="25711" y="3761"/>
                  </a:cubicBezTo>
                  <a:close/>
                  <a:moveTo>
                    <a:pt x="21559" y="1621"/>
                  </a:moveTo>
                  <a:cubicBezTo>
                    <a:pt x="21802" y="1862"/>
                    <a:pt x="21951" y="2478"/>
                    <a:pt x="21820" y="2813"/>
                  </a:cubicBezTo>
                  <a:cubicBezTo>
                    <a:pt x="21783" y="2905"/>
                    <a:pt x="21634" y="2962"/>
                    <a:pt x="21485" y="3073"/>
                  </a:cubicBezTo>
                  <a:cubicBezTo>
                    <a:pt x="21410" y="2533"/>
                    <a:pt x="21336" y="2086"/>
                    <a:pt x="21559" y="1621"/>
                  </a:cubicBezTo>
                  <a:close/>
                  <a:moveTo>
                    <a:pt x="17203" y="3054"/>
                  </a:moveTo>
                  <a:cubicBezTo>
                    <a:pt x="17650" y="3091"/>
                    <a:pt x="18004" y="3148"/>
                    <a:pt x="18339" y="3166"/>
                  </a:cubicBezTo>
                  <a:cubicBezTo>
                    <a:pt x="19344" y="3222"/>
                    <a:pt x="20350" y="3277"/>
                    <a:pt x="21336" y="3315"/>
                  </a:cubicBezTo>
                  <a:cubicBezTo>
                    <a:pt x="21708" y="3334"/>
                    <a:pt x="21951" y="3464"/>
                    <a:pt x="22137" y="3799"/>
                  </a:cubicBezTo>
                  <a:cubicBezTo>
                    <a:pt x="22472" y="4394"/>
                    <a:pt x="22862" y="4972"/>
                    <a:pt x="23217" y="5549"/>
                  </a:cubicBezTo>
                  <a:cubicBezTo>
                    <a:pt x="23291" y="5660"/>
                    <a:pt x="23328" y="5791"/>
                    <a:pt x="23403" y="5958"/>
                  </a:cubicBezTo>
                  <a:cubicBezTo>
                    <a:pt x="22323" y="5940"/>
                    <a:pt x="21281" y="5829"/>
                    <a:pt x="20275" y="5921"/>
                  </a:cubicBezTo>
                  <a:cubicBezTo>
                    <a:pt x="19270" y="6015"/>
                    <a:pt x="18283" y="6313"/>
                    <a:pt x="17203" y="6554"/>
                  </a:cubicBezTo>
                  <a:cubicBezTo>
                    <a:pt x="17426" y="5400"/>
                    <a:pt x="17743" y="4265"/>
                    <a:pt x="17203" y="3054"/>
                  </a:cubicBezTo>
                  <a:close/>
                  <a:moveTo>
                    <a:pt x="21876" y="7001"/>
                  </a:moveTo>
                  <a:cubicBezTo>
                    <a:pt x="21373" y="7038"/>
                    <a:pt x="21373" y="7038"/>
                    <a:pt x="21467" y="6256"/>
                  </a:cubicBezTo>
                  <a:lnTo>
                    <a:pt x="21839" y="6256"/>
                  </a:lnTo>
                  <a:cubicBezTo>
                    <a:pt x="21857" y="6517"/>
                    <a:pt x="21876" y="6759"/>
                    <a:pt x="21876" y="7001"/>
                  </a:cubicBezTo>
                  <a:close/>
                  <a:moveTo>
                    <a:pt x="21169" y="6256"/>
                  </a:moveTo>
                  <a:lnTo>
                    <a:pt x="21169" y="7020"/>
                  </a:lnTo>
                  <a:cubicBezTo>
                    <a:pt x="21057" y="7038"/>
                    <a:pt x="20963" y="7057"/>
                    <a:pt x="20871" y="7057"/>
                  </a:cubicBezTo>
                  <a:cubicBezTo>
                    <a:pt x="19809" y="7020"/>
                    <a:pt x="18749" y="6983"/>
                    <a:pt x="17687" y="6871"/>
                  </a:cubicBezTo>
                  <a:cubicBezTo>
                    <a:pt x="18804" y="6499"/>
                    <a:pt x="19903" y="6127"/>
                    <a:pt x="21169" y="6256"/>
                  </a:cubicBezTo>
                  <a:close/>
                  <a:moveTo>
                    <a:pt x="17054" y="7224"/>
                  </a:moveTo>
                  <a:cubicBezTo>
                    <a:pt x="18580" y="7299"/>
                    <a:pt x="20052" y="7355"/>
                    <a:pt x="21541" y="7410"/>
                  </a:cubicBezTo>
                  <a:cubicBezTo>
                    <a:pt x="22155" y="8714"/>
                    <a:pt x="23197" y="9793"/>
                    <a:pt x="23589" y="11302"/>
                  </a:cubicBezTo>
                  <a:cubicBezTo>
                    <a:pt x="20983" y="11265"/>
                    <a:pt x="18506" y="11674"/>
                    <a:pt x="15993" y="12196"/>
                  </a:cubicBezTo>
                  <a:cubicBezTo>
                    <a:pt x="16086" y="12065"/>
                    <a:pt x="16142" y="11916"/>
                    <a:pt x="16254" y="11804"/>
                  </a:cubicBezTo>
                  <a:cubicBezTo>
                    <a:pt x="16924" y="11096"/>
                    <a:pt x="17110" y="10203"/>
                    <a:pt x="17148" y="9291"/>
                  </a:cubicBezTo>
                  <a:cubicBezTo>
                    <a:pt x="17166" y="8751"/>
                    <a:pt x="17091" y="8192"/>
                    <a:pt x="17054" y="7653"/>
                  </a:cubicBezTo>
                  <a:close/>
                  <a:moveTo>
                    <a:pt x="16644" y="7261"/>
                  </a:moveTo>
                  <a:cubicBezTo>
                    <a:pt x="16719" y="7596"/>
                    <a:pt x="16775" y="7914"/>
                    <a:pt x="16830" y="8229"/>
                  </a:cubicBezTo>
                  <a:lnTo>
                    <a:pt x="16719" y="8286"/>
                  </a:lnTo>
                  <a:cubicBezTo>
                    <a:pt x="16477" y="7969"/>
                    <a:pt x="16217" y="7653"/>
                    <a:pt x="15919" y="7261"/>
                  </a:cubicBezTo>
                  <a:close/>
                  <a:moveTo>
                    <a:pt x="13238" y="4208"/>
                  </a:moveTo>
                  <a:cubicBezTo>
                    <a:pt x="14336" y="5623"/>
                    <a:pt x="15416" y="7038"/>
                    <a:pt x="16533" y="8453"/>
                  </a:cubicBezTo>
                  <a:cubicBezTo>
                    <a:pt x="16793" y="8788"/>
                    <a:pt x="16887" y="9142"/>
                    <a:pt x="16813" y="9552"/>
                  </a:cubicBezTo>
                  <a:cubicBezTo>
                    <a:pt x="16701" y="10315"/>
                    <a:pt x="16570" y="11059"/>
                    <a:pt x="15974" y="11637"/>
                  </a:cubicBezTo>
                  <a:cubicBezTo>
                    <a:pt x="15751" y="11861"/>
                    <a:pt x="15584" y="12139"/>
                    <a:pt x="15378" y="12382"/>
                  </a:cubicBezTo>
                  <a:cubicBezTo>
                    <a:pt x="15658" y="12903"/>
                    <a:pt x="15900" y="13368"/>
                    <a:pt x="16180" y="13946"/>
                  </a:cubicBezTo>
                  <a:cubicBezTo>
                    <a:pt x="15658" y="13871"/>
                    <a:pt x="15267" y="13815"/>
                    <a:pt x="14839" y="13740"/>
                  </a:cubicBezTo>
                  <a:cubicBezTo>
                    <a:pt x="14616" y="10463"/>
                    <a:pt x="13946" y="7281"/>
                    <a:pt x="12977" y="4041"/>
                  </a:cubicBezTo>
                  <a:cubicBezTo>
                    <a:pt x="13126" y="4134"/>
                    <a:pt x="13201" y="4171"/>
                    <a:pt x="13238" y="4208"/>
                  </a:cubicBezTo>
                  <a:close/>
                  <a:moveTo>
                    <a:pt x="12456" y="3464"/>
                  </a:moveTo>
                  <a:cubicBezTo>
                    <a:pt x="13201" y="4749"/>
                    <a:pt x="14857" y="12437"/>
                    <a:pt x="14504" y="14057"/>
                  </a:cubicBezTo>
                  <a:cubicBezTo>
                    <a:pt x="14410" y="13963"/>
                    <a:pt x="14318" y="13908"/>
                    <a:pt x="14243" y="13834"/>
                  </a:cubicBezTo>
                  <a:cubicBezTo>
                    <a:pt x="13834" y="13256"/>
                    <a:pt x="13424" y="12680"/>
                    <a:pt x="13033" y="12084"/>
                  </a:cubicBezTo>
                  <a:cubicBezTo>
                    <a:pt x="12940" y="11935"/>
                    <a:pt x="12940" y="11712"/>
                    <a:pt x="12903" y="11525"/>
                  </a:cubicBezTo>
                  <a:cubicBezTo>
                    <a:pt x="12846" y="11079"/>
                    <a:pt x="12977" y="10575"/>
                    <a:pt x="12549" y="10203"/>
                  </a:cubicBezTo>
                  <a:cubicBezTo>
                    <a:pt x="12493" y="10166"/>
                    <a:pt x="12493" y="10017"/>
                    <a:pt x="12493" y="9924"/>
                  </a:cubicBezTo>
                  <a:cubicBezTo>
                    <a:pt x="12474" y="7857"/>
                    <a:pt x="12437" y="5791"/>
                    <a:pt x="12419" y="3724"/>
                  </a:cubicBezTo>
                  <a:cubicBezTo>
                    <a:pt x="12400" y="3650"/>
                    <a:pt x="12437" y="3595"/>
                    <a:pt x="12456" y="3464"/>
                  </a:cubicBezTo>
                  <a:close/>
                  <a:moveTo>
                    <a:pt x="12382" y="10632"/>
                  </a:moveTo>
                  <a:cubicBezTo>
                    <a:pt x="12623" y="11059"/>
                    <a:pt x="12697" y="13107"/>
                    <a:pt x="12549" y="14728"/>
                  </a:cubicBezTo>
                  <a:cubicBezTo>
                    <a:pt x="12307" y="14802"/>
                    <a:pt x="12158" y="14783"/>
                    <a:pt x="12158" y="14522"/>
                  </a:cubicBezTo>
                  <a:lnTo>
                    <a:pt x="12158" y="11116"/>
                  </a:lnTo>
                  <a:cubicBezTo>
                    <a:pt x="12158" y="10930"/>
                    <a:pt x="12139" y="10706"/>
                    <a:pt x="12382" y="10632"/>
                  </a:cubicBezTo>
                  <a:close/>
                  <a:moveTo>
                    <a:pt x="12009" y="5139"/>
                  </a:moveTo>
                  <a:cubicBezTo>
                    <a:pt x="12027" y="5139"/>
                    <a:pt x="12064" y="5139"/>
                    <a:pt x="12084" y="5121"/>
                  </a:cubicBezTo>
                  <a:cubicBezTo>
                    <a:pt x="12121" y="5921"/>
                    <a:pt x="12158" y="6740"/>
                    <a:pt x="12176" y="7541"/>
                  </a:cubicBezTo>
                  <a:cubicBezTo>
                    <a:pt x="12196" y="8249"/>
                    <a:pt x="12176" y="8956"/>
                    <a:pt x="12176" y="9664"/>
                  </a:cubicBezTo>
                  <a:cubicBezTo>
                    <a:pt x="12176" y="9979"/>
                    <a:pt x="12213" y="10277"/>
                    <a:pt x="11953" y="10557"/>
                  </a:cubicBezTo>
                  <a:cubicBezTo>
                    <a:pt x="11841" y="10669"/>
                    <a:pt x="11841" y="10910"/>
                    <a:pt x="11841" y="11116"/>
                  </a:cubicBezTo>
                  <a:cubicBezTo>
                    <a:pt x="11823" y="12196"/>
                    <a:pt x="11841" y="13275"/>
                    <a:pt x="11841" y="14355"/>
                  </a:cubicBezTo>
                  <a:cubicBezTo>
                    <a:pt x="11841" y="14410"/>
                    <a:pt x="11823" y="14467"/>
                    <a:pt x="11823" y="14596"/>
                  </a:cubicBezTo>
                  <a:cubicBezTo>
                    <a:pt x="11339" y="14299"/>
                    <a:pt x="11041" y="13852"/>
                    <a:pt x="10687" y="13499"/>
                  </a:cubicBezTo>
                  <a:cubicBezTo>
                    <a:pt x="10334" y="13126"/>
                    <a:pt x="9979" y="12754"/>
                    <a:pt x="9589" y="12345"/>
                  </a:cubicBezTo>
                  <a:cubicBezTo>
                    <a:pt x="10389" y="9942"/>
                    <a:pt x="11208" y="7541"/>
                    <a:pt x="12009" y="5139"/>
                  </a:cubicBezTo>
                  <a:close/>
                  <a:moveTo>
                    <a:pt x="8733" y="28150"/>
                  </a:moveTo>
                  <a:cubicBezTo>
                    <a:pt x="8882" y="27648"/>
                    <a:pt x="9011" y="27181"/>
                    <a:pt x="9160" y="26660"/>
                  </a:cubicBezTo>
                  <a:cubicBezTo>
                    <a:pt x="9421" y="26754"/>
                    <a:pt x="9589" y="26828"/>
                    <a:pt x="9793" y="26903"/>
                  </a:cubicBezTo>
                  <a:cubicBezTo>
                    <a:pt x="9793" y="27424"/>
                    <a:pt x="9626" y="27889"/>
                    <a:pt x="9440" y="28410"/>
                  </a:cubicBezTo>
                  <a:cubicBezTo>
                    <a:pt x="9197" y="28318"/>
                    <a:pt x="8993" y="28243"/>
                    <a:pt x="8733" y="28150"/>
                  </a:cubicBezTo>
                  <a:close/>
                  <a:moveTo>
                    <a:pt x="9384" y="28671"/>
                  </a:moveTo>
                  <a:cubicBezTo>
                    <a:pt x="9346" y="28914"/>
                    <a:pt x="9309" y="29137"/>
                    <a:pt x="9254" y="29398"/>
                  </a:cubicBezTo>
                  <a:cubicBezTo>
                    <a:pt x="8993" y="29341"/>
                    <a:pt x="8788" y="29286"/>
                    <a:pt x="8490" y="29211"/>
                  </a:cubicBezTo>
                  <a:cubicBezTo>
                    <a:pt x="8565" y="28914"/>
                    <a:pt x="8602" y="28690"/>
                    <a:pt x="8676" y="28410"/>
                  </a:cubicBezTo>
                  <a:cubicBezTo>
                    <a:pt x="8919" y="28504"/>
                    <a:pt x="9142" y="28578"/>
                    <a:pt x="9384" y="28671"/>
                  </a:cubicBezTo>
                  <a:close/>
                  <a:moveTo>
                    <a:pt x="10892" y="21318"/>
                  </a:moveTo>
                  <a:cubicBezTo>
                    <a:pt x="10855" y="21318"/>
                    <a:pt x="10818" y="21299"/>
                    <a:pt x="10781" y="21299"/>
                  </a:cubicBezTo>
                  <a:lnTo>
                    <a:pt x="11004" y="20293"/>
                  </a:lnTo>
                  <a:cubicBezTo>
                    <a:pt x="11041" y="20313"/>
                    <a:pt x="11227" y="19325"/>
                    <a:pt x="11265" y="19325"/>
                  </a:cubicBezTo>
                  <a:cubicBezTo>
                    <a:pt x="11302" y="19754"/>
                    <a:pt x="10985" y="20983"/>
                    <a:pt x="10892" y="21318"/>
                  </a:cubicBezTo>
                  <a:close/>
                  <a:moveTo>
                    <a:pt x="11394" y="20330"/>
                  </a:moveTo>
                  <a:cubicBezTo>
                    <a:pt x="11451" y="20350"/>
                    <a:pt x="11506" y="20350"/>
                    <a:pt x="11563" y="20368"/>
                  </a:cubicBezTo>
                  <a:cubicBezTo>
                    <a:pt x="11637" y="20759"/>
                    <a:pt x="11618" y="21132"/>
                    <a:pt x="11488" y="21541"/>
                  </a:cubicBezTo>
                  <a:cubicBezTo>
                    <a:pt x="11320" y="21541"/>
                    <a:pt x="11134" y="21559"/>
                    <a:pt x="11171" y="21336"/>
                  </a:cubicBezTo>
                  <a:cubicBezTo>
                    <a:pt x="11227" y="21001"/>
                    <a:pt x="11320" y="20666"/>
                    <a:pt x="11394" y="20330"/>
                  </a:cubicBezTo>
                  <a:close/>
                  <a:moveTo>
                    <a:pt x="11059" y="21783"/>
                  </a:moveTo>
                  <a:cubicBezTo>
                    <a:pt x="11339" y="21783"/>
                    <a:pt x="11506" y="21839"/>
                    <a:pt x="11469" y="22080"/>
                  </a:cubicBezTo>
                  <a:cubicBezTo>
                    <a:pt x="11414" y="22453"/>
                    <a:pt x="11339" y="22844"/>
                    <a:pt x="11265" y="23254"/>
                  </a:cubicBezTo>
                  <a:cubicBezTo>
                    <a:pt x="11079" y="23197"/>
                    <a:pt x="10947" y="23160"/>
                    <a:pt x="10761" y="23105"/>
                  </a:cubicBezTo>
                  <a:cubicBezTo>
                    <a:pt x="10855" y="22658"/>
                    <a:pt x="10947" y="22229"/>
                    <a:pt x="11059" y="21783"/>
                  </a:cubicBezTo>
                  <a:close/>
                  <a:moveTo>
                    <a:pt x="11245" y="23570"/>
                  </a:moveTo>
                  <a:cubicBezTo>
                    <a:pt x="11153" y="24128"/>
                    <a:pt x="11059" y="24632"/>
                    <a:pt x="10967" y="25190"/>
                  </a:cubicBezTo>
                  <a:cubicBezTo>
                    <a:pt x="10761" y="25116"/>
                    <a:pt x="10632" y="25078"/>
                    <a:pt x="10426" y="25004"/>
                  </a:cubicBezTo>
                  <a:cubicBezTo>
                    <a:pt x="10520" y="24483"/>
                    <a:pt x="10595" y="23961"/>
                    <a:pt x="10706" y="23346"/>
                  </a:cubicBezTo>
                  <a:cubicBezTo>
                    <a:pt x="10930" y="23440"/>
                    <a:pt x="11079" y="23495"/>
                    <a:pt x="11245" y="23570"/>
                  </a:cubicBezTo>
                  <a:close/>
                  <a:moveTo>
                    <a:pt x="10910" y="25469"/>
                  </a:moveTo>
                  <a:cubicBezTo>
                    <a:pt x="10836" y="25935"/>
                    <a:pt x="10761" y="26382"/>
                    <a:pt x="10669" y="26884"/>
                  </a:cubicBezTo>
                  <a:cubicBezTo>
                    <a:pt x="10483" y="26828"/>
                    <a:pt x="10334" y="26791"/>
                    <a:pt x="10166" y="26735"/>
                  </a:cubicBezTo>
                  <a:cubicBezTo>
                    <a:pt x="10240" y="26233"/>
                    <a:pt x="10334" y="25786"/>
                    <a:pt x="10408" y="25283"/>
                  </a:cubicBezTo>
                  <a:cubicBezTo>
                    <a:pt x="10612" y="25357"/>
                    <a:pt x="10743" y="25414"/>
                    <a:pt x="10910" y="25469"/>
                  </a:cubicBezTo>
                  <a:close/>
                  <a:moveTo>
                    <a:pt x="10446" y="23086"/>
                  </a:moveTo>
                  <a:cubicBezTo>
                    <a:pt x="10297" y="22602"/>
                    <a:pt x="10371" y="22249"/>
                    <a:pt x="10761" y="21653"/>
                  </a:cubicBezTo>
                  <a:cubicBezTo>
                    <a:pt x="10781" y="22155"/>
                    <a:pt x="10650" y="22564"/>
                    <a:pt x="10446" y="23086"/>
                  </a:cubicBezTo>
                  <a:close/>
                  <a:moveTo>
                    <a:pt x="10166" y="24855"/>
                  </a:moveTo>
                  <a:cubicBezTo>
                    <a:pt x="10017" y="24818"/>
                    <a:pt x="9887" y="24781"/>
                    <a:pt x="9719" y="24724"/>
                  </a:cubicBezTo>
                  <a:cubicBezTo>
                    <a:pt x="9887" y="24203"/>
                    <a:pt x="10054" y="23701"/>
                    <a:pt x="10222" y="23217"/>
                  </a:cubicBezTo>
                  <a:cubicBezTo>
                    <a:pt x="10463" y="23626"/>
                    <a:pt x="10446" y="23887"/>
                    <a:pt x="10166" y="24855"/>
                  </a:cubicBezTo>
                  <a:close/>
                  <a:moveTo>
                    <a:pt x="10166" y="25190"/>
                  </a:moveTo>
                  <a:cubicBezTo>
                    <a:pt x="10091" y="25674"/>
                    <a:pt x="10017" y="26139"/>
                    <a:pt x="9924" y="26660"/>
                  </a:cubicBezTo>
                  <a:cubicBezTo>
                    <a:pt x="9664" y="26568"/>
                    <a:pt x="9458" y="26493"/>
                    <a:pt x="9217" y="26400"/>
                  </a:cubicBezTo>
                  <a:cubicBezTo>
                    <a:pt x="9346" y="25935"/>
                    <a:pt x="9477" y="25488"/>
                    <a:pt x="9607" y="24967"/>
                  </a:cubicBezTo>
                  <a:cubicBezTo>
                    <a:pt x="9830" y="25041"/>
                    <a:pt x="9962" y="25096"/>
                    <a:pt x="10166" y="25190"/>
                  </a:cubicBezTo>
                  <a:close/>
                  <a:moveTo>
                    <a:pt x="9664" y="28671"/>
                  </a:moveTo>
                  <a:cubicBezTo>
                    <a:pt x="9924" y="28745"/>
                    <a:pt x="10091" y="28802"/>
                    <a:pt x="10297" y="28857"/>
                  </a:cubicBezTo>
                  <a:cubicBezTo>
                    <a:pt x="10259" y="29100"/>
                    <a:pt x="10222" y="29304"/>
                    <a:pt x="10185" y="29547"/>
                  </a:cubicBezTo>
                  <a:cubicBezTo>
                    <a:pt x="9942" y="29527"/>
                    <a:pt x="9738" y="29509"/>
                    <a:pt x="9477" y="29472"/>
                  </a:cubicBezTo>
                  <a:cubicBezTo>
                    <a:pt x="9552" y="29174"/>
                    <a:pt x="9589" y="28951"/>
                    <a:pt x="9664" y="28671"/>
                  </a:cubicBezTo>
                  <a:close/>
                  <a:moveTo>
                    <a:pt x="9719" y="28430"/>
                  </a:moveTo>
                  <a:cubicBezTo>
                    <a:pt x="9850" y="27926"/>
                    <a:pt x="9979" y="27479"/>
                    <a:pt x="10091" y="27033"/>
                  </a:cubicBezTo>
                  <a:cubicBezTo>
                    <a:pt x="10595" y="27181"/>
                    <a:pt x="10595" y="27181"/>
                    <a:pt x="10538" y="27573"/>
                  </a:cubicBezTo>
                  <a:cubicBezTo>
                    <a:pt x="10483" y="27908"/>
                    <a:pt x="10408" y="28224"/>
                    <a:pt x="10334" y="28596"/>
                  </a:cubicBezTo>
                  <a:cubicBezTo>
                    <a:pt x="10128" y="28541"/>
                    <a:pt x="9962" y="28504"/>
                    <a:pt x="9719" y="28430"/>
                  </a:cubicBezTo>
                  <a:close/>
                  <a:moveTo>
                    <a:pt x="12047" y="19940"/>
                  </a:moveTo>
                  <a:cubicBezTo>
                    <a:pt x="12176" y="23160"/>
                    <a:pt x="11990" y="26382"/>
                    <a:pt x="11916" y="29676"/>
                  </a:cubicBezTo>
                  <a:cubicBezTo>
                    <a:pt x="11432" y="29639"/>
                    <a:pt x="11022" y="29621"/>
                    <a:pt x="10520" y="29584"/>
                  </a:cubicBezTo>
                  <a:cubicBezTo>
                    <a:pt x="11059" y="26288"/>
                    <a:pt x="11767" y="23142"/>
                    <a:pt x="12047" y="19940"/>
                  </a:cubicBezTo>
                  <a:close/>
                  <a:moveTo>
                    <a:pt x="11692" y="19903"/>
                  </a:moveTo>
                  <a:cubicBezTo>
                    <a:pt x="11208" y="20052"/>
                    <a:pt x="11729" y="16868"/>
                    <a:pt x="12102" y="15993"/>
                  </a:cubicBezTo>
                  <a:cubicBezTo>
                    <a:pt x="12064" y="16291"/>
                    <a:pt x="11729" y="19623"/>
                    <a:pt x="11692" y="19903"/>
                  </a:cubicBezTo>
                  <a:close/>
                  <a:moveTo>
                    <a:pt x="11729" y="4525"/>
                  </a:moveTo>
                  <a:cubicBezTo>
                    <a:pt x="11655" y="5568"/>
                    <a:pt x="10259" y="9905"/>
                    <a:pt x="9384" y="12065"/>
                  </a:cubicBezTo>
                  <a:cubicBezTo>
                    <a:pt x="8882" y="11729"/>
                    <a:pt x="8527" y="11265"/>
                    <a:pt x="8063" y="10855"/>
                  </a:cubicBezTo>
                  <a:cubicBezTo>
                    <a:pt x="9291" y="8733"/>
                    <a:pt x="10520" y="6628"/>
                    <a:pt x="11729" y="4525"/>
                  </a:cubicBezTo>
                  <a:close/>
                  <a:moveTo>
                    <a:pt x="894" y="27479"/>
                  </a:moveTo>
                  <a:cubicBezTo>
                    <a:pt x="951" y="27164"/>
                    <a:pt x="1006" y="26940"/>
                    <a:pt x="1063" y="26697"/>
                  </a:cubicBezTo>
                  <a:cubicBezTo>
                    <a:pt x="1547" y="24520"/>
                    <a:pt x="2011" y="22341"/>
                    <a:pt x="2478" y="20164"/>
                  </a:cubicBezTo>
                  <a:cubicBezTo>
                    <a:pt x="2850" y="18525"/>
                    <a:pt x="3185" y="16887"/>
                    <a:pt x="3557" y="15267"/>
                  </a:cubicBezTo>
                  <a:cubicBezTo>
                    <a:pt x="4059" y="13164"/>
                    <a:pt x="4804" y="11153"/>
                    <a:pt x="5754" y="9142"/>
                  </a:cubicBezTo>
                  <a:cubicBezTo>
                    <a:pt x="5940" y="9309"/>
                    <a:pt x="6107" y="9440"/>
                    <a:pt x="6256" y="9589"/>
                  </a:cubicBezTo>
                  <a:cubicBezTo>
                    <a:pt x="8043" y="11357"/>
                    <a:pt x="9813" y="13126"/>
                    <a:pt x="11580" y="14894"/>
                  </a:cubicBezTo>
                  <a:cubicBezTo>
                    <a:pt x="11767" y="15080"/>
                    <a:pt x="11786" y="15249"/>
                    <a:pt x="11749" y="15472"/>
                  </a:cubicBezTo>
                  <a:cubicBezTo>
                    <a:pt x="11320" y="17799"/>
                    <a:pt x="10799" y="20107"/>
                    <a:pt x="10073" y="22360"/>
                  </a:cubicBezTo>
                  <a:cubicBezTo>
                    <a:pt x="9793" y="23235"/>
                    <a:pt x="9515" y="24128"/>
                    <a:pt x="9272" y="25022"/>
                  </a:cubicBezTo>
                  <a:cubicBezTo>
                    <a:pt x="9180" y="25376"/>
                    <a:pt x="8993" y="25543"/>
                    <a:pt x="8639" y="25580"/>
                  </a:cubicBezTo>
                  <a:cubicBezTo>
                    <a:pt x="6889" y="25804"/>
                    <a:pt x="5196" y="26251"/>
                    <a:pt x="3501" y="26717"/>
                  </a:cubicBezTo>
                  <a:cubicBezTo>
                    <a:pt x="2793" y="26921"/>
                    <a:pt x="2105" y="27144"/>
                    <a:pt x="1416" y="27368"/>
                  </a:cubicBezTo>
                  <a:cubicBezTo>
                    <a:pt x="1267" y="27405"/>
                    <a:pt x="1118" y="27424"/>
                    <a:pt x="894" y="27479"/>
                  </a:cubicBezTo>
                  <a:close/>
                  <a:moveTo>
                    <a:pt x="1565" y="27722"/>
                  </a:moveTo>
                  <a:cubicBezTo>
                    <a:pt x="2329" y="27201"/>
                    <a:pt x="7839" y="25860"/>
                    <a:pt x="8993" y="25935"/>
                  </a:cubicBezTo>
                  <a:cubicBezTo>
                    <a:pt x="8713" y="26995"/>
                    <a:pt x="8435" y="28020"/>
                    <a:pt x="8155" y="29100"/>
                  </a:cubicBezTo>
                  <a:cubicBezTo>
                    <a:pt x="5921" y="28634"/>
                    <a:pt x="3724" y="28187"/>
                    <a:pt x="1565" y="27722"/>
                  </a:cubicBezTo>
                  <a:close/>
                  <a:moveTo>
                    <a:pt x="26772" y="32469"/>
                  </a:moveTo>
                  <a:cubicBezTo>
                    <a:pt x="26660" y="32580"/>
                    <a:pt x="26419" y="32580"/>
                    <a:pt x="26233" y="32562"/>
                  </a:cubicBezTo>
                  <a:cubicBezTo>
                    <a:pt x="25451" y="32543"/>
                    <a:pt x="24687" y="32469"/>
                    <a:pt x="23924" y="32488"/>
                  </a:cubicBezTo>
                  <a:cubicBezTo>
                    <a:pt x="22713" y="32525"/>
                    <a:pt x="21522" y="32637"/>
                    <a:pt x="20330" y="32674"/>
                  </a:cubicBezTo>
                  <a:cubicBezTo>
                    <a:pt x="18953" y="32729"/>
                    <a:pt x="17575" y="32729"/>
                    <a:pt x="16180" y="32729"/>
                  </a:cubicBezTo>
                  <a:cubicBezTo>
                    <a:pt x="15398" y="32729"/>
                    <a:pt x="14616" y="32692"/>
                    <a:pt x="13834" y="32692"/>
                  </a:cubicBezTo>
                  <a:cubicBezTo>
                    <a:pt x="12474" y="32674"/>
                    <a:pt x="11096" y="32692"/>
                    <a:pt x="9756" y="32618"/>
                  </a:cubicBezTo>
                  <a:cubicBezTo>
                    <a:pt x="8919" y="32580"/>
                    <a:pt x="8118" y="32414"/>
                    <a:pt x="7299" y="32265"/>
                  </a:cubicBezTo>
                  <a:cubicBezTo>
                    <a:pt x="6759" y="32190"/>
                    <a:pt x="6610" y="32096"/>
                    <a:pt x="6219" y="31706"/>
                  </a:cubicBezTo>
                  <a:cubicBezTo>
                    <a:pt x="6573" y="31706"/>
                    <a:pt x="6926" y="31687"/>
                    <a:pt x="7261" y="31724"/>
                  </a:cubicBezTo>
                  <a:cubicBezTo>
                    <a:pt x="7914" y="31781"/>
                    <a:pt x="8547" y="31855"/>
                    <a:pt x="9197" y="31930"/>
                  </a:cubicBezTo>
                  <a:cubicBezTo>
                    <a:pt x="12027" y="32227"/>
                    <a:pt x="14857" y="32339"/>
                    <a:pt x="17706" y="32171"/>
                  </a:cubicBezTo>
                  <a:cubicBezTo>
                    <a:pt x="20015" y="32041"/>
                    <a:pt x="22341" y="31873"/>
                    <a:pt x="24669" y="31687"/>
                  </a:cubicBezTo>
                  <a:cubicBezTo>
                    <a:pt x="25655" y="31612"/>
                    <a:pt x="26660" y="31463"/>
                    <a:pt x="27591" y="31073"/>
                  </a:cubicBezTo>
                  <a:cubicBezTo>
                    <a:pt x="27685" y="31036"/>
                    <a:pt x="27777" y="31036"/>
                    <a:pt x="27871" y="30999"/>
                  </a:cubicBezTo>
                  <a:cubicBezTo>
                    <a:pt x="27889" y="31036"/>
                    <a:pt x="27926" y="31054"/>
                    <a:pt x="27945" y="31091"/>
                  </a:cubicBezTo>
                  <a:cubicBezTo>
                    <a:pt x="27554" y="31557"/>
                    <a:pt x="27201" y="32022"/>
                    <a:pt x="26772" y="32469"/>
                  </a:cubicBezTo>
                  <a:close/>
                  <a:moveTo>
                    <a:pt x="28169" y="30664"/>
                  </a:moveTo>
                  <a:cubicBezTo>
                    <a:pt x="26531" y="31259"/>
                    <a:pt x="24855" y="31501"/>
                    <a:pt x="23123" y="31594"/>
                  </a:cubicBezTo>
                  <a:cubicBezTo>
                    <a:pt x="21392" y="31687"/>
                    <a:pt x="19660" y="31855"/>
                    <a:pt x="17930" y="31947"/>
                  </a:cubicBezTo>
                  <a:cubicBezTo>
                    <a:pt x="15304" y="32078"/>
                    <a:pt x="12697" y="32004"/>
                    <a:pt x="10073" y="31798"/>
                  </a:cubicBezTo>
                  <a:cubicBezTo>
                    <a:pt x="8639" y="31669"/>
                    <a:pt x="7206" y="31501"/>
                    <a:pt x="5772" y="31371"/>
                  </a:cubicBezTo>
                  <a:cubicBezTo>
                    <a:pt x="5345" y="31314"/>
                    <a:pt x="5102" y="31036"/>
                    <a:pt x="4749" y="30644"/>
                  </a:cubicBezTo>
                  <a:cubicBezTo>
                    <a:pt x="5176" y="30664"/>
                    <a:pt x="5511" y="30701"/>
                    <a:pt x="5829" y="30701"/>
                  </a:cubicBezTo>
                  <a:cubicBezTo>
                    <a:pt x="8360" y="30775"/>
                    <a:pt x="10910" y="30830"/>
                    <a:pt x="13442" y="30905"/>
                  </a:cubicBezTo>
                  <a:cubicBezTo>
                    <a:pt x="16477" y="30999"/>
                    <a:pt x="19474" y="30812"/>
                    <a:pt x="22490" y="30532"/>
                  </a:cubicBezTo>
                  <a:cubicBezTo>
                    <a:pt x="24761" y="30328"/>
                    <a:pt x="27015" y="29974"/>
                    <a:pt x="29211" y="29304"/>
                  </a:cubicBezTo>
                  <a:cubicBezTo>
                    <a:pt x="29341" y="29267"/>
                    <a:pt x="29472" y="29249"/>
                    <a:pt x="29713" y="29174"/>
                  </a:cubicBezTo>
                  <a:cubicBezTo>
                    <a:pt x="29323" y="29900"/>
                    <a:pt x="28857" y="30403"/>
                    <a:pt x="28169" y="30664"/>
                  </a:cubicBezTo>
                  <a:close/>
                  <a:moveTo>
                    <a:pt x="36899" y="24910"/>
                  </a:moveTo>
                  <a:cubicBezTo>
                    <a:pt x="35708" y="25580"/>
                    <a:pt x="34516" y="26288"/>
                    <a:pt x="33307" y="26940"/>
                  </a:cubicBezTo>
                  <a:cubicBezTo>
                    <a:pt x="32431" y="27424"/>
                    <a:pt x="31483" y="27814"/>
                    <a:pt x="30644" y="28355"/>
                  </a:cubicBezTo>
                  <a:cubicBezTo>
                    <a:pt x="29323" y="29211"/>
                    <a:pt x="27834" y="29490"/>
                    <a:pt x="26362" y="29770"/>
                  </a:cubicBezTo>
                  <a:cubicBezTo>
                    <a:pt x="22564" y="30477"/>
                    <a:pt x="18729" y="30719"/>
                    <a:pt x="14876" y="30681"/>
                  </a:cubicBezTo>
                  <a:cubicBezTo>
                    <a:pt x="11079" y="30644"/>
                    <a:pt x="7281" y="30458"/>
                    <a:pt x="3483" y="30346"/>
                  </a:cubicBezTo>
                  <a:cubicBezTo>
                    <a:pt x="3054" y="30346"/>
                    <a:pt x="2775" y="30217"/>
                    <a:pt x="2589" y="29807"/>
                  </a:cubicBezTo>
                  <a:cubicBezTo>
                    <a:pt x="2495" y="29602"/>
                    <a:pt x="2366" y="29415"/>
                    <a:pt x="2160" y="29100"/>
                  </a:cubicBezTo>
                  <a:cubicBezTo>
                    <a:pt x="3054" y="29192"/>
                    <a:pt x="3799" y="29267"/>
                    <a:pt x="4525" y="29360"/>
                  </a:cubicBezTo>
                  <a:cubicBezTo>
                    <a:pt x="9552" y="29919"/>
                    <a:pt x="14579" y="30291"/>
                    <a:pt x="19642" y="29919"/>
                  </a:cubicBezTo>
                  <a:cubicBezTo>
                    <a:pt x="20201" y="29882"/>
                    <a:pt x="20777" y="29900"/>
                    <a:pt x="21355" y="29862"/>
                  </a:cubicBezTo>
                  <a:cubicBezTo>
                    <a:pt x="22825" y="29733"/>
                    <a:pt x="24314" y="29695"/>
                    <a:pt x="25749" y="29415"/>
                  </a:cubicBezTo>
                  <a:cubicBezTo>
                    <a:pt x="26921" y="29192"/>
                    <a:pt x="28094" y="28783"/>
                    <a:pt x="29155" y="28281"/>
                  </a:cubicBezTo>
                  <a:cubicBezTo>
                    <a:pt x="31929" y="26940"/>
                    <a:pt x="34628" y="25488"/>
                    <a:pt x="37477" y="24314"/>
                  </a:cubicBezTo>
                  <a:cubicBezTo>
                    <a:pt x="37663" y="24240"/>
                    <a:pt x="37868" y="24203"/>
                    <a:pt x="38054" y="24128"/>
                  </a:cubicBezTo>
                  <a:cubicBezTo>
                    <a:pt x="38073" y="24185"/>
                    <a:pt x="38091" y="24222"/>
                    <a:pt x="38110" y="24277"/>
                  </a:cubicBezTo>
                  <a:cubicBezTo>
                    <a:pt x="37701" y="24483"/>
                    <a:pt x="37291" y="24687"/>
                    <a:pt x="36899" y="24910"/>
                  </a:cubicBezTo>
                  <a:close/>
                </a:path>
              </a:pathLst>
            </a:custGeom>
            <a:solidFill>
              <a:srgbClr val="012345"/>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03" name="Google Shape;297;p41"/>
            <p:cNvSpPr/>
            <p:nvPr/>
          </p:nvSpPr>
          <p:spPr>
            <a:xfrm>
              <a:off x="-7233127" y="4449354"/>
              <a:ext cx="1658443" cy="2792190"/>
            </a:xfrm>
            <a:custGeom>
              <a:avLst/>
              <a:gdLst/>
              <a:ahLst/>
              <a:cxnLst/>
              <a:rect l="l" t="t" r="r" b="b"/>
              <a:pathLst>
                <a:path w="10892" h="18338" extrusionOk="0">
                  <a:moveTo>
                    <a:pt x="4860" y="0"/>
                  </a:moveTo>
                  <a:cubicBezTo>
                    <a:pt x="5046" y="167"/>
                    <a:pt x="5213" y="298"/>
                    <a:pt x="5362" y="447"/>
                  </a:cubicBezTo>
                  <a:cubicBezTo>
                    <a:pt x="7149" y="2215"/>
                    <a:pt x="8919" y="3984"/>
                    <a:pt x="10686" y="5752"/>
                  </a:cubicBezTo>
                  <a:cubicBezTo>
                    <a:pt x="10873" y="5938"/>
                    <a:pt x="10892" y="6107"/>
                    <a:pt x="10855" y="6330"/>
                  </a:cubicBezTo>
                  <a:cubicBezTo>
                    <a:pt x="10426" y="8657"/>
                    <a:pt x="9905" y="10965"/>
                    <a:pt x="9179" y="13218"/>
                  </a:cubicBezTo>
                  <a:cubicBezTo>
                    <a:pt x="8899" y="14093"/>
                    <a:pt x="8621" y="14986"/>
                    <a:pt x="8378" y="15880"/>
                  </a:cubicBezTo>
                  <a:cubicBezTo>
                    <a:pt x="8286" y="16234"/>
                    <a:pt x="8099" y="16401"/>
                    <a:pt x="7745" y="16438"/>
                  </a:cubicBezTo>
                  <a:cubicBezTo>
                    <a:pt x="5995" y="16662"/>
                    <a:pt x="4302" y="17109"/>
                    <a:pt x="2607" y="17575"/>
                  </a:cubicBezTo>
                  <a:cubicBezTo>
                    <a:pt x="1899" y="17779"/>
                    <a:pt x="1211" y="18002"/>
                    <a:pt x="522" y="18226"/>
                  </a:cubicBezTo>
                  <a:cubicBezTo>
                    <a:pt x="373" y="18263"/>
                    <a:pt x="224" y="18282"/>
                    <a:pt x="0" y="18337"/>
                  </a:cubicBezTo>
                  <a:cubicBezTo>
                    <a:pt x="57" y="18022"/>
                    <a:pt x="112" y="17798"/>
                    <a:pt x="169" y="17555"/>
                  </a:cubicBezTo>
                  <a:cubicBezTo>
                    <a:pt x="653" y="15378"/>
                    <a:pt x="1117" y="13199"/>
                    <a:pt x="1584" y="11022"/>
                  </a:cubicBezTo>
                  <a:cubicBezTo>
                    <a:pt x="1956" y="9383"/>
                    <a:pt x="2291" y="7745"/>
                    <a:pt x="2663" y="6125"/>
                  </a:cubicBezTo>
                  <a:cubicBezTo>
                    <a:pt x="3165" y="4022"/>
                    <a:pt x="3910" y="2011"/>
                    <a:pt x="486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04" name="Google Shape;298;p41"/>
            <p:cNvSpPr/>
            <p:nvPr/>
          </p:nvSpPr>
          <p:spPr>
            <a:xfrm>
              <a:off x="-5231929" y="6045227"/>
              <a:ext cx="1613221" cy="1403403"/>
            </a:xfrm>
            <a:custGeom>
              <a:avLst/>
              <a:gdLst/>
              <a:ahLst/>
              <a:cxnLst/>
              <a:rect l="l" t="t" r="r" b="b"/>
              <a:pathLst>
                <a:path w="10595" h="9217" extrusionOk="0">
                  <a:moveTo>
                    <a:pt x="1174" y="223"/>
                  </a:moveTo>
                  <a:cubicBezTo>
                    <a:pt x="4041" y="149"/>
                    <a:pt x="6852" y="74"/>
                    <a:pt x="9644" y="0"/>
                  </a:cubicBezTo>
                  <a:cubicBezTo>
                    <a:pt x="10222" y="1638"/>
                    <a:pt x="10595" y="5530"/>
                    <a:pt x="10352" y="7037"/>
                  </a:cubicBezTo>
                  <a:cubicBezTo>
                    <a:pt x="6834" y="7392"/>
                    <a:pt x="3352" y="7913"/>
                    <a:pt x="1" y="9216"/>
                  </a:cubicBezTo>
                  <a:cubicBezTo>
                    <a:pt x="75" y="9030"/>
                    <a:pt x="132" y="8844"/>
                    <a:pt x="206" y="8675"/>
                  </a:cubicBezTo>
                  <a:cubicBezTo>
                    <a:pt x="820" y="7372"/>
                    <a:pt x="1379" y="6051"/>
                    <a:pt x="1621" y="4617"/>
                  </a:cubicBezTo>
                  <a:cubicBezTo>
                    <a:pt x="1845" y="3202"/>
                    <a:pt x="1937" y="1787"/>
                    <a:pt x="1230" y="466"/>
                  </a:cubicBezTo>
                  <a:cubicBezTo>
                    <a:pt x="1212" y="410"/>
                    <a:pt x="1212" y="354"/>
                    <a:pt x="1174" y="223"/>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05" name="Google Shape;299;p41"/>
            <p:cNvSpPr/>
            <p:nvPr/>
          </p:nvSpPr>
          <p:spPr>
            <a:xfrm>
              <a:off x="-5019217" y="5001918"/>
              <a:ext cx="1236067" cy="1000974"/>
            </a:xfrm>
            <a:custGeom>
              <a:avLst/>
              <a:gdLst/>
              <a:ahLst/>
              <a:cxnLst/>
              <a:rect l="l" t="t" r="r" b="b"/>
              <a:pathLst>
                <a:path w="8118" h="6574" extrusionOk="0">
                  <a:moveTo>
                    <a:pt x="6554" y="1"/>
                  </a:moveTo>
                  <a:cubicBezTo>
                    <a:pt x="7150" y="1900"/>
                    <a:pt x="7689" y="3818"/>
                    <a:pt x="8118" y="5809"/>
                  </a:cubicBezTo>
                  <a:cubicBezTo>
                    <a:pt x="5380" y="5643"/>
                    <a:pt x="2737" y="5996"/>
                    <a:pt x="1" y="6573"/>
                  </a:cubicBezTo>
                  <a:cubicBezTo>
                    <a:pt x="652" y="5549"/>
                    <a:pt x="1173" y="4544"/>
                    <a:pt x="1210" y="3371"/>
                  </a:cubicBezTo>
                  <a:cubicBezTo>
                    <a:pt x="1230" y="2217"/>
                    <a:pt x="1136" y="1100"/>
                    <a:pt x="559"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06" name="Google Shape;300;p41"/>
            <p:cNvSpPr/>
            <p:nvPr/>
          </p:nvSpPr>
          <p:spPr>
            <a:xfrm>
              <a:off x="-3403398" y="4695869"/>
              <a:ext cx="1612917" cy="1995705"/>
            </a:xfrm>
            <a:custGeom>
              <a:avLst/>
              <a:gdLst/>
              <a:ahLst/>
              <a:cxnLst/>
              <a:rect l="l" t="t" r="r" b="b"/>
              <a:pathLst>
                <a:path w="10593" h="13107" extrusionOk="0">
                  <a:moveTo>
                    <a:pt x="1" y="0"/>
                  </a:moveTo>
                  <a:cubicBezTo>
                    <a:pt x="3258" y="4580"/>
                    <a:pt x="6777" y="8956"/>
                    <a:pt x="10593" y="13107"/>
                  </a:cubicBezTo>
                  <a:cubicBezTo>
                    <a:pt x="9421" y="12716"/>
                    <a:pt x="8247" y="12344"/>
                    <a:pt x="7018" y="12158"/>
                  </a:cubicBezTo>
                  <a:cubicBezTo>
                    <a:pt x="5809" y="11972"/>
                    <a:pt x="4635" y="11637"/>
                    <a:pt x="3352" y="11786"/>
                  </a:cubicBezTo>
                  <a:cubicBezTo>
                    <a:pt x="3091" y="10706"/>
                    <a:pt x="2848" y="9644"/>
                    <a:pt x="2607" y="8601"/>
                  </a:cubicBezTo>
                  <a:cubicBezTo>
                    <a:pt x="2290" y="7131"/>
                    <a:pt x="2048" y="5660"/>
                    <a:pt x="1639" y="4227"/>
                  </a:cubicBezTo>
                  <a:cubicBezTo>
                    <a:pt x="1247" y="2924"/>
                    <a:pt x="671" y="1676"/>
                    <a:pt x="167" y="429"/>
                  </a:cubicBezTo>
                  <a:cubicBezTo>
                    <a:pt x="112" y="280"/>
                    <a:pt x="56" y="131"/>
                    <a:pt x="1"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07" name="Google Shape;301;p41"/>
            <p:cNvSpPr/>
            <p:nvPr/>
          </p:nvSpPr>
          <p:spPr>
            <a:xfrm>
              <a:off x="-3689805" y="4874474"/>
              <a:ext cx="1346762" cy="2009865"/>
            </a:xfrm>
            <a:custGeom>
              <a:avLst/>
              <a:gdLst/>
              <a:ahLst/>
              <a:cxnLst/>
              <a:rect l="l" t="t" r="r" b="b"/>
              <a:pathLst>
                <a:path w="8845" h="13200" extrusionOk="0">
                  <a:moveTo>
                    <a:pt x="2942" y="12512"/>
                  </a:moveTo>
                  <a:cubicBezTo>
                    <a:pt x="2867" y="11879"/>
                    <a:pt x="2812" y="11283"/>
                    <a:pt x="2719" y="10687"/>
                  </a:cubicBezTo>
                  <a:cubicBezTo>
                    <a:pt x="2346" y="8210"/>
                    <a:pt x="1899" y="5753"/>
                    <a:pt x="1025" y="3389"/>
                  </a:cubicBezTo>
                  <a:cubicBezTo>
                    <a:pt x="653" y="2347"/>
                    <a:pt x="355" y="1285"/>
                    <a:pt x="20" y="224"/>
                  </a:cubicBezTo>
                  <a:cubicBezTo>
                    <a:pt x="0" y="187"/>
                    <a:pt x="20" y="113"/>
                    <a:pt x="20" y="1"/>
                  </a:cubicBezTo>
                  <a:cubicBezTo>
                    <a:pt x="132" y="150"/>
                    <a:pt x="243" y="242"/>
                    <a:pt x="298" y="354"/>
                  </a:cubicBezTo>
                  <a:cubicBezTo>
                    <a:pt x="1415" y="2178"/>
                    <a:pt x="2532" y="3985"/>
                    <a:pt x="3632" y="5809"/>
                  </a:cubicBezTo>
                  <a:cubicBezTo>
                    <a:pt x="3818" y="6125"/>
                    <a:pt x="3947" y="6498"/>
                    <a:pt x="4022" y="6852"/>
                  </a:cubicBezTo>
                  <a:cubicBezTo>
                    <a:pt x="4320" y="8024"/>
                    <a:pt x="4580" y="9235"/>
                    <a:pt x="4860" y="10407"/>
                  </a:cubicBezTo>
                  <a:cubicBezTo>
                    <a:pt x="4972" y="10928"/>
                    <a:pt x="5046" y="11003"/>
                    <a:pt x="5548" y="10910"/>
                  </a:cubicBezTo>
                  <a:cubicBezTo>
                    <a:pt x="6499" y="10742"/>
                    <a:pt x="7243" y="11059"/>
                    <a:pt x="7820" y="11804"/>
                  </a:cubicBezTo>
                  <a:cubicBezTo>
                    <a:pt x="8174" y="12251"/>
                    <a:pt x="8527" y="12698"/>
                    <a:pt x="8844" y="13200"/>
                  </a:cubicBezTo>
                  <a:cubicBezTo>
                    <a:pt x="6889" y="12772"/>
                    <a:pt x="4935" y="12623"/>
                    <a:pt x="2942" y="12512"/>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08" name="Google Shape;302;p41"/>
            <p:cNvSpPr/>
            <p:nvPr/>
          </p:nvSpPr>
          <p:spPr>
            <a:xfrm>
              <a:off x="-6646303" y="7499494"/>
              <a:ext cx="3801386" cy="442323"/>
            </a:xfrm>
            <a:custGeom>
              <a:avLst/>
              <a:gdLst/>
              <a:ahLst/>
              <a:cxnLst/>
              <a:rect l="l" t="t" r="r" b="b"/>
              <a:pathLst>
                <a:path w="24966" h="2905" extrusionOk="0">
                  <a:moveTo>
                    <a:pt x="24965" y="0"/>
                  </a:moveTo>
                  <a:cubicBezTo>
                    <a:pt x="24575" y="726"/>
                    <a:pt x="24109" y="1229"/>
                    <a:pt x="23421" y="1490"/>
                  </a:cubicBezTo>
                  <a:cubicBezTo>
                    <a:pt x="21783" y="2085"/>
                    <a:pt x="20107" y="2327"/>
                    <a:pt x="18375" y="2420"/>
                  </a:cubicBezTo>
                  <a:cubicBezTo>
                    <a:pt x="16644" y="2513"/>
                    <a:pt x="14912" y="2681"/>
                    <a:pt x="13182" y="2773"/>
                  </a:cubicBezTo>
                  <a:cubicBezTo>
                    <a:pt x="10556" y="2904"/>
                    <a:pt x="7949" y="2830"/>
                    <a:pt x="5325" y="2624"/>
                  </a:cubicBezTo>
                  <a:cubicBezTo>
                    <a:pt x="3891" y="2495"/>
                    <a:pt x="2458" y="2327"/>
                    <a:pt x="1024" y="2197"/>
                  </a:cubicBezTo>
                  <a:cubicBezTo>
                    <a:pt x="597" y="2140"/>
                    <a:pt x="354" y="1862"/>
                    <a:pt x="1" y="1470"/>
                  </a:cubicBezTo>
                  <a:cubicBezTo>
                    <a:pt x="428" y="1490"/>
                    <a:pt x="763" y="1527"/>
                    <a:pt x="1081" y="1527"/>
                  </a:cubicBezTo>
                  <a:cubicBezTo>
                    <a:pt x="3612" y="1601"/>
                    <a:pt x="6162" y="1656"/>
                    <a:pt x="8694" y="1731"/>
                  </a:cubicBezTo>
                  <a:cubicBezTo>
                    <a:pt x="11729" y="1825"/>
                    <a:pt x="14726" y="1638"/>
                    <a:pt x="17742" y="1358"/>
                  </a:cubicBezTo>
                  <a:cubicBezTo>
                    <a:pt x="20013" y="1154"/>
                    <a:pt x="22267" y="800"/>
                    <a:pt x="24463" y="130"/>
                  </a:cubicBezTo>
                  <a:cubicBezTo>
                    <a:pt x="24593" y="93"/>
                    <a:pt x="24724" y="75"/>
                    <a:pt x="24965" y="0"/>
                  </a:cubicBezTo>
                  <a:close/>
                </a:path>
              </a:pathLst>
            </a:custGeom>
            <a:solidFill>
              <a:srgbClr val="D4AC8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09" name="Google Shape;303;p41"/>
            <p:cNvSpPr/>
            <p:nvPr/>
          </p:nvSpPr>
          <p:spPr>
            <a:xfrm>
              <a:off x="-4934101" y="4157313"/>
              <a:ext cx="1156738" cy="757049"/>
            </a:xfrm>
            <a:custGeom>
              <a:avLst/>
              <a:gdLst/>
              <a:ahLst/>
              <a:cxnLst/>
              <a:rect l="l" t="t" r="r" b="b"/>
              <a:pathLst>
                <a:path w="7597" h="4972" extrusionOk="0">
                  <a:moveTo>
                    <a:pt x="1061" y="0"/>
                  </a:moveTo>
                  <a:cubicBezTo>
                    <a:pt x="2587" y="75"/>
                    <a:pt x="4059" y="131"/>
                    <a:pt x="5548" y="186"/>
                  </a:cubicBezTo>
                  <a:cubicBezTo>
                    <a:pt x="6162" y="1490"/>
                    <a:pt x="7204" y="2569"/>
                    <a:pt x="7596" y="4078"/>
                  </a:cubicBezTo>
                  <a:cubicBezTo>
                    <a:pt x="4990" y="4041"/>
                    <a:pt x="2513" y="4450"/>
                    <a:pt x="0" y="4972"/>
                  </a:cubicBezTo>
                  <a:cubicBezTo>
                    <a:pt x="93" y="4841"/>
                    <a:pt x="149" y="4692"/>
                    <a:pt x="261" y="4580"/>
                  </a:cubicBezTo>
                  <a:cubicBezTo>
                    <a:pt x="931" y="3872"/>
                    <a:pt x="1117" y="2979"/>
                    <a:pt x="1155" y="2067"/>
                  </a:cubicBezTo>
                  <a:cubicBezTo>
                    <a:pt x="1173" y="1527"/>
                    <a:pt x="1098" y="968"/>
                    <a:pt x="1061" y="429"/>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10" name="Google Shape;304;p41"/>
            <p:cNvSpPr/>
            <p:nvPr/>
          </p:nvSpPr>
          <p:spPr>
            <a:xfrm>
              <a:off x="-7040361" y="6731173"/>
              <a:ext cx="5473989" cy="1003562"/>
            </a:xfrm>
            <a:custGeom>
              <a:avLst/>
              <a:gdLst/>
              <a:ahLst/>
              <a:cxnLst/>
              <a:rect l="l" t="t" r="r" b="b"/>
              <a:pathLst>
                <a:path w="35951" h="6591" extrusionOk="0">
                  <a:moveTo>
                    <a:pt x="0" y="4972"/>
                  </a:moveTo>
                  <a:cubicBezTo>
                    <a:pt x="894" y="5064"/>
                    <a:pt x="1639" y="5139"/>
                    <a:pt x="2365" y="5232"/>
                  </a:cubicBezTo>
                  <a:cubicBezTo>
                    <a:pt x="7392" y="5791"/>
                    <a:pt x="12419" y="6163"/>
                    <a:pt x="17482" y="5791"/>
                  </a:cubicBezTo>
                  <a:cubicBezTo>
                    <a:pt x="18041" y="5754"/>
                    <a:pt x="18617" y="5772"/>
                    <a:pt x="19195" y="5734"/>
                  </a:cubicBezTo>
                  <a:cubicBezTo>
                    <a:pt x="20665" y="5605"/>
                    <a:pt x="22154" y="5567"/>
                    <a:pt x="23589" y="5287"/>
                  </a:cubicBezTo>
                  <a:cubicBezTo>
                    <a:pt x="24761" y="5064"/>
                    <a:pt x="25934" y="4655"/>
                    <a:pt x="26995" y="4153"/>
                  </a:cubicBezTo>
                  <a:cubicBezTo>
                    <a:pt x="29769" y="2812"/>
                    <a:pt x="32468" y="1360"/>
                    <a:pt x="35317" y="186"/>
                  </a:cubicBezTo>
                  <a:cubicBezTo>
                    <a:pt x="35503" y="112"/>
                    <a:pt x="35708" y="75"/>
                    <a:pt x="35894" y="0"/>
                  </a:cubicBezTo>
                  <a:cubicBezTo>
                    <a:pt x="35913" y="57"/>
                    <a:pt x="35931" y="94"/>
                    <a:pt x="35950" y="149"/>
                  </a:cubicBezTo>
                  <a:cubicBezTo>
                    <a:pt x="35541" y="355"/>
                    <a:pt x="35131" y="559"/>
                    <a:pt x="34739" y="782"/>
                  </a:cubicBezTo>
                  <a:cubicBezTo>
                    <a:pt x="33548" y="1452"/>
                    <a:pt x="32356" y="2160"/>
                    <a:pt x="31147" y="2812"/>
                  </a:cubicBezTo>
                  <a:cubicBezTo>
                    <a:pt x="30271" y="3296"/>
                    <a:pt x="29323" y="3686"/>
                    <a:pt x="28484" y="4227"/>
                  </a:cubicBezTo>
                  <a:cubicBezTo>
                    <a:pt x="27163" y="5083"/>
                    <a:pt x="25674" y="5362"/>
                    <a:pt x="24202" y="5642"/>
                  </a:cubicBezTo>
                  <a:cubicBezTo>
                    <a:pt x="20404" y="6349"/>
                    <a:pt x="16569" y="6591"/>
                    <a:pt x="12716" y="6553"/>
                  </a:cubicBezTo>
                  <a:cubicBezTo>
                    <a:pt x="8919" y="6516"/>
                    <a:pt x="5121" y="6330"/>
                    <a:pt x="1323" y="6218"/>
                  </a:cubicBezTo>
                  <a:cubicBezTo>
                    <a:pt x="894" y="6218"/>
                    <a:pt x="615" y="6089"/>
                    <a:pt x="429" y="5679"/>
                  </a:cubicBezTo>
                  <a:cubicBezTo>
                    <a:pt x="335" y="5474"/>
                    <a:pt x="206" y="5287"/>
                    <a:pt x="0" y="4972"/>
                  </a:cubicBezTo>
                  <a:close/>
                </a:path>
              </a:pathLst>
            </a:custGeom>
            <a:solidFill>
              <a:srgbClr val="816D5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11" name="Google Shape;305;p41"/>
            <p:cNvSpPr/>
            <p:nvPr/>
          </p:nvSpPr>
          <p:spPr>
            <a:xfrm>
              <a:off x="-3859883" y="5296852"/>
              <a:ext cx="941287" cy="1916376"/>
            </a:xfrm>
            <a:custGeom>
              <a:avLst/>
              <a:gdLst/>
              <a:ahLst/>
              <a:cxnLst/>
              <a:rect l="l" t="t" r="r" b="b"/>
              <a:pathLst>
                <a:path w="6182" h="12586" extrusionOk="0">
                  <a:moveTo>
                    <a:pt x="6181" y="12585"/>
                  </a:moveTo>
                  <a:cubicBezTo>
                    <a:pt x="4674" y="12307"/>
                    <a:pt x="3240" y="12027"/>
                    <a:pt x="1733" y="11748"/>
                  </a:cubicBezTo>
                  <a:cubicBezTo>
                    <a:pt x="1750" y="9793"/>
                    <a:pt x="1658" y="7801"/>
                    <a:pt x="1229" y="5828"/>
                  </a:cubicBezTo>
                  <a:cubicBezTo>
                    <a:pt x="802" y="3892"/>
                    <a:pt x="373" y="1956"/>
                    <a:pt x="0" y="0"/>
                  </a:cubicBezTo>
                  <a:cubicBezTo>
                    <a:pt x="75" y="149"/>
                    <a:pt x="149" y="298"/>
                    <a:pt x="224" y="466"/>
                  </a:cubicBezTo>
                  <a:cubicBezTo>
                    <a:pt x="1192" y="2681"/>
                    <a:pt x="2142" y="4915"/>
                    <a:pt x="3147" y="7112"/>
                  </a:cubicBezTo>
                  <a:cubicBezTo>
                    <a:pt x="3500" y="7876"/>
                    <a:pt x="3687" y="8658"/>
                    <a:pt x="3687" y="9495"/>
                  </a:cubicBezTo>
                  <a:cubicBezTo>
                    <a:pt x="3706" y="10016"/>
                    <a:pt x="3706" y="10016"/>
                    <a:pt x="4227" y="10090"/>
                  </a:cubicBezTo>
                  <a:cubicBezTo>
                    <a:pt x="4339" y="10110"/>
                    <a:pt x="4469" y="10165"/>
                    <a:pt x="4525" y="10239"/>
                  </a:cubicBezTo>
                  <a:cubicBezTo>
                    <a:pt x="5139" y="10966"/>
                    <a:pt x="5734" y="11692"/>
                    <a:pt x="6181" y="12585"/>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12" name="Google Shape;306;p41"/>
            <p:cNvSpPr/>
            <p:nvPr/>
          </p:nvSpPr>
          <p:spPr>
            <a:xfrm>
              <a:off x="-4750015" y="3522223"/>
              <a:ext cx="944180" cy="533071"/>
            </a:xfrm>
            <a:custGeom>
              <a:avLst/>
              <a:gdLst/>
              <a:ahLst/>
              <a:cxnLst/>
              <a:rect l="l" t="t" r="r" b="b"/>
              <a:pathLst>
                <a:path w="6201" h="3501" extrusionOk="0">
                  <a:moveTo>
                    <a:pt x="1" y="3501"/>
                  </a:moveTo>
                  <a:cubicBezTo>
                    <a:pt x="224" y="2347"/>
                    <a:pt x="541" y="1212"/>
                    <a:pt x="1" y="1"/>
                  </a:cubicBezTo>
                  <a:cubicBezTo>
                    <a:pt x="448" y="38"/>
                    <a:pt x="802" y="95"/>
                    <a:pt x="1137" y="113"/>
                  </a:cubicBezTo>
                  <a:cubicBezTo>
                    <a:pt x="2142" y="169"/>
                    <a:pt x="3148" y="224"/>
                    <a:pt x="4134" y="262"/>
                  </a:cubicBezTo>
                  <a:cubicBezTo>
                    <a:pt x="4506" y="281"/>
                    <a:pt x="4749" y="411"/>
                    <a:pt x="4935" y="746"/>
                  </a:cubicBezTo>
                  <a:cubicBezTo>
                    <a:pt x="5270" y="1341"/>
                    <a:pt x="5660" y="1919"/>
                    <a:pt x="6015" y="2496"/>
                  </a:cubicBezTo>
                  <a:cubicBezTo>
                    <a:pt x="6089" y="2607"/>
                    <a:pt x="6126" y="2738"/>
                    <a:pt x="6201" y="2905"/>
                  </a:cubicBezTo>
                  <a:cubicBezTo>
                    <a:pt x="5121" y="2887"/>
                    <a:pt x="4079" y="2776"/>
                    <a:pt x="3073" y="2868"/>
                  </a:cubicBezTo>
                  <a:cubicBezTo>
                    <a:pt x="2068" y="2962"/>
                    <a:pt x="1081" y="3260"/>
                    <a:pt x="1" y="350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13" name="Google Shape;307;p41"/>
            <p:cNvSpPr/>
            <p:nvPr/>
          </p:nvSpPr>
          <p:spPr>
            <a:xfrm>
              <a:off x="-5393328" y="3672659"/>
              <a:ext cx="595499" cy="1508160"/>
            </a:xfrm>
            <a:custGeom>
              <a:avLst/>
              <a:gdLst/>
              <a:ahLst/>
              <a:cxnLst/>
              <a:rect l="l" t="t" r="r" b="b"/>
              <a:pathLst>
                <a:path w="3911" h="9905" extrusionOk="0">
                  <a:moveTo>
                    <a:pt x="2401" y="8341"/>
                  </a:moveTo>
                  <a:cubicBezTo>
                    <a:pt x="2681" y="8862"/>
                    <a:pt x="2923" y="9327"/>
                    <a:pt x="3203" y="9905"/>
                  </a:cubicBezTo>
                  <a:cubicBezTo>
                    <a:pt x="2681" y="9830"/>
                    <a:pt x="2290" y="9774"/>
                    <a:pt x="1862" y="9699"/>
                  </a:cubicBezTo>
                  <a:cubicBezTo>
                    <a:pt x="1639" y="6422"/>
                    <a:pt x="969" y="3240"/>
                    <a:pt x="0" y="0"/>
                  </a:cubicBezTo>
                  <a:cubicBezTo>
                    <a:pt x="149" y="93"/>
                    <a:pt x="224" y="130"/>
                    <a:pt x="261" y="167"/>
                  </a:cubicBezTo>
                  <a:cubicBezTo>
                    <a:pt x="1359" y="1582"/>
                    <a:pt x="2439" y="2997"/>
                    <a:pt x="3556" y="4412"/>
                  </a:cubicBezTo>
                  <a:cubicBezTo>
                    <a:pt x="3816" y="4747"/>
                    <a:pt x="3910" y="5101"/>
                    <a:pt x="3836" y="5511"/>
                  </a:cubicBezTo>
                  <a:cubicBezTo>
                    <a:pt x="3724" y="6274"/>
                    <a:pt x="3593" y="7018"/>
                    <a:pt x="2997" y="7596"/>
                  </a:cubicBezTo>
                  <a:cubicBezTo>
                    <a:pt x="2774" y="7820"/>
                    <a:pt x="2607" y="8098"/>
                    <a:pt x="2401" y="834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14" name="Google Shape;308;p41"/>
            <p:cNvSpPr/>
            <p:nvPr/>
          </p:nvSpPr>
          <p:spPr>
            <a:xfrm>
              <a:off x="-6422476" y="7777223"/>
              <a:ext cx="3308360" cy="263719"/>
            </a:xfrm>
            <a:custGeom>
              <a:avLst/>
              <a:gdLst/>
              <a:ahLst/>
              <a:cxnLst/>
              <a:rect l="l" t="t" r="r" b="b"/>
              <a:pathLst>
                <a:path w="21728" h="1732" extrusionOk="0">
                  <a:moveTo>
                    <a:pt x="21727" y="93"/>
                  </a:moveTo>
                  <a:cubicBezTo>
                    <a:pt x="21336" y="559"/>
                    <a:pt x="20983" y="1024"/>
                    <a:pt x="20554" y="1471"/>
                  </a:cubicBezTo>
                  <a:cubicBezTo>
                    <a:pt x="20442" y="1582"/>
                    <a:pt x="20201" y="1582"/>
                    <a:pt x="20015" y="1564"/>
                  </a:cubicBezTo>
                  <a:cubicBezTo>
                    <a:pt x="19233" y="1545"/>
                    <a:pt x="18469" y="1471"/>
                    <a:pt x="17706" y="1490"/>
                  </a:cubicBezTo>
                  <a:cubicBezTo>
                    <a:pt x="16495" y="1527"/>
                    <a:pt x="15304" y="1639"/>
                    <a:pt x="14112" y="1676"/>
                  </a:cubicBezTo>
                  <a:cubicBezTo>
                    <a:pt x="12735" y="1731"/>
                    <a:pt x="11357" y="1731"/>
                    <a:pt x="9962" y="1731"/>
                  </a:cubicBezTo>
                  <a:cubicBezTo>
                    <a:pt x="9180" y="1731"/>
                    <a:pt x="8398" y="1694"/>
                    <a:pt x="7616" y="1694"/>
                  </a:cubicBezTo>
                  <a:cubicBezTo>
                    <a:pt x="6256" y="1676"/>
                    <a:pt x="4878" y="1694"/>
                    <a:pt x="3538" y="1620"/>
                  </a:cubicBezTo>
                  <a:cubicBezTo>
                    <a:pt x="2701" y="1582"/>
                    <a:pt x="1900" y="1416"/>
                    <a:pt x="1081" y="1267"/>
                  </a:cubicBezTo>
                  <a:cubicBezTo>
                    <a:pt x="541" y="1192"/>
                    <a:pt x="392" y="1098"/>
                    <a:pt x="1" y="708"/>
                  </a:cubicBezTo>
                  <a:cubicBezTo>
                    <a:pt x="355" y="708"/>
                    <a:pt x="708" y="689"/>
                    <a:pt x="1043" y="726"/>
                  </a:cubicBezTo>
                  <a:cubicBezTo>
                    <a:pt x="1696" y="783"/>
                    <a:pt x="2329" y="857"/>
                    <a:pt x="2979" y="932"/>
                  </a:cubicBezTo>
                  <a:cubicBezTo>
                    <a:pt x="5809" y="1229"/>
                    <a:pt x="8639" y="1341"/>
                    <a:pt x="11488" y="1173"/>
                  </a:cubicBezTo>
                  <a:cubicBezTo>
                    <a:pt x="13797" y="1043"/>
                    <a:pt x="16123" y="875"/>
                    <a:pt x="18451" y="689"/>
                  </a:cubicBezTo>
                  <a:cubicBezTo>
                    <a:pt x="19437" y="614"/>
                    <a:pt x="20442" y="465"/>
                    <a:pt x="21373" y="75"/>
                  </a:cubicBezTo>
                  <a:cubicBezTo>
                    <a:pt x="21467" y="38"/>
                    <a:pt x="21559" y="38"/>
                    <a:pt x="21653" y="1"/>
                  </a:cubicBezTo>
                  <a:cubicBezTo>
                    <a:pt x="21671" y="38"/>
                    <a:pt x="21708" y="56"/>
                    <a:pt x="21727" y="93"/>
                  </a:cubicBezTo>
                  <a:close/>
                </a:path>
              </a:pathLst>
            </a:custGeom>
            <a:solidFill>
              <a:srgbClr val="D4AC8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15" name="Google Shape;309;p41"/>
            <p:cNvSpPr/>
            <p:nvPr/>
          </p:nvSpPr>
          <p:spPr>
            <a:xfrm>
              <a:off x="-4021282" y="4182894"/>
              <a:ext cx="612400" cy="646507"/>
            </a:xfrm>
            <a:custGeom>
              <a:avLst/>
              <a:gdLst/>
              <a:ahLst/>
              <a:cxnLst/>
              <a:rect l="l" t="t" r="r" b="b"/>
              <a:pathLst>
                <a:path w="4022" h="4246" extrusionOk="0">
                  <a:moveTo>
                    <a:pt x="0" y="18"/>
                  </a:moveTo>
                  <a:cubicBezTo>
                    <a:pt x="707" y="18"/>
                    <a:pt x="1378" y="18"/>
                    <a:pt x="2048" y="0"/>
                  </a:cubicBezTo>
                  <a:cubicBezTo>
                    <a:pt x="2271" y="0"/>
                    <a:pt x="2364" y="130"/>
                    <a:pt x="2438" y="298"/>
                  </a:cubicBezTo>
                  <a:cubicBezTo>
                    <a:pt x="2699" y="857"/>
                    <a:pt x="2979" y="1396"/>
                    <a:pt x="3202" y="1974"/>
                  </a:cubicBezTo>
                  <a:cubicBezTo>
                    <a:pt x="3481" y="2699"/>
                    <a:pt x="3741" y="3444"/>
                    <a:pt x="4021" y="4245"/>
                  </a:cubicBezTo>
                  <a:cubicBezTo>
                    <a:pt x="3443" y="4189"/>
                    <a:pt x="2885" y="4077"/>
                    <a:pt x="2326" y="3928"/>
                  </a:cubicBezTo>
                  <a:cubicBezTo>
                    <a:pt x="2234" y="3891"/>
                    <a:pt x="2140" y="3779"/>
                    <a:pt x="2085" y="3687"/>
                  </a:cubicBezTo>
                  <a:cubicBezTo>
                    <a:pt x="1396" y="2550"/>
                    <a:pt x="725" y="1415"/>
                    <a:pt x="55" y="279"/>
                  </a:cubicBezTo>
                  <a:cubicBezTo>
                    <a:pt x="18" y="224"/>
                    <a:pt x="37" y="130"/>
                    <a:pt x="0" y="18"/>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16" name="Google Shape;310;p41"/>
            <p:cNvSpPr/>
            <p:nvPr/>
          </p:nvSpPr>
          <p:spPr>
            <a:xfrm>
              <a:off x="-3967533" y="3570643"/>
              <a:ext cx="609659" cy="527285"/>
            </a:xfrm>
            <a:custGeom>
              <a:avLst/>
              <a:gdLst/>
              <a:ahLst/>
              <a:cxnLst/>
              <a:rect l="l" t="t" r="r" b="b"/>
              <a:pathLst>
                <a:path w="4004" h="3463" extrusionOk="0">
                  <a:moveTo>
                    <a:pt x="0" y="0"/>
                  </a:moveTo>
                  <a:cubicBezTo>
                    <a:pt x="1174" y="130"/>
                    <a:pt x="2271" y="261"/>
                    <a:pt x="3370" y="390"/>
                  </a:cubicBezTo>
                  <a:cubicBezTo>
                    <a:pt x="4003" y="1321"/>
                    <a:pt x="3761" y="2383"/>
                    <a:pt x="3854" y="3463"/>
                  </a:cubicBezTo>
                  <a:cubicBezTo>
                    <a:pt x="3594" y="3369"/>
                    <a:pt x="3408" y="3314"/>
                    <a:pt x="3239" y="3257"/>
                  </a:cubicBezTo>
                  <a:cubicBezTo>
                    <a:pt x="2793" y="3091"/>
                    <a:pt x="2346" y="2922"/>
                    <a:pt x="1899" y="2793"/>
                  </a:cubicBezTo>
                  <a:cubicBezTo>
                    <a:pt x="1676" y="2736"/>
                    <a:pt x="1509" y="2644"/>
                    <a:pt x="1378" y="2438"/>
                  </a:cubicBezTo>
                  <a:cubicBezTo>
                    <a:pt x="950" y="1713"/>
                    <a:pt x="521" y="986"/>
                    <a:pt x="74" y="261"/>
                  </a:cubicBezTo>
                  <a:cubicBezTo>
                    <a:pt x="57" y="224"/>
                    <a:pt x="37" y="167"/>
                    <a:pt x="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17" name="Google Shape;311;p41"/>
            <p:cNvSpPr/>
            <p:nvPr/>
          </p:nvSpPr>
          <p:spPr>
            <a:xfrm>
              <a:off x="-5299838" y="5087033"/>
              <a:ext cx="408216" cy="958188"/>
            </a:xfrm>
            <a:custGeom>
              <a:avLst/>
              <a:gdLst/>
              <a:ahLst/>
              <a:cxnLst/>
              <a:rect l="l" t="t" r="r" b="b"/>
              <a:pathLst>
                <a:path w="2681" h="6293" extrusionOk="0">
                  <a:moveTo>
                    <a:pt x="0" y="0"/>
                  </a:moveTo>
                  <a:cubicBezTo>
                    <a:pt x="447" y="596"/>
                    <a:pt x="876" y="1211"/>
                    <a:pt x="1303" y="1807"/>
                  </a:cubicBezTo>
                  <a:cubicBezTo>
                    <a:pt x="1658" y="2291"/>
                    <a:pt x="2011" y="2756"/>
                    <a:pt x="2383" y="3203"/>
                  </a:cubicBezTo>
                  <a:cubicBezTo>
                    <a:pt x="2606" y="3445"/>
                    <a:pt x="2681" y="3669"/>
                    <a:pt x="2532" y="3947"/>
                  </a:cubicBezTo>
                  <a:cubicBezTo>
                    <a:pt x="2216" y="4580"/>
                    <a:pt x="1899" y="5213"/>
                    <a:pt x="1546" y="5809"/>
                  </a:cubicBezTo>
                  <a:cubicBezTo>
                    <a:pt x="1360" y="6107"/>
                    <a:pt x="1080" y="6293"/>
                    <a:pt x="652" y="6107"/>
                  </a:cubicBezTo>
                  <a:cubicBezTo>
                    <a:pt x="764" y="4059"/>
                    <a:pt x="131" y="2086"/>
                    <a:pt x="0"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18" name="Google Shape;312;p41"/>
            <p:cNvSpPr/>
            <p:nvPr/>
          </p:nvSpPr>
          <p:spPr>
            <a:xfrm>
              <a:off x="-3930686" y="4999330"/>
              <a:ext cx="484804" cy="901546"/>
            </a:xfrm>
            <a:custGeom>
              <a:avLst/>
              <a:gdLst/>
              <a:ahLst/>
              <a:cxnLst/>
              <a:rect l="l" t="t" r="r" b="b"/>
              <a:pathLst>
                <a:path w="3184" h="5921" extrusionOk="0">
                  <a:moveTo>
                    <a:pt x="1" y="0"/>
                  </a:moveTo>
                  <a:lnTo>
                    <a:pt x="1378" y="0"/>
                  </a:lnTo>
                  <a:cubicBezTo>
                    <a:pt x="1788" y="763"/>
                    <a:pt x="3146" y="5156"/>
                    <a:pt x="3184" y="5846"/>
                  </a:cubicBezTo>
                  <a:cubicBezTo>
                    <a:pt x="2533" y="5920"/>
                    <a:pt x="2513" y="5901"/>
                    <a:pt x="2272" y="5325"/>
                  </a:cubicBezTo>
                  <a:cubicBezTo>
                    <a:pt x="1582" y="3723"/>
                    <a:pt x="894" y="2122"/>
                    <a:pt x="205" y="502"/>
                  </a:cubicBezTo>
                  <a:cubicBezTo>
                    <a:pt x="150" y="372"/>
                    <a:pt x="93" y="224"/>
                    <a:pt x="1"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19" name="Google Shape;313;p41"/>
            <p:cNvSpPr/>
            <p:nvPr/>
          </p:nvSpPr>
          <p:spPr>
            <a:xfrm>
              <a:off x="-3613217" y="4162947"/>
              <a:ext cx="419788" cy="717461"/>
            </a:xfrm>
            <a:custGeom>
              <a:avLst/>
              <a:gdLst/>
              <a:ahLst/>
              <a:cxnLst/>
              <a:rect l="l" t="t" r="r" b="b"/>
              <a:pathLst>
                <a:path w="2757" h="4712" extrusionOk="0">
                  <a:moveTo>
                    <a:pt x="1" y="224"/>
                  </a:moveTo>
                  <a:cubicBezTo>
                    <a:pt x="130" y="169"/>
                    <a:pt x="150" y="149"/>
                    <a:pt x="168" y="149"/>
                  </a:cubicBezTo>
                  <a:cubicBezTo>
                    <a:pt x="1416" y="0"/>
                    <a:pt x="1527" y="57"/>
                    <a:pt x="2104" y="1174"/>
                  </a:cubicBezTo>
                  <a:cubicBezTo>
                    <a:pt x="2384" y="1676"/>
                    <a:pt x="2513" y="2217"/>
                    <a:pt x="2551" y="2812"/>
                  </a:cubicBezTo>
                  <a:cubicBezTo>
                    <a:pt x="2588" y="3426"/>
                    <a:pt x="2682" y="4041"/>
                    <a:pt x="2756" y="4711"/>
                  </a:cubicBezTo>
                  <a:cubicBezTo>
                    <a:pt x="2253" y="3984"/>
                    <a:pt x="1806" y="3240"/>
                    <a:pt x="1267" y="2589"/>
                  </a:cubicBezTo>
                  <a:cubicBezTo>
                    <a:pt x="689" y="1881"/>
                    <a:pt x="485" y="1006"/>
                    <a:pt x="1" y="224"/>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20" name="Google Shape;314;p41"/>
            <p:cNvSpPr/>
            <p:nvPr/>
          </p:nvSpPr>
          <p:spPr>
            <a:xfrm>
              <a:off x="-5226143" y="6067762"/>
              <a:ext cx="235550" cy="774255"/>
            </a:xfrm>
            <a:custGeom>
              <a:avLst/>
              <a:gdLst/>
              <a:ahLst/>
              <a:cxnLst/>
              <a:rect l="l" t="t" r="r" b="b"/>
              <a:pathLst>
                <a:path w="1547" h="5085" extrusionOk="0">
                  <a:moveTo>
                    <a:pt x="168" y="132"/>
                  </a:moveTo>
                  <a:cubicBezTo>
                    <a:pt x="521" y="1"/>
                    <a:pt x="727" y="150"/>
                    <a:pt x="856" y="393"/>
                  </a:cubicBezTo>
                  <a:cubicBezTo>
                    <a:pt x="1025" y="728"/>
                    <a:pt x="1229" y="1063"/>
                    <a:pt x="1285" y="1416"/>
                  </a:cubicBezTo>
                  <a:cubicBezTo>
                    <a:pt x="1434" y="2533"/>
                    <a:pt x="1546" y="3650"/>
                    <a:pt x="1192" y="4767"/>
                  </a:cubicBezTo>
                  <a:cubicBezTo>
                    <a:pt x="1154" y="4916"/>
                    <a:pt x="1136" y="5084"/>
                    <a:pt x="931" y="5084"/>
                  </a:cubicBezTo>
                  <a:cubicBezTo>
                    <a:pt x="708" y="5084"/>
                    <a:pt x="670" y="4916"/>
                    <a:pt x="633" y="4767"/>
                  </a:cubicBezTo>
                  <a:cubicBezTo>
                    <a:pt x="447" y="3669"/>
                    <a:pt x="206" y="2552"/>
                    <a:pt x="57" y="1453"/>
                  </a:cubicBezTo>
                  <a:cubicBezTo>
                    <a:pt x="0" y="1026"/>
                    <a:pt x="131" y="597"/>
                    <a:pt x="168" y="132"/>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21" name="Google Shape;315;p41"/>
            <p:cNvSpPr/>
            <p:nvPr/>
          </p:nvSpPr>
          <p:spPr>
            <a:xfrm>
              <a:off x="-3539521" y="4973597"/>
              <a:ext cx="371368" cy="632498"/>
            </a:xfrm>
            <a:custGeom>
              <a:avLst/>
              <a:gdLst/>
              <a:ahLst/>
              <a:cxnLst/>
              <a:rect l="l" t="t" r="r" b="b"/>
              <a:pathLst>
                <a:path w="2439" h="4154" extrusionOk="0">
                  <a:moveTo>
                    <a:pt x="2439" y="4153"/>
                  </a:moveTo>
                  <a:cubicBezTo>
                    <a:pt x="1639" y="2850"/>
                    <a:pt x="838" y="1527"/>
                    <a:pt x="1" y="187"/>
                  </a:cubicBezTo>
                  <a:cubicBezTo>
                    <a:pt x="168" y="132"/>
                    <a:pt x="279" y="95"/>
                    <a:pt x="391" y="75"/>
                  </a:cubicBezTo>
                  <a:cubicBezTo>
                    <a:pt x="689" y="38"/>
                    <a:pt x="969" y="20"/>
                    <a:pt x="1248" y="1"/>
                  </a:cubicBezTo>
                  <a:cubicBezTo>
                    <a:pt x="1788" y="783"/>
                    <a:pt x="2421" y="2905"/>
                    <a:pt x="2439" y="4153"/>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22" name="Google Shape;316;p41"/>
            <p:cNvSpPr/>
            <p:nvPr/>
          </p:nvSpPr>
          <p:spPr>
            <a:xfrm>
              <a:off x="-4951155" y="7473762"/>
              <a:ext cx="805164" cy="105213"/>
            </a:xfrm>
            <a:custGeom>
              <a:avLst/>
              <a:gdLst/>
              <a:ahLst/>
              <a:cxnLst/>
              <a:rect l="l" t="t" r="r" b="b"/>
              <a:pathLst>
                <a:path w="5288" h="691" extrusionOk="0">
                  <a:moveTo>
                    <a:pt x="1" y="690"/>
                  </a:moveTo>
                  <a:cubicBezTo>
                    <a:pt x="19" y="318"/>
                    <a:pt x="242" y="262"/>
                    <a:pt x="465" y="262"/>
                  </a:cubicBezTo>
                  <a:cubicBezTo>
                    <a:pt x="820" y="224"/>
                    <a:pt x="1173" y="224"/>
                    <a:pt x="1527" y="206"/>
                  </a:cubicBezTo>
                  <a:cubicBezTo>
                    <a:pt x="2570" y="150"/>
                    <a:pt x="3630" y="95"/>
                    <a:pt x="4692" y="20"/>
                  </a:cubicBezTo>
                  <a:cubicBezTo>
                    <a:pt x="5008" y="1"/>
                    <a:pt x="5231" y="58"/>
                    <a:pt x="5288" y="485"/>
                  </a:cubicBezTo>
                  <a:cubicBezTo>
                    <a:pt x="3538" y="671"/>
                    <a:pt x="1788" y="690"/>
                    <a:pt x="1" y="690"/>
                  </a:cubicBezTo>
                  <a:close/>
                </a:path>
              </a:pathLst>
            </a:custGeom>
            <a:solidFill>
              <a:srgbClr val="D4AC8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23" name="Google Shape;317;p41"/>
            <p:cNvSpPr/>
            <p:nvPr/>
          </p:nvSpPr>
          <p:spPr>
            <a:xfrm>
              <a:off x="-5475702" y="3091470"/>
              <a:ext cx="11572" cy="28473"/>
            </a:xfrm>
            <a:custGeom>
              <a:avLst/>
              <a:gdLst/>
              <a:ahLst/>
              <a:cxnLst/>
              <a:rect l="l" t="t" r="r" b="b"/>
              <a:pathLst>
                <a:path w="76" h="187" extrusionOk="0">
                  <a:moveTo>
                    <a:pt x="75" y="20"/>
                  </a:moveTo>
                  <a:cubicBezTo>
                    <a:pt x="57" y="20"/>
                    <a:pt x="38" y="0"/>
                    <a:pt x="1" y="0"/>
                  </a:cubicBezTo>
                  <a:lnTo>
                    <a:pt x="1" y="186"/>
                  </a:lnTo>
                  <a:cubicBezTo>
                    <a:pt x="20" y="131"/>
                    <a:pt x="57" y="75"/>
                    <a:pt x="75" y="20"/>
                  </a:cubicBezTo>
                  <a:close/>
                </a:path>
              </a:pathLst>
            </a:custGeom>
            <a:solidFill>
              <a:srgbClr val="EA8481"/>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24" name="Google Shape;318;p41"/>
            <p:cNvSpPr/>
            <p:nvPr/>
          </p:nvSpPr>
          <p:spPr>
            <a:xfrm>
              <a:off x="-5521077" y="4676075"/>
              <a:ext cx="85267" cy="635087"/>
            </a:xfrm>
            <a:custGeom>
              <a:avLst/>
              <a:gdLst/>
              <a:ahLst/>
              <a:cxnLst/>
              <a:rect l="l" t="t" r="r" b="b"/>
              <a:pathLst>
                <a:path w="560" h="4171" extrusionOk="0">
                  <a:moveTo>
                    <a:pt x="411" y="4097"/>
                  </a:moveTo>
                  <a:cubicBezTo>
                    <a:pt x="169" y="4171"/>
                    <a:pt x="20" y="4152"/>
                    <a:pt x="20" y="3891"/>
                  </a:cubicBezTo>
                  <a:lnTo>
                    <a:pt x="20" y="485"/>
                  </a:lnTo>
                  <a:cubicBezTo>
                    <a:pt x="20" y="299"/>
                    <a:pt x="1" y="75"/>
                    <a:pt x="244" y="1"/>
                  </a:cubicBezTo>
                  <a:cubicBezTo>
                    <a:pt x="485" y="428"/>
                    <a:pt x="559" y="2476"/>
                    <a:pt x="411" y="4097"/>
                  </a:cubicBezTo>
                  <a:close/>
                </a:path>
              </a:pathLst>
            </a:custGeom>
            <a:solidFill>
              <a:srgbClr val="816D5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25" name="Google Shape;319;p41"/>
            <p:cNvSpPr/>
            <p:nvPr/>
          </p:nvSpPr>
          <p:spPr>
            <a:xfrm>
              <a:off x="-4010015" y="7193293"/>
              <a:ext cx="76588" cy="360101"/>
            </a:xfrm>
            <a:custGeom>
              <a:avLst/>
              <a:gdLst/>
              <a:ahLst/>
              <a:cxnLst/>
              <a:rect l="l" t="t" r="r" b="b"/>
              <a:pathLst>
                <a:path w="503" h="2365" extrusionOk="0">
                  <a:moveTo>
                    <a:pt x="391" y="75"/>
                  </a:moveTo>
                  <a:cubicBezTo>
                    <a:pt x="502" y="1433"/>
                    <a:pt x="447" y="2104"/>
                    <a:pt x="130" y="2364"/>
                  </a:cubicBezTo>
                  <a:cubicBezTo>
                    <a:pt x="93" y="2104"/>
                    <a:pt x="56" y="1880"/>
                    <a:pt x="38" y="1657"/>
                  </a:cubicBezTo>
                  <a:cubicBezTo>
                    <a:pt x="18" y="1229"/>
                    <a:pt x="18" y="800"/>
                    <a:pt x="1" y="373"/>
                  </a:cubicBezTo>
                  <a:cubicBezTo>
                    <a:pt x="1" y="130"/>
                    <a:pt x="93" y="1"/>
                    <a:pt x="391" y="75"/>
                  </a:cubicBezTo>
                  <a:close/>
                </a:path>
              </a:pathLst>
            </a:custGeom>
            <a:solidFill>
              <a:srgbClr val="816D5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26" name="Google Shape;320;p41"/>
            <p:cNvSpPr/>
            <p:nvPr/>
          </p:nvSpPr>
          <p:spPr>
            <a:xfrm>
              <a:off x="-4727328" y="4874474"/>
              <a:ext cx="345940" cy="68214"/>
            </a:xfrm>
            <a:custGeom>
              <a:avLst/>
              <a:gdLst/>
              <a:ahLst/>
              <a:cxnLst/>
              <a:rect l="l" t="t" r="r" b="b"/>
              <a:pathLst>
                <a:path w="2272" h="448" extrusionOk="0">
                  <a:moveTo>
                    <a:pt x="1" y="373"/>
                  </a:moveTo>
                  <a:cubicBezTo>
                    <a:pt x="522" y="279"/>
                    <a:pt x="1025" y="187"/>
                    <a:pt x="1547" y="75"/>
                  </a:cubicBezTo>
                  <a:cubicBezTo>
                    <a:pt x="1862" y="1"/>
                    <a:pt x="2068" y="113"/>
                    <a:pt x="2272" y="448"/>
                  </a:cubicBezTo>
                  <a:lnTo>
                    <a:pt x="1" y="448"/>
                  </a:ln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27" name="Google Shape;321;p41"/>
            <p:cNvSpPr/>
            <p:nvPr/>
          </p:nvSpPr>
          <p:spPr>
            <a:xfrm>
              <a:off x="-4120710" y="3304182"/>
              <a:ext cx="93794" cy="221237"/>
            </a:xfrm>
            <a:custGeom>
              <a:avLst/>
              <a:gdLst/>
              <a:ahLst/>
              <a:cxnLst/>
              <a:rect l="l" t="t" r="r" b="b"/>
              <a:pathLst>
                <a:path w="616" h="1453" extrusionOk="0">
                  <a:moveTo>
                    <a:pt x="224" y="0"/>
                  </a:moveTo>
                  <a:cubicBezTo>
                    <a:pt x="467" y="241"/>
                    <a:pt x="616" y="857"/>
                    <a:pt x="485" y="1192"/>
                  </a:cubicBezTo>
                  <a:cubicBezTo>
                    <a:pt x="448" y="1284"/>
                    <a:pt x="299" y="1341"/>
                    <a:pt x="150" y="1452"/>
                  </a:cubicBezTo>
                  <a:cubicBezTo>
                    <a:pt x="75" y="912"/>
                    <a:pt x="1" y="465"/>
                    <a:pt x="224" y="0"/>
                  </a:cubicBezTo>
                  <a:close/>
                </a:path>
              </a:pathLst>
            </a:custGeom>
            <a:solidFill>
              <a:srgbClr val="816D5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28" name="Google Shape;322;p41"/>
            <p:cNvSpPr/>
            <p:nvPr/>
          </p:nvSpPr>
          <p:spPr>
            <a:xfrm>
              <a:off x="-4945521" y="4162947"/>
              <a:ext cx="139016" cy="156221"/>
            </a:xfrm>
            <a:custGeom>
              <a:avLst/>
              <a:gdLst/>
              <a:ahLst/>
              <a:cxnLst/>
              <a:rect l="l" t="t" r="r" b="b"/>
              <a:pathLst>
                <a:path w="913" h="1026" extrusionOk="0">
                  <a:moveTo>
                    <a:pt x="726" y="0"/>
                  </a:moveTo>
                  <a:cubicBezTo>
                    <a:pt x="801" y="335"/>
                    <a:pt x="857" y="653"/>
                    <a:pt x="912" y="968"/>
                  </a:cubicBezTo>
                  <a:lnTo>
                    <a:pt x="801" y="1025"/>
                  </a:lnTo>
                  <a:cubicBezTo>
                    <a:pt x="559" y="708"/>
                    <a:pt x="299" y="392"/>
                    <a:pt x="1"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29" name="Google Shape;323;p41"/>
            <p:cNvSpPr/>
            <p:nvPr/>
          </p:nvSpPr>
          <p:spPr>
            <a:xfrm>
              <a:off x="-3482727" y="6031066"/>
              <a:ext cx="119222" cy="235398"/>
            </a:xfrm>
            <a:custGeom>
              <a:avLst/>
              <a:gdLst/>
              <a:ahLst/>
              <a:cxnLst/>
              <a:rect l="l" t="t" r="r" b="b"/>
              <a:pathLst>
                <a:path w="783" h="1546" extrusionOk="0">
                  <a:moveTo>
                    <a:pt x="0" y="130"/>
                  </a:moveTo>
                  <a:cubicBezTo>
                    <a:pt x="279" y="38"/>
                    <a:pt x="465" y="1"/>
                    <a:pt x="539" y="279"/>
                  </a:cubicBezTo>
                  <a:cubicBezTo>
                    <a:pt x="633" y="689"/>
                    <a:pt x="708" y="1098"/>
                    <a:pt x="782" y="1508"/>
                  </a:cubicBezTo>
                  <a:cubicBezTo>
                    <a:pt x="745" y="1527"/>
                    <a:pt x="688" y="1545"/>
                    <a:pt x="651" y="1545"/>
                  </a:cubicBezTo>
                  <a:cubicBezTo>
                    <a:pt x="428" y="1080"/>
                    <a:pt x="224" y="614"/>
                    <a:pt x="0" y="13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30" name="Google Shape;324;p41"/>
            <p:cNvSpPr/>
            <p:nvPr/>
          </p:nvSpPr>
          <p:spPr>
            <a:xfrm>
              <a:off x="-4115077" y="4009922"/>
              <a:ext cx="76893" cy="119069"/>
            </a:xfrm>
            <a:custGeom>
              <a:avLst/>
              <a:gdLst/>
              <a:ahLst/>
              <a:cxnLst/>
              <a:rect l="l" t="t" r="r" b="b"/>
              <a:pathLst>
                <a:path w="505" h="782" extrusionOk="0">
                  <a:moveTo>
                    <a:pt x="95" y="0"/>
                  </a:moveTo>
                  <a:lnTo>
                    <a:pt x="467" y="0"/>
                  </a:lnTo>
                  <a:cubicBezTo>
                    <a:pt x="485" y="261"/>
                    <a:pt x="504" y="503"/>
                    <a:pt x="504" y="745"/>
                  </a:cubicBezTo>
                  <a:cubicBezTo>
                    <a:pt x="1" y="782"/>
                    <a:pt x="1" y="782"/>
                    <a:pt x="95" y="0"/>
                  </a:cubicBezTo>
                  <a:close/>
                </a:path>
              </a:pathLst>
            </a:custGeom>
            <a:solidFill>
              <a:srgbClr val="816D5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31" name="Google Shape;325;p41"/>
            <p:cNvSpPr/>
            <p:nvPr/>
          </p:nvSpPr>
          <p:spPr>
            <a:xfrm>
              <a:off x="-4035595" y="5929050"/>
              <a:ext cx="85115" cy="93641"/>
            </a:xfrm>
            <a:custGeom>
              <a:avLst/>
              <a:gdLst/>
              <a:ahLst/>
              <a:cxnLst/>
              <a:rect l="l" t="t" r="r" b="b"/>
              <a:pathLst>
                <a:path w="559" h="615" extrusionOk="0">
                  <a:moveTo>
                    <a:pt x="75" y="522"/>
                  </a:moveTo>
                  <a:cubicBezTo>
                    <a:pt x="0" y="204"/>
                    <a:pt x="37" y="0"/>
                    <a:pt x="335" y="38"/>
                  </a:cubicBezTo>
                  <a:cubicBezTo>
                    <a:pt x="410" y="56"/>
                    <a:pt x="521" y="167"/>
                    <a:pt x="541" y="242"/>
                  </a:cubicBezTo>
                  <a:cubicBezTo>
                    <a:pt x="559" y="614"/>
                    <a:pt x="280" y="465"/>
                    <a:pt x="75" y="522"/>
                  </a:cubicBezTo>
                  <a:close/>
                </a:path>
              </a:pathLst>
            </a:custGeom>
            <a:solidFill>
              <a:srgbClr val="816D5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32" name="Google Shape;326;p41"/>
            <p:cNvSpPr/>
            <p:nvPr/>
          </p:nvSpPr>
          <p:spPr>
            <a:xfrm>
              <a:off x="-4112031" y="4848894"/>
              <a:ext cx="68214" cy="93794"/>
            </a:xfrm>
            <a:custGeom>
              <a:avLst/>
              <a:gdLst/>
              <a:ahLst/>
              <a:cxnLst/>
              <a:rect l="l" t="t" r="r" b="b"/>
              <a:pathLst>
                <a:path w="448" h="616" extrusionOk="0">
                  <a:moveTo>
                    <a:pt x="130" y="1"/>
                  </a:moveTo>
                  <a:cubicBezTo>
                    <a:pt x="261" y="243"/>
                    <a:pt x="353" y="410"/>
                    <a:pt x="447" y="616"/>
                  </a:cubicBezTo>
                  <a:cubicBezTo>
                    <a:pt x="0" y="616"/>
                    <a:pt x="0" y="616"/>
                    <a:pt x="130" y="1"/>
                  </a:cubicBezTo>
                  <a:close/>
                </a:path>
              </a:pathLst>
            </a:custGeom>
            <a:solidFill>
              <a:srgbClr val="816D5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33" name="Google Shape;327;p41"/>
            <p:cNvSpPr/>
            <p:nvPr/>
          </p:nvSpPr>
          <p:spPr>
            <a:xfrm>
              <a:off x="-4024328" y="4829252"/>
              <a:ext cx="48419" cy="59535"/>
            </a:xfrm>
            <a:custGeom>
              <a:avLst/>
              <a:gdLst/>
              <a:ahLst/>
              <a:cxnLst/>
              <a:rect l="l" t="t" r="r" b="b"/>
              <a:pathLst>
                <a:path w="318" h="391" extrusionOk="0">
                  <a:moveTo>
                    <a:pt x="169" y="0"/>
                  </a:moveTo>
                  <a:cubicBezTo>
                    <a:pt x="224" y="112"/>
                    <a:pt x="281" y="224"/>
                    <a:pt x="318" y="335"/>
                  </a:cubicBezTo>
                  <a:cubicBezTo>
                    <a:pt x="281" y="353"/>
                    <a:pt x="243" y="372"/>
                    <a:pt x="224" y="390"/>
                  </a:cubicBezTo>
                  <a:lnTo>
                    <a:pt x="1" y="112"/>
                  </a:lnTo>
                  <a:close/>
                </a:path>
              </a:pathLst>
            </a:custGeom>
            <a:solidFill>
              <a:srgbClr val="816D5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grpSp>
          <p:nvGrpSpPr>
            <p:cNvPr id="234" name="Google Shape;334;p41"/>
            <p:cNvGrpSpPr/>
            <p:nvPr/>
          </p:nvGrpSpPr>
          <p:grpSpPr>
            <a:xfrm>
              <a:off x="-4897406" y="2949713"/>
              <a:ext cx="93794" cy="93794"/>
              <a:chOff x="-4897406" y="2949713"/>
              <a:chExt cx="93794" cy="93794"/>
            </a:xfrm>
          </p:grpSpPr>
          <p:sp>
            <p:nvSpPr>
              <p:cNvPr id="235" name="Google Shape;336;p41"/>
              <p:cNvSpPr/>
              <p:nvPr/>
            </p:nvSpPr>
            <p:spPr>
              <a:xfrm>
                <a:off x="-4852032" y="2949713"/>
                <a:ext cx="3045" cy="93794"/>
              </a:xfrm>
              <a:custGeom>
                <a:avLst/>
                <a:gdLst/>
                <a:ahLst/>
                <a:cxnLst/>
                <a:rect l="l" t="t" r="r" b="b"/>
                <a:pathLst>
                  <a:path w="20" h="616" extrusionOk="0">
                    <a:moveTo>
                      <a:pt x="1" y="0"/>
                    </a:moveTo>
                    <a:lnTo>
                      <a:pt x="1" y="615"/>
                    </a:lnTo>
                    <a:lnTo>
                      <a:pt x="20" y="615"/>
                    </a:lnTo>
                    <a:lnTo>
                      <a:pt x="20" y="0"/>
                    </a:lnTo>
                    <a:close/>
                  </a:path>
                </a:pathLst>
              </a:custGeom>
              <a:solidFill>
                <a:srgbClr val="3C78D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36" name="Google Shape;337;p41"/>
              <p:cNvSpPr/>
              <p:nvPr/>
            </p:nvSpPr>
            <p:spPr>
              <a:xfrm>
                <a:off x="-4863299" y="2949713"/>
                <a:ext cx="25732" cy="90901"/>
              </a:xfrm>
              <a:custGeom>
                <a:avLst/>
                <a:gdLst/>
                <a:ahLst/>
                <a:cxnLst/>
                <a:rect l="l" t="t" r="r" b="b"/>
                <a:pathLst>
                  <a:path w="169" h="597" extrusionOk="0">
                    <a:moveTo>
                      <a:pt x="19" y="0"/>
                    </a:moveTo>
                    <a:lnTo>
                      <a:pt x="0" y="20"/>
                    </a:lnTo>
                    <a:lnTo>
                      <a:pt x="149" y="596"/>
                    </a:lnTo>
                    <a:lnTo>
                      <a:pt x="168" y="596"/>
                    </a:lnTo>
                    <a:lnTo>
                      <a:pt x="19" y="0"/>
                    </a:lnTo>
                    <a:close/>
                  </a:path>
                </a:pathLst>
              </a:custGeom>
              <a:solidFill>
                <a:srgbClr val="3C78D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37" name="Google Shape;338;p41"/>
              <p:cNvSpPr/>
              <p:nvPr/>
            </p:nvSpPr>
            <p:spPr>
              <a:xfrm>
                <a:off x="-4874719" y="2955346"/>
                <a:ext cx="48419" cy="82526"/>
              </a:xfrm>
              <a:custGeom>
                <a:avLst/>
                <a:gdLst/>
                <a:ahLst/>
                <a:cxnLst/>
                <a:rect l="l" t="t" r="r" b="b"/>
                <a:pathLst>
                  <a:path w="318" h="542" extrusionOk="0">
                    <a:moveTo>
                      <a:pt x="1" y="1"/>
                    </a:moveTo>
                    <a:lnTo>
                      <a:pt x="298" y="541"/>
                    </a:lnTo>
                    <a:lnTo>
                      <a:pt x="318" y="522"/>
                    </a:lnTo>
                    <a:lnTo>
                      <a:pt x="20" y="1"/>
                    </a:lnTo>
                    <a:close/>
                  </a:path>
                </a:pathLst>
              </a:custGeom>
              <a:solidFill>
                <a:srgbClr val="3C78D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38" name="Google Shape;339;p41"/>
              <p:cNvSpPr/>
              <p:nvPr/>
            </p:nvSpPr>
            <p:spPr>
              <a:xfrm>
                <a:off x="-4885986" y="2960980"/>
                <a:ext cx="71107" cy="68214"/>
              </a:xfrm>
              <a:custGeom>
                <a:avLst/>
                <a:gdLst/>
                <a:ahLst/>
                <a:cxnLst/>
                <a:rect l="l" t="t" r="r" b="b"/>
                <a:pathLst>
                  <a:path w="467" h="448" extrusionOk="0">
                    <a:moveTo>
                      <a:pt x="20" y="1"/>
                    </a:moveTo>
                    <a:lnTo>
                      <a:pt x="0" y="20"/>
                    </a:lnTo>
                    <a:lnTo>
                      <a:pt x="447" y="448"/>
                    </a:lnTo>
                    <a:lnTo>
                      <a:pt x="466" y="430"/>
                    </a:lnTo>
                    <a:lnTo>
                      <a:pt x="20" y="1"/>
                    </a:lnTo>
                    <a:close/>
                  </a:path>
                </a:pathLst>
              </a:custGeom>
              <a:solidFill>
                <a:srgbClr val="3C78D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39" name="Google Shape;340;p41"/>
              <p:cNvSpPr/>
              <p:nvPr/>
            </p:nvSpPr>
            <p:spPr>
              <a:xfrm>
                <a:off x="-4891772" y="2969659"/>
                <a:ext cx="82526" cy="51160"/>
              </a:xfrm>
              <a:custGeom>
                <a:avLst/>
                <a:gdLst/>
                <a:ahLst/>
                <a:cxnLst/>
                <a:rect l="l" t="t" r="r" b="b"/>
                <a:pathLst>
                  <a:path w="542" h="336" extrusionOk="0">
                    <a:moveTo>
                      <a:pt x="20" y="0"/>
                    </a:moveTo>
                    <a:lnTo>
                      <a:pt x="1" y="38"/>
                    </a:lnTo>
                    <a:lnTo>
                      <a:pt x="522" y="336"/>
                    </a:lnTo>
                    <a:lnTo>
                      <a:pt x="542" y="316"/>
                    </a:lnTo>
                    <a:lnTo>
                      <a:pt x="20" y="0"/>
                    </a:lnTo>
                    <a:close/>
                  </a:path>
                </a:pathLst>
              </a:custGeom>
              <a:solidFill>
                <a:srgbClr val="3C78D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40" name="Google Shape;341;p41"/>
              <p:cNvSpPr/>
              <p:nvPr/>
            </p:nvSpPr>
            <p:spPr>
              <a:xfrm>
                <a:off x="-4897406" y="2980927"/>
                <a:ext cx="90901" cy="28625"/>
              </a:xfrm>
              <a:custGeom>
                <a:avLst/>
                <a:gdLst/>
                <a:ahLst/>
                <a:cxnLst/>
                <a:rect l="l" t="t" r="r" b="b"/>
                <a:pathLst>
                  <a:path w="597" h="188" extrusionOk="0">
                    <a:moveTo>
                      <a:pt x="20" y="1"/>
                    </a:moveTo>
                    <a:lnTo>
                      <a:pt x="1" y="38"/>
                    </a:lnTo>
                    <a:lnTo>
                      <a:pt x="596" y="187"/>
                    </a:lnTo>
                    <a:lnTo>
                      <a:pt x="596" y="168"/>
                    </a:lnTo>
                    <a:lnTo>
                      <a:pt x="20" y="1"/>
                    </a:lnTo>
                    <a:close/>
                  </a:path>
                </a:pathLst>
              </a:custGeom>
              <a:solidFill>
                <a:srgbClr val="3C78D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41" name="Google Shape;342;p41"/>
              <p:cNvSpPr/>
              <p:nvPr/>
            </p:nvSpPr>
            <p:spPr>
              <a:xfrm>
                <a:off x="-4897406" y="2992346"/>
                <a:ext cx="93794" cy="5786"/>
              </a:xfrm>
              <a:custGeom>
                <a:avLst/>
                <a:gdLst/>
                <a:ahLst/>
                <a:cxnLst/>
                <a:rect l="l" t="t" r="r" b="b"/>
                <a:pathLst>
                  <a:path w="616" h="38" extrusionOk="0">
                    <a:moveTo>
                      <a:pt x="1" y="0"/>
                    </a:moveTo>
                    <a:lnTo>
                      <a:pt x="1" y="38"/>
                    </a:lnTo>
                    <a:lnTo>
                      <a:pt x="616" y="38"/>
                    </a:lnTo>
                    <a:lnTo>
                      <a:pt x="616" y="0"/>
                    </a:lnTo>
                    <a:close/>
                  </a:path>
                </a:pathLst>
              </a:custGeom>
              <a:solidFill>
                <a:srgbClr val="3C78D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42" name="Google Shape;343;p41"/>
              <p:cNvSpPr/>
              <p:nvPr/>
            </p:nvSpPr>
            <p:spPr>
              <a:xfrm>
                <a:off x="-4897406" y="2980927"/>
                <a:ext cx="90901" cy="28625"/>
              </a:xfrm>
              <a:custGeom>
                <a:avLst/>
                <a:gdLst/>
                <a:ahLst/>
                <a:cxnLst/>
                <a:rect l="l" t="t" r="r" b="b"/>
                <a:pathLst>
                  <a:path w="597" h="188" extrusionOk="0">
                    <a:moveTo>
                      <a:pt x="596" y="1"/>
                    </a:moveTo>
                    <a:lnTo>
                      <a:pt x="1" y="168"/>
                    </a:lnTo>
                    <a:lnTo>
                      <a:pt x="20" y="187"/>
                    </a:lnTo>
                    <a:lnTo>
                      <a:pt x="596" y="38"/>
                    </a:lnTo>
                    <a:lnTo>
                      <a:pt x="596" y="1"/>
                    </a:lnTo>
                    <a:close/>
                  </a:path>
                </a:pathLst>
              </a:custGeom>
              <a:solidFill>
                <a:srgbClr val="3C78D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43" name="Google Shape;344;p41"/>
              <p:cNvSpPr/>
              <p:nvPr/>
            </p:nvSpPr>
            <p:spPr>
              <a:xfrm>
                <a:off x="-4891772" y="2969659"/>
                <a:ext cx="82526" cy="51160"/>
              </a:xfrm>
              <a:custGeom>
                <a:avLst/>
                <a:gdLst/>
                <a:ahLst/>
                <a:cxnLst/>
                <a:rect l="l" t="t" r="r" b="b"/>
                <a:pathLst>
                  <a:path w="542" h="336" extrusionOk="0">
                    <a:moveTo>
                      <a:pt x="522" y="0"/>
                    </a:moveTo>
                    <a:lnTo>
                      <a:pt x="1" y="316"/>
                    </a:lnTo>
                    <a:lnTo>
                      <a:pt x="20" y="336"/>
                    </a:lnTo>
                    <a:lnTo>
                      <a:pt x="542" y="38"/>
                    </a:lnTo>
                    <a:lnTo>
                      <a:pt x="522" y="0"/>
                    </a:lnTo>
                    <a:close/>
                  </a:path>
                </a:pathLst>
              </a:custGeom>
              <a:solidFill>
                <a:srgbClr val="3C78D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44" name="Google Shape;347;p41"/>
              <p:cNvSpPr/>
              <p:nvPr/>
            </p:nvSpPr>
            <p:spPr>
              <a:xfrm>
                <a:off x="-4863299" y="2949713"/>
                <a:ext cx="25732" cy="90901"/>
              </a:xfrm>
              <a:custGeom>
                <a:avLst/>
                <a:gdLst/>
                <a:ahLst/>
                <a:cxnLst/>
                <a:rect l="l" t="t" r="r" b="b"/>
                <a:pathLst>
                  <a:path w="169" h="597" extrusionOk="0">
                    <a:moveTo>
                      <a:pt x="149" y="0"/>
                    </a:moveTo>
                    <a:lnTo>
                      <a:pt x="0" y="596"/>
                    </a:lnTo>
                    <a:lnTo>
                      <a:pt x="19" y="596"/>
                    </a:lnTo>
                    <a:lnTo>
                      <a:pt x="168" y="20"/>
                    </a:lnTo>
                    <a:lnTo>
                      <a:pt x="149" y="0"/>
                    </a:lnTo>
                    <a:close/>
                  </a:path>
                </a:pathLst>
              </a:custGeom>
              <a:solidFill>
                <a:srgbClr val="3C78D8"/>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grpSp>
      </p:grpSp>
      <p:grpSp>
        <p:nvGrpSpPr>
          <p:cNvPr id="245" name="Google Shape;416;p44"/>
          <p:cNvGrpSpPr/>
          <p:nvPr/>
        </p:nvGrpSpPr>
        <p:grpSpPr>
          <a:xfrm>
            <a:off x="3754308" y="2966915"/>
            <a:ext cx="1437014" cy="1971627"/>
            <a:chOff x="-8697450" y="1120125"/>
            <a:chExt cx="3833060" cy="5259074"/>
          </a:xfrm>
        </p:grpSpPr>
        <p:sp>
          <p:nvSpPr>
            <p:cNvPr id="246" name="Google Shape;417;p44"/>
            <p:cNvSpPr/>
            <p:nvPr/>
          </p:nvSpPr>
          <p:spPr>
            <a:xfrm>
              <a:off x="-8697450" y="1120125"/>
              <a:ext cx="3833060" cy="5259074"/>
            </a:xfrm>
            <a:custGeom>
              <a:avLst/>
              <a:gdLst/>
              <a:ahLst/>
              <a:cxnLst/>
              <a:rect l="l" t="t" r="r" b="b"/>
              <a:pathLst>
                <a:path w="25971" h="35633" extrusionOk="0">
                  <a:moveTo>
                    <a:pt x="12883" y="6218"/>
                  </a:moveTo>
                  <a:cubicBezTo>
                    <a:pt x="14336" y="6014"/>
                    <a:pt x="15750" y="6069"/>
                    <a:pt x="17146" y="6330"/>
                  </a:cubicBezTo>
                  <a:cubicBezTo>
                    <a:pt x="18896" y="6665"/>
                    <a:pt x="20460" y="7429"/>
                    <a:pt x="21820" y="8564"/>
                  </a:cubicBezTo>
                  <a:cubicBezTo>
                    <a:pt x="22639" y="9254"/>
                    <a:pt x="23421" y="9961"/>
                    <a:pt x="24071" y="10798"/>
                  </a:cubicBezTo>
                  <a:cubicBezTo>
                    <a:pt x="25337" y="12474"/>
                    <a:pt x="25933" y="14335"/>
                    <a:pt x="25970" y="16420"/>
                  </a:cubicBezTo>
                  <a:cubicBezTo>
                    <a:pt x="25970" y="17668"/>
                    <a:pt x="25804" y="18878"/>
                    <a:pt x="25449" y="20051"/>
                  </a:cubicBezTo>
                  <a:cubicBezTo>
                    <a:pt x="25226" y="20759"/>
                    <a:pt x="25077" y="21466"/>
                    <a:pt x="24910" y="22174"/>
                  </a:cubicBezTo>
                  <a:cubicBezTo>
                    <a:pt x="24835" y="22397"/>
                    <a:pt x="24761" y="22601"/>
                    <a:pt x="24687" y="22862"/>
                  </a:cubicBezTo>
                  <a:cubicBezTo>
                    <a:pt x="23997" y="22620"/>
                    <a:pt x="23327" y="22378"/>
                    <a:pt x="22676" y="22154"/>
                  </a:cubicBezTo>
                  <a:cubicBezTo>
                    <a:pt x="22247" y="22005"/>
                    <a:pt x="21820" y="21894"/>
                    <a:pt x="21410" y="21764"/>
                  </a:cubicBezTo>
                  <a:cubicBezTo>
                    <a:pt x="20944" y="21633"/>
                    <a:pt x="20534" y="21690"/>
                    <a:pt x="20236" y="22136"/>
                  </a:cubicBezTo>
                  <a:cubicBezTo>
                    <a:pt x="20013" y="22489"/>
                    <a:pt x="19603" y="22769"/>
                    <a:pt x="19511" y="23142"/>
                  </a:cubicBezTo>
                  <a:cubicBezTo>
                    <a:pt x="19417" y="23477"/>
                    <a:pt x="19623" y="23924"/>
                    <a:pt x="19715" y="24296"/>
                  </a:cubicBezTo>
                  <a:cubicBezTo>
                    <a:pt x="20032" y="25487"/>
                    <a:pt x="20385" y="26660"/>
                    <a:pt x="20683" y="27851"/>
                  </a:cubicBezTo>
                  <a:cubicBezTo>
                    <a:pt x="20832" y="28521"/>
                    <a:pt x="20907" y="29211"/>
                    <a:pt x="21018" y="29899"/>
                  </a:cubicBezTo>
                  <a:cubicBezTo>
                    <a:pt x="21075" y="30216"/>
                    <a:pt x="20981" y="30588"/>
                    <a:pt x="21373" y="30812"/>
                  </a:cubicBezTo>
                  <a:cubicBezTo>
                    <a:pt x="21465" y="30849"/>
                    <a:pt x="21465" y="31073"/>
                    <a:pt x="21484" y="31221"/>
                  </a:cubicBezTo>
                  <a:cubicBezTo>
                    <a:pt x="21540" y="31743"/>
                    <a:pt x="21596" y="32245"/>
                    <a:pt x="21671" y="32766"/>
                  </a:cubicBezTo>
                  <a:cubicBezTo>
                    <a:pt x="21820" y="33548"/>
                    <a:pt x="21614" y="34200"/>
                    <a:pt x="20926" y="34610"/>
                  </a:cubicBezTo>
                  <a:cubicBezTo>
                    <a:pt x="20497" y="34851"/>
                    <a:pt x="19995" y="35057"/>
                    <a:pt x="19511" y="35186"/>
                  </a:cubicBezTo>
                  <a:cubicBezTo>
                    <a:pt x="18580" y="35447"/>
                    <a:pt x="17612" y="35521"/>
                    <a:pt x="16662" y="35541"/>
                  </a:cubicBezTo>
                  <a:cubicBezTo>
                    <a:pt x="13348" y="35633"/>
                    <a:pt x="10054" y="35354"/>
                    <a:pt x="6777" y="34888"/>
                  </a:cubicBezTo>
                  <a:cubicBezTo>
                    <a:pt x="5176" y="34665"/>
                    <a:pt x="3538" y="34553"/>
                    <a:pt x="1917" y="34404"/>
                  </a:cubicBezTo>
                  <a:cubicBezTo>
                    <a:pt x="1415" y="34349"/>
                    <a:pt x="1415" y="34367"/>
                    <a:pt x="1247" y="33846"/>
                  </a:cubicBezTo>
                  <a:cubicBezTo>
                    <a:pt x="1080" y="33920"/>
                    <a:pt x="912" y="34032"/>
                    <a:pt x="745" y="34088"/>
                  </a:cubicBezTo>
                  <a:cubicBezTo>
                    <a:pt x="502" y="34181"/>
                    <a:pt x="298" y="34088"/>
                    <a:pt x="130" y="33883"/>
                  </a:cubicBezTo>
                  <a:cubicBezTo>
                    <a:pt x="1" y="33697"/>
                    <a:pt x="56" y="33530"/>
                    <a:pt x="167" y="33362"/>
                  </a:cubicBezTo>
                  <a:cubicBezTo>
                    <a:pt x="502" y="32878"/>
                    <a:pt x="857" y="32431"/>
                    <a:pt x="1527" y="32413"/>
                  </a:cubicBezTo>
                  <a:cubicBezTo>
                    <a:pt x="1713" y="32413"/>
                    <a:pt x="1955" y="32319"/>
                    <a:pt x="2103" y="32207"/>
                  </a:cubicBezTo>
                  <a:cubicBezTo>
                    <a:pt x="3109" y="31351"/>
                    <a:pt x="4096" y="30477"/>
                    <a:pt x="5139" y="29564"/>
                  </a:cubicBezTo>
                  <a:cubicBezTo>
                    <a:pt x="4970" y="29471"/>
                    <a:pt x="4878" y="29415"/>
                    <a:pt x="4747" y="29323"/>
                  </a:cubicBezTo>
                  <a:cubicBezTo>
                    <a:pt x="4804" y="29191"/>
                    <a:pt x="4841" y="29043"/>
                    <a:pt x="4933" y="28931"/>
                  </a:cubicBezTo>
                  <a:cubicBezTo>
                    <a:pt x="5735" y="27796"/>
                    <a:pt x="6219" y="26530"/>
                    <a:pt x="6591" y="25207"/>
                  </a:cubicBezTo>
                  <a:cubicBezTo>
                    <a:pt x="6981" y="23812"/>
                    <a:pt x="7353" y="22397"/>
                    <a:pt x="7671" y="20963"/>
                  </a:cubicBezTo>
                  <a:cubicBezTo>
                    <a:pt x="8266" y="18319"/>
                    <a:pt x="8862" y="15658"/>
                    <a:pt x="9364" y="12977"/>
                  </a:cubicBezTo>
                  <a:cubicBezTo>
                    <a:pt x="9811" y="10575"/>
                    <a:pt x="10109" y="8154"/>
                    <a:pt x="10481" y="5754"/>
                  </a:cubicBezTo>
                  <a:cubicBezTo>
                    <a:pt x="10761" y="4004"/>
                    <a:pt x="11022" y="2254"/>
                    <a:pt x="11300" y="521"/>
                  </a:cubicBezTo>
                  <a:cubicBezTo>
                    <a:pt x="11337" y="335"/>
                    <a:pt x="11412" y="168"/>
                    <a:pt x="11449" y="0"/>
                  </a:cubicBezTo>
                  <a:cubicBezTo>
                    <a:pt x="11804" y="20"/>
                    <a:pt x="11804" y="280"/>
                    <a:pt x="11841" y="466"/>
                  </a:cubicBezTo>
                  <a:cubicBezTo>
                    <a:pt x="11953" y="988"/>
                    <a:pt x="12027" y="1527"/>
                    <a:pt x="12119" y="2048"/>
                  </a:cubicBezTo>
                  <a:cubicBezTo>
                    <a:pt x="12176" y="2440"/>
                    <a:pt x="12250" y="2812"/>
                    <a:pt x="12325" y="3184"/>
                  </a:cubicBezTo>
                  <a:cubicBezTo>
                    <a:pt x="12492" y="4078"/>
                    <a:pt x="12641" y="4952"/>
                    <a:pt x="12809" y="5846"/>
                  </a:cubicBezTo>
                  <a:cubicBezTo>
                    <a:pt x="12827" y="5977"/>
                    <a:pt x="12864" y="6089"/>
                    <a:pt x="12883" y="6218"/>
                  </a:cubicBezTo>
                  <a:close/>
                  <a:moveTo>
                    <a:pt x="10444" y="8452"/>
                  </a:moveTo>
                  <a:cubicBezTo>
                    <a:pt x="10091" y="10557"/>
                    <a:pt x="9756" y="12622"/>
                    <a:pt x="9401" y="14708"/>
                  </a:cubicBezTo>
                  <a:cubicBezTo>
                    <a:pt x="9607" y="15005"/>
                    <a:pt x="10091" y="15005"/>
                    <a:pt x="10277" y="15509"/>
                  </a:cubicBezTo>
                  <a:cubicBezTo>
                    <a:pt x="9905" y="15303"/>
                    <a:pt x="9607" y="15154"/>
                    <a:pt x="9272" y="15005"/>
                  </a:cubicBezTo>
                  <a:cubicBezTo>
                    <a:pt x="9160" y="15658"/>
                    <a:pt x="9066" y="16234"/>
                    <a:pt x="8937" y="16830"/>
                  </a:cubicBezTo>
                  <a:cubicBezTo>
                    <a:pt x="8564" y="18468"/>
                    <a:pt x="8210" y="20126"/>
                    <a:pt x="7820" y="21764"/>
                  </a:cubicBezTo>
                  <a:cubicBezTo>
                    <a:pt x="7745" y="22043"/>
                    <a:pt x="7820" y="22192"/>
                    <a:pt x="8024" y="22340"/>
                  </a:cubicBezTo>
                  <a:cubicBezTo>
                    <a:pt x="8155" y="22452"/>
                    <a:pt x="8378" y="22472"/>
                    <a:pt x="8415" y="22787"/>
                  </a:cubicBezTo>
                  <a:cubicBezTo>
                    <a:pt x="8135" y="22658"/>
                    <a:pt x="7894" y="22546"/>
                    <a:pt x="7651" y="22434"/>
                  </a:cubicBezTo>
                  <a:cubicBezTo>
                    <a:pt x="7093" y="24743"/>
                    <a:pt x="6534" y="27014"/>
                    <a:pt x="5268" y="29005"/>
                  </a:cubicBezTo>
                  <a:cubicBezTo>
                    <a:pt x="8527" y="28876"/>
                    <a:pt x="11747" y="28727"/>
                    <a:pt x="15043" y="28578"/>
                  </a:cubicBezTo>
                  <a:cubicBezTo>
                    <a:pt x="14986" y="28206"/>
                    <a:pt x="14931" y="27870"/>
                    <a:pt x="14875" y="27535"/>
                  </a:cubicBezTo>
                  <a:cubicBezTo>
                    <a:pt x="14633" y="25617"/>
                    <a:pt x="14373" y="23700"/>
                    <a:pt x="14130" y="21764"/>
                  </a:cubicBezTo>
                  <a:cubicBezTo>
                    <a:pt x="13832" y="19307"/>
                    <a:pt x="13497" y="16867"/>
                    <a:pt x="13219" y="14410"/>
                  </a:cubicBezTo>
                  <a:cubicBezTo>
                    <a:pt x="13032" y="12734"/>
                    <a:pt x="12939" y="11078"/>
                    <a:pt x="12790" y="9420"/>
                  </a:cubicBezTo>
                  <a:cubicBezTo>
                    <a:pt x="12660" y="7876"/>
                    <a:pt x="12548" y="6312"/>
                    <a:pt x="12343" y="4766"/>
                  </a:cubicBezTo>
                  <a:cubicBezTo>
                    <a:pt x="12194" y="3668"/>
                    <a:pt x="11915" y="2589"/>
                    <a:pt x="11692" y="1509"/>
                  </a:cubicBezTo>
                  <a:cubicBezTo>
                    <a:pt x="11673" y="1378"/>
                    <a:pt x="11635" y="1266"/>
                    <a:pt x="11617" y="1137"/>
                  </a:cubicBezTo>
                  <a:cubicBezTo>
                    <a:pt x="11506" y="1323"/>
                    <a:pt x="11449" y="1509"/>
                    <a:pt x="11412" y="1695"/>
                  </a:cubicBezTo>
                  <a:lnTo>
                    <a:pt x="10518" y="7782"/>
                  </a:lnTo>
                  <a:cubicBezTo>
                    <a:pt x="10481" y="8025"/>
                    <a:pt x="10538" y="8192"/>
                    <a:pt x="10761" y="8285"/>
                  </a:cubicBezTo>
                  <a:cubicBezTo>
                    <a:pt x="10798" y="8303"/>
                    <a:pt x="10816" y="8378"/>
                    <a:pt x="10853" y="8452"/>
                  </a:cubicBezTo>
                  <a:close/>
                  <a:moveTo>
                    <a:pt x="19362" y="22824"/>
                  </a:moveTo>
                  <a:cubicBezTo>
                    <a:pt x="19809" y="22303"/>
                    <a:pt x="20181" y="21856"/>
                    <a:pt x="20554" y="21410"/>
                  </a:cubicBezTo>
                  <a:cubicBezTo>
                    <a:pt x="20609" y="21355"/>
                    <a:pt x="20609" y="21223"/>
                    <a:pt x="20628" y="21131"/>
                  </a:cubicBezTo>
                  <a:cubicBezTo>
                    <a:pt x="20814" y="19473"/>
                    <a:pt x="20963" y="17817"/>
                    <a:pt x="20889" y="16142"/>
                  </a:cubicBezTo>
                  <a:cubicBezTo>
                    <a:pt x="20851" y="15285"/>
                    <a:pt x="20740" y="14429"/>
                    <a:pt x="20423" y="13610"/>
                  </a:cubicBezTo>
                  <a:cubicBezTo>
                    <a:pt x="19585" y="11450"/>
                    <a:pt x="18226" y="9681"/>
                    <a:pt x="16438" y="8211"/>
                  </a:cubicBezTo>
                  <a:cubicBezTo>
                    <a:pt x="15676" y="7578"/>
                    <a:pt x="14837" y="7168"/>
                    <a:pt x="13926" y="6851"/>
                  </a:cubicBezTo>
                  <a:cubicBezTo>
                    <a:pt x="13609" y="6740"/>
                    <a:pt x="13311" y="6665"/>
                    <a:pt x="12939" y="6759"/>
                  </a:cubicBezTo>
                  <a:cubicBezTo>
                    <a:pt x="12976" y="6963"/>
                    <a:pt x="12995" y="7149"/>
                    <a:pt x="13070" y="7335"/>
                  </a:cubicBezTo>
                  <a:cubicBezTo>
                    <a:pt x="13534" y="8452"/>
                    <a:pt x="13981" y="9569"/>
                    <a:pt x="14484" y="10668"/>
                  </a:cubicBezTo>
                  <a:cubicBezTo>
                    <a:pt x="14800" y="11376"/>
                    <a:pt x="15210" y="12064"/>
                    <a:pt x="15545" y="12771"/>
                  </a:cubicBezTo>
                  <a:cubicBezTo>
                    <a:pt x="15992" y="13702"/>
                    <a:pt x="16383" y="14652"/>
                    <a:pt x="16867" y="15583"/>
                  </a:cubicBezTo>
                  <a:cubicBezTo>
                    <a:pt x="17891" y="17631"/>
                    <a:pt x="18673" y="19771"/>
                    <a:pt x="19157" y="22005"/>
                  </a:cubicBezTo>
                  <a:cubicBezTo>
                    <a:pt x="19213" y="22248"/>
                    <a:pt x="19268" y="22472"/>
                    <a:pt x="19362" y="22824"/>
                  </a:cubicBezTo>
                  <a:close/>
                  <a:moveTo>
                    <a:pt x="15284" y="31445"/>
                  </a:moveTo>
                  <a:cubicBezTo>
                    <a:pt x="15229" y="30737"/>
                    <a:pt x="15192" y="30048"/>
                    <a:pt x="15135" y="29360"/>
                  </a:cubicBezTo>
                  <a:cubicBezTo>
                    <a:pt x="15098" y="28968"/>
                    <a:pt x="15043" y="28950"/>
                    <a:pt x="14671" y="28950"/>
                  </a:cubicBezTo>
                  <a:cubicBezTo>
                    <a:pt x="13703" y="28968"/>
                    <a:pt x="12715" y="28987"/>
                    <a:pt x="11729" y="29025"/>
                  </a:cubicBezTo>
                  <a:cubicBezTo>
                    <a:pt x="9830" y="29117"/>
                    <a:pt x="7912" y="29229"/>
                    <a:pt x="5995" y="29340"/>
                  </a:cubicBezTo>
                  <a:cubicBezTo>
                    <a:pt x="5790" y="29340"/>
                    <a:pt x="5566" y="29415"/>
                    <a:pt x="5417" y="29546"/>
                  </a:cubicBezTo>
                  <a:cubicBezTo>
                    <a:pt x="4822" y="30067"/>
                    <a:pt x="4245" y="30626"/>
                    <a:pt x="3649" y="31165"/>
                  </a:cubicBezTo>
                  <a:cubicBezTo>
                    <a:pt x="3220" y="31557"/>
                    <a:pt x="2793" y="31947"/>
                    <a:pt x="2327" y="32376"/>
                  </a:cubicBezTo>
                  <a:cubicBezTo>
                    <a:pt x="4524" y="32803"/>
                    <a:pt x="13926" y="31854"/>
                    <a:pt x="15284" y="31445"/>
                  </a:cubicBezTo>
                  <a:close/>
                  <a:moveTo>
                    <a:pt x="24481" y="22434"/>
                  </a:moveTo>
                  <a:cubicBezTo>
                    <a:pt x="24687" y="21670"/>
                    <a:pt x="24853" y="20870"/>
                    <a:pt x="25114" y="20089"/>
                  </a:cubicBezTo>
                  <a:cubicBezTo>
                    <a:pt x="25635" y="18505"/>
                    <a:pt x="25729" y="16886"/>
                    <a:pt x="25580" y="15248"/>
                  </a:cubicBezTo>
                  <a:cubicBezTo>
                    <a:pt x="25543" y="14913"/>
                    <a:pt x="25468" y="14596"/>
                    <a:pt x="25394" y="14223"/>
                  </a:cubicBezTo>
                  <a:cubicBezTo>
                    <a:pt x="23942" y="14243"/>
                    <a:pt x="22601" y="14447"/>
                    <a:pt x="21298" y="14764"/>
                  </a:cubicBezTo>
                  <a:cubicBezTo>
                    <a:pt x="21204" y="16998"/>
                    <a:pt x="21093" y="19176"/>
                    <a:pt x="21000" y="21298"/>
                  </a:cubicBezTo>
                  <a:cubicBezTo>
                    <a:pt x="22135" y="21670"/>
                    <a:pt x="23290" y="22043"/>
                    <a:pt x="24481" y="22434"/>
                  </a:cubicBezTo>
                  <a:close/>
                  <a:moveTo>
                    <a:pt x="13162" y="8341"/>
                  </a:moveTo>
                  <a:cubicBezTo>
                    <a:pt x="13013" y="10296"/>
                    <a:pt x="14782" y="25674"/>
                    <a:pt x="15173" y="26493"/>
                  </a:cubicBezTo>
                  <a:cubicBezTo>
                    <a:pt x="15266" y="25897"/>
                    <a:pt x="15378" y="25376"/>
                    <a:pt x="15453" y="24854"/>
                  </a:cubicBezTo>
                  <a:cubicBezTo>
                    <a:pt x="15601" y="23532"/>
                    <a:pt x="15713" y="22211"/>
                    <a:pt x="15899" y="20908"/>
                  </a:cubicBezTo>
                  <a:cubicBezTo>
                    <a:pt x="16103" y="19399"/>
                    <a:pt x="16346" y="17910"/>
                    <a:pt x="16570" y="16420"/>
                  </a:cubicBezTo>
                  <a:cubicBezTo>
                    <a:pt x="16607" y="16197"/>
                    <a:pt x="16644" y="15936"/>
                    <a:pt x="16570" y="15750"/>
                  </a:cubicBezTo>
                  <a:cubicBezTo>
                    <a:pt x="16103" y="14670"/>
                    <a:pt x="15582" y="13628"/>
                    <a:pt x="15098" y="12567"/>
                  </a:cubicBezTo>
                  <a:cubicBezTo>
                    <a:pt x="14559" y="11431"/>
                    <a:pt x="14038" y="10314"/>
                    <a:pt x="13516" y="9179"/>
                  </a:cubicBezTo>
                  <a:cubicBezTo>
                    <a:pt x="13385" y="8899"/>
                    <a:pt x="13274" y="8621"/>
                    <a:pt x="13162" y="8341"/>
                  </a:cubicBezTo>
                  <a:close/>
                  <a:moveTo>
                    <a:pt x="19157" y="23346"/>
                  </a:moveTo>
                  <a:cubicBezTo>
                    <a:pt x="17965" y="24537"/>
                    <a:pt x="16848" y="25580"/>
                    <a:pt x="15806" y="26697"/>
                  </a:cubicBezTo>
                  <a:cubicBezTo>
                    <a:pt x="15061" y="27516"/>
                    <a:pt x="15192" y="27312"/>
                    <a:pt x="15321" y="28335"/>
                  </a:cubicBezTo>
                  <a:cubicBezTo>
                    <a:pt x="15378" y="28764"/>
                    <a:pt x="15564" y="28987"/>
                    <a:pt x="15954" y="29117"/>
                  </a:cubicBezTo>
                  <a:cubicBezTo>
                    <a:pt x="17538" y="29583"/>
                    <a:pt x="19101" y="30067"/>
                    <a:pt x="20720" y="30551"/>
                  </a:cubicBezTo>
                  <a:cubicBezTo>
                    <a:pt x="20720" y="30197"/>
                    <a:pt x="20758" y="29918"/>
                    <a:pt x="20720" y="29658"/>
                  </a:cubicBezTo>
                  <a:cubicBezTo>
                    <a:pt x="20646" y="29154"/>
                    <a:pt x="20571" y="28633"/>
                    <a:pt x="20442" y="28131"/>
                  </a:cubicBezTo>
                  <a:cubicBezTo>
                    <a:pt x="20107" y="26883"/>
                    <a:pt x="19752" y="25617"/>
                    <a:pt x="19399" y="24370"/>
                  </a:cubicBezTo>
                  <a:cubicBezTo>
                    <a:pt x="19325" y="24073"/>
                    <a:pt x="19268" y="23775"/>
                    <a:pt x="19157" y="23346"/>
                  </a:cubicBezTo>
                  <a:close/>
                  <a:moveTo>
                    <a:pt x="16830" y="16551"/>
                  </a:moveTo>
                  <a:cubicBezTo>
                    <a:pt x="16383" y="19940"/>
                    <a:pt x="15954" y="23253"/>
                    <a:pt x="15508" y="26622"/>
                  </a:cubicBezTo>
                  <a:cubicBezTo>
                    <a:pt x="16662" y="25487"/>
                    <a:pt x="17761" y="24408"/>
                    <a:pt x="18878" y="23328"/>
                  </a:cubicBezTo>
                  <a:cubicBezTo>
                    <a:pt x="19064" y="23142"/>
                    <a:pt x="19064" y="22956"/>
                    <a:pt x="19008" y="22750"/>
                  </a:cubicBezTo>
                  <a:cubicBezTo>
                    <a:pt x="18766" y="21801"/>
                    <a:pt x="18506" y="20851"/>
                    <a:pt x="18282" y="19902"/>
                  </a:cubicBezTo>
                  <a:cubicBezTo>
                    <a:pt x="18022" y="18766"/>
                    <a:pt x="17463" y="17761"/>
                    <a:pt x="17034" y="16681"/>
                  </a:cubicBezTo>
                  <a:cubicBezTo>
                    <a:pt x="17016" y="16663"/>
                    <a:pt x="16979" y="16644"/>
                    <a:pt x="16830" y="16551"/>
                  </a:cubicBezTo>
                  <a:close/>
                  <a:moveTo>
                    <a:pt x="21167" y="31854"/>
                  </a:moveTo>
                  <a:cubicBezTo>
                    <a:pt x="20609" y="32021"/>
                    <a:pt x="20144" y="32190"/>
                    <a:pt x="19660" y="32282"/>
                  </a:cubicBezTo>
                  <a:cubicBezTo>
                    <a:pt x="18171" y="32580"/>
                    <a:pt x="16681" y="32860"/>
                    <a:pt x="15192" y="33083"/>
                  </a:cubicBezTo>
                  <a:cubicBezTo>
                    <a:pt x="13795" y="33287"/>
                    <a:pt x="12380" y="33511"/>
                    <a:pt x="10965" y="33567"/>
                  </a:cubicBezTo>
                  <a:cubicBezTo>
                    <a:pt x="8135" y="33642"/>
                    <a:pt x="5288" y="33585"/>
                    <a:pt x="2439" y="33604"/>
                  </a:cubicBezTo>
                  <a:lnTo>
                    <a:pt x="1657" y="33604"/>
                  </a:lnTo>
                  <a:cubicBezTo>
                    <a:pt x="1657" y="34032"/>
                    <a:pt x="1639" y="34051"/>
                    <a:pt x="1917" y="34088"/>
                  </a:cubicBezTo>
                  <a:cubicBezTo>
                    <a:pt x="2401" y="34126"/>
                    <a:pt x="2905" y="34144"/>
                    <a:pt x="3407" y="34218"/>
                  </a:cubicBezTo>
                  <a:cubicBezTo>
                    <a:pt x="5417" y="34479"/>
                    <a:pt x="7447" y="34610"/>
                    <a:pt x="9476" y="34535"/>
                  </a:cubicBezTo>
                  <a:cubicBezTo>
                    <a:pt x="12901" y="34404"/>
                    <a:pt x="16272" y="33940"/>
                    <a:pt x="19603" y="33120"/>
                  </a:cubicBezTo>
                  <a:cubicBezTo>
                    <a:pt x="20181" y="32971"/>
                    <a:pt x="20720" y="32766"/>
                    <a:pt x="21242" y="32431"/>
                  </a:cubicBezTo>
                  <a:cubicBezTo>
                    <a:pt x="21204" y="32245"/>
                    <a:pt x="21187" y="32078"/>
                    <a:pt x="21167" y="31854"/>
                  </a:cubicBezTo>
                  <a:close/>
                  <a:moveTo>
                    <a:pt x="25282" y="13908"/>
                  </a:moveTo>
                  <a:cubicBezTo>
                    <a:pt x="24761" y="11878"/>
                    <a:pt x="23476" y="10351"/>
                    <a:pt x="21875" y="9030"/>
                  </a:cubicBezTo>
                  <a:cubicBezTo>
                    <a:pt x="21316" y="9346"/>
                    <a:pt x="20740" y="9532"/>
                    <a:pt x="20385" y="10091"/>
                  </a:cubicBezTo>
                  <a:cubicBezTo>
                    <a:pt x="21000" y="11468"/>
                    <a:pt x="21373" y="12902"/>
                    <a:pt x="21242" y="14447"/>
                  </a:cubicBezTo>
                  <a:cubicBezTo>
                    <a:pt x="22619" y="14280"/>
                    <a:pt x="23922" y="14094"/>
                    <a:pt x="25282" y="13908"/>
                  </a:cubicBezTo>
                  <a:close/>
                  <a:moveTo>
                    <a:pt x="21130" y="31147"/>
                  </a:moveTo>
                  <a:cubicBezTo>
                    <a:pt x="20981" y="31147"/>
                    <a:pt x="20832" y="31128"/>
                    <a:pt x="20683" y="31147"/>
                  </a:cubicBezTo>
                  <a:cubicBezTo>
                    <a:pt x="19176" y="31333"/>
                    <a:pt x="17687" y="31537"/>
                    <a:pt x="16178" y="31723"/>
                  </a:cubicBezTo>
                  <a:cubicBezTo>
                    <a:pt x="13944" y="31984"/>
                    <a:pt x="11729" y="32282"/>
                    <a:pt x="9495" y="32505"/>
                  </a:cubicBezTo>
                  <a:cubicBezTo>
                    <a:pt x="7056" y="32748"/>
                    <a:pt x="4635" y="32878"/>
                    <a:pt x="2197" y="32748"/>
                  </a:cubicBezTo>
                  <a:cubicBezTo>
                    <a:pt x="2011" y="32729"/>
                    <a:pt x="1825" y="32766"/>
                    <a:pt x="1602" y="32785"/>
                  </a:cubicBezTo>
                  <a:cubicBezTo>
                    <a:pt x="1619" y="33009"/>
                    <a:pt x="1639" y="33158"/>
                    <a:pt x="1657" y="33399"/>
                  </a:cubicBezTo>
                  <a:lnTo>
                    <a:pt x="3463" y="33399"/>
                  </a:lnTo>
                  <a:cubicBezTo>
                    <a:pt x="5325" y="33381"/>
                    <a:pt x="7187" y="33324"/>
                    <a:pt x="9048" y="33362"/>
                  </a:cubicBezTo>
                  <a:cubicBezTo>
                    <a:pt x="11449" y="33418"/>
                    <a:pt x="13795" y="33064"/>
                    <a:pt x="16160" y="32711"/>
                  </a:cubicBezTo>
                  <a:cubicBezTo>
                    <a:pt x="17314" y="32525"/>
                    <a:pt x="18449" y="32301"/>
                    <a:pt x="19603" y="32058"/>
                  </a:cubicBezTo>
                  <a:cubicBezTo>
                    <a:pt x="20050" y="31984"/>
                    <a:pt x="20479" y="31798"/>
                    <a:pt x="20926" y="31649"/>
                  </a:cubicBezTo>
                  <a:cubicBezTo>
                    <a:pt x="21167" y="31574"/>
                    <a:pt x="21242" y="31426"/>
                    <a:pt x="21130" y="31147"/>
                  </a:cubicBezTo>
                  <a:close/>
                  <a:moveTo>
                    <a:pt x="9123" y="34759"/>
                  </a:moveTo>
                  <a:lnTo>
                    <a:pt x="9123" y="34888"/>
                  </a:lnTo>
                  <a:cubicBezTo>
                    <a:pt x="10034" y="34963"/>
                    <a:pt x="10928" y="35019"/>
                    <a:pt x="11822" y="35131"/>
                  </a:cubicBezTo>
                  <a:cubicBezTo>
                    <a:pt x="14986" y="35484"/>
                    <a:pt x="18002" y="34833"/>
                    <a:pt x="20944" y="33716"/>
                  </a:cubicBezTo>
                  <a:cubicBezTo>
                    <a:pt x="21502" y="33493"/>
                    <a:pt x="21540" y="33324"/>
                    <a:pt x="21261" y="32748"/>
                  </a:cubicBezTo>
                  <a:cubicBezTo>
                    <a:pt x="19362" y="33585"/>
                    <a:pt x="17332" y="33883"/>
                    <a:pt x="15304" y="34200"/>
                  </a:cubicBezTo>
                  <a:cubicBezTo>
                    <a:pt x="13256" y="34516"/>
                    <a:pt x="11189" y="34777"/>
                    <a:pt x="9123" y="34759"/>
                  </a:cubicBezTo>
                  <a:close/>
                  <a:moveTo>
                    <a:pt x="20367" y="30755"/>
                  </a:moveTo>
                  <a:cubicBezTo>
                    <a:pt x="18747" y="30291"/>
                    <a:pt x="17128" y="29824"/>
                    <a:pt x="15490" y="29360"/>
                  </a:cubicBezTo>
                  <a:cubicBezTo>
                    <a:pt x="15527" y="30030"/>
                    <a:pt x="15564" y="30718"/>
                    <a:pt x="15601" y="31388"/>
                  </a:cubicBezTo>
                  <a:cubicBezTo>
                    <a:pt x="17258" y="31370"/>
                    <a:pt x="18804" y="31128"/>
                    <a:pt x="20367" y="30755"/>
                  </a:cubicBezTo>
                  <a:close/>
                  <a:moveTo>
                    <a:pt x="18022" y="7541"/>
                  </a:moveTo>
                  <a:cubicBezTo>
                    <a:pt x="17667" y="7801"/>
                    <a:pt x="17500" y="8154"/>
                    <a:pt x="17351" y="8509"/>
                  </a:cubicBezTo>
                  <a:cubicBezTo>
                    <a:pt x="18059" y="9328"/>
                    <a:pt x="18729" y="10091"/>
                    <a:pt x="19417" y="10872"/>
                  </a:cubicBezTo>
                  <a:cubicBezTo>
                    <a:pt x="19660" y="10668"/>
                    <a:pt x="19921" y="10463"/>
                    <a:pt x="20199" y="10239"/>
                  </a:cubicBezTo>
                  <a:cubicBezTo>
                    <a:pt x="19678" y="9179"/>
                    <a:pt x="19101" y="8192"/>
                    <a:pt x="18022" y="7541"/>
                  </a:cubicBezTo>
                  <a:close/>
                  <a:moveTo>
                    <a:pt x="21651" y="8844"/>
                  </a:moveTo>
                  <a:cubicBezTo>
                    <a:pt x="20777" y="8137"/>
                    <a:pt x="19901" y="7578"/>
                    <a:pt x="18896" y="7186"/>
                  </a:cubicBezTo>
                  <a:cubicBezTo>
                    <a:pt x="18784" y="7335"/>
                    <a:pt x="18673" y="7466"/>
                    <a:pt x="18617" y="7521"/>
                  </a:cubicBezTo>
                  <a:cubicBezTo>
                    <a:pt x="19213" y="8285"/>
                    <a:pt x="19752" y="9011"/>
                    <a:pt x="20293" y="9718"/>
                  </a:cubicBezTo>
                  <a:cubicBezTo>
                    <a:pt x="20720" y="9440"/>
                    <a:pt x="21149" y="9160"/>
                    <a:pt x="21651" y="8844"/>
                  </a:cubicBezTo>
                  <a:close/>
                  <a:moveTo>
                    <a:pt x="13795" y="6442"/>
                  </a:moveTo>
                  <a:cubicBezTo>
                    <a:pt x="15080" y="6926"/>
                    <a:pt x="16197" y="7484"/>
                    <a:pt x="17109" y="8378"/>
                  </a:cubicBezTo>
                  <a:cubicBezTo>
                    <a:pt x="17351" y="8005"/>
                    <a:pt x="17556" y="7690"/>
                    <a:pt x="17742" y="7392"/>
                  </a:cubicBezTo>
                  <a:cubicBezTo>
                    <a:pt x="16570" y="6553"/>
                    <a:pt x="15304" y="6312"/>
                    <a:pt x="13795" y="6442"/>
                  </a:cubicBezTo>
                  <a:close/>
                  <a:moveTo>
                    <a:pt x="20311" y="10463"/>
                  </a:moveTo>
                  <a:cubicBezTo>
                    <a:pt x="19995" y="10724"/>
                    <a:pt x="19752" y="10929"/>
                    <a:pt x="19566" y="11078"/>
                  </a:cubicBezTo>
                  <a:cubicBezTo>
                    <a:pt x="20050" y="12101"/>
                    <a:pt x="20516" y="13069"/>
                    <a:pt x="21000" y="14094"/>
                  </a:cubicBezTo>
                  <a:cubicBezTo>
                    <a:pt x="21130" y="12809"/>
                    <a:pt x="20758" y="11692"/>
                    <a:pt x="20311" y="10463"/>
                  </a:cubicBezTo>
                  <a:close/>
                  <a:moveTo>
                    <a:pt x="16848" y="35205"/>
                  </a:moveTo>
                  <a:cubicBezTo>
                    <a:pt x="18096" y="35205"/>
                    <a:pt x="19231" y="35019"/>
                    <a:pt x="20311" y="34610"/>
                  </a:cubicBezTo>
                  <a:cubicBezTo>
                    <a:pt x="20628" y="34479"/>
                    <a:pt x="20926" y="34312"/>
                    <a:pt x="21130" y="33957"/>
                  </a:cubicBezTo>
                  <a:cubicBezTo>
                    <a:pt x="19697" y="34386"/>
                    <a:pt x="18320" y="34777"/>
                    <a:pt x="16848" y="35205"/>
                  </a:cubicBezTo>
                  <a:close/>
                  <a:moveTo>
                    <a:pt x="1247" y="32785"/>
                  </a:moveTo>
                  <a:cubicBezTo>
                    <a:pt x="763" y="32915"/>
                    <a:pt x="596" y="33307"/>
                    <a:pt x="353" y="33697"/>
                  </a:cubicBezTo>
                  <a:cubicBezTo>
                    <a:pt x="689" y="33920"/>
                    <a:pt x="838" y="33660"/>
                    <a:pt x="1043" y="33548"/>
                  </a:cubicBezTo>
                  <a:cubicBezTo>
                    <a:pt x="1322" y="33399"/>
                    <a:pt x="1378" y="33175"/>
                    <a:pt x="1247" y="32785"/>
                  </a:cubicBezTo>
                  <a:close/>
                  <a:moveTo>
                    <a:pt x="17109" y="6610"/>
                  </a:moveTo>
                  <a:cubicBezTo>
                    <a:pt x="17091" y="6647"/>
                    <a:pt x="17071" y="6684"/>
                    <a:pt x="17054" y="6702"/>
                  </a:cubicBezTo>
                  <a:cubicBezTo>
                    <a:pt x="17481" y="6945"/>
                    <a:pt x="17910" y="7168"/>
                    <a:pt x="18375" y="7429"/>
                  </a:cubicBezTo>
                  <a:cubicBezTo>
                    <a:pt x="18431" y="7317"/>
                    <a:pt x="18506" y="7224"/>
                    <a:pt x="18617" y="7075"/>
                  </a:cubicBezTo>
                  <a:cubicBezTo>
                    <a:pt x="18077" y="6908"/>
                    <a:pt x="17593" y="6759"/>
                    <a:pt x="17109" y="6610"/>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47" name="Google Shape;418;p44"/>
            <p:cNvSpPr/>
            <p:nvPr/>
          </p:nvSpPr>
          <p:spPr>
            <a:xfrm>
              <a:off x="-7919948" y="1287786"/>
              <a:ext cx="1442692" cy="4113333"/>
            </a:xfrm>
            <a:custGeom>
              <a:avLst/>
              <a:gdLst/>
              <a:ahLst/>
              <a:cxnLst/>
              <a:rect l="l" t="t" r="r" b="b"/>
              <a:pathLst>
                <a:path w="9775" h="27870" extrusionOk="0">
                  <a:moveTo>
                    <a:pt x="5176" y="7316"/>
                  </a:moveTo>
                  <a:lnTo>
                    <a:pt x="5585" y="7316"/>
                  </a:lnTo>
                  <a:cubicBezTo>
                    <a:pt x="5548" y="7242"/>
                    <a:pt x="5530" y="7167"/>
                    <a:pt x="5493" y="7149"/>
                  </a:cubicBezTo>
                  <a:cubicBezTo>
                    <a:pt x="5270" y="7056"/>
                    <a:pt x="5213" y="6889"/>
                    <a:pt x="5250" y="6646"/>
                  </a:cubicBezTo>
                  <a:lnTo>
                    <a:pt x="6144" y="559"/>
                  </a:lnTo>
                  <a:cubicBezTo>
                    <a:pt x="6181" y="373"/>
                    <a:pt x="6238" y="187"/>
                    <a:pt x="6349" y="1"/>
                  </a:cubicBezTo>
                  <a:cubicBezTo>
                    <a:pt x="6367" y="130"/>
                    <a:pt x="6405" y="242"/>
                    <a:pt x="6424" y="373"/>
                  </a:cubicBezTo>
                  <a:cubicBezTo>
                    <a:pt x="6647" y="1453"/>
                    <a:pt x="6926" y="2532"/>
                    <a:pt x="7075" y="3630"/>
                  </a:cubicBezTo>
                  <a:cubicBezTo>
                    <a:pt x="7280" y="5176"/>
                    <a:pt x="7392" y="6740"/>
                    <a:pt x="7522" y="8284"/>
                  </a:cubicBezTo>
                  <a:cubicBezTo>
                    <a:pt x="7671" y="9942"/>
                    <a:pt x="7764" y="11598"/>
                    <a:pt x="7951" y="13274"/>
                  </a:cubicBezTo>
                  <a:cubicBezTo>
                    <a:pt x="8229" y="15731"/>
                    <a:pt x="8564" y="18171"/>
                    <a:pt x="8862" y="20628"/>
                  </a:cubicBezTo>
                  <a:cubicBezTo>
                    <a:pt x="9105" y="22564"/>
                    <a:pt x="9365" y="24481"/>
                    <a:pt x="9607" y="26399"/>
                  </a:cubicBezTo>
                  <a:cubicBezTo>
                    <a:pt x="9663" y="26734"/>
                    <a:pt x="9718" y="27070"/>
                    <a:pt x="9775" y="27442"/>
                  </a:cubicBezTo>
                  <a:cubicBezTo>
                    <a:pt x="6479" y="27591"/>
                    <a:pt x="3259" y="27740"/>
                    <a:pt x="0" y="27869"/>
                  </a:cubicBezTo>
                  <a:cubicBezTo>
                    <a:pt x="1266" y="25878"/>
                    <a:pt x="1825" y="23607"/>
                    <a:pt x="2383" y="21298"/>
                  </a:cubicBezTo>
                  <a:cubicBezTo>
                    <a:pt x="2626" y="21410"/>
                    <a:pt x="2867" y="21522"/>
                    <a:pt x="3147" y="21651"/>
                  </a:cubicBezTo>
                  <a:cubicBezTo>
                    <a:pt x="3110" y="21336"/>
                    <a:pt x="2887" y="21316"/>
                    <a:pt x="2756" y="21204"/>
                  </a:cubicBezTo>
                  <a:cubicBezTo>
                    <a:pt x="2552" y="21056"/>
                    <a:pt x="2477" y="20907"/>
                    <a:pt x="2552" y="20628"/>
                  </a:cubicBezTo>
                  <a:cubicBezTo>
                    <a:pt x="2942" y="18990"/>
                    <a:pt x="3296" y="17332"/>
                    <a:pt x="3669" y="15694"/>
                  </a:cubicBezTo>
                  <a:cubicBezTo>
                    <a:pt x="3798" y="15098"/>
                    <a:pt x="3892" y="14522"/>
                    <a:pt x="4004" y="13869"/>
                  </a:cubicBezTo>
                  <a:cubicBezTo>
                    <a:pt x="4339" y="14018"/>
                    <a:pt x="4637" y="14167"/>
                    <a:pt x="5009" y="14373"/>
                  </a:cubicBezTo>
                  <a:cubicBezTo>
                    <a:pt x="4823" y="13869"/>
                    <a:pt x="4339" y="13869"/>
                    <a:pt x="4133" y="13572"/>
                  </a:cubicBezTo>
                  <a:cubicBezTo>
                    <a:pt x="4488" y="11486"/>
                    <a:pt x="4823" y="9421"/>
                    <a:pt x="5176" y="7316"/>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48" name="Google Shape;419;p44"/>
            <p:cNvSpPr/>
            <p:nvPr/>
          </p:nvSpPr>
          <p:spPr>
            <a:xfrm>
              <a:off x="-5598068" y="3219288"/>
              <a:ext cx="698101" cy="1212009"/>
            </a:xfrm>
            <a:custGeom>
              <a:avLst/>
              <a:gdLst/>
              <a:ahLst/>
              <a:cxnLst/>
              <a:rect l="l" t="t" r="r" b="b"/>
              <a:pathLst>
                <a:path w="4730" h="8212" extrusionOk="0">
                  <a:moveTo>
                    <a:pt x="3481" y="8211"/>
                  </a:moveTo>
                  <a:cubicBezTo>
                    <a:pt x="2290" y="7820"/>
                    <a:pt x="1135" y="7447"/>
                    <a:pt x="0" y="7075"/>
                  </a:cubicBezTo>
                  <a:cubicBezTo>
                    <a:pt x="93" y="4953"/>
                    <a:pt x="204" y="2775"/>
                    <a:pt x="298" y="541"/>
                  </a:cubicBezTo>
                  <a:cubicBezTo>
                    <a:pt x="1601" y="224"/>
                    <a:pt x="2942" y="20"/>
                    <a:pt x="4394" y="0"/>
                  </a:cubicBezTo>
                  <a:cubicBezTo>
                    <a:pt x="4468" y="373"/>
                    <a:pt x="4543" y="690"/>
                    <a:pt x="4580" y="1025"/>
                  </a:cubicBezTo>
                  <a:cubicBezTo>
                    <a:pt x="4729" y="2663"/>
                    <a:pt x="4635" y="4282"/>
                    <a:pt x="4114" y="5866"/>
                  </a:cubicBezTo>
                  <a:cubicBezTo>
                    <a:pt x="3853" y="6647"/>
                    <a:pt x="3687" y="7447"/>
                    <a:pt x="3481" y="821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49" name="Google Shape;420;p44"/>
            <p:cNvSpPr/>
            <p:nvPr/>
          </p:nvSpPr>
          <p:spPr>
            <a:xfrm>
              <a:off x="-6474750" y="4565598"/>
              <a:ext cx="840968" cy="1063681"/>
            </a:xfrm>
            <a:custGeom>
              <a:avLst/>
              <a:gdLst/>
              <a:ahLst/>
              <a:cxnLst/>
              <a:rect l="l" t="t" r="r" b="b"/>
              <a:pathLst>
                <a:path w="5698" h="7207" extrusionOk="0">
                  <a:moveTo>
                    <a:pt x="4097" y="1"/>
                  </a:moveTo>
                  <a:cubicBezTo>
                    <a:pt x="4208" y="430"/>
                    <a:pt x="4265" y="728"/>
                    <a:pt x="4339" y="1025"/>
                  </a:cubicBezTo>
                  <a:cubicBezTo>
                    <a:pt x="4692" y="2272"/>
                    <a:pt x="5047" y="3538"/>
                    <a:pt x="5382" y="4786"/>
                  </a:cubicBezTo>
                  <a:cubicBezTo>
                    <a:pt x="5511" y="5288"/>
                    <a:pt x="5586" y="5809"/>
                    <a:pt x="5660" y="6313"/>
                  </a:cubicBezTo>
                  <a:cubicBezTo>
                    <a:pt x="5698" y="6573"/>
                    <a:pt x="5660" y="6852"/>
                    <a:pt x="5660" y="7206"/>
                  </a:cubicBezTo>
                  <a:cubicBezTo>
                    <a:pt x="4041" y="6722"/>
                    <a:pt x="2478" y="6238"/>
                    <a:pt x="894" y="5772"/>
                  </a:cubicBezTo>
                  <a:cubicBezTo>
                    <a:pt x="504" y="5642"/>
                    <a:pt x="318" y="5419"/>
                    <a:pt x="261" y="4990"/>
                  </a:cubicBezTo>
                  <a:cubicBezTo>
                    <a:pt x="132" y="3967"/>
                    <a:pt x="1" y="4171"/>
                    <a:pt x="746" y="3352"/>
                  </a:cubicBezTo>
                  <a:cubicBezTo>
                    <a:pt x="1788" y="2235"/>
                    <a:pt x="2905" y="1192"/>
                    <a:pt x="409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50" name="Google Shape;421;p44"/>
            <p:cNvSpPr/>
            <p:nvPr/>
          </p:nvSpPr>
          <p:spPr>
            <a:xfrm>
              <a:off x="-6408778" y="3562876"/>
              <a:ext cx="525125" cy="1486526"/>
            </a:xfrm>
            <a:custGeom>
              <a:avLst/>
              <a:gdLst/>
              <a:ahLst/>
              <a:cxnLst/>
              <a:rect l="l" t="t" r="r" b="b"/>
              <a:pathLst>
                <a:path w="3558" h="10072" extrusionOk="0">
                  <a:moveTo>
                    <a:pt x="1323" y="0"/>
                  </a:moveTo>
                  <a:cubicBezTo>
                    <a:pt x="1472" y="93"/>
                    <a:pt x="1509" y="112"/>
                    <a:pt x="1527" y="130"/>
                  </a:cubicBezTo>
                  <a:cubicBezTo>
                    <a:pt x="1956" y="1210"/>
                    <a:pt x="2515" y="2215"/>
                    <a:pt x="2775" y="3351"/>
                  </a:cubicBezTo>
                  <a:cubicBezTo>
                    <a:pt x="2999" y="4300"/>
                    <a:pt x="3259" y="5250"/>
                    <a:pt x="3501" y="6199"/>
                  </a:cubicBezTo>
                  <a:cubicBezTo>
                    <a:pt x="3557" y="6405"/>
                    <a:pt x="3557" y="6591"/>
                    <a:pt x="3371" y="6777"/>
                  </a:cubicBezTo>
                  <a:cubicBezTo>
                    <a:pt x="2254" y="7857"/>
                    <a:pt x="1155" y="8936"/>
                    <a:pt x="1" y="10071"/>
                  </a:cubicBezTo>
                  <a:cubicBezTo>
                    <a:pt x="447" y="6702"/>
                    <a:pt x="876" y="3389"/>
                    <a:pt x="132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51" name="Google Shape;422;p44"/>
            <p:cNvSpPr/>
            <p:nvPr/>
          </p:nvSpPr>
          <p:spPr>
            <a:xfrm>
              <a:off x="-8455698" y="5821435"/>
              <a:ext cx="2893354" cy="406758"/>
            </a:xfrm>
            <a:custGeom>
              <a:avLst/>
              <a:gdLst/>
              <a:ahLst/>
              <a:cxnLst/>
              <a:rect l="l" t="t" r="r" b="b"/>
              <a:pathLst>
                <a:path w="19604" h="2756" extrusionOk="0">
                  <a:moveTo>
                    <a:pt x="19529" y="0"/>
                  </a:moveTo>
                  <a:cubicBezTo>
                    <a:pt x="19549" y="224"/>
                    <a:pt x="19566" y="391"/>
                    <a:pt x="19604" y="577"/>
                  </a:cubicBezTo>
                  <a:cubicBezTo>
                    <a:pt x="19082" y="912"/>
                    <a:pt x="18543" y="1117"/>
                    <a:pt x="17965" y="1266"/>
                  </a:cubicBezTo>
                  <a:cubicBezTo>
                    <a:pt x="14634" y="2086"/>
                    <a:pt x="11263" y="2550"/>
                    <a:pt x="7838" y="2681"/>
                  </a:cubicBezTo>
                  <a:cubicBezTo>
                    <a:pt x="5809" y="2756"/>
                    <a:pt x="3779" y="2625"/>
                    <a:pt x="1769" y="2364"/>
                  </a:cubicBezTo>
                  <a:cubicBezTo>
                    <a:pt x="1267" y="2290"/>
                    <a:pt x="763" y="2272"/>
                    <a:pt x="279" y="2234"/>
                  </a:cubicBezTo>
                  <a:cubicBezTo>
                    <a:pt x="1" y="2197"/>
                    <a:pt x="19" y="2178"/>
                    <a:pt x="19" y="1750"/>
                  </a:cubicBezTo>
                  <a:lnTo>
                    <a:pt x="801" y="1750"/>
                  </a:lnTo>
                  <a:cubicBezTo>
                    <a:pt x="3650" y="1731"/>
                    <a:pt x="6497" y="1788"/>
                    <a:pt x="9327" y="1713"/>
                  </a:cubicBezTo>
                  <a:cubicBezTo>
                    <a:pt x="10742" y="1657"/>
                    <a:pt x="12157" y="1433"/>
                    <a:pt x="13554" y="1229"/>
                  </a:cubicBezTo>
                  <a:cubicBezTo>
                    <a:pt x="15043" y="1006"/>
                    <a:pt x="16533" y="726"/>
                    <a:pt x="18022" y="428"/>
                  </a:cubicBezTo>
                  <a:cubicBezTo>
                    <a:pt x="18506" y="336"/>
                    <a:pt x="18971" y="167"/>
                    <a:pt x="19529" y="0"/>
                  </a:cubicBezTo>
                  <a:close/>
                </a:path>
              </a:pathLst>
            </a:custGeom>
            <a:solidFill>
              <a:srgbClr val="EEEEE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52" name="Google Shape;423;p44"/>
            <p:cNvSpPr/>
            <p:nvPr/>
          </p:nvSpPr>
          <p:spPr>
            <a:xfrm>
              <a:off x="-5688836" y="2452856"/>
              <a:ext cx="722896" cy="799495"/>
            </a:xfrm>
            <a:custGeom>
              <a:avLst/>
              <a:gdLst/>
              <a:ahLst/>
              <a:cxnLst/>
              <a:rect l="l" t="t" r="r" b="b"/>
              <a:pathLst>
                <a:path w="4898" h="5417" extrusionOk="0">
                  <a:moveTo>
                    <a:pt x="4897" y="4878"/>
                  </a:moveTo>
                  <a:cubicBezTo>
                    <a:pt x="3537" y="5064"/>
                    <a:pt x="2234" y="5250"/>
                    <a:pt x="857" y="5417"/>
                  </a:cubicBezTo>
                  <a:cubicBezTo>
                    <a:pt x="988" y="3872"/>
                    <a:pt x="615" y="2438"/>
                    <a:pt x="0" y="1061"/>
                  </a:cubicBezTo>
                  <a:cubicBezTo>
                    <a:pt x="355" y="502"/>
                    <a:pt x="931" y="316"/>
                    <a:pt x="1490" y="0"/>
                  </a:cubicBezTo>
                  <a:cubicBezTo>
                    <a:pt x="3091" y="1321"/>
                    <a:pt x="4376" y="2848"/>
                    <a:pt x="4897" y="4878"/>
                  </a:cubicBezTo>
                  <a:close/>
                </a:path>
              </a:pathLst>
            </a:custGeom>
            <a:solidFill>
              <a:srgbClr val="BF3F2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53" name="Google Shape;424;p44"/>
            <p:cNvSpPr/>
            <p:nvPr/>
          </p:nvSpPr>
          <p:spPr>
            <a:xfrm>
              <a:off x="-8461159" y="5714138"/>
              <a:ext cx="2898815" cy="338276"/>
            </a:xfrm>
            <a:custGeom>
              <a:avLst/>
              <a:gdLst/>
              <a:ahLst/>
              <a:cxnLst/>
              <a:rect l="l" t="t" r="r" b="b"/>
              <a:pathLst>
                <a:path w="19641" h="2292" extrusionOk="0">
                  <a:moveTo>
                    <a:pt x="19529" y="20"/>
                  </a:moveTo>
                  <a:cubicBezTo>
                    <a:pt x="19641" y="299"/>
                    <a:pt x="19566" y="447"/>
                    <a:pt x="19325" y="522"/>
                  </a:cubicBezTo>
                  <a:cubicBezTo>
                    <a:pt x="18878" y="671"/>
                    <a:pt x="18449" y="857"/>
                    <a:pt x="18002" y="931"/>
                  </a:cubicBezTo>
                  <a:cubicBezTo>
                    <a:pt x="16848" y="1174"/>
                    <a:pt x="15713" y="1398"/>
                    <a:pt x="14559" y="1584"/>
                  </a:cubicBezTo>
                  <a:cubicBezTo>
                    <a:pt x="12194" y="1937"/>
                    <a:pt x="9848" y="2291"/>
                    <a:pt x="7447" y="2235"/>
                  </a:cubicBezTo>
                  <a:cubicBezTo>
                    <a:pt x="5586" y="2197"/>
                    <a:pt x="3724" y="2254"/>
                    <a:pt x="1862" y="2272"/>
                  </a:cubicBezTo>
                  <a:lnTo>
                    <a:pt x="56" y="2272"/>
                  </a:lnTo>
                  <a:cubicBezTo>
                    <a:pt x="38" y="2031"/>
                    <a:pt x="18" y="1882"/>
                    <a:pt x="1" y="1658"/>
                  </a:cubicBezTo>
                  <a:cubicBezTo>
                    <a:pt x="224" y="1639"/>
                    <a:pt x="410" y="1602"/>
                    <a:pt x="596" y="1621"/>
                  </a:cubicBezTo>
                  <a:cubicBezTo>
                    <a:pt x="3034" y="1751"/>
                    <a:pt x="5455" y="1621"/>
                    <a:pt x="7894" y="1378"/>
                  </a:cubicBezTo>
                  <a:cubicBezTo>
                    <a:pt x="10128" y="1155"/>
                    <a:pt x="12343" y="857"/>
                    <a:pt x="14577" y="596"/>
                  </a:cubicBezTo>
                  <a:cubicBezTo>
                    <a:pt x="16086" y="410"/>
                    <a:pt x="17575" y="206"/>
                    <a:pt x="19082" y="20"/>
                  </a:cubicBezTo>
                  <a:cubicBezTo>
                    <a:pt x="19231" y="1"/>
                    <a:pt x="19380" y="20"/>
                    <a:pt x="19529" y="20"/>
                  </a:cubicBezTo>
                  <a:close/>
                </a:path>
              </a:pathLst>
            </a:custGeom>
            <a:solidFill>
              <a:srgbClr val="ECC38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54" name="Google Shape;425;p44"/>
            <p:cNvSpPr/>
            <p:nvPr/>
          </p:nvSpPr>
          <p:spPr>
            <a:xfrm>
              <a:off x="-7351137" y="5953380"/>
              <a:ext cx="1832773" cy="403806"/>
            </a:xfrm>
            <a:custGeom>
              <a:avLst/>
              <a:gdLst/>
              <a:ahLst/>
              <a:cxnLst/>
              <a:rect l="l" t="t" r="r" b="b"/>
              <a:pathLst>
                <a:path w="12418" h="2736" extrusionOk="0">
                  <a:moveTo>
                    <a:pt x="1" y="2011"/>
                  </a:moveTo>
                  <a:cubicBezTo>
                    <a:pt x="2067" y="2029"/>
                    <a:pt x="4134" y="1768"/>
                    <a:pt x="6182" y="1452"/>
                  </a:cubicBezTo>
                  <a:cubicBezTo>
                    <a:pt x="8210" y="1135"/>
                    <a:pt x="10240" y="837"/>
                    <a:pt x="12139" y="0"/>
                  </a:cubicBezTo>
                  <a:cubicBezTo>
                    <a:pt x="12418" y="576"/>
                    <a:pt x="12380" y="745"/>
                    <a:pt x="11822" y="968"/>
                  </a:cubicBezTo>
                  <a:cubicBezTo>
                    <a:pt x="8880" y="2085"/>
                    <a:pt x="5864" y="2736"/>
                    <a:pt x="2700" y="2383"/>
                  </a:cubicBezTo>
                  <a:cubicBezTo>
                    <a:pt x="1806" y="2271"/>
                    <a:pt x="912" y="2215"/>
                    <a:pt x="1" y="2140"/>
                  </a:cubicBezTo>
                  <a:close/>
                </a:path>
              </a:pathLst>
            </a:custGeom>
            <a:solidFill>
              <a:srgbClr val="EEEEE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55" name="Google Shape;426;p44"/>
            <p:cNvSpPr/>
            <p:nvPr/>
          </p:nvSpPr>
          <p:spPr>
            <a:xfrm>
              <a:off x="-6136623" y="2232948"/>
              <a:ext cx="420484" cy="491917"/>
            </a:xfrm>
            <a:custGeom>
              <a:avLst/>
              <a:gdLst/>
              <a:ahLst/>
              <a:cxnLst/>
              <a:rect l="l" t="t" r="r" b="b"/>
              <a:pathLst>
                <a:path w="2849" h="3333" extrusionOk="0">
                  <a:moveTo>
                    <a:pt x="671" y="1"/>
                  </a:moveTo>
                  <a:cubicBezTo>
                    <a:pt x="1750" y="652"/>
                    <a:pt x="2327" y="1639"/>
                    <a:pt x="2848" y="2699"/>
                  </a:cubicBezTo>
                  <a:cubicBezTo>
                    <a:pt x="2570" y="2923"/>
                    <a:pt x="2309" y="3128"/>
                    <a:pt x="2066" y="3332"/>
                  </a:cubicBezTo>
                  <a:cubicBezTo>
                    <a:pt x="1378" y="2551"/>
                    <a:pt x="708" y="1788"/>
                    <a:pt x="0" y="969"/>
                  </a:cubicBezTo>
                  <a:cubicBezTo>
                    <a:pt x="149" y="614"/>
                    <a:pt x="316" y="261"/>
                    <a:pt x="67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56" name="Google Shape;427;p44"/>
            <p:cNvSpPr/>
            <p:nvPr/>
          </p:nvSpPr>
          <p:spPr>
            <a:xfrm>
              <a:off x="-5949774" y="2180702"/>
              <a:ext cx="447936" cy="373845"/>
            </a:xfrm>
            <a:custGeom>
              <a:avLst/>
              <a:gdLst/>
              <a:ahLst/>
              <a:cxnLst/>
              <a:rect l="l" t="t" r="r" b="b"/>
              <a:pathLst>
                <a:path w="3035" h="2533" extrusionOk="0">
                  <a:moveTo>
                    <a:pt x="3034" y="1658"/>
                  </a:moveTo>
                  <a:cubicBezTo>
                    <a:pt x="2532" y="1974"/>
                    <a:pt x="2103" y="2254"/>
                    <a:pt x="1676" y="2532"/>
                  </a:cubicBezTo>
                  <a:cubicBezTo>
                    <a:pt x="1135" y="1825"/>
                    <a:pt x="596" y="1099"/>
                    <a:pt x="0" y="335"/>
                  </a:cubicBezTo>
                  <a:cubicBezTo>
                    <a:pt x="56" y="280"/>
                    <a:pt x="167" y="149"/>
                    <a:pt x="279" y="0"/>
                  </a:cubicBezTo>
                  <a:cubicBezTo>
                    <a:pt x="1284" y="392"/>
                    <a:pt x="2160" y="951"/>
                    <a:pt x="3034" y="1658"/>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57" name="Google Shape;428;p44"/>
            <p:cNvSpPr/>
            <p:nvPr/>
          </p:nvSpPr>
          <p:spPr>
            <a:xfrm>
              <a:off x="-6661599" y="2051709"/>
              <a:ext cx="582685" cy="304921"/>
            </a:xfrm>
            <a:custGeom>
              <a:avLst/>
              <a:gdLst/>
              <a:ahLst/>
              <a:cxnLst/>
              <a:rect l="l" t="t" r="r" b="b"/>
              <a:pathLst>
                <a:path w="3948" h="2066" extrusionOk="0">
                  <a:moveTo>
                    <a:pt x="1" y="130"/>
                  </a:moveTo>
                  <a:cubicBezTo>
                    <a:pt x="1510" y="0"/>
                    <a:pt x="2776" y="241"/>
                    <a:pt x="3948" y="1080"/>
                  </a:cubicBezTo>
                  <a:cubicBezTo>
                    <a:pt x="3762" y="1378"/>
                    <a:pt x="3557" y="1693"/>
                    <a:pt x="3315" y="2066"/>
                  </a:cubicBezTo>
                  <a:cubicBezTo>
                    <a:pt x="2403" y="1172"/>
                    <a:pt x="1286" y="614"/>
                    <a:pt x="1" y="130"/>
                  </a:cubicBezTo>
                  <a:close/>
                </a:path>
              </a:pathLst>
            </a:custGeom>
            <a:solidFill>
              <a:srgbClr val="BF3F2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58" name="Google Shape;429;p44"/>
            <p:cNvSpPr/>
            <p:nvPr/>
          </p:nvSpPr>
          <p:spPr>
            <a:xfrm>
              <a:off x="-5809712" y="2664204"/>
              <a:ext cx="230831" cy="536047"/>
            </a:xfrm>
            <a:custGeom>
              <a:avLst/>
              <a:gdLst/>
              <a:ahLst/>
              <a:cxnLst/>
              <a:rect l="l" t="t" r="r" b="b"/>
              <a:pathLst>
                <a:path w="1564" h="3632" extrusionOk="0">
                  <a:moveTo>
                    <a:pt x="745" y="1"/>
                  </a:moveTo>
                  <a:cubicBezTo>
                    <a:pt x="1192" y="1230"/>
                    <a:pt x="1564" y="2347"/>
                    <a:pt x="1434" y="3632"/>
                  </a:cubicBezTo>
                  <a:cubicBezTo>
                    <a:pt x="950" y="2607"/>
                    <a:pt x="484" y="1639"/>
                    <a:pt x="0" y="616"/>
                  </a:cubicBezTo>
                  <a:cubicBezTo>
                    <a:pt x="186" y="467"/>
                    <a:pt x="429" y="262"/>
                    <a:pt x="745" y="1"/>
                  </a:cubicBezTo>
                  <a:close/>
                </a:path>
              </a:pathLst>
            </a:custGeom>
            <a:solidFill>
              <a:srgbClr val="BF3F2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59" name="Google Shape;430;p44"/>
            <p:cNvSpPr/>
            <p:nvPr/>
          </p:nvSpPr>
          <p:spPr>
            <a:xfrm>
              <a:off x="-6210860" y="6131815"/>
              <a:ext cx="631980" cy="184340"/>
            </a:xfrm>
            <a:custGeom>
              <a:avLst/>
              <a:gdLst/>
              <a:ahLst/>
              <a:cxnLst/>
              <a:rect l="l" t="t" r="r" b="b"/>
              <a:pathLst>
                <a:path w="4282" h="1249" extrusionOk="0">
                  <a:moveTo>
                    <a:pt x="0" y="1248"/>
                  </a:moveTo>
                  <a:cubicBezTo>
                    <a:pt x="1472" y="820"/>
                    <a:pt x="2849" y="429"/>
                    <a:pt x="4282" y="0"/>
                  </a:cubicBezTo>
                  <a:cubicBezTo>
                    <a:pt x="4078" y="355"/>
                    <a:pt x="3780" y="522"/>
                    <a:pt x="3463" y="653"/>
                  </a:cubicBezTo>
                  <a:cubicBezTo>
                    <a:pt x="2383" y="1062"/>
                    <a:pt x="1248" y="1248"/>
                    <a:pt x="0" y="1248"/>
                  </a:cubicBezTo>
                  <a:close/>
                </a:path>
              </a:pathLst>
            </a:custGeom>
            <a:solidFill>
              <a:srgbClr val="EEEEE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60" name="Google Shape;431;p44"/>
            <p:cNvSpPr/>
            <p:nvPr/>
          </p:nvSpPr>
          <p:spPr>
            <a:xfrm>
              <a:off x="-8645351" y="5958841"/>
              <a:ext cx="151427" cy="167662"/>
            </a:xfrm>
            <a:custGeom>
              <a:avLst/>
              <a:gdLst/>
              <a:ahLst/>
              <a:cxnLst/>
              <a:rect l="l" t="t" r="r" b="b"/>
              <a:pathLst>
                <a:path w="1026" h="1136" extrusionOk="0">
                  <a:moveTo>
                    <a:pt x="894" y="0"/>
                  </a:moveTo>
                  <a:cubicBezTo>
                    <a:pt x="1025" y="390"/>
                    <a:pt x="969" y="614"/>
                    <a:pt x="690" y="763"/>
                  </a:cubicBezTo>
                  <a:cubicBezTo>
                    <a:pt x="485" y="875"/>
                    <a:pt x="336" y="1135"/>
                    <a:pt x="0" y="912"/>
                  </a:cubicBezTo>
                  <a:cubicBezTo>
                    <a:pt x="243" y="522"/>
                    <a:pt x="410" y="130"/>
                    <a:pt x="894" y="0"/>
                  </a:cubicBezTo>
                  <a:close/>
                </a:path>
              </a:pathLst>
            </a:custGeom>
            <a:solidFill>
              <a:srgbClr val="816D5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61" name="Google Shape;432;p44"/>
            <p:cNvSpPr/>
            <p:nvPr/>
          </p:nvSpPr>
          <p:spPr>
            <a:xfrm>
              <a:off x="-6180604" y="2095543"/>
              <a:ext cx="230978" cy="121171"/>
            </a:xfrm>
            <a:custGeom>
              <a:avLst/>
              <a:gdLst/>
              <a:ahLst/>
              <a:cxnLst/>
              <a:rect l="l" t="t" r="r" b="b"/>
              <a:pathLst>
                <a:path w="1565" h="821" extrusionOk="0">
                  <a:moveTo>
                    <a:pt x="56" y="1"/>
                  </a:moveTo>
                  <a:cubicBezTo>
                    <a:pt x="540" y="150"/>
                    <a:pt x="1024" y="299"/>
                    <a:pt x="1564" y="466"/>
                  </a:cubicBezTo>
                  <a:cubicBezTo>
                    <a:pt x="1453" y="615"/>
                    <a:pt x="1378" y="708"/>
                    <a:pt x="1322" y="820"/>
                  </a:cubicBezTo>
                  <a:cubicBezTo>
                    <a:pt x="857" y="559"/>
                    <a:pt x="428" y="336"/>
                    <a:pt x="1" y="93"/>
                  </a:cubicBezTo>
                  <a:cubicBezTo>
                    <a:pt x="18" y="75"/>
                    <a:pt x="38" y="38"/>
                    <a:pt x="56" y="1"/>
                  </a:cubicBezTo>
                  <a:close/>
                </a:path>
              </a:pathLst>
            </a:custGeom>
            <a:solidFill>
              <a:srgbClr val="BF3F2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grpSp>
      <p:grpSp>
        <p:nvGrpSpPr>
          <p:cNvPr id="262" name="Google Shape;1336;p69"/>
          <p:cNvGrpSpPr/>
          <p:nvPr/>
        </p:nvGrpSpPr>
        <p:grpSpPr>
          <a:xfrm flipH="1">
            <a:off x="6868573" y="3206005"/>
            <a:ext cx="2074257" cy="1750902"/>
            <a:chOff x="5250668" y="1427575"/>
            <a:chExt cx="3858567" cy="3252719"/>
          </a:xfrm>
        </p:grpSpPr>
        <p:sp>
          <p:nvSpPr>
            <p:cNvPr id="263" name="Google Shape;1337;p69"/>
            <p:cNvSpPr/>
            <p:nvPr/>
          </p:nvSpPr>
          <p:spPr>
            <a:xfrm>
              <a:off x="5250668" y="1427575"/>
              <a:ext cx="3858567" cy="3252719"/>
            </a:xfrm>
            <a:custGeom>
              <a:avLst/>
              <a:gdLst/>
              <a:ahLst/>
              <a:cxnLst/>
              <a:rect l="l" t="t" r="r" b="b"/>
              <a:pathLst>
                <a:path w="39003" h="32879" extrusionOk="0">
                  <a:moveTo>
                    <a:pt x="39002" y="26474"/>
                  </a:moveTo>
                  <a:cubicBezTo>
                    <a:pt x="38928" y="26529"/>
                    <a:pt x="38872" y="26623"/>
                    <a:pt x="38779" y="26660"/>
                  </a:cubicBezTo>
                  <a:cubicBezTo>
                    <a:pt x="38165" y="26883"/>
                    <a:pt x="37532" y="27070"/>
                    <a:pt x="36917" y="27293"/>
                  </a:cubicBezTo>
                  <a:cubicBezTo>
                    <a:pt x="35539" y="27777"/>
                    <a:pt x="34162" y="28298"/>
                    <a:pt x="32784" y="28782"/>
                  </a:cubicBezTo>
                  <a:cubicBezTo>
                    <a:pt x="30997" y="29378"/>
                    <a:pt x="29545" y="30476"/>
                    <a:pt x="28204" y="31761"/>
                  </a:cubicBezTo>
                  <a:cubicBezTo>
                    <a:pt x="27832" y="32096"/>
                    <a:pt x="27479" y="32245"/>
                    <a:pt x="27013" y="32114"/>
                  </a:cubicBezTo>
                  <a:cubicBezTo>
                    <a:pt x="26640" y="32002"/>
                    <a:pt x="26287" y="32059"/>
                    <a:pt x="25933" y="32188"/>
                  </a:cubicBezTo>
                  <a:cubicBezTo>
                    <a:pt x="24369" y="32747"/>
                    <a:pt x="22750" y="32878"/>
                    <a:pt x="21130" y="32598"/>
                  </a:cubicBezTo>
                  <a:cubicBezTo>
                    <a:pt x="19772" y="32357"/>
                    <a:pt x="18412" y="32300"/>
                    <a:pt x="17034" y="32506"/>
                  </a:cubicBezTo>
                  <a:cubicBezTo>
                    <a:pt x="15954" y="32673"/>
                    <a:pt x="14857" y="32655"/>
                    <a:pt x="13740" y="32524"/>
                  </a:cubicBezTo>
                  <a:cubicBezTo>
                    <a:pt x="12660" y="32412"/>
                    <a:pt x="11543" y="32431"/>
                    <a:pt x="10444" y="32431"/>
                  </a:cubicBezTo>
                  <a:cubicBezTo>
                    <a:pt x="9252" y="32431"/>
                    <a:pt x="8043" y="32468"/>
                    <a:pt x="6851" y="32506"/>
                  </a:cubicBezTo>
                  <a:cubicBezTo>
                    <a:pt x="6460" y="32524"/>
                    <a:pt x="6218" y="32394"/>
                    <a:pt x="6069" y="32002"/>
                  </a:cubicBezTo>
                  <a:cubicBezTo>
                    <a:pt x="5883" y="31518"/>
                    <a:pt x="5548" y="31146"/>
                    <a:pt x="5119" y="30867"/>
                  </a:cubicBezTo>
                  <a:cubicBezTo>
                    <a:pt x="4804" y="30662"/>
                    <a:pt x="4506" y="30458"/>
                    <a:pt x="4226" y="30215"/>
                  </a:cubicBezTo>
                  <a:cubicBezTo>
                    <a:pt x="4114" y="30123"/>
                    <a:pt x="4040" y="29917"/>
                    <a:pt x="4059" y="29768"/>
                  </a:cubicBezTo>
                  <a:cubicBezTo>
                    <a:pt x="4059" y="29694"/>
                    <a:pt x="4282" y="29619"/>
                    <a:pt x="4431" y="29582"/>
                  </a:cubicBezTo>
                  <a:cubicBezTo>
                    <a:pt x="4561" y="29545"/>
                    <a:pt x="4692" y="29545"/>
                    <a:pt x="4878" y="29545"/>
                  </a:cubicBezTo>
                  <a:lnTo>
                    <a:pt x="4878" y="28522"/>
                  </a:lnTo>
                  <a:cubicBezTo>
                    <a:pt x="3277" y="28316"/>
                    <a:pt x="1676" y="28093"/>
                    <a:pt x="0" y="27869"/>
                  </a:cubicBezTo>
                  <a:cubicBezTo>
                    <a:pt x="112" y="27628"/>
                    <a:pt x="187" y="27442"/>
                    <a:pt x="279" y="27293"/>
                  </a:cubicBezTo>
                  <a:cubicBezTo>
                    <a:pt x="1453" y="25394"/>
                    <a:pt x="2476" y="23421"/>
                    <a:pt x="3407" y="21391"/>
                  </a:cubicBezTo>
                  <a:cubicBezTo>
                    <a:pt x="3947" y="20219"/>
                    <a:pt x="4449" y="19027"/>
                    <a:pt x="4896" y="17816"/>
                  </a:cubicBezTo>
                  <a:cubicBezTo>
                    <a:pt x="6199" y="14316"/>
                    <a:pt x="7465" y="10816"/>
                    <a:pt x="8731" y="7316"/>
                  </a:cubicBezTo>
                  <a:cubicBezTo>
                    <a:pt x="8917" y="6814"/>
                    <a:pt x="9048" y="6274"/>
                    <a:pt x="9178" y="5809"/>
                  </a:cubicBezTo>
                  <a:cubicBezTo>
                    <a:pt x="9364" y="5752"/>
                    <a:pt x="9569" y="5752"/>
                    <a:pt x="9681" y="5641"/>
                  </a:cubicBezTo>
                  <a:cubicBezTo>
                    <a:pt x="10016" y="5268"/>
                    <a:pt x="10351" y="4896"/>
                    <a:pt x="10630" y="4469"/>
                  </a:cubicBezTo>
                  <a:cubicBezTo>
                    <a:pt x="11282" y="3556"/>
                    <a:pt x="11970" y="2681"/>
                    <a:pt x="12789" y="1917"/>
                  </a:cubicBezTo>
                  <a:cubicBezTo>
                    <a:pt x="13293" y="1453"/>
                    <a:pt x="13795" y="931"/>
                    <a:pt x="14055" y="279"/>
                  </a:cubicBezTo>
                  <a:cubicBezTo>
                    <a:pt x="14130" y="75"/>
                    <a:pt x="14261" y="1"/>
                    <a:pt x="14465" y="18"/>
                  </a:cubicBezTo>
                  <a:cubicBezTo>
                    <a:pt x="14670" y="18"/>
                    <a:pt x="14763" y="167"/>
                    <a:pt x="14782" y="354"/>
                  </a:cubicBezTo>
                  <a:cubicBezTo>
                    <a:pt x="14819" y="614"/>
                    <a:pt x="14857" y="894"/>
                    <a:pt x="14837" y="1155"/>
                  </a:cubicBezTo>
                  <a:cubicBezTo>
                    <a:pt x="14782" y="1731"/>
                    <a:pt x="15023" y="2197"/>
                    <a:pt x="15396" y="2570"/>
                  </a:cubicBezTo>
                  <a:cubicBezTo>
                    <a:pt x="15788" y="2960"/>
                    <a:pt x="16029" y="3426"/>
                    <a:pt x="16289" y="3910"/>
                  </a:cubicBezTo>
                  <a:cubicBezTo>
                    <a:pt x="16736" y="4804"/>
                    <a:pt x="17202" y="5697"/>
                    <a:pt x="17686" y="6572"/>
                  </a:cubicBezTo>
                  <a:cubicBezTo>
                    <a:pt x="17873" y="6889"/>
                    <a:pt x="18114" y="7167"/>
                    <a:pt x="18357" y="7540"/>
                  </a:cubicBezTo>
                  <a:cubicBezTo>
                    <a:pt x="18617" y="7242"/>
                    <a:pt x="18859" y="7018"/>
                    <a:pt x="19045" y="6777"/>
                  </a:cubicBezTo>
                  <a:cubicBezTo>
                    <a:pt x="19474" y="6181"/>
                    <a:pt x="19920" y="5586"/>
                    <a:pt x="20311" y="4971"/>
                  </a:cubicBezTo>
                  <a:cubicBezTo>
                    <a:pt x="20442" y="4747"/>
                    <a:pt x="20442" y="4449"/>
                    <a:pt x="20479" y="4189"/>
                  </a:cubicBezTo>
                  <a:cubicBezTo>
                    <a:pt x="20516" y="4002"/>
                    <a:pt x="20442" y="3798"/>
                    <a:pt x="20516" y="3612"/>
                  </a:cubicBezTo>
                  <a:cubicBezTo>
                    <a:pt x="20553" y="3481"/>
                    <a:pt x="20720" y="3332"/>
                    <a:pt x="20851" y="3295"/>
                  </a:cubicBezTo>
                  <a:cubicBezTo>
                    <a:pt x="20944" y="3277"/>
                    <a:pt x="21149" y="3407"/>
                    <a:pt x="21204" y="3518"/>
                  </a:cubicBezTo>
                  <a:cubicBezTo>
                    <a:pt x="21279" y="3724"/>
                    <a:pt x="21353" y="3965"/>
                    <a:pt x="21335" y="4189"/>
                  </a:cubicBezTo>
                  <a:cubicBezTo>
                    <a:pt x="21224" y="5268"/>
                    <a:pt x="21688" y="6107"/>
                    <a:pt x="22378" y="6889"/>
                  </a:cubicBezTo>
                  <a:cubicBezTo>
                    <a:pt x="25114" y="9997"/>
                    <a:pt x="27851" y="13107"/>
                    <a:pt x="30532" y="16252"/>
                  </a:cubicBezTo>
                  <a:cubicBezTo>
                    <a:pt x="31890" y="17853"/>
                    <a:pt x="33176" y="19511"/>
                    <a:pt x="34442" y="21205"/>
                  </a:cubicBezTo>
                  <a:cubicBezTo>
                    <a:pt x="35670" y="22843"/>
                    <a:pt x="36936" y="24463"/>
                    <a:pt x="38295" y="25990"/>
                  </a:cubicBezTo>
                  <a:cubicBezTo>
                    <a:pt x="38481" y="26176"/>
                    <a:pt x="38741" y="26306"/>
                    <a:pt x="39002" y="26474"/>
                  </a:cubicBezTo>
                  <a:close/>
                  <a:moveTo>
                    <a:pt x="9346" y="6497"/>
                  </a:moveTo>
                  <a:cubicBezTo>
                    <a:pt x="9215" y="6870"/>
                    <a:pt x="9141" y="7130"/>
                    <a:pt x="9048" y="7373"/>
                  </a:cubicBezTo>
                  <a:cubicBezTo>
                    <a:pt x="7763" y="10928"/>
                    <a:pt x="6497" y="14465"/>
                    <a:pt x="5176" y="17985"/>
                  </a:cubicBezTo>
                  <a:cubicBezTo>
                    <a:pt x="4059" y="20926"/>
                    <a:pt x="2736" y="23756"/>
                    <a:pt x="1135" y="26454"/>
                  </a:cubicBezTo>
                  <a:cubicBezTo>
                    <a:pt x="912" y="26827"/>
                    <a:pt x="708" y="27181"/>
                    <a:pt x="465" y="27628"/>
                  </a:cubicBezTo>
                  <a:cubicBezTo>
                    <a:pt x="3816" y="28018"/>
                    <a:pt x="7055" y="28596"/>
                    <a:pt x="10351" y="28857"/>
                  </a:cubicBezTo>
                  <a:cubicBezTo>
                    <a:pt x="11263" y="26939"/>
                    <a:pt x="12139" y="25040"/>
                    <a:pt x="12772" y="23048"/>
                  </a:cubicBezTo>
                  <a:cubicBezTo>
                    <a:pt x="13181" y="21837"/>
                    <a:pt x="13422" y="20591"/>
                    <a:pt x="13442" y="19306"/>
                  </a:cubicBezTo>
                  <a:cubicBezTo>
                    <a:pt x="13442" y="18133"/>
                    <a:pt x="13460" y="16960"/>
                    <a:pt x="13516" y="15768"/>
                  </a:cubicBezTo>
                  <a:cubicBezTo>
                    <a:pt x="13516" y="15378"/>
                    <a:pt x="13460" y="15006"/>
                    <a:pt x="13293" y="14651"/>
                  </a:cubicBezTo>
                  <a:cubicBezTo>
                    <a:pt x="12045" y="12064"/>
                    <a:pt x="10798" y="9458"/>
                    <a:pt x="9569" y="6852"/>
                  </a:cubicBezTo>
                  <a:cubicBezTo>
                    <a:pt x="9513" y="6758"/>
                    <a:pt x="9438" y="6665"/>
                    <a:pt x="9346" y="6497"/>
                  </a:cubicBezTo>
                  <a:close/>
                  <a:moveTo>
                    <a:pt x="19548" y="28038"/>
                  </a:moveTo>
                  <a:cubicBezTo>
                    <a:pt x="19566" y="27851"/>
                    <a:pt x="19585" y="27720"/>
                    <a:pt x="19585" y="27591"/>
                  </a:cubicBezTo>
                  <a:cubicBezTo>
                    <a:pt x="19603" y="26678"/>
                    <a:pt x="19603" y="25784"/>
                    <a:pt x="19623" y="24873"/>
                  </a:cubicBezTo>
                  <a:cubicBezTo>
                    <a:pt x="19734" y="22043"/>
                    <a:pt x="19846" y="19231"/>
                    <a:pt x="19976" y="16401"/>
                  </a:cubicBezTo>
                  <a:cubicBezTo>
                    <a:pt x="20013" y="15937"/>
                    <a:pt x="19883" y="15564"/>
                    <a:pt x="19566" y="15192"/>
                  </a:cubicBezTo>
                  <a:cubicBezTo>
                    <a:pt x="18672" y="14112"/>
                    <a:pt x="17798" y="13013"/>
                    <a:pt x="16905" y="11915"/>
                  </a:cubicBezTo>
                  <a:cubicBezTo>
                    <a:pt x="16867" y="11878"/>
                    <a:pt x="16811" y="11878"/>
                    <a:pt x="16718" y="11841"/>
                  </a:cubicBezTo>
                  <a:cubicBezTo>
                    <a:pt x="16736" y="17258"/>
                    <a:pt x="16029" y="22564"/>
                    <a:pt x="15098" y="27869"/>
                  </a:cubicBezTo>
                  <a:cubicBezTo>
                    <a:pt x="16607" y="28279"/>
                    <a:pt x="18059" y="28038"/>
                    <a:pt x="19548" y="28038"/>
                  </a:cubicBezTo>
                  <a:close/>
                  <a:moveTo>
                    <a:pt x="23066" y="13219"/>
                  </a:moveTo>
                  <a:cubicBezTo>
                    <a:pt x="24332" y="17072"/>
                    <a:pt x="26027" y="20720"/>
                    <a:pt x="27050" y="24687"/>
                  </a:cubicBezTo>
                  <a:cubicBezTo>
                    <a:pt x="30383" y="24091"/>
                    <a:pt x="33603" y="24704"/>
                    <a:pt x="36805" y="25337"/>
                  </a:cubicBezTo>
                  <a:cubicBezTo>
                    <a:pt x="36825" y="25300"/>
                    <a:pt x="36825" y="25263"/>
                    <a:pt x="36842" y="25226"/>
                  </a:cubicBezTo>
                  <a:cubicBezTo>
                    <a:pt x="32245" y="21224"/>
                    <a:pt x="27665" y="17220"/>
                    <a:pt x="23066" y="13219"/>
                  </a:cubicBezTo>
                  <a:close/>
                  <a:moveTo>
                    <a:pt x="36731" y="24667"/>
                  </a:moveTo>
                  <a:lnTo>
                    <a:pt x="36787" y="24612"/>
                  </a:lnTo>
                  <a:cubicBezTo>
                    <a:pt x="36713" y="24518"/>
                    <a:pt x="36656" y="24407"/>
                    <a:pt x="36582" y="24314"/>
                  </a:cubicBezTo>
                  <a:cubicBezTo>
                    <a:pt x="35725" y="23215"/>
                    <a:pt x="34888" y="22098"/>
                    <a:pt x="34032" y="21000"/>
                  </a:cubicBezTo>
                  <a:cubicBezTo>
                    <a:pt x="32821" y="19474"/>
                    <a:pt x="31649" y="17910"/>
                    <a:pt x="30383" y="16421"/>
                  </a:cubicBezTo>
                  <a:cubicBezTo>
                    <a:pt x="27516" y="13070"/>
                    <a:pt x="24444" y="9848"/>
                    <a:pt x="21688" y="6385"/>
                  </a:cubicBezTo>
                  <a:cubicBezTo>
                    <a:pt x="21651" y="6330"/>
                    <a:pt x="21596" y="6293"/>
                    <a:pt x="21484" y="6199"/>
                  </a:cubicBezTo>
                  <a:cubicBezTo>
                    <a:pt x="21465" y="6348"/>
                    <a:pt x="21447" y="6442"/>
                    <a:pt x="21447" y="6534"/>
                  </a:cubicBezTo>
                  <a:cubicBezTo>
                    <a:pt x="21410" y="7931"/>
                    <a:pt x="21373" y="9346"/>
                    <a:pt x="21316" y="10761"/>
                  </a:cubicBezTo>
                  <a:cubicBezTo>
                    <a:pt x="21298" y="11208"/>
                    <a:pt x="21410" y="11506"/>
                    <a:pt x="21763" y="11784"/>
                  </a:cubicBezTo>
                  <a:cubicBezTo>
                    <a:pt x="23289" y="13050"/>
                    <a:pt x="24779" y="14336"/>
                    <a:pt x="26268" y="15619"/>
                  </a:cubicBezTo>
                  <a:cubicBezTo>
                    <a:pt x="29619" y="18524"/>
                    <a:pt x="32952" y="21428"/>
                    <a:pt x="36303" y="24332"/>
                  </a:cubicBezTo>
                  <a:cubicBezTo>
                    <a:pt x="36433" y="24444"/>
                    <a:pt x="36582" y="24556"/>
                    <a:pt x="36731" y="24667"/>
                  </a:cubicBezTo>
                  <a:close/>
                  <a:moveTo>
                    <a:pt x="13442" y="14261"/>
                  </a:moveTo>
                  <a:cubicBezTo>
                    <a:pt x="13479" y="14261"/>
                    <a:pt x="13534" y="14242"/>
                    <a:pt x="13591" y="14242"/>
                  </a:cubicBezTo>
                  <a:cubicBezTo>
                    <a:pt x="13646" y="12790"/>
                    <a:pt x="13720" y="11320"/>
                    <a:pt x="13758" y="9848"/>
                  </a:cubicBezTo>
                  <a:cubicBezTo>
                    <a:pt x="13814" y="8396"/>
                    <a:pt x="13869" y="6963"/>
                    <a:pt x="13869" y="5511"/>
                  </a:cubicBezTo>
                  <a:cubicBezTo>
                    <a:pt x="13869" y="4059"/>
                    <a:pt x="13981" y="2607"/>
                    <a:pt x="13906" y="1173"/>
                  </a:cubicBezTo>
                  <a:cubicBezTo>
                    <a:pt x="12139" y="2588"/>
                    <a:pt x="11002" y="4469"/>
                    <a:pt x="9587" y="6162"/>
                  </a:cubicBezTo>
                  <a:close/>
                  <a:moveTo>
                    <a:pt x="37550" y="26678"/>
                  </a:moveTo>
                  <a:cubicBezTo>
                    <a:pt x="37550" y="26641"/>
                    <a:pt x="37532" y="26603"/>
                    <a:pt x="37532" y="26566"/>
                  </a:cubicBezTo>
                  <a:cubicBezTo>
                    <a:pt x="37103" y="26623"/>
                    <a:pt x="36656" y="26678"/>
                    <a:pt x="36247" y="26772"/>
                  </a:cubicBezTo>
                  <a:cubicBezTo>
                    <a:pt x="34832" y="27087"/>
                    <a:pt x="33417" y="27460"/>
                    <a:pt x="32002" y="27740"/>
                  </a:cubicBezTo>
                  <a:cubicBezTo>
                    <a:pt x="29135" y="28316"/>
                    <a:pt x="26250" y="28857"/>
                    <a:pt x="23364" y="29359"/>
                  </a:cubicBezTo>
                  <a:cubicBezTo>
                    <a:pt x="21000" y="29788"/>
                    <a:pt x="18617" y="30123"/>
                    <a:pt x="16215" y="30160"/>
                  </a:cubicBezTo>
                  <a:cubicBezTo>
                    <a:pt x="14428" y="30178"/>
                    <a:pt x="12623" y="30197"/>
                    <a:pt x="10835" y="30160"/>
                  </a:cubicBezTo>
                  <a:cubicBezTo>
                    <a:pt x="8954" y="30103"/>
                    <a:pt x="7093" y="29974"/>
                    <a:pt x="5213" y="29880"/>
                  </a:cubicBezTo>
                  <a:lnTo>
                    <a:pt x="4486" y="29880"/>
                  </a:lnTo>
                  <a:cubicBezTo>
                    <a:pt x="4468" y="29917"/>
                    <a:pt x="4468" y="29974"/>
                    <a:pt x="4449" y="30011"/>
                  </a:cubicBezTo>
                  <a:cubicBezTo>
                    <a:pt x="4784" y="30252"/>
                    <a:pt x="5119" y="30495"/>
                    <a:pt x="5474" y="30718"/>
                  </a:cubicBezTo>
                  <a:cubicBezTo>
                    <a:pt x="5566" y="30774"/>
                    <a:pt x="5697" y="30774"/>
                    <a:pt x="5809" y="30774"/>
                  </a:cubicBezTo>
                  <a:cubicBezTo>
                    <a:pt x="7484" y="30885"/>
                    <a:pt x="9160" y="31054"/>
                    <a:pt x="10853" y="31091"/>
                  </a:cubicBezTo>
                  <a:cubicBezTo>
                    <a:pt x="13609" y="31146"/>
                    <a:pt x="16364" y="31220"/>
                    <a:pt x="19119" y="30867"/>
                  </a:cubicBezTo>
                  <a:cubicBezTo>
                    <a:pt x="21335" y="30587"/>
                    <a:pt x="23569" y="30309"/>
                    <a:pt x="25784" y="29917"/>
                  </a:cubicBezTo>
                  <a:cubicBezTo>
                    <a:pt x="27534" y="29619"/>
                    <a:pt x="29284" y="29192"/>
                    <a:pt x="31034" y="28782"/>
                  </a:cubicBezTo>
                  <a:cubicBezTo>
                    <a:pt x="32077" y="28540"/>
                    <a:pt x="33101" y="28298"/>
                    <a:pt x="34107" y="27981"/>
                  </a:cubicBezTo>
                  <a:cubicBezTo>
                    <a:pt x="35075" y="27683"/>
                    <a:pt x="36005" y="27293"/>
                    <a:pt x="36936" y="26939"/>
                  </a:cubicBezTo>
                  <a:cubicBezTo>
                    <a:pt x="37140" y="26864"/>
                    <a:pt x="37346" y="26772"/>
                    <a:pt x="37550" y="26678"/>
                  </a:cubicBezTo>
                  <a:close/>
                  <a:moveTo>
                    <a:pt x="25337" y="26511"/>
                  </a:moveTo>
                  <a:cubicBezTo>
                    <a:pt x="25263" y="25449"/>
                    <a:pt x="25337" y="24426"/>
                    <a:pt x="25039" y="23421"/>
                  </a:cubicBezTo>
                  <a:cubicBezTo>
                    <a:pt x="24816" y="22713"/>
                    <a:pt x="24649" y="21969"/>
                    <a:pt x="24444" y="21242"/>
                  </a:cubicBezTo>
                  <a:cubicBezTo>
                    <a:pt x="24406" y="21093"/>
                    <a:pt x="24351" y="20907"/>
                    <a:pt x="24257" y="20777"/>
                  </a:cubicBezTo>
                  <a:cubicBezTo>
                    <a:pt x="23681" y="19846"/>
                    <a:pt x="23066" y="18933"/>
                    <a:pt x="22470" y="18002"/>
                  </a:cubicBezTo>
                  <a:cubicBezTo>
                    <a:pt x="22415" y="17928"/>
                    <a:pt x="22396" y="17836"/>
                    <a:pt x="22359" y="17742"/>
                  </a:cubicBezTo>
                  <a:cubicBezTo>
                    <a:pt x="22303" y="17779"/>
                    <a:pt x="22247" y="17816"/>
                    <a:pt x="22192" y="17836"/>
                  </a:cubicBezTo>
                  <a:cubicBezTo>
                    <a:pt x="22172" y="18412"/>
                    <a:pt x="22135" y="18990"/>
                    <a:pt x="22135" y="19566"/>
                  </a:cubicBezTo>
                  <a:cubicBezTo>
                    <a:pt x="22154" y="20516"/>
                    <a:pt x="22229" y="21485"/>
                    <a:pt x="22247" y="22453"/>
                  </a:cubicBezTo>
                  <a:cubicBezTo>
                    <a:pt x="22266" y="22992"/>
                    <a:pt x="22266" y="23532"/>
                    <a:pt x="22229" y="24072"/>
                  </a:cubicBezTo>
                  <a:cubicBezTo>
                    <a:pt x="22192" y="24853"/>
                    <a:pt x="22135" y="25635"/>
                    <a:pt x="22080" y="26437"/>
                  </a:cubicBezTo>
                  <a:cubicBezTo>
                    <a:pt x="22061" y="26678"/>
                    <a:pt x="22080" y="26921"/>
                    <a:pt x="22080" y="27181"/>
                  </a:cubicBezTo>
                  <a:cubicBezTo>
                    <a:pt x="23215" y="27162"/>
                    <a:pt x="24220" y="26772"/>
                    <a:pt x="25337" y="26511"/>
                  </a:cubicBezTo>
                  <a:close/>
                  <a:moveTo>
                    <a:pt x="28390" y="29694"/>
                  </a:moveTo>
                  <a:cubicBezTo>
                    <a:pt x="24667" y="30476"/>
                    <a:pt x="20963" y="30997"/>
                    <a:pt x="17202" y="31258"/>
                  </a:cubicBezTo>
                  <a:cubicBezTo>
                    <a:pt x="13460" y="31500"/>
                    <a:pt x="9699" y="31295"/>
                    <a:pt x="5864" y="30997"/>
                  </a:cubicBezTo>
                  <a:cubicBezTo>
                    <a:pt x="6107" y="31426"/>
                    <a:pt x="6311" y="31779"/>
                    <a:pt x="6534" y="32171"/>
                  </a:cubicBezTo>
                  <a:cubicBezTo>
                    <a:pt x="6758" y="32171"/>
                    <a:pt x="7000" y="32208"/>
                    <a:pt x="7261" y="32208"/>
                  </a:cubicBezTo>
                  <a:cubicBezTo>
                    <a:pt x="8304" y="32188"/>
                    <a:pt x="9346" y="32151"/>
                    <a:pt x="10389" y="32133"/>
                  </a:cubicBezTo>
                  <a:cubicBezTo>
                    <a:pt x="11729" y="32096"/>
                    <a:pt x="13087" y="32077"/>
                    <a:pt x="14428" y="32282"/>
                  </a:cubicBezTo>
                  <a:cubicBezTo>
                    <a:pt x="14875" y="32357"/>
                    <a:pt x="15359" y="32337"/>
                    <a:pt x="15825" y="32300"/>
                  </a:cubicBezTo>
                  <a:cubicBezTo>
                    <a:pt x="17835" y="32133"/>
                    <a:pt x="19864" y="31965"/>
                    <a:pt x="21874" y="31779"/>
                  </a:cubicBezTo>
                  <a:cubicBezTo>
                    <a:pt x="23587" y="31593"/>
                    <a:pt x="25300" y="31389"/>
                    <a:pt x="26958" y="30885"/>
                  </a:cubicBezTo>
                  <a:cubicBezTo>
                    <a:pt x="27087" y="30848"/>
                    <a:pt x="27256" y="30811"/>
                    <a:pt x="27367" y="30718"/>
                  </a:cubicBezTo>
                  <a:cubicBezTo>
                    <a:pt x="27720" y="30383"/>
                    <a:pt x="28037" y="30029"/>
                    <a:pt x="28390" y="29694"/>
                  </a:cubicBezTo>
                  <a:close/>
                  <a:moveTo>
                    <a:pt x="16364" y="10556"/>
                  </a:moveTo>
                  <a:cubicBezTo>
                    <a:pt x="16867" y="11449"/>
                    <a:pt x="19417" y="14596"/>
                    <a:pt x="19958" y="15024"/>
                  </a:cubicBezTo>
                  <a:cubicBezTo>
                    <a:pt x="20125" y="11822"/>
                    <a:pt x="20273" y="8657"/>
                    <a:pt x="20422" y="5492"/>
                  </a:cubicBezTo>
                  <a:cubicBezTo>
                    <a:pt x="20385" y="5492"/>
                    <a:pt x="20348" y="5474"/>
                    <a:pt x="20311" y="5474"/>
                  </a:cubicBezTo>
                  <a:cubicBezTo>
                    <a:pt x="18990" y="7167"/>
                    <a:pt x="17686" y="8862"/>
                    <a:pt x="16364" y="10556"/>
                  </a:cubicBezTo>
                  <a:close/>
                  <a:moveTo>
                    <a:pt x="19920" y="29173"/>
                  </a:moveTo>
                  <a:cubicBezTo>
                    <a:pt x="20442" y="28782"/>
                    <a:pt x="20757" y="28428"/>
                    <a:pt x="20757" y="27777"/>
                  </a:cubicBezTo>
                  <a:cubicBezTo>
                    <a:pt x="20757" y="25469"/>
                    <a:pt x="20814" y="23178"/>
                    <a:pt x="20851" y="20869"/>
                  </a:cubicBezTo>
                  <a:cubicBezTo>
                    <a:pt x="20889" y="17891"/>
                    <a:pt x="20944" y="14894"/>
                    <a:pt x="20981" y="11896"/>
                  </a:cubicBezTo>
                  <a:cubicBezTo>
                    <a:pt x="20981" y="11208"/>
                    <a:pt x="20981" y="10501"/>
                    <a:pt x="21037" y="9811"/>
                  </a:cubicBezTo>
                  <a:cubicBezTo>
                    <a:pt x="21186" y="7875"/>
                    <a:pt x="21130" y="5958"/>
                    <a:pt x="21000" y="4022"/>
                  </a:cubicBezTo>
                  <a:cubicBezTo>
                    <a:pt x="21000" y="3928"/>
                    <a:pt x="20963" y="3816"/>
                    <a:pt x="20906" y="3593"/>
                  </a:cubicBezTo>
                  <a:cubicBezTo>
                    <a:pt x="20832" y="3779"/>
                    <a:pt x="20795" y="3836"/>
                    <a:pt x="20777" y="3910"/>
                  </a:cubicBezTo>
                  <a:cubicBezTo>
                    <a:pt x="20757" y="4394"/>
                    <a:pt x="20720" y="4878"/>
                    <a:pt x="20702" y="5343"/>
                  </a:cubicBezTo>
                  <a:cubicBezTo>
                    <a:pt x="20646" y="6758"/>
                    <a:pt x="20591" y="8173"/>
                    <a:pt x="20534" y="9570"/>
                  </a:cubicBezTo>
                  <a:cubicBezTo>
                    <a:pt x="20460" y="11953"/>
                    <a:pt x="20367" y="14316"/>
                    <a:pt x="20293" y="16699"/>
                  </a:cubicBezTo>
                  <a:cubicBezTo>
                    <a:pt x="20256" y="18208"/>
                    <a:pt x="20218" y="19715"/>
                    <a:pt x="20144" y="21205"/>
                  </a:cubicBezTo>
                  <a:cubicBezTo>
                    <a:pt x="20107" y="22508"/>
                    <a:pt x="19995" y="23793"/>
                    <a:pt x="19958" y="25096"/>
                  </a:cubicBezTo>
                  <a:cubicBezTo>
                    <a:pt x="19901" y="26288"/>
                    <a:pt x="19901" y="27479"/>
                    <a:pt x="19883" y="28688"/>
                  </a:cubicBezTo>
                  <a:cubicBezTo>
                    <a:pt x="19883" y="28820"/>
                    <a:pt x="19901" y="28968"/>
                    <a:pt x="19920" y="29173"/>
                  </a:cubicBezTo>
                  <a:close/>
                  <a:moveTo>
                    <a:pt x="16011" y="10667"/>
                  </a:moveTo>
                  <a:cubicBezTo>
                    <a:pt x="16756" y="9681"/>
                    <a:pt x="17463" y="8751"/>
                    <a:pt x="18188" y="7820"/>
                  </a:cubicBezTo>
                  <a:cubicBezTo>
                    <a:pt x="17034" y="6460"/>
                    <a:pt x="16458" y="4804"/>
                    <a:pt x="15527" y="3332"/>
                  </a:cubicBezTo>
                  <a:cubicBezTo>
                    <a:pt x="15415" y="7187"/>
                    <a:pt x="15601" y="11040"/>
                    <a:pt x="15490" y="14969"/>
                  </a:cubicBezTo>
                  <a:cubicBezTo>
                    <a:pt x="15843" y="14820"/>
                    <a:pt x="16085" y="14689"/>
                    <a:pt x="16383" y="14540"/>
                  </a:cubicBezTo>
                  <a:cubicBezTo>
                    <a:pt x="16383" y="13721"/>
                    <a:pt x="16401" y="12921"/>
                    <a:pt x="16383" y="12119"/>
                  </a:cubicBezTo>
                  <a:cubicBezTo>
                    <a:pt x="16383" y="11618"/>
                    <a:pt x="16438" y="11096"/>
                    <a:pt x="16011" y="10667"/>
                  </a:cubicBezTo>
                  <a:close/>
                  <a:moveTo>
                    <a:pt x="14559" y="29825"/>
                  </a:moveTo>
                  <a:lnTo>
                    <a:pt x="14559" y="18189"/>
                  </a:lnTo>
                  <a:cubicBezTo>
                    <a:pt x="14390" y="18469"/>
                    <a:pt x="14261" y="18766"/>
                    <a:pt x="14186" y="19064"/>
                  </a:cubicBezTo>
                  <a:cubicBezTo>
                    <a:pt x="14000" y="19735"/>
                    <a:pt x="13720" y="20405"/>
                    <a:pt x="13683" y="21093"/>
                  </a:cubicBezTo>
                  <a:cubicBezTo>
                    <a:pt x="13534" y="23662"/>
                    <a:pt x="13460" y="26250"/>
                    <a:pt x="13367" y="28837"/>
                  </a:cubicBezTo>
                  <a:cubicBezTo>
                    <a:pt x="13348" y="29155"/>
                    <a:pt x="13348" y="29470"/>
                    <a:pt x="13348" y="29825"/>
                  </a:cubicBezTo>
                  <a:close/>
                  <a:moveTo>
                    <a:pt x="29825" y="24704"/>
                  </a:moveTo>
                  <a:cubicBezTo>
                    <a:pt x="30569" y="25598"/>
                    <a:pt x="31183" y="26362"/>
                    <a:pt x="31835" y="27125"/>
                  </a:cubicBezTo>
                  <a:cubicBezTo>
                    <a:pt x="32002" y="27330"/>
                    <a:pt x="32225" y="27385"/>
                    <a:pt x="32523" y="27311"/>
                  </a:cubicBezTo>
                  <a:cubicBezTo>
                    <a:pt x="33305" y="27107"/>
                    <a:pt x="34087" y="26901"/>
                    <a:pt x="34869" y="26734"/>
                  </a:cubicBezTo>
                  <a:cubicBezTo>
                    <a:pt x="35819" y="26529"/>
                    <a:pt x="36787" y="26362"/>
                    <a:pt x="37736" y="26176"/>
                  </a:cubicBezTo>
                  <a:cubicBezTo>
                    <a:pt x="37624" y="25878"/>
                    <a:pt x="37383" y="25747"/>
                    <a:pt x="37085" y="25692"/>
                  </a:cubicBezTo>
                  <a:cubicBezTo>
                    <a:pt x="35390" y="25412"/>
                    <a:pt x="33697" y="25133"/>
                    <a:pt x="32002" y="24873"/>
                  </a:cubicBezTo>
                  <a:cubicBezTo>
                    <a:pt x="31332" y="24779"/>
                    <a:pt x="30624" y="24761"/>
                    <a:pt x="29825" y="24704"/>
                  </a:cubicBezTo>
                  <a:close/>
                  <a:moveTo>
                    <a:pt x="16346" y="14894"/>
                  </a:moveTo>
                  <a:cubicBezTo>
                    <a:pt x="15936" y="15135"/>
                    <a:pt x="15527" y="15266"/>
                    <a:pt x="15321" y="15545"/>
                  </a:cubicBezTo>
                  <a:cubicBezTo>
                    <a:pt x="15043" y="15937"/>
                    <a:pt x="14894" y="16421"/>
                    <a:pt x="14912" y="16960"/>
                  </a:cubicBezTo>
                  <a:cubicBezTo>
                    <a:pt x="14931" y="17947"/>
                    <a:pt x="14931" y="18933"/>
                    <a:pt x="14912" y="19921"/>
                  </a:cubicBezTo>
                  <a:cubicBezTo>
                    <a:pt x="14912" y="21261"/>
                    <a:pt x="14875" y="22619"/>
                    <a:pt x="14857" y="23960"/>
                  </a:cubicBezTo>
                  <a:lnTo>
                    <a:pt x="14857" y="26809"/>
                  </a:lnTo>
                  <a:cubicBezTo>
                    <a:pt x="15676" y="22917"/>
                    <a:pt x="16123" y="18990"/>
                    <a:pt x="16346" y="14894"/>
                  </a:cubicBezTo>
                  <a:close/>
                  <a:moveTo>
                    <a:pt x="14484" y="465"/>
                  </a:moveTo>
                  <a:cubicBezTo>
                    <a:pt x="14447" y="485"/>
                    <a:pt x="14390" y="485"/>
                    <a:pt x="14353" y="503"/>
                  </a:cubicBezTo>
                  <a:cubicBezTo>
                    <a:pt x="14167" y="5548"/>
                    <a:pt x="13981" y="10593"/>
                    <a:pt x="13814" y="15639"/>
                  </a:cubicBezTo>
                  <a:cubicBezTo>
                    <a:pt x="13777" y="16793"/>
                    <a:pt x="13814" y="17965"/>
                    <a:pt x="13814" y="19139"/>
                  </a:cubicBezTo>
                  <a:cubicBezTo>
                    <a:pt x="14224" y="18226"/>
                    <a:pt x="14559" y="17314"/>
                    <a:pt x="14577" y="16327"/>
                  </a:cubicBezTo>
                  <a:cubicBezTo>
                    <a:pt x="14614" y="14261"/>
                    <a:pt x="14577" y="12194"/>
                    <a:pt x="14577" y="10128"/>
                  </a:cubicBezTo>
                  <a:cubicBezTo>
                    <a:pt x="14559" y="7167"/>
                    <a:pt x="14539" y="4226"/>
                    <a:pt x="14522" y="1267"/>
                  </a:cubicBezTo>
                  <a:cubicBezTo>
                    <a:pt x="14522" y="1006"/>
                    <a:pt x="14502" y="726"/>
                    <a:pt x="14484" y="465"/>
                  </a:cubicBezTo>
                  <a:close/>
                  <a:moveTo>
                    <a:pt x="21130" y="27963"/>
                  </a:moveTo>
                  <a:cubicBezTo>
                    <a:pt x="21577" y="27720"/>
                    <a:pt x="21800" y="27442"/>
                    <a:pt x="21726" y="26958"/>
                  </a:cubicBezTo>
                  <a:cubicBezTo>
                    <a:pt x="21708" y="26864"/>
                    <a:pt x="21726" y="26734"/>
                    <a:pt x="21745" y="26623"/>
                  </a:cubicBezTo>
                  <a:cubicBezTo>
                    <a:pt x="22023" y="24779"/>
                    <a:pt x="21931" y="22917"/>
                    <a:pt x="21912" y="21075"/>
                  </a:cubicBezTo>
                  <a:cubicBezTo>
                    <a:pt x="21894" y="20070"/>
                    <a:pt x="21800" y="19082"/>
                    <a:pt x="21874" y="18077"/>
                  </a:cubicBezTo>
                  <a:cubicBezTo>
                    <a:pt x="21912" y="17444"/>
                    <a:pt x="21782" y="16830"/>
                    <a:pt x="21316" y="16309"/>
                  </a:cubicBezTo>
                  <a:cubicBezTo>
                    <a:pt x="21167" y="16868"/>
                    <a:pt x="21000" y="27274"/>
                    <a:pt x="21130" y="27963"/>
                  </a:cubicBezTo>
                  <a:close/>
                  <a:moveTo>
                    <a:pt x="13256" y="22545"/>
                  </a:moveTo>
                  <a:cubicBezTo>
                    <a:pt x="13144" y="22750"/>
                    <a:pt x="10724" y="28837"/>
                    <a:pt x="10704" y="28912"/>
                  </a:cubicBezTo>
                  <a:cubicBezTo>
                    <a:pt x="11468" y="28986"/>
                    <a:pt x="12231" y="29061"/>
                    <a:pt x="13032" y="29135"/>
                  </a:cubicBezTo>
                  <a:cubicBezTo>
                    <a:pt x="13107" y="26939"/>
                    <a:pt x="13181" y="24798"/>
                    <a:pt x="13256" y="22545"/>
                  </a:cubicBezTo>
                  <a:close/>
                  <a:moveTo>
                    <a:pt x="30960" y="26734"/>
                  </a:moveTo>
                  <a:cubicBezTo>
                    <a:pt x="30979" y="26678"/>
                    <a:pt x="30997" y="26641"/>
                    <a:pt x="31016" y="26586"/>
                  </a:cubicBezTo>
                  <a:cubicBezTo>
                    <a:pt x="30513" y="26045"/>
                    <a:pt x="30029" y="25469"/>
                    <a:pt x="29507" y="24947"/>
                  </a:cubicBezTo>
                  <a:cubicBezTo>
                    <a:pt x="29415" y="24836"/>
                    <a:pt x="29192" y="24798"/>
                    <a:pt x="29043" y="24816"/>
                  </a:cubicBezTo>
                  <a:cubicBezTo>
                    <a:pt x="28465" y="24836"/>
                    <a:pt x="27888" y="24873"/>
                    <a:pt x="27311" y="24947"/>
                  </a:cubicBezTo>
                  <a:cubicBezTo>
                    <a:pt x="27162" y="24965"/>
                    <a:pt x="26995" y="25077"/>
                    <a:pt x="26883" y="25189"/>
                  </a:cubicBezTo>
                  <a:cubicBezTo>
                    <a:pt x="26529" y="25598"/>
                    <a:pt x="26194" y="26008"/>
                    <a:pt x="25841" y="26417"/>
                  </a:cubicBezTo>
                  <a:cubicBezTo>
                    <a:pt x="25654" y="26623"/>
                    <a:pt x="25710" y="26846"/>
                    <a:pt x="25766" y="27125"/>
                  </a:cubicBezTo>
                  <a:cubicBezTo>
                    <a:pt x="27497" y="26697"/>
                    <a:pt x="29229" y="26660"/>
                    <a:pt x="30960" y="26734"/>
                  </a:cubicBezTo>
                  <a:close/>
                  <a:moveTo>
                    <a:pt x="26771" y="24947"/>
                  </a:moveTo>
                  <a:cubicBezTo>
                    <a:pt x="26697" y="24649"/>
                    <a:pt x="26623" y="24389"/>
                    <a:pt x="26548" y="24128"/>
                  </a:cubicBezTo>
                  <a:cubicBezTo>
                    <a:pt x="26082" y="22657"/>
                    <a:pt x="25617" y="21187"/>
                    <a:pt x="25133" y="19715"/>
                  </a:cubicBezTo>
                  <a:cubicBezTo>
                    <a:pt x="24928" y="19119"/>
                    <a:pt x="24649" y="18543"/>
                    <a:pt x="24426" y="17947"/>
                  </a:cubicBezTo>
                  <a:cubicBezTo>
                    <a:pt x="24220" y="17407"/>
                    <a:pt x="23773" y="17109"/>
                    <a:pt x="23327" y="16774"/>
                  </a:cubicBezTo>
                  <a:cubicBezTo>
                    <a:pt x="23346" y="16942"/>
                    <a:pt x="23383" y="17054"/>
                    <a:pt x="23420" y="17183"/>
                  </a:cubicBezTo>
                  <a:cubicBezTo>
                    <a:pt x="23699" y="17910"/>
                    <a:pt x="23997" y="18618"/>
                    <a:pt x="24220" y="19343"/>
                  </a:cubicBezTo>
                  <a:cubicBezTo>
                    <a:pt x="24537" y="20405"/>
                    <a:pt x="24741" y="21485"/>
                    <a:pt x="25077" y="22527"/>
                  </a:cubicBezTo>
                  <a:cubicBezTo>
                    <a:pt x="25449" y="23607"/>
                    <a:pt x="25617" y="24704"/>
                    <a:pt x="25635" y="25821"/>
                  </a:cubicBezTo>
                  <a:cubicBezTo>
                    <a:pt x="25635" y="25915"/>
                    <a:pt x="25672" y="26027"/>
                    <a:pt x="25710" y="26250"/>
                  </a:cubicBezTo>
                  <a:cubicBezTo>
                    <a:pt x="26101" y="25766"/>
                    <a:pt x="26436" y="25357"/>
                    <a:pt x="26771" y="24947"/>
                  </a:cubicBezTo>
                  <a:close/>
                  <a:moveTo>
                    <a:pt x="14931" y="29825"/>
                  </a:moveTo>
                  <a:cubicBezTo>
                    <a:pt x="15676" y="29937"/>
                    <a:pt x="18635" y="29750"/>
                    <a:pt x="19529" y="29545"/>
                  </a:cubicBezTo>
                  <a:lnTo>
                    <a:pt x="19529" y="28373"/>
                  </a:lnTo>
                  <a:lnTo>
                    <a:pt x="18337" y="28373"/>
                  </a:lnTo>
                  <a:cubicBezTo>
                    <a:pt x="17481" y="28373"/>
                    <a:pt x="16607" y="28353"/>
                    <a:pt x="15750" y="28336"/>
                  </a:cubicBezTo>
                  <a:cubicBezTo>
                    <a:pt x="15470" y="28316"/>
                    <a:pt x="15192" y="28261"/>
                    <a:pt x="14837" y="28224"/>
                  </a:cubicBezTo>
                  <a:cubicBezTo>
                    <a:pt x="14875" y="28782"/>
                    <a:pt x="14912" y="29284"/>
                    <a:pt x="14931" y="29825"/>
                  </a:cubicBezTo>
                  <a:close/>
                  <a:moveTo>
                    <a:pt x="24965" y="26995"/>
                  </a:moveTo>
                  <a:cubicBezTo>
                    <a:pt x="23997" y="27181"/>
                    <a:pt x="23103" y="27348"/>
                    <a:pt x="22229" y="27534"/>
                  </a:cubicBezTo>
                  <a:cubicBezTo>
                    <a:pt x="21726" y="27646"/>
                    <a:pt x="21390" y="28038"/>
                    <a:pt x="21112" y="28410"/>
                  </a:cubicBezTo>
                  <a:cubicBezTo>
                    <a:pt x="20926" y="28671"/>
                    <a:pt x="21000" y="29043"/>
                    <a:pt x="21112" y="29396"/>
                  </a:cubicBezTo>
                  <a:cubicBezTo>
                    <a:pt x="21745" y="29304"/>
                    <a:pt x="22341" y="29229"/>
                    <a:pt x="22954" y="29135"/>
                  </a:cubicBezTo>
                  <a:cubicBezTo>
                    <a:pt x="23029" y="29117"/>
                    <a:pt x="23140" y="29061"/>
                    <a:pt x="23197" y="28986"/>
                  </a:cubicBezTo>
                  <a:cubicBezTo>
                    <a:pt x="23773" y="28353"/>
                    <a:pt x="24351" y="27703"/>
                    <a:pt x="24965" y="26995"/>
                  </a:cubicBezTo>
                  <a:close/>
                  <a:moveTo>
                    <a:pt x="21298" y="11822"/>
                  </a:moveTo>
                  <a:cubicBezTo>
                    <a:pt x="21298" y="12437"/>
                    <a:pt x="21279" y="12901"/>
                    <a:pt x="21298" y="13348"/>
                  </a:cubicBezTo>
                  <a:cubicBezTo>
                    <a:pt x="21316" y="13516"/>
                    <a:pt x="21410" y="13683"/>
                    <a:pt x="21502" y="13814"/>
                  </a:cubicBezTo>
                  <a:cubicBezTo>
                    <a:pt x="21912" y="14447"/>
                    <a:pt x="22341" y="15061"/>
                    <a:pt x="22750" y="15676"/>
                  </a:cubicBezTo>
                  <a:cubicBezTo>
                    <a:pt x="22954" y="15955"/>
                    <a:pt x="23513" y="16439"/>
                    <a:pt x="23867" y="16607"/>
                  </a:cubicBezTo>
                  <a:cubicBezTo>
                    <a:pt x="23607" y="15843"/>
                    <a:pt x="23364" y="15098"/>
                    <a:pt x="23085" y="14353"/>
                  </a:cubicBezTo>
                  <a:cubicBezTo>
                    <a:pt x="22954" y="13981"/>
                    <a:pt x="22694" y="13646"/>
                    <a:pt x="22582" y="13256"/>
                  </a:cubicBezTo>
                  <a:cubicBezTo>
                    <a:pt x="22396" y="12604"/>
                    <a:pt x="21894" y="12288"/>
                    <a:pt x="21298" y="11822"/>
                  </a:cubicBezTo>
                  <a:close/>
                  <a:moveTo>
                    <a:pt x="21242" y="13981"/>
                  </a:moveTo>
                  <a:cubicBezTo>
                    <a:pt x="21242" y="14316"/>
                    <a:pt x="21279" y="14577"/>
                    <a:pt x="21224" y="14800"/>
                  </a:cubicBezTo>
                  <a:cubicBezTo>
                    <a:pt x="21075" y="15657"/>
                    <a:pt x="21596" y="16290"/>
                    <a:pt x="21986" y="16923"/>
                  </a:cubicBezTo>
                  <a:cubicBezTo>
                    <a:pt x="22415" y="17630"/>
                    <a:pt x="22974" y="18245"/>
                    <a:pt x="23458" y="18915"/>
                  </a:cubicBezTo>
                  <a:lnTo>
                    <a:pt x="23793" y="19306"/>
                  </a:lnTo>
                  <a:cubicBezTo>
                    <a:pt x="23773" y="18970"/>
                    <a:pt x="23718" y="18673"/>
                    <a:pt x="23607" y="18394"/>
                  </a:cubicBezTo>
                  <a:cubicBezTo>
                    <a:pt x="23252" y="17518"/>
                    <a:pt x="22917" y="16644"/>
                    <a:pt x="22527" y="15768"/>
                  </a:cubicBezTo>
                  <a:cubicBezTo>
                    <a:pt x="22247" y="15135"/>
                    <a:pt x="21874" y="14540"/>
                    <a:pt x="21242" y="13981"/>
                  </a:cubicBezTo>
                  <a:close/>
                  <a:moveTo>
                    <a:pt x="14837" y="2384"/>
                  </a:moveTo>
                  <a:cubicBezTo>
                    <a:pt x="14894" y="6795"/>
                    <a:pt x="14931" y="11134"/>
                    <a:pt x="14968" y="15490"/>
                  </a:cubicBezTo>
                  <a:cubicBezTo>
                    <a:pt x="15098" y="15304"/>
                    <a:pt x="15172" y="15098"/>
                    <a:pt x="15172" y="14912"/>
                  </a:cubicBezTo>
                  <a:lnTo>
                    <a:pt x="15172" y="7540"/>
                  </a:lnTo>
                  <a:cubicBezTo>
                    <a:pt x="15172" y="6050"/>
                    <a:pt x="15172" y="4561"/>
                    <a:pt x="15155" y="3072"/>
                  </a:cubicBezTo>
                  <a:cubicBezTo>
                    <a:pt x="15155" y="2830"/>
                    <a:pt x="15210" y="2570"/>
                    <a:pt x="14837" y="2384"/>
                  </a:cubicBezTo>
                  <a:close/>
                  <a:moveTo>
                    <a:pt x="5566" y="28651"/>
                  </a:moveTo>
                  <a:cubicBezTo>
                    <a:pt x="5789" y="29321"/>
                    <a:pt x="6107" y="29713"/>
                    <a:pt x="6795" y="29639"/>
                  </a:cubicBezTo>
                  <a:cubicBezTo>
                    <a:pt x="7038" y="29619"/>
                    <a:pt x="7279" y="29676"/>
                    <a:pt x="7539" y="29694"/>
                  </a:cubicBezTo>
                  <a:cubicBezTo>
                    <a:pt x="8359" y="29750"/>
                    <a:pt x="9178" y="29788"/>
                    <a:pt x="10034" y="29843"/>
                  </a:cubicBezTo>
                  <a:cubicBezTo>
                    <a:pt x="10091" y="29601"/>
                    <a:pt x="10146" y="29415"/>
                    <a:pt x="10220" y="29192"/>
                  </a:cubicBezTo>
                  <a:cubicBezTo>
                    <a:pt x="8639" y="29006"/>
                    <a:pt x="7130" y="28837"/>
                    <a:pt x="5566" y="28651"/>
                  </a:cubicBezTo>
                  <a:close/>
                  <a:moveTo>
                    <a:pt x="27963" y="27070"/>
                  </a:moveTo>
                  <a:cubicBezTo>
                    <a:pt x="27218" y="27181"/>
                    <a:pt x="26529" y="27311"/>
                    <a:pt x="25841" y="27442"/>
                  </a:cubicBezTo>
                  <a:cubicBezTo>
                    <a:pt x="25747" y="27442"/>
                    <a:pt x="25654" y="27534"/>
                    <a:pt x="25617" y="27609"/>
                  </a:cubicBezTo>
                  <a:cubicBezTo>
                    <a:pt x="25449" y="27963"/>
                    <a:pt x="25300" y="28316"/>
                    <a:pt x="25077" y="28782"/>
                  </a:cubicBezTo>
                  <a:cubicBezTo>
                    <a:pt x="26250" y="28559"/>
                    <a:pt x="27273" y="28373"/>
                    <a:pt x="28353" y="28149"/>
                  </a:cubicBezTo>
                  <a:cubicBezTo>
                    <a:pt x="28204" y="27777"/>
                    <a:pt x="28093" y="27460"/>
                    <a:pt x="27963" y="27070"/>
                  </a:cubicBezTo>
                  <a:close/>
                  <a:moveTo>
                    <a:pt x="26864" y="31630"/>
                  </a:moveTo>
                  <a:cubicBezTo>
                    <a:pt x="27348" y="31928"/>
                    <a:pt x="27646" y="31873"/>
                    <a:pt x="27944" y="31555"/>
                  </a:cubicBezTo>
                  <a:cubicBezTo>
                    <a:pt x="28353" y="31146"/>
                    <a:pt x="28800" y="30774"/>
                    <a:pt x="29266" y="30421"/>
                  </a:cubicBezTo>
                  <a:cubicBezTo>
                    <a:pt x="29880" y="29937"/>
                    <a:pt x="30532" y="29508"/>
                    <a:pt x="31277" y="28968"/>
                  </a:cubicBezTo>
                  <a:cubicBezTo>
                    <a:pt x="30476" y="29135"/>
                    <a:pt x="29805" y="29284"/>
                    <a:pt x="29135" y="29433"/>
                  </a:cubicBezTo>
                  <a:cubicBezTo>
                    <a:pt x="29023" y="29470"/>
                    <a:pt x="28912" y="29527"/>
                    <a:pt x="28837" y="29601"/>
                  </a:cubicBezTo>
                  <a:cubicBezTo>
                    <a:pt x="28186" y="30252"/>
                    <a:pt x="27553" y="30923"/>
                    <a:pt x="26864" y="31630"/>
                  </a:cubicBezTo>
                  <a:close/>
                  <a:moveTo>
                    <a:pt x="26958" y="31146"/>
                  </a:moveTo>
                  <a:cubicBezTo>
                    <a:pt x="24910" y="31687"/>
                    <a:pt x="22899" y="31910"/>
                    <a:pt x="20869" y="32151"/>
                  </a:cubicBezTo>
                  <a:cubicBezTo>
                    <a:pt x="20944" y="32226"/>
                    <a:pt x="21000" y="32263"/>
                    <a:pt x="21075" y="32263"/>
                  </a:cubicBezTo>
                  <a:cubicBezTo>
                    <a:pt x="22006" y="32468"/>
                    <a:pt x="22974" y="32449"/>
                    <a:pt x="23904" y="32320"/>
                  </a:cubicBezTo>
                  <a:cubicBezTo>
                    <a:pt x="24761" y="32188"/>
                    <a:pt x="25598" y="31947"/>
                    <a:pt x="26436" y="31742"/>
                  </a:cubicBezTo>
                  <a:cubicBezTo>
                    <a:pt x="26697" y="31667"/>
                    <a:pt x="26809" y="31444"/>
                    <a:pt x="26958" y="31146"/>
                  </a:cubicBezTo>
                  <a:close/>
                  <a:moveTo>
                    <a:pt x="31741" y="27479"/>
                  </a:moveTo>
                  <a:cubicBezTo>
                    <a:pt x="31630" y="27181"/>
                    <a:pt x="31406" y="27087"/>
                    <a:pt x="31183" y="27087"/>
                  </a:cubicBezTo>
                  <a:cubicBezTo>
                    <a:pt x="30234" y="27070"/>
                    <a:pt x="29266" y="27087"/>
                    <a:pt x="28224" y="27087"/>
                  </a:cubicBezTo>
                  <a:cubicBezTo>
                    <a:pt x="28353" y="27460"/>
                    <a:pt x="28484" y="27777"/>
                    <a:pt x="28614" y="28130"/>
                  </a:cubicBezTo>
                  <a:cubicBezTo>
                    <a:pt x="29694" y="27907"/>
                    <a:pt x="30718" y="27703"/>
                    <a:pt x="31741" y="27479"/>
                  </a:cubicBezTo>
                  <a:close/>
                  <a:moveTo>
                    <a:pt x="23569" y="28894"/>
                  </a:moveTo>
                  <a:cubicBezTo>
                    <a:pt x="23587" y="28912"/>
                    <a:pt x="23607" y="28949"/>
                    <a:pt x="23624" y="28986"/>
                  </a:cubicBezTo>
                  <a:cubicBezTo>
                    <a:pt x="23922" y="28949"/>
                    <a:pt x="24202" y="28931"/>
                    <a:pt x="24481" y="28875"/>
                  </a:cubicBezTo>
                  <a:cubicBezTo>
                    <a:pt x="24593" y="28857"/>
                    <a:pt x="24761" y="28837"/>
                    <a:pt x="24798" y="28763"/>
                  </a:cubicBezTo>
                  <a:cubicBezTo>
                    <a:pt x="25039" y="28261"/>
                    <a:pt x="25357" y="27795"/>
                    <a:pt x="25412" y="27219"/>
                  </a:cubicBezTo>
                  <a:cubicBezTo>
                    <a:pt x="25412" y="27162"/>
                    <a:pt x="25374" y="27107"/>
                    <a:pt x="25337" y="26976"/>
                  </a:cubicBezTo>
                  <a:cubicBezTo>
                    <a:pt x="24704" y="27646"/>
                    <a:pt x="24146" y="28261"/>
                    <a:pt x="23569" y="28894"/>
                  </a:cubicBezTo>
                  <a:close/>
                  <a:moveTo>
                    <a:pt x="10481" y="29210"/>
                  </a:moveTo>
                  <a:cubicBezTo>
                    <a:pt x="10426" y="29433"/>
                    <a:pt x="10369" y="29601"/>
                    <a:pt x="10314" y="29806"/>
                  </a:cubicBezTo>
                  <a:lnTo>
                    <a:pt x="13013" y="29806"/>
                  </a:lnTo>
                  <a:cubicBezTo>
                    <a:pt x="13087" y="29545"/>
                    <a:pt x="12976" y="29453"/>
                    <a:pt x="12772" y="29433"/>
                  </a:cubicBezTo>
                  <a:cubicBezTo>
                    <a:pt x="12027" y="29359"/>
                    <a:pt x="11282" y="29284"/>
                    <a:pt x="10481" y="29210"/>
                  </a:cubicBezTo>
                  <a:close/>
                  <a:moveTo>
                    <a:pt x="5268" y="28708"/>
                  </a:moveTo>
                  <a:cubicBezTo>
                    <a:pt x="5231" y="28708"/>
                    <a:pt x="5194" y="28726"/>
                    <a:pt x="5176" y="28745"/>
                  </a:cubicBezTo>
                  <a:lnTo>
                    <a:pt x="5176" y="29545"/>
                  </a:lnTo>
                  <a:cubicBezTo>
                    <a:pt x="5362" y="29564"/>
                    <a:pt x="5529" y="29582"/>
                    <a:pt x="5772" y="29601"/>
                  </a:cubicBezTo>
                  <a:cubicBezTo>
                    <a:pt x="5585" y="29247"/>
                    <a:pt x="5417" y="28986"/>
                    <a:pt x="5268" y="28708"/>
                  </a:cubicBezTo>
                  <a:close/>
                  <a:moveTo>
                    <a:pt x="20125" y="29433"/>
                  </a:moveTo>
                  <a:cubicBezTo>
                    <a:pt x="20311" y="29545"/>
                    <a:pt x="20479" y="29470"/>
                    <a:pt x="20720" y="29415"/>
                  </a:cubicBezTo>
                  <a:cubicBezTo>
                    <a:pt x="20720" y="29229"/>
                    <a:pt x="20702" y="29061"/>
                    <a:pt x="20702" y="28782"/>
                  </a:cubicBezTo>
                  <a:cubicBezTo>
                    <a:pt x="20442" y="29061"/>
                    <a:pt x="20293" y="29229"/>
                    <a:pt x="20125" y="29433"/>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64" name="Google Shape;1338;p69"/>
            <p:cNvSpPr/>
            <p:nvPr/>
          </p:nvSpPr>
          <p:spPr>
            <a:xfrm>
              <a:off x="5296670" y="2070330"/>
              <a:ext cx="1291234" cy="2212075"/>
            </a:xfrm>
            <a:custGeom>
              <a:avLst/>
              <a:gdLst/>
              <a:ahLst/>
              <a:cxnLst/>
              <a:rect l="l" t="t" r="r" b="b"/>
              <a:pathLst>
                <a:path w="13052" h="22360" extrusionOk="0">
                  <a:moveTo>
                    <a:pt x="8881" y="0"/>
                  </a:moveTo>
                  <a:cubicBezTo>
                    <a:pt x="8973" y="168"/>
                    <a:pt x="9048" y="261"/>
                    <a:pt x="9104" y="355"/>
                  </a:cubicBezTo>
                  <a:cubicBezTo>
                    <a:pt x="10333" y="2961"/>
                    <a:pt x="11580" y="5567"/>
                    <a:pt x="12828" y="8154"/>
                  </a:cubicBezTo>
                  <a:cubicBezTo>
                    <a:pt x="12995" y="8509"/>
                    <a:pt x="13051" y="8881"/>
                    <a:pt x="13051" y="9271"/>
                  </a:cubicBezTo>
                  <a:cubicBezTo>
                    <a:pt x="12995" y="10463"/>
                    <a:pt x="12977" y="11636"/>
                    <a:pt x="12977" y="12809"/>
                  </a:cubicBezTo>
                  <a:cubicBezTo>
                    <a:pt x="12957" y="14094"/>
                    <a:pt x="12716" y="15340"/>
                    <a:pt x="12307" y="16551"/>
                  </a:cubicBezTo>
                  <a:cubicBezTo>
                    <a:pt x="11674" y="18543"/>
                    <a:pt x="10798" y="20442"/>
                    <a:pt x="9886" y="22360"/>
                  </a:cubicBezTo>
                  <a:cubicBezTo>
                    <a:pt x="6590" y="22099"/>
                    <a:pt x="3351" y="21521"/>
                    <a:pt x="0" y="21131"/>
                  </a:cubicBezTo>
                  <a:cubicBezTo>
                    <a:pt x="243" y="20684"/>
                    <a:pt x="447" y="20330"/>
                    <a:pt x="670" y="19957"/>
                  </a:cubicBezTo>
                  <a:cubicBezTo>
                    <a:pt x="2271" y="17259"/>
                    <a:pt x="3594" y="14429"/>
                    <a:pt x="4711" y="11488"/>
                  </a:cubicBezTo>
                  <a:cubicBezTo>
                    <a:pt x="6032" y="7968"/>
                    <a:pt x="7298" y="4431"/>
                    <a:pt x="8583" y="876"/>
                  </a:cubicBezTo>
                  <a:cubicBezTo>
                    <a:pt x="8676" y="633"/>
                    <a:pt x="8750" y="373"/>
                    <a:pt x="8881"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65" name="Google Shape;1339;p69"/>
            <p:cNvSpPr/>
            <p:nvPr/>
          </p:nvSpPr>
          <p:spPr>
            <a:xfrm>
              <a:off x="6744225" y="2598918"/>
              <a:ext cx="486340" cy="1626310"/>
            </a:xfrm>
            <a:custGeom>
              <a:avLst/>
              <a:gdLst/>
              <a:ahLst/>
              <a:cxnLst/>
              <a:rect l="l" t="t" r="r" b="b"/>
              <a:pathLst>
                <a:path w="4916" h="16439" extrusionOk="0">
                  <a:moveTo>
                    <a:pt x="4451" y="16198"/>
                  </a:moveTo>
                  <a:cubicBezTo>
                    <a:pt x="2962" y="16198"/>
                    <a:pt x="1510" y="16439"/>
                    <a:pt x="1" y="16029"/>
                  </a:cubicBezTo>
                  <a:cubicBezTo>
                    <a:pt x="932" y="10724"/>
                    <a:pt x="1639" y="5418"/>
                    <a:pt x="1621" y="1"/>
                  </a:cubicBezTo>
                  <a:cubicBezTo>
                    <a:pt x="1714" y="38"/>
                    <a:pt x="1770" y="38"/>
                    <a:pt x="1808" y="75"/>
                  </a:cubicBezTo>
                  <a:cubicBezTo>
                    <a:pt x="2701" y="1173"/>
                    <a:pt x="3575" y="2272"/>
                    <a:pt x="4469" y="3352"/>
                  </a:cubicBezTo>
                  <a:cubicBezTo>
                    <a:pt x="4786" y="3724"/>
                    <a:pt x="4916" y="4097"/>
                    <a:pt x="4879" y="4561"/>
                  </a:cubicBezTo>
                  <a:cubicBezTo>
                    <a:pt x="4749" y="7391"/>
                    <a:pt x="4637" y="10203"/>
                    <a:pt x="4526" y="13033"/>
                  </a:cubicBezTo>
                  <a:cubicBezTo>
                    <a:pt x="4506" y="13944"/>
                    <a:pt x="4506" y="14838"/>
                    <a:pt x="4488" y="15751"/>
                  </a:cubicBezTo>
                  <a:cubicBezTo>
                    <a:pt x="4488" y="15880"/>
                    <a:pt x="4469" y="16011"/>
                    <a:pt x="4451" y="16198"/>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66" name="Google Shape;1340;p69"/>
            <p:cNvSpPr/>
            <p:nvPr/>
          </p:nvSpPr>
          <p:spPr>
            <a:xfrm>
              <a:off x="7532505" y="2735245"/>
              <a:ext cx="1363058" cy="1199032"/>
            </a:xfrm>
            <a:custGeom>
              <a:avLst/>
              <a:gdLst/>
              <a:ahLst/>
              <a:cxnLst/>
              <a:rect l="l" t="t" r="r" b="b"/>
              <a:pathLst>
                <a:path w="13778" h="12120" extrusionOk="0">
                  <a:moveTo>
                    <a:pt x="1" y="1"/>
                  </a:moveTo>
                  <a:cubicBezTo>
                    <a:pt x="4600" y="4002"/>
                    <a:pt x="9180" y="8006"/>
                    <a:pt x="13777" y="12008"/>
                  </a:cubicBezTo>
                  <a:cubicBezTo>
                    <a:pt x="13760" y="12045"/>
                    <a:pt x="13760" y="12082"/>
                    <a:pt x="13740" y="12119"/>
                  </a:cubicBezTo>
                  <a:cubicBezTo>
                    <a:pt x="10538" y="11486"/>
                    <a:pt x="7318" y="10873"/>
                    <a:pt x="3985" y="11469"/>
                  </a:cubicBezTo>
                  <a:cubicBezTo>
                    <a:pt x="2962" y="7502"/>
                    <a:pt x="1267" y="3854"/>
                    <a:pt x="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67" name="Google Shape;1341;p69"/>
            <p:cNvSpPr/>
            <p:nvPr/>
          </p:nvSpPr>
          <p:spPr>
            <a:xfrm>
              <a:off x="5690810" y="4055777"/>
              <a:ext cx="3274682" cy="460519"/>
            </a:xfrm>
            <a:custGeom>
              <a:avLst/>
              <a:gdLst/>
              <a:ahLst/>
              <a:cxnLst/>
              <a:rect l="l" t="t" r="r" b="b"/>
              <a:pathLst>
                <a:path w="33101" h="4655" extrusionOk="0">
                  <a:moveTo>
                    <a:pt x="33101" y="112"/>
                  </a:moveTo>
                  <a:cubicBezTo>
                    <a:pt x="32897" y="206"/>
                    <a:pt x="32691" y="298"/>
                    <a:pt x="32487" y="373"/>
                  </a:cubicBezTo>
                  <a:cubicBezTo>
                    <a:pt x="31556" y="727"/>
                    <a:pt x="30626" y="1117"/>
                    <a:pt x="29658" y="1415"/>
                  </a:cubicBezTo>
                  <a:cubicBezTo>
                    <a:pt x="28652" y="1732"/>
                    <a:pt x="27628" y="1974"/>
                    <a:pt x="26585" y="2216"/>
                  </a:cubicBezTo>
                  <a:cubicBezTo>
                    <a:pt x="24835" y="2626"/>
                    <a:pt x="23085" y="3053"/>
                    <a:pt x="21335" y="3351"/>
                  </a:cubicBezTo>
                  <a:cubicBezTo>
                    <a:pt x="19120" y="3743"/>
                    <a:pt x="16886" y="4021"/>
                    <a:pt x="14670" y="4301"/>
                  </a:cubicBezTo>
                  <a:cubicBezTo>
                    <a:pt x="11915" y="4654"/>
                    <a:pt x="9160" y="4580"/>
                    <a:pt x="6404" y="4525"/>
                  </a:cubicBezTo>
                  <a:cubicBezTo>
                    <a:pt x="4711" y="4488"/>
                    <a:pt x="3035" y="4319"/>
                    <a:pt x="1360" y="4208"/>
                  </a:cubicBezTo>
                  <a:cubicBezTo>
                    <a:pt x="1248" y="4208"/>
                    <a:pt x="1117" y="4208"/>
                    <a:pt x="1025" y="4152"/>
                  </a:cubicBezTo>
                  <a:cubicBezTo>
                    <a:pt x="670" y="3929"/>
                    <a:pt x="335" y="3686"/>
                    <a:pt x="0" y="3445"/>
                  </a:cubicBezTo>
                  <a:cubicBezTo>
                    <a:pt x="19" y="3408"/>
                    <a:pt x="19" y="3351"/>
                    <a:pt x="37" y="3314"/>
                  </a:cubicBezTo>
                  <a:lnTo>
                    <a:pt x="764" y="3314"/>
                  </a:lnTo>
                  <a:cubicBezTo>
                    <a:pt x="2644" y="3408"/>
                    <a:pt x="4505" y="3537"/>
                    <a:pt x="6386" y="3594"/>
                  </a:cubicBezTo>
                  <a:cubicBezTo>
                    <a:pt x="8174" y="3631"/>
                    <a:pt x="9979" y="3612"/>
                    <a:pt x="11766" y="3594"/>
                  </a:cubicBezTo>
                  <a:cubicBezTo>
                    <a:pt x="14168" y="3557"/>
                    <a:pt x="16551" y="3222"/>
                    <a:pt x="18915" y="2793"/>
                  </a:cubicBezTo>
                  <a:cubicBezTo>
                    <a:pt x="21801" y="2291"/>
                    <a:pt x="24686" y="1750"/>
                    <a:pt x="27553" y="1174"/>
                  </a:cubicBezTo>
                  <a:cubicBezTo>
                    <a:pt x="28968" y="894"/>
                    <a:pt x="30383" y="521"/>
                    <a:pt x="31798" y="206"/>
                  </a:cubicBezTo>
                  <a:cubicBezTo>
                    <a:pt x="32207" y="112"/>
                    <a:pt x="32654" y="57"/>
                    <a:pt x="33083" y="0"/>
                  </a:cubicBezTo>
                  <a:cubicBezTo>
                    <a:pt x="33083" y="37"/>
                    <a:pt x="33101" y="75"/>
                    <a:pt x="33101" y="112"/>
                  </a:cubicBezTo>
                  <a:close/>
                </a:path>
              </a:pathLst>
            </a:custGeom>
            <a:solidFill>
              <a:srgbClr val="ECC38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68" name="Google Shape;1342;p69"/>
            <p:cNvSpPr/>
            <p:nvPr/>
          </p:nvSpPr>
          <p:spPr>
            <a:xfrm>
              <a:off x="7433080" y="3182710"/>
              <a:ext cx="324293" cy="933998"/>
            </a:xfrm>
            <a:custGeom>
              <a:avLst/>
              <a:gdLst/>
              <a:ahLst/>
              <a:cxnLst/>
              <a:rect l="l" t="t" r="r" b="b"/>
              <a:pathLst>
                <a:path w="3278" h="9441" extrusionOk="0">
                  <a:moveTo>
                    <a:pt x="3277" y="8770"/>
                  </a:moveTo>
                  <a:cubicBezTo>
                    <a:pt x="2160" y="9031"/>
                    <a:pt x="1155" y="9421"/>
                    <a:pt x="20" y="9440"/>
                  </a:cubicBezTo>
                  <a:cubicBezTo>
                    <a:pt x="20" y="9180"/>
                    <a:pt x="1" y="8937"/>
                    <a:pt x="20" y="8696"/>
                  </a:cubicBezTo>
                  <a:cubicBezTo>
                    <a:pt x="75" y="7894"/>
                    <a:pt x="132" y="7112"/>
                    <a:pt x="169" y="6331"/>
                  </a:cubicBezTo>
                  <a:cubicBezTo>
                    <a:pt x="206" y="5791"/>
                    <a:pt x="206" y="5251"/>
                    <a:pt x="187" y="4712"/>
                  </a:cubicBezTo>
                  <a:cubicBezTo>
                    <a:pt x="169" y="3744"/>
                    <a:pt x="94" y="2775"/>
                    <a:pt x="75" y="1825"/>
                  </a:cubicBezTo>
                  <a:cubicBezTo>
                    <a:pt x="75" y="1249"/>
                    <a:pt x="112" y="671"/>
                    <a:pt x="132" y="95"/>
                  </a:cubicBezTo>
                  <a:cubicBezTo>
                    <a:pt x="187" y="75"/>
                    <a:pt x="243" y="38"/>
                    <a:pt x="299" y="1"/>
                  </a:cubicBezTo>
                  <a:cubicBezTo>
                    <a:pt x="336" y="95"/>
                    <a:pt x="355" y="187"/>
                    <a:pt x="410" y="261"/>
                  </a:cubicBezTo>
                  <a:cubicBezTo>
                    <a:pt x="1006" y="1192"/>
                    <a:pt x="1621" y="2105"/>
                    <a:pt x="2197" y="3036"/>
                  </a:cubicBezTo>
                  <a:cubicBezTo>
                    <a:pt x="2291" y="3166"/>
                    <a:pt x="2346" y="3352"/>
                    <a:pt x="2384" y="3501"/>
                  </a:cubicBezTo>
                  <a:cubicBezTo>
                    <a:pt x="2589" y="4228"/>
                    <a:pt x="2756" y="4972"/>
                    <a:pt x="2979" y="5680"/>
                  </a:cubicBezTo>
                  <a:cubicBezTo>
                    <a:pt x="3277" y="6685"/>
                    <a:pt x="3203" y="7708"/>
                    <a:pt x="3277" y="877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69" name="Google Shape;1343;p69"/>
            <p:cNvSpPr/>
            <p:nvPr/>
          </p:nvSpPr>
          <p:spPr>
            <a:xfrm>
              <a:off x="5830699" y="4365134"/>
              <a:ext cx="2228695" cy="263550"/>
            </a:xfrm>
            <a:custGeom>
              <a:avLst/>
              <a:gdLst/>
              <a:ahLst/>
              <a:cxnLst/>
              <a:rect l="l" t="t" r="r" b="b"/>
              <a:pathLst>
                <a:path w="22528" h="2664" extrusionOk="0">
                  <a:moveTo>
                    <a:pt x="22527" y="1"/>
                  </a:moveTo>
                  <a:cubicBezTo>
                    <a:pt x="22174" y="336"/>
                    <a:pt x="21857" y="690"/>
                    <a:pt x="21504" y="1025"/>
                  </a:cubicBezTo>
                  <a:cubicBezTo>
                    <a:pt x="21393" y="1118"/>
                    <a:pt x="21224" y="1155"/>
                    <a:pt x="21095" y="1192"/>
                  </a:cubicBezTo>
                  <a:cubicBezTo>
                    <a:pt x="19437" y="1696"/>
                    <a:pt x="17724" y="1900"/>
                    <a:pt x="16011" y="2086"/>
                  </a:cubicBezTo>
                  <a:cubicBezTo>
                    <a:pt x="14001" y="2272"/>
                    <a:pt x="11972" y="2440"/>
                    <a:pt x="9962" y="2607"/>
                  </a:cubicBezTo>
                  <a:cubicBezTo>
                    <a:pt x="9496" y="2644"/>
                    <a:pt x="9012" y="2664"/>
                    <a:pt x="8565" y="2589"/>
                  </a:cubicBezTo>
                  <a:cubicBezTo>
                    <a:pt x="7224" y="2384"/>
                    <a:pt x="5866" y="2403"/>
                    <a:pt x="4526" y="2440"/>
                  </a:cubicBezTo>
                  <a:cubicBezTo>
                    <a:pt x="3483" y="2458"/>
                    <a:pt x="2441" y="2495"/>
                    <a:pt x="1398" y="2515"/>
                  </a:cubicBezTo>
                  <a:cubicBezTo>
                    <a:pt x="1137" y="2515"/>
                    <a:pt x="895" y="2478"/>
                    <a:pt x="671" y="2478"/>
                  </a:cubicBezTo>
                  <a:cubicBezTo>
                    <a:pt x="448" y="2086"/>
                    <a:pt x="244" y="1733"/>
                    <a:pt x="1" y="1304"/>
                  </a:cubicBezTo>
                  <a:cubicBezTo>
                    <a:pt x="3836" y="1602"/>
                    <a:pt x="7597" y="1807"/>
                    <a:pt x="11339" y="1565"/>
                  </a:cubicBezTo>
                  <a:cubicBezTo>
                    <a:pt x="15100" y="1304"/>
                    <a:pt x="18804" y="783"/>
                    <a:pt x="22527" y="1"/>
                  </a:cubicBezTo>
                  <a:close/>
                </a:path>
              </a:pathLst>
            </a:custGeom>
            <a:solidFill>
              <a:srgbClr val="EEEEE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70" name="Google Shape;1344;p69"/>
            <p:cNvSpPr/>
            <p:nvPr/>
          </p:nvSpPr>
          <p:spPr>
            <a:xfrm>
              <a:off x="6869471" y="1969025"/>
              <a:ext cx="401656" cy="944880"/>
            </a:xfrm>
            <a:custGeom>
              <a:avLst/>
              <a:gdLst/>
              <a:ahLst/>
              <a:cxnLst/>
              <a:rect l="l" t="t" r="r" b="b"/>
              <a:pathLst>
                <a:path w="4060" h="9551" extrusionOk="0">
                  <a:moveTo>
                    <a:pt x="1" y="5083"/>
                  </a:moveTo>
                  <a:cubicBezTo>
                    <a:pt x="1323" y="3389"/>
                    <a:pt x="2627" y="1694"/>
                    <a:pt x="3948" y="1"/>
                  </a:cubicBezTo>
                  <a:cubicBezTo>
                    <a:pt x="3985" y="1"/>
                    <a:pt x="4022" y="19"/>
                    <a:pt x="4059" y="19"/>
                  </a:cubicBezTo>
                  <a:cubicBezTo>
                    <a:pt x="3910" y="3184"/>
                    <a:pt x="3762" y="6349"/>
                    <a:pt x="3595" y="9551"/>
                  </a:cubicBezTo>
                  <a:cubicBezTo>
                    <a:pt x="3054" y="9123"/>
                    <a:pt x="504" y="5976"/>
                    <a:pt x="1" y="5083"/>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71" name="Google Shape;1345;p69"/>
            <p:cNvSpPr/>
            <p:nvPr/>
          </p:nvSpPr>
          <p:spPr>
            <a:xfrm>
              <a:off x="7217707" y="1782935"/>
              <a:ext cx="129005" cy="2530728"/>
            </a:xfrm>
            <a:custGeom>
              <a:avLst/>
              <a:gdLst/>
              <a:ahLst/>
              <a:cxnLst/>
              <a:rect l="l" t="t" r="r" b="b"/>
              <a:pathLst>
                <a:path w="1304" h="25581" extrusionOk="0">
                  <a:moveTo>
                    <a:pt x="37" y="25581"/>
                  </a:moveTo>
                  <a:cubicBezTo>
                    <a:pt x="18" y="25376"/>
                    <a:pt x="0" y="25228"/>
                    <a:pt x="0" y="25096"/>
                  </a:cubicBezTo>
                  <a:cubicBezTo>
                    <a:pt x="18" y="23887"/>
                    <a:pt x="18" y="22696"/>
                    <a:pt x="75" y="21504"/>
                  </a:cubicBezTo>
                  <a:cubicBezTo>
                    <a:pt x="112" y="20201"/>
                    <a:pt x="224" y="18916"/>
                    <a:pt x="261" y="17613"/>
                  </a:cubicBezTo>
                  <a:cubicBezTo>
                    <a:pt x="335" y="16123"/>
                    <a:pt x="373" y="14616"/>
                    <a:pt x="410" y="13107"/>
                  </a:cubicBezTo>
                  <a:cubicBezTo>
                    <a:pt x="484" y="10724"/>
                    <a:pt x="577" y="8361"/>
                    <a:pt x="651" y="5978"/>
                  </a:cubicBezTo>
                  <a:cubicBezTo>
                    <a:pt x="708" y="4581"/>
                    <a:pt x="763" y="3166"/>
                    <a:pt x="819" y="1751"/>
                  </a:cubicBezTo>
                  <a:cubicBezTo>
                    <a:pt x="837" y="1286"/>
                    <a:pt x="874" y="802"/>
                    <a:pt x="894" y="318"/>
                  </a:cubicBezTo>
                  <a:cubicBezTo>
                    <a:pt x="912" y="244"/>
                    <a:pt x="949" y="187"/>
                    <a:pt x="1023" y="1"/>
                  </a:cubicBezTo>
                  <a:cubicBezTo>
                    <a:pt x="1080" y="224"/>
                    <a:pt x="1117" y="336"/>
                    <a:pt x="1117" y="430"/>
                  </a:cubicBezTo>
                  <a:cubicBezTo>
                    <a:pt x="1247" y="2366"/>
                    <a:pt x="1303" y="4283"/>
                    <a:pt x="1154" y="6219"/>
                  </a:cubicBezTo>
                  <a:cubicBezTo>
                    <a:pt x="1098" y="6909"/>
                    <a:pt x="1098" y="7616"/>
                    <a:pt x="1098" y="8304"/>
                  </a:cubicBezTo>
                  <a:cubicBezTo>
                    <a:pt x="1061" y="11302"/>
                    <a:pt x="1006" y="14299"/>
                    <a:pt x="968" y="17277"/>
                  </a:cubicBezTo>
                  <a:cubicBezTo>
                    <a:pt x="931" y="19586"/>
                    <a:pt x="874" y="21877"/>
                    <a:pt x="874" y="24185"/>
                  </a:cubicBezTo>
                  <a:cubicBezTo>
                    <a:pt x="874" y="24836"/>
                    <a:pt x="559" y="25190"/>
                    <a:pt x="37" y="25581"/>
                  </a:cubicBezTo>
                  <a:close/>
                </a:path>
              </a:pathLst>
            </a:custGeom>
            <a:solidFill>
              <a:srgbClr val="ECC38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72" name="Google Shape;1346;p69"/>
            <p:cNvSpPr/>
            <p:nvPr/>
          </p:nvSpPr>
          <p:spPr>
            <a:xfrm>
              <a:off x="6775685" y="1757213"/>
              <a:ext cx="274432" cy="1151248"/>
            </a:xfrm>
            <a:custGeom>
              <a:avLst/>
              <a:gdLst/>
              <a:ahLst/>
              <a:cxnLst/>
              <a:rect l="l" t="t" r="r" b="b"/>
              <a:pathLst>
                <a:path w="2774" h="11637" extrusionOk="0">
                  <a:moveTo>
                    <a:pt x="596" y="7335"/>
                  </a:moveTo>
                  <a:cubicBezTo>
                    <a:pt x="1023" y="7764"/>
                    <a:pt x="968" y="8286"/>
                    <a:pt x="968" y="8787"/>
                  </a:cubicBezTo>
                  <a:cubicBezTo>
                    <a:pt x="986" y="9589"/>
                    <a:pt x="968" y="10389"/>
                    <a:pt x="968" y="11208"/>
                  </a:cubicBezTo>
                  <a:cubicBezTo>
                    <a:pt x="670" y="11357"/>
                    <a:pt x="428" y="11488"/>
                    <a:pt x="75" y="11637"/>
                  </a:cubicBezTo>
                  <a:cubicBezTo>
                    <a:pt x="186" y="7708"/>
                    <a:pt x="0" y="3855"/>
                    <a:pt x="112" y="0"/>
                  </a:cubicBezTo>
                  <a:cubicBezTo>
                    <a:pt x="1043" y="1472"/>
                    <a:pt x="1619" y="3128"/>
                    <a:pt x="2773" y="4488"/>
                  </a:cubicBezTo>
                  <a:cubicBezTo>
                    <a:pt x="2048" y="5419"/>
                    <a:pt x="1341" y="6349"/>
                    <a:pt x="596" y="7335"/>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73" name="Google Shape;1347;p69"/>
            <p:cNvSpPr/>
            <p:nvPr/>
          </p:nvSpPr>
          <p:spPr>
            <a:xfrm>
              <a:off x="6571096" y="3226933"/>
              <a:ext cx="119903" cy="1151248"/>
            </a:xfrm>
            <a:custGeom>
              <a:avLst/>
              <a:gdLst/>
              <a:ahLst/>
              <a:cxnLst/>
              <a:rect l="l" t="t" r="r" b="b"/>
              <a:pathLst>
                <a:path w="1212" h="11637" extrusionOk="0">
                  <a:moveTo>
                    <a:pt x="1212" y="11637"/>
                  </a:moveTo>
                  <a:lnTo>
                    <a:pt x="1" y="11637"/>
                  </a:lnTo>
                  <a:cubicBezTo>
                    <a:pt x="1" y="11282"/>
                    <a:pt x="1" y="10967"/>
                    <a:pt x="20" y="10649"/>
                  </a:cubicBezTo>
                  <a:cubicBezTo>
                    <a:pt x="113" y="8062"/>
                    <a:pt x="187" y="5474"/>
                    <a:pt x="336" y="2905"/>
                  </a:cubicBezTo>
                  <a:cubicBezTo>
                    <a:pt x="373" y="2217"/>
                    <a:pt x="653" y="1547"/>
                    <a:pt x="839" y="876"/>
                  </a:cubicBezTo>
                  <a:cubicBezTo>
                    <a:pt x="914" y="578"/>
                    <a:pt x="1043" y="281"/>
                    <a:pt x="1212" y="1"/>
                  </a:cubicBezTo>
                  <a:close/>
                </a:path>
              </a:pathLst>
            </a:custGeom>
            <a:solidFill>
              <a:srgbClr val="ECC38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74" name="Google Shape;1348;p69"/>
            <p:cNvSpPr/>
            <p:nvPr/>
          </p:nvSpPr>
          <p:spPr>
            <a:xfrm>
              <a:off x="6613537" y="1473578"/>
              <a:ext cx="82903" cy="1847419"/>
            </a:xfrm>
            <a:custGeom>
              <a:avLst/>
              <a:gdLst/>
              <a:ahLst/>
              <a:cxnLst/>
              <a:rect l="l" t="t" r="r" b="b"/>
              <a:pathLst>
                <a:path w="838" h="18674" extrusionOk="0">
                  <a:moveTo>
                    <a:pt x="708" y="0"/>
                  </a:moveTo>
                  <a:cubicBezTo>
                    <a:pt x="726" y="261"/>
                    <a:pt x="746" y="541"/>
                    <a:pt x="746" y="802"/>
                  </a:cubicBezTo>
                  <a:cubicBezTo>
                    <a:pt x="763" y="3761"/>
                    <a:pt x="783" y="6702"/>
                    <a:pt x="801" y="9663"/>
                  </a:cubicBezTo>
                  <a:cubicBezTo>
                    <a:pt x="801" y="11729"/>
                    <a:pt x="838" y="13796"/>
                    <a:pt x="801" y="15862"/>
                  </a:cubicBezTo>
                  <a:cubicBezTo>
                    <a:pt x="783" y="16849"/>
                    <a:pt x="448" y="17761"/>
                    <a:pt x="38" y="18674"/>
                  </a:cubicBezTo>
                  <a:cubicBezTo>
                    <a:pt x="38" y="17500"/>
                    <a:pt x="1" y="16328"/>
                    <a:pt x="38" y="15174"/>
                  </a:cubicBezTo>
                  <a:cubicBezTo>
                    <a:pt x="205" y="10128"/>
                    <a:pt x="391" y="5083"/>
                    <a:pt x="577" y="38"/>
                  </a:cubicBezTo>
                  <a:cubicBezTo>
                    <a:pt x="614" y="20"/>
                    <a:pt x="671" y="20"/>
                    <a:pt x="708" y="0"/>
                  </a:cubicBezTo>
                  <a:close/>
                </a:path>
              </a:pathLst>
            </a:custGeom>
            <a:solidFill>
              <a:srgbClr val="ECC38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75" name="Google Shape;1349;p69"/>
            <p:cNvSpPr/>
            <p:nvPr/>
          </p:nvSpPr>
          <p:spPr>
            <a:xfrm>
              <a:off x="6309622" y="3657876"/>
              <a:ext cx="252469" cy="652147"/>
            </a:xfrm>
            <a:custGeom>
              <a:avLst/>
              <a:gdLst/>
              <a:ahLst/>
              <a:cxnLst/>
              <a:rect l="l" t="t" r="r" b="b"/>
              <a:pathLst>
                <a:path w="2552" h="6592" extrusionOk="0">
                  <a:moveTo>
                    <a:pt x="2552" y="1"/>
                  </a:moveTo>
                  <a:cubicBezTo>
                    <a:pt x="2477" y="2254"/>
                    <a:pt x="2403" y="4395"/>
                    <a:pt x="2328" y="6591"/>
                  </a:cubicBezTo>
                  <a:cubicBezTo>
                    <a:pt x="1527" y="6517"/>
                    <a:pt x="764" y="6442"/>
                    <a:pt x="0" y="6368"/>
                  </a:cubicBezTo>
                  <a:cubicBezTo>
                    <a:pt x="20" y="6293"/>
                    <a:pt x="2440" y="206"/>
                    <a:pt x="2552"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76" name="Google Shape;1350;p69"/>
            <p:cNvSpPr/>
            <p:nvPr/>
          </p:nvSpPr>
          <p:spPr>
            <a:xfrm>
              <a:off x="7788637" y="3880867"/>
              <a:ext cx="530562" cy="230210"/>
            </a:xfrm>
            <a:custGeom>
              <a:avLst/>
              <a:gdLst/>
              <a:ahLst/>
              <a:cxnLst/>
              <a:rect l="l" t="t" r="r" b="b"/>
              <a:pathLst>
                <a:path w="5363" h="2327" extrusionOk="0">
                  <a:moveTo>
                    <a:pt x="5306" y="1936"/>
                  </a:moveTo>
                  <a:cubicBezTo>
                    <a:pt x="3575" y="1862"/>
                    <a:pt x="1843" y="1899"/>
                    <a:pt x="112" y="2327"/>
                  </a:cubicBezTo>
                  <a:cubicBezTo>
                    <a:pt x="56" y="2048"/>
                    <a:pt x="0" y="1825"/>
                    <a:pt x="187" y="1619"/>
                  </a:cubicBezTo>
                  <a:cubicBezTo>
                    <a:pt x="540" y="1210"/>
                    <a:pt x="875" y="800"/>
                    <a:pt x="1229" y="391"/>
                  </a:cubicBezTo>
                  <a:cubicBezTo>
                    <a:pt x="1341" y="279"/>
                    <a:pt x="1508" y="167"/>
                    <a:pt x="1657" y="149"/>
                  </a:cubicBezTo>
                  <a:cubicBezTo>
                    <a:pt x="2234" y="75"/>
                    <a:pt x="2811" y="38"/>
                    <a:pt x="3389" y="18"/>
                  </a:cubicBezTo>
                  <a:cubicBezTo>
                    <a:pt x="3538" y="0"/>
                    <a:pt x="3761" y="38"/>
                    <a:pt x="3853" y="149"/>
                  </a:cubicBezTo>
                  <a:cubicBezTo>
                    <a:pt x="4375" y="671"/>
                    <a:pt x="4859" y="1247"/>
                    <a:pt x="5362" y="1788"/>
                  </a:cubicBezTo>
                  <a:cubicBezTo>
                    <a:pt x="5343" y="1843"/>
                    <a:pt x="5325" y="1880"/>
                    <a:pt x="5306" y="1936"/>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77" name="Google Shape;1351;p69"/>
            <p:cNvSpPr/>
            <p:nvPr/>
          </p:nvSpPr>
          <p:spPr>
            <a:xfrm>
              <a:off x="7558326" y="3086945"/>
              <a:ext cx="340913" cy="937659"/>
            </a:xfrm>
            <a:custGeom>
              <a:avLst/>
              <a:gdLst/>
              <a:ahLst/>
              <a:cxnLst/>
              <a:rect l="l" t="t" r="r" b="b"/>
              <a:pathLst>
                <a:path w="3446" h="9478" extrusionOk="0">
                  <a:moveTo>
                    <a:pt x="3445" y="8174"/>
                  </a:moveTo>
                  <a:cubicBezTo>
                    <a:pt x="3110" y="8584"/>
                    <a:pt x="2775" y="8993"/>
                    <a:pt x="2384" y="9477"/>
                  </a:cubicBezTo>
                  <a:cubicBezTo>
                    <a:pt x="2346" y="9254"/>
                    <a:pt x="2309" y="9142"/>
                    <a:pt x="2309" y="9048"/>
                  </a:cubicBezTo>
                  <a:cubicBezTo>
                    <a:pt x="2291" y="7931"/>
                    <a:pt x="2123" y="6834"/>
                    <a:pt x="1751" y="5754"/>
                  </a:cubicBezTo>
                  <a:cubicBezTo>
                    <a:pt x="1415" y="4712"/>
                    <a:pt x="1211" y="3632"/>
                    <a:pt x="894" y="2570"/>
                  </a:cubicBezTo>
                  <a:cubicBezTo>
                    <a:pt x="671" y="1845"/>
                    <a:pt x="373" y="1137"/>
                    <a:pt x="94" y="410"/>
                  </a:cubicBezTo>
                  <a:cubicBezTo>
                    <a:pt x="57" y="281"/>
                    <a:pt x="20" y="169"/>
                    <a:pt x="1" y="1"/>
                  </a:cubicBezTo>
                  <a:cubicBezTo>
                    <a:pt x="447" y="336"/>
                    <a:pt x="894" y="634"/>
                    <a:pt x="1100" y="1174"/>
                  </a:cubicBezTo>
                  <a:cubicBezTo>
                    <a:pt x="1323" y="1770"/>
                    <a:pt x="1602" y="2346"/>
                    <a:pt x="1807" y="2942"/>
                  </a:cubicBezTo>
                  <a:cubicBezTo>
                    <a:pt x="2291" y="4414"/>
                    <a:pt x="2756" y="5884"/>
                    <a:pt x="3222" y="7355"/>
                  </a:cubicBezTo>
                  <a:cubicBezTo>
                    <a:pt x="3297" y="7616"/>
                    <a:pt x="3371" y="7876"/>
                    <a:pt x="3445" y="8174"/>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78" name="Google Shape;1352;p69"/>
            <p:cNvSpPr/>
            <p:nvPr/>
          </p:nvSpPr>
          <p:spPr>
            <a:xfrm>
              <a:off x="7908244" y="4293409"/>
              <a:ext cx="436677" cy="292833"/>
            </a:xfrm>
            <a:custGeom>
              <a:avLst/>
              <a:gdLst/>
              <a:ahLst/>
              <a:cxnLst/>
              <a:rect l="l" t="t" r="r" b="b"/>
              <a:pathLst>
                <a:path w="4414" h="2960" extrusionOk="0">
                  <a:moveTo>
                    <a:pt x="1" y="2662"/>
                  </a:moveTo>
                  <a:cubicBezTo>
                    <a:pt x="690" y="1955"/>
                    <a:pt x="1323" y="1284"/>
                    <a:pt x="1974" y="633"/>
                  </a:cubicBezTo>
                  <a:cubicBezTo>
                    <a:pt x="2049" y="559"/>
                    <a:pt x="2160" y="502"/>
                    <a:pt x="2272" y="465"/>
                  </a:cubicBezTo>
                  <a:cubicBezTo>
                    <a:pt x="2942" y="316"/>
                    <a:pt x="3613" y="167"/>
                    <a:pt x="4414" y="0"/>
                  </a:cubicBezTo>
                  <a:cubicBezTo>
                    <a:pt x="3669" y="540"/>
                    <a:pt x="3017" y="969"/>
                    <a:pt x="2403" y="1453"/>
                  </a:cubicBezTo>
                  <a:cubicBezTo>
                    <a:pt x="1937" y="1806"/>
                    <a:pt x="1490" y="2178"/>
                    <a:pt x="1081" y="2587"/>
                  </a:cubicBezTo>
                  <a:cubicBezTo>
                    <a:pt x="783" y="2905"/>
                    <a:pt x="485" y="2960"/>
                    <a:pt x="1" y="2662"/>
                  </a:cubicBezTo>
                  <a:close/>
                </a:path>
              </a:pathLst>
            </a:custGeom>
            <a:solidFill>
              <a:srgbClr val="EEEEE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79" name="Google Shape;1353;p69"/>
            <p:cNvSpPr/>
            <p:nvPr/>
          </p:nvSpPr>
          <p:spPr>
            <a:xfrm>
              <a:off x="7315253" y="4508782"/>
              <a:ext cx="602385" cy="130983"/>
            </a:xfrm>
            <a:custGeom>
              <a:avLst/>
              <a:gdLst/>
              <a:ahLst/>
              <a:cxnLst/>
              <a:rect l="l" t="t" r="r" b="b"/>
              <a:pathLst>
                <a:path w="6089" h="1324" extrusionOk="0">
                  <a:moveTo>
                    <a:pt x="6089" y="1"/>
                  </a:moveTo>
                  <a:cubicBezTo>
                    <a:pt x="5940" y="299"/>
                    <a:pt x="5828" y="522"/>
                    <a:pt x="5567" y="597"/>
                  </a:cubicBezTo>
                  <a:cubicBezTo>
                    <a:pt x="4729" y="802"/>
                    <a:pt x="3892" y="1043"/>
                    <a:pt x="3035" y="1175"/>
                  </a:cubicBezTo>
                  <a:cubicBezTo>
                    <a:pt x="2105" y="1304"/>
                    <a:pt x="1137" y="1323"/>
                    <a:pt x="206" y="1118"/>
                  </a:cubicBezTo>
                  <a:cubicBezTo>
                    <a:pt x="131" y="1118"/>
                    <a:pt x="75" y="1081"/>
                    <a:pt x="0" y="1006"/>
                  </a:cubicBezTo>
                  <a:cubicBezTo>
                    <a:pt x="2030" y="765"/>
                    <a:pt x="4041" y="542"/>
                    <a:pt x="6089" y="1"/>
                  </a:cubicBezTo>
                  <a:close/>
                </a:path>
              </a:pathLst>
            </a:custGeom>
            <a:solidFill>
              <a:srgbClr val="EEEEE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280" name="Google Shape;1354;p69"/>
            <p:cNvSpPr/>
            <p:nvPr/>
          </p:nvSpPr>
          <p:spPr>
            <a:xfrm>
              <a:off x="7241550" y="4275008"/>
              <a:ext cx="59061" cy="75484"/>
            </a:xfrm>
            <a:custGeom>
              <a:avLst/>
              <a:gdLst/>
              <a:ahLst/>
              <a:cxnLst/>
              <a:rect l="l" t="t" r="r" b="b"/>
              <a:pathLst>
                <a:path w="597" h="763" extrusionOk="0">
                  <a:moveTo>
                    <a:pt x="1" y="651"/>
                  </a:moveTo>
                  <a:cubicBezTo>
                    <a:pt x="169" y="447"/>
                    <a:pt x="318" y="279"/>
                    <a:pt x="578" y="0"/>
                  </a:cubicBezTo>
                  <a:cubicBezTo>
                    <a:pt x="578" y="279"/>
                    <a:pt x="596" y="447"/>
                    <a:pt x="596" y="633"/>
                  </a:cubicBezTo>
                  <a:cubicBezTo>
                    <a:pt x="355" y="688"/>
                    <a:pt x="187" y="763"/>
                    <a:pt x="1" y="651"/>
                  </a:cubicBezTo>
                  <a:close/>
                </a:path>
              </a:pathLst>
            </a:custGeom>
            <a:solidFill>
              <a:srgbClr val="ECC38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grpSp>
      <p:pic>
        <p:nvPicPr>
          <p:cNvPr id="281" name="Google Shape;275;p37"/>
          <p:cNvPicPr preferRelativeResize="0"/>
          <p:nvPr/>
        </p:nvPicPr>
        <p:blipFill>
          <a:blip r:embed="rId6">
            <a:alphaModFix/>
          </a:blip>
          <a:stretch>
            <a:fillRect/>
          </a:stretch>
        </p:blipFill>
        <p:spPr>
          <a:xfrm flipH="1">
            <a:off x="1207015" y="465081"/>
            <a:ext cx="1833480" cy="1011575"/>
          </a:xfrm>
          <a:prstGeom prst="rect">
            <a:avLst/>
          </a:prstGeom>
          <a:noFill/>
          <a:ln>
            <a:noFill/>
          </a:ln>
        </p:spPr>
      </p:pic>
      <p:grpSp>
        <p:nvGrpSpPr>
          <p:cNvPr id="289" name="Group 288"/>
          <p:cNvGrpSpPr/>
          <p:nvPr/>
        </p:nvGrpSpPr>
        <p:grpSpPr>
          <a:xfrm>
            <a:off x="-755662" y="-990014"/>
            <a:ext cx="3177353" cy="3103108"/>
            <a:chOff x="-442507" y="-837770"/>
            <a:chExt cx="3177353" cy="3103108"/>
          </a:xfrm>
        </p:grpSpPr>
        <p:sp>
          <p:nvSpPr>
            <p:cNvPr id="290" name="Oval 289">
              <a:extLst>
                <a:ext uri="{FF2B5EF4-FFF2-40B4-BE49-F238E27FC236}">
                  <a16:creationId xmlns:a16="http://schemas.microsoft.com/office/drawing/2014/main" id="{A437FEE4-FAAB-431F-94F0-81B5B72FBD92}"/>
                </a:ext>
              </a:extLst>
            </p:cNvPr>
            <p:cNvSpPr/>
            <p:nvPr/>
          </p:nvSpPr>
          <p:spPr>
            <a:xfrm>
              <a:off x="-442507" y="-837770"/>
              <a:ext cx="3177353" cy="3103108"/>
            </a:xfrm>
            <a:prstGeom prst="ellipse">
              <a:avLst/>
            </a:prstGeom>
            <a:solidFill>
              <a:srgbClr val="FED000">
                <a:alpha val="32000"/>
              </a:srgbClr>
            </a:solidFill>
            <a:ln w="12700" cap="flat" cmpd="sng" algn="ctr">
              <a:noFill/>
              <a:prstDash val="solid"/>
              <a:miter lim="800000"/>
            </a:ln>
            <a:effectLst>
              <a:glow rad="1905000">
                <a:srgbClr val="FFC000">
                  <a:lumMod val="40000"/>
                  <a:lumOff val="60000"/>
                  <a:alpha val="71000"/>
                </a:srgbClr>
              </a:glow>
              <a:softEdge rad="2159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smtClean="0">
                <a:ln>
                  <a:noFill/>
                </a:ln>
                <a:solidFill>
                  <a:prstClr val="white"/>
                </a:solidFill>
                <a:effectLst/>
                <a:uLnTx/>
                <a:uFillTx/>
                <a:latin typeface="Calibri" panose="020F0502020204030204"/>
                <a:ea typeface="+mn-ea"/>
                <a:cs typeface="+mn-cs"/>
              </a:endParaRPr>
            </a:p>
          </p:txBody>
        </p:sp>
        <p:sp>
          <p:nvSpPr>
            <p:cNvPr id="291" name="Oval 290">
              <a:extLst>
                <a:ext uri="{FF2B5EF4-FFF2-40B4-BE49-F238E27FC236}">
                  <a16:creationId xmlns:a16="http://schemas.microsoft.com/office/drawing/2014/main" id="{213D1644-64AA-4680-819C-186137064647}"/>
                </a:ext>
              </a:extLst>
            </p:cNvPr>
            <p:cNvSpPr/>
            <p:nvPr/>
          </p:nvSpPr>
          <p:spPr>
            <a:xfrm>
              <a:off x="12711" y="-353818"/>
              <a:ext cx="2266918" cy="2129406"/>
            </a:xfrm>
            <a:prstGeom prst="ellipse">
              <a:avLst/>
            </a:prstGeom>
            <a:solidFill>
              <a:srgbClr val="FED000">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292" name="Oval 291">
              <a:extLst>
                <a:ext uri="{FF2B5EF4-FFF2-40B4-BE49-F238E27FC236}">
                  <a16:creationId xmlns:a16="http://schemas.microsoft.com/office/drawing/2014/main" id="{BF0AF0F9-FC1F-4BE8-992E-DF405D310E47}"/>
                </a:ext>
              </a:extLst>
            </p:cNvPr>
            <p:cNvSpPr/>
            <p:nvPr/>
          </p:nvSpPr>
          <p:spPr>
            <a:xfrm>
              <a:off x="386362" y="-28744"/>
              <a:ext cx="1524000" cy="1524000"/>
            </a:xfrm>
            <a:prstGeom prst="ellipse">
              <a:avLst/>
            </a:prstGeom>
            <a:solidFill>
              <a:srgbClr val="FED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pic>
        <p:nvPicPr>
          <p:cNvPr id="294" name="Google Shape;275;p37"/>
          <p:cNvPicPr preferRelativeResize="0"/>
          <p:nvPr/>
        </p:nvPicPr>
        <p:blipFill>
          <a:blip r:embed="rId6">
            <a:alphaModFix/>
          </a:blip>
          <a:stretch>
            <a:fillRect/>
          </a:stretch>
        </p:blipFill>
        <p:spPr>
          <a:xfrm flipH="1">
            <a:off x="7248554" y="281113"/>
            <a:ext cx="1648106" cy="921298"/>
          </a:xfrm>
          <a:prstGeom prst="rect">
            <a:avLst/>
          </a:prstGeom>
          <a:noFill/>
          <a:ln>
            <a:noFill/>
          </a:ln>
        </p:spPr>
      </p:pic>
      <p:pic>
        <p:nvPicPr>
          <p:cNvPr id="1032" name="Picture 8" descr="old web webcore gif | WiffleGif"/>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4967035" y="4011544"/>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446" name="Picture 8" descr="old web webcore gif | WiffleGif"/>
          <p:cNvPicPr>
            <a:picLocks noChangeAspect="1" noChangeArrowheads="1" noCrop="1"/>
          </p:cNvPicPr>
          <p:nvPr/>
        </p:nvPicPr>
        <p:blipFill>
          <a:blip r:embed="rId7">
            <a:extLst>
              <a:ext uri="{28A0092B-C50C-407E-A947-70E740481C1C}">
                <a14:useLocalDpi xmlns:a14="http://schemas.microsoft.com/office/drawing/2010/main" val="0"/>
              </a:ext>
            </a:extLst>
          </a:blip>
          <a:srcRect/>
          <a:stretch>
            <a:fillRect/>
          </a:stretch>
        </p:blipFill>
        <p:spPr bwMode="auto">
          <a:xfrm>
            <a:off x="1844524" y="3967878"/>
            <a:ext cx="1905000" cy="1905000"/>
          </a:xfrm>
          <a:prstGeom prst="rect">
            <a:avLst/>
          </a:prstGeom>
          <a:noFill/>
          <a:extLst>
            <a:ext uri="{909E8E84-426E-40DD-AFC4-6F175D3DCCD1}">
              <a14:hiddenFill xmlns:a14="http://schemas.microsoft.com/office/drawing/2010/main">
                <a:solidFill>
                  <a:srgbClr val="FFFFFF"/>
                </a:solidFill>
              </a14:hiddenFill>
            </a:ext>
          </a:extLst>
        </p:spPr>
      </p:pic>
      <p:pic>
        <p:nvPicPr>
          <p:cNvPr id="3" name="Picture 2"/>
          <p:cNvPicPr>
            <a:picLocks noChangeAspect="1"/>
          </p:cNvPicPr>
          <p:nvPr/>
        </p:nvPicPr>
        <p:blipFill>
          <a:blip r:embed="rId8">
            <a:extLst>
              <a:ext uri="{28A0092B-C50C-407E-A947-70E740481C1C}">
                <a14:useLocalDpi xmlns:a14="http://schemas.microsoft.com/office/drawing/2010/main" val="0"/>
              </a:ext>
            </a:extLst>
          </a:blip>
          <a:stretch>
            <a:fillRect/>
          </a:stretch>
        </p:blipFill>
        <p:spPr>
          <a:xfrm>
            <a:off x="3444031" y="183363"/>
            <a:ext cx="2438611" cy="1280271"/>
          </a:xfrm>
          <a:prstGeom prst="rect">
            <a:avLst/>
          </a:prstGeom>
        </p:spPr>
      </p:pic>
      <p:pic>
        <p:nvPicPr>
          <p:cNvPr id="4" name="Picture 3"/>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551428" y="605335"/>
            <a:ext cx="8224217" cy="2803634"/>
          </a:xfrm>
          <a:prstGeom prst="rect">
            <a:avLst/>
          </a:prstGeom>
        </p:spPr>
      </p:pic>
      <p:pic>
        <p:nvPicPr>
          <p:cNvPr id="6" name="Picture 5"/>
          <p:cNvPicPr>
            <a:picLocks noChangeAspect="1"/>
          </p:cNvPicPr>
          <p:nvPr/>
        </p:nvPicPr>
        <p:blipFill>
          <a:blip r:embed="rId10">
            <a:extLst>
              <a:ext uri="{28A0092B-C50C-407E-A947-70E740481C1C}">
                <a14:useLocalDpi xmlns:a14="http://schemas.microsoft.com/office/drawing/2010/main" val="0"/>
              </a:ext>
            </a:extLst>
          </a:blip>
          <a:stretch>
            <a:fillRect/>
          </a:stretch>
        </p:blipFill>
        <p:spPr>
          <a:xfrm>
            <a:off x="5772748" y="2310165"/>
            <a:ext cx="3481118" cy="926672"/>
          </a:xfrm>
          <a:prstGeom prst="rect">
            <a:avLst/>
          </a:prstGeom>
        </p:spPr>
      </p:pic>
    </p:spTree>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6000">
        <p15:prstTrans prst="curtains"/>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repeatCount="indefinite" fill="hold" nodeType="afterEffect">
                                  <p:stCondLst>
                                    <p:cond delay="0"/>
                                  </p:stCondLst>
                                  <p:childTnLst>
                                    <p:animRot by="120000">
                                      <p:cBhvr>
                                        <p:cTn id="6" dur="500" fill="hold">
                                          <p:stCondLst>
                                            <p:cond delay="0"/>
                                          </p:stCondLst>
                                        </p:cTn>
                                        <p:tgtEl>
                                          <p:spTgt spid="201"/>
                                        </p:tgtEl>
                                        <p:attrNameLst>
                                          <p:attrName>r</p:attrName>
                                        </p:attrNameLst>
                                      </p:cBhvr>
                                    </p:animRot>
                                    <p:animRot by="-240000">
                                      <p:cBhvr>
                                        <p:cTn id="7" dur="1000" fill="hold">
                                          <p:stCondLst>
                                            <p:cond delay="1000"/>
                                          </p:stCondLst>
                                        </p:cTn>
                                        <p:tgtEl>
                                          <p:spTgt spid="201"/>
                                        </p:tgtEl>
                                        <p:attrNameLst>
                                          <p:attrName>r</p:attrName>
                                        </p:attrNameLst>
                                      </p:cBhvr>
                                    </p:animRot>
                                    <p:animRot by="240000">
                                      <p:cBhvr>
                                        <p:cTn id="8" dur="1000" fill="hold">
                                          <p:stCondLst>
                                            <p:cond delay="2000"/>
                                          </p:stCondLst>
                                        </p:cTn>
                                        <p:tgtEl>
                                          <p:spTgt spid="201"/>
                                        </p:tgtEl>
                                        <p:attrNameLst>
                                          <p:attrName>r</p:attrName>
                                        </p:attrNameLst>
                                      </p:cBhvr>
                                    </p:animRot>
                                    <p:animRot by="-240000">
                                      <p:cBhvr>
                                        <p:cTn id="9" dur="1000" fill="hold">
                                          <p:stCondLst>
                                            <p:cond delay="3000"/>
                                          </p:stCondLst>
                                        </p:cTn>
                                        <p:tgtEl>
                                          <p:spTgt spid="201"/>
                                        </p:tgtEl>
                                        <p:attrNameLst>
                                          <p:attrName>r</p:attrName>
                                        </p:attrNameLst>
                                      </p:cBhvr>
                                    </p:animRot>
                                    <p:animRot by="120000">
                                      <p:cBhvr>
                                        <p:cTn id="10" dur="1000" fill="hold">
                                          <p:stCondLst>
                                            <p:cond delay="4000"/>
                                          </p:stCondLst>
                                        </p:cTn>
                                        <p:tgtEl>
                                          <p:spTgt spid="201"/>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500" fill="hold">
                                          <p:stCondLst>
                                            <p:cond delay="0"/>
                                          </p:stCondLst>
                                        </p:cTn>
                                        <p:tgtEl>
                                          <p:spTgt spid="245"/>
                                        </p:tgtEl>
                                        <p:attrNameLst>
                                          <p:attrName>r</p:attrName>
                                        </p:attrNameLst>
                                      </p:cBhvr>
                                    </p:animRot>
                                    <p:animRot by="-240000">
                                      <p:cBhvr>
                                        <p:cTn id="13" dur="1000" fill="hold">
                                          <p:stCondLst>
                                            <p:cond delay="1000"/>
                                          </p:stCondLst>
                                        </p:cTn>
                                        <p:tgtEl>
                                          <p:spTgt spid="245"/>
                                        </p:tgtEl>
                                        <p:attrNameLst>
                                          <p:attrName>r</p:attrName>
                                        </p:attrNameLst>
                                      </p:cBhvr>
                                    </p:animRot>
                                    <p:animRot by="240000">
                                      <p:cBhvr>
                                        <p:cTn id="14" dur="1000" fill="hold">
                                          <p:stCondLst>
                                            <p:cond delay="2000"/>
                                          </p:stCondLst>
                                        </p:cTn>
                                        <p:tgtEl>
                                          <p:spTgt spid="245"/>
                                        </p:tgtEl>
                                        <p:attrNameLst>
                                          <p:attrName>r</p:attrName>
                                        </p:attrNameLst>
                                      </p:cBhvr>
                                    </p:animRot>
                                    <p:animRot by="-240000">
                                      <p:cBhvr>
                                        <p:cTn id="15" dur="1000" fill="hold">
                                          <p:stCondLst>
                                            <p:cond delay="3000"/>
                                          </p:stCondLst>
                                        </p:cTn>
                                        <p:tgtEl>
                                          <p:spTgt spid="245"/>
                                        </p:tgtEl>
                                        <p:attrNameLst>
                                          <p:attrName>r</p:attrName>
                                        </p:attrNameLst>
                                      </p:cBhvr>
                                    </p:animRot>
                                    <p:animRot by="120000">
                                      <p:cBhvr>
                                        <p:cTn id="16" dur="1000" fill="hold">
                                          <p:stCondLst>
                                            <p:cond delay="4000"/>
                                          </p:stCondLst>
                                        </p:cTn>
                                        <p:tgtEl>
                                          <p:spTgt spid="245"/>
                                        </p:tgtEl>
                                        <p:attrNameLst>
                                          <p:attrName>r</p:attrName>
                                        </p:attrNameLst>
                                      </p:cBhvr>
                                    </p:animRot>
                                  </p:childTnLst>
                                </p:cTn>
                              </p:par>
                              <p:par>
                                <p:cTn id="17" presetID="32" presetClass="emph" presetSubtype="0" repeatCount="indefinite" fill="hold" nodeType="withEffect">
                                  <p:stCondLst>
                                    <p:cond delay="0"/>
                                  </p:stCondLst>
                                  <p:childTnLst>
                                    <p:animRot by="120000">
                                      <p:cBhvr>
                                        <p:cTn id="18" dur="500" fill="hold">
                                          <p:stCondLst>
                                            <p:cond delay="0"/>
                                          </p:stCondLst>
                                        </p:cTn>
                                        <p:tgtEl>
                                          <p:spTgt spid="262"/>
                                        </p:tgtEl>
                                        <p:attrNameLst>
                                          <p:attrName>r</p:attrName>
                                        </p:attrNameLst>
                                      </p:cBhvr>
                                    </p:animRot>
                                    <p:animRot by="-240000">
                                      <p:cBhvr>
                                        <p:cTn id="19" dur="1000" fill="hold">
                                          <p:stCondLst>
                                            <p:cond delay="1000"/>
                                          </p:stCondLst>
                                        </p:cTn>
                                        <p:tgtEl>
                                          <p:spTgt spid="262"/>
                                        </p:tgtEl>
                                        <p:attrNameLst>
                                          <p:attrName>r</p:attrName>
                                        </p:attrNameLst>
                                      </p:cBhvr>
                                    </p:animRot>
                                    <p:animRot by="240000">
                                      <p:cBhvr>
                                        <p:cTn id="20" dur="1000" fill="hold">
                                          <p:stCondLst>
                                            <p:cond delay="2000"/>
                                          </p:stCondLst>
                                        </p:cTn>
                                        <p:tgtEl>
                                          <p:spTgt spid="262"/>
                                        </p:tgtEl>
                                        <p:attrNameLst>
                                          <p:attrName>r</p:attrName>
                                        </p:attrNameLst>
                                      </p:cBhvr>
                                    </p:animRot>
                                    <p:animRot by="-240000">
                                      <p:cBhvr>
                                        <p:cTn id="21" dur="1000" fill="hold">
                                          <p:stCondLst>
                                            <p:cond delay="3000"/>
                                          </p:stCondLst>
                                        </p:cTn>
                                        <p:tgtEl>
                                          <p:spTgt spid="262"/>
                                        </p:tgtEl>
                                        <p:attrNameLst>
                                          <p:attrName>r</p:attrName>
                                        </p:attrNameLst>
                                      </p:cBhvr>
                                    </p:animRot>
                                    <p:animRot by="120000">
                                      <p:cBhvr>
                                        <p:cTn id="22" dur="1000" fill="hold">
                                          <p:stCondLst>
                                            <p:cond delay="4000"/>
                                          </p:stCondLst>
                                        </p:cTn>
                                        <p:tgtEl>
                                          <p:spTgt spid="262"/>
                                        </p:tgtEl>
                                        <p:attrNameLst>
                                          <p:attrName>r</p:attrName>
                                        </p:attrNameLst>
                                      </p:cBhvr>
                                    </p:animRot>
                                  </p:childTnLst>
                                </p:cTn>
                              </p:par>
                              <p:par>
                                <p:cTn id="23" presetID="32" presetClass="emph" presetSubtype="0" fill="hold" nodeType="withEffect">
                                  <p:stCondLst>
                                    <p:cond delay="0"/>
                                  </p:stCondLst>
                                  <p:childTnLst>
                                    <p:animRot by="120000">
                                      <p:cBhvr>
                                        <p:cTn id="24" dur="100" fill="hold">
                                          <p:stCondLst>
                                            <p:cond delay="0"/>
                                          </p:stCondLst>
                                        </p:cTn>
                                        <p:tgtEl>
                                          <p:spTgt spid="294"/>
                                        </p:tgtEl>
                                        <p:attrNameLst>
                                          <p:attrName>r</p:attrName>
                                        </p:attrNameLst>
                                      </p:cBhvr>
                                    </p:animRot>
                                    <p:animRot by="-240000">
                                      <p:cBhvr>
                                        <p:cTn id="25" dur="200" fill="hold">
                                          <p:stCondLst>
                                            <p:cond delay="200"/>
                                          </p:stCondLst>
                                        </p:cTn>
                                        <p:tgtEl>
                                          <p:spTgt spid="294"/>
                                        </p:tgtEl>
                                        <p:attrNameLst>
                                          <p:attrName>r</p:attrName>
                                        </p:attrNameLst>
                                      </p:cBhvr>
                                    </p:animRot>
                                    <p:animRot by="240000">
                                      <p:cBhvr>
                                        <p:cTn id="26" dur="200" fill="hold">
                                          <p:stCondLst>
                                            <p:cond delay="400"/>
                                          </p:stCondLst>
                                        </p:cTn>
                                        <p:tgtEl>
                                          <p:spTgt spid="294"/>
                                        </p:tgtEl>
                                        <p:attrNameLst>
                                          <p:attrName>r</p:attrName>
                                        </p:attrNameLst>
                                      </p:cBhvr>
                                    </p:animRot>
                                    <p:animRot by="-240000">
                                      <p:cBhvr>
                                        <p:cTn id="27" dur="200" fill="hold">
                                          <p:stCondLst>
                                            <p:cond delay="600"/>
                                          </p:stCondLst>
                                        </p:cTn>
                                        <p:tgtEl>
                                          <p:spTgt spid="294"/>
                                        </p:tgtEl>
                                        <p:attrNameLst>
                                          <p:attrName>r</p:attrName>
                                        </p:attrNameLst>
                                      </p:cBhvr>
                                    </p:animRot>
                                    <p:animRot by="120000">
                                      <p:cBhvr>
                                        <p:cTn id="28" dur="200" fill="hold">
                                          <p:stCondLst>
                                            <p:cond delay="800"/>
                                          </p:stCondLst>
                                        </p:cTn>
                                        <p:tgtEl>
                                          <p:spTgt spid="294"/>
                                        </p:tgtEl>
                                        <p:attrNameLst>
                                          <p:attrName>r</p:attrName>
                                        </p:attrNameLst>
                                      </p:cBhvr>
                                    </p:animRot>
                                  </p:childTnLst>
                                </p:cTn>
                              </p:par>
                              <p:par>
                                <p:cTn id="29" presetID="2" presetClass="entr" presetSubtype="1" fill="hold" nodeType="withEffect">
                                  <p:stCondLst>
                                    <p:cond delay="0"/>
                                  </p:stCondLst>
                                  <p:childTnLst>
                                    <p:set>
                                      <p:cBhvr>
                                        <p:cTn id="30" dur="1" fill="hold">
                                          <p:stCondLst>
                                            <p:cond delay="0"/>
                                          </p:stCondLst>
                                        </p:cTn>
                                        <p:tgtEl>
                                          <p:spTgt spid="295"/>
                                        </p:tgtEl>
                                        <p:attrNameLst>
                                          <p:attrName>style.visibility</p:attrName>
                                        </p:attrNameLst>
                                      </p:cBhvr>
                                      <p:to>
                                        <p:strVal val="visible"/>
                                      </p:to>
                                    </p:set>
                                    <p:anim calcmode="lin" valueType="num">
                                      <p:cBhvr additive="base">
                                        <p:cTn id="31" dur="2600"/>
                                        <p:tgtEl>
                                          <p:spTgt spid="295"/>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16" presetClass="entr" presetSubtype="21" fill="hold" nodeType="clickEffect">
                                  <p:stCondLst>
                                    <p:cond delay="0"/>
                                  </p:stCondLst>
                                  <p:childTnLst>
                                    <p:set>
                                      <p:cBhvr>
                                        <p:cTn id="35" dur="1" fill="hold">
                                          <p:stCondLst>
                                            <p:cond delay="0"/>
                                          </p:stCondLst>
                                        </p:cTn>
                                        <p:tgtEl>
                                          <p:spTgt spid="3"/>
                                        </p:tgtEl>
                                        <p:attrNameLst>
                                          <p:attrName>style.visibility</p:attrName>
                                        </p:attrNameLst>
                                      </p:cBhvr>
                                      <p:to>
                                        <p:strVal val="visible"/>
                                      </p:to>
                                    </p:set>
                                    <p:animEffect transition="in" filter="barn(inVertical)">
                                      <p:cBhvr>
                                        <p:cTn id="36" dur="500"/>
                                        <p:tgtEl>
                                          <p:spTgt spid="3"/>
                                        </p:tgtEl>
                                      </p:cBhvr>
                                    </p:animEffect>
                                  </p:childTnLst>
                                </p:cTn>
                              </p:par>
                            </p:childTnLst>
                          </p:cTn>
                        </p:par>
                        <p:par>
                          <p:cTn id="37" fill="hold">
                            <p:stCondLst>
                              <p:cond delay="500"/>
                            </p:stCondLst>
                            <p:childTnLst>
                              <p:par>
                                <p:cTn id="38" presetID="42" presetClass="entr" presetSubtype="0" fill="hold" nodeType="afterEffect">
                                  <p:stCondLst>
                                    <p:cond delay="0"/>
                                  </p:stCondLst>
                                  <p:childTnLst>
                                    <p:set>
                                      <p:cBhvr>
                                        <p:cTn id="39" dur="1" fill="hold">
                                          <p:stCondLst>
                                            <p:cond delay="0"/>
                                          </p:stCondLst>
                                        </p:cTn>
                                        <p:tgtEl>
                                          <p:spTgt spid="4"/>
                                        </p:tgtEl>
                                        <p:attrNameLst>
                                          <p:attrName>style.visibility</p:attrName>
                                        </p:attrNameLst>
                                      </p:cBhvr>
                                      <p:to>
                                        <p:strVal val="visible"/>
                                      </p:to>
                                    </p:set>
                                    <p:animEffect transition="in" filter="fade">
                                      <p:cBhvr>
                                        <p:cTn id="40" dur="1000"/>
                                        <p:tgtEl>
                                          <p:spTgt spid="4"/>
                                        </p:tgtEl>
                                      </p:cBhvr>
                                    </p:animEffect>
                                    <p:anim calcmode="lin" valueType="num">
                                      <p:cBhvr>
                                        <p:cTn id="41" dur="1000" fill="hold"/>
                                        <p:tgtEl>
                                          <p:spTgt spid="4"/>
                                        </p:tgtEl>
                                        <p:attrNameLst>
                                          <p:attrName>ppt_x</p:attrName>
                                        </p:attrNameLst>
                                      </p:cBhvr>
                                      <p:tavLst>
                                        <p:tav tm="0">
                                          <p:val>
                                            <p:strVal val="#ppt_x"/>
                                          </p:val>
                                        </p:tav>
                                        <p:tav tm="100000">
                                          <p:val>
                                            <p:strVal val="#ppt_x"/>
                                          </p:val>
                                        </p:tav>
                                      </p:tavLst>
                                    </p:anim>
                                    <p:anim calcmode="lin" valueType="num">
                                      <p:cBhvr>
                                        <p:cTn id="42" dur="1000" fill="hold"/>
                                        <p:tgtEl>
                                          <p:spTgt spid="4"/>
                                        </p:tgtEl>
                                        <p:attrNameLst>
                                          <p:attrName>ppt_y</p:attrName>
                                        </p:attrNameLst>
                                      </p:cBhvr>
                                      <p:tavLst>
                                        <p:tav tm="0">
                                          <p:val>
                                            <p:strVal val="#ppt_y+.1"/>
                                          </p:val>
                                        </p:tav>
                                        <p:tav tm="100000">
                                          <p:val>
                                            <p:strVal val="#ppt_y"/>
                                          </p:val>
                                        </p:tav>
                                      </p:tavLst>
                                    </p:anim>
                                  </p:childTnLst>
                                </p:cTn>
                              </p:par>
                            </p:childTnLst>
                          </p:cTn>
                        </p:par>
                        <p:par>
                          <p:cTn id="43" fill="hold">
                            <p:stCondLst>
                              <p:cond delay="1500"/>
                            </p:stCondLst>
                            <p:childTnLst>
                              <p:par>
                                <p:cTn id="44" presetID="16" presetClass="entr" presetSubtype="21" fill="hold" nodeType="afterEffect">
                                  <p:stCondLst>
                                    <p:cond delay="0"/>
                                  </p:stCondLst>
                                  <p:childTnLst>
                                    <p:set>
                                      <p:cBhvr>
                                        <p:cTn id="45" dur="1" fill="hold">
                                          <p:stCondLst>
                                            <p:cond delay="0"/>
                                          </p:stCondLst>
                                        </p:cTn>
                                        <p:tgtEl>
                                          <p:spTgt spid="6"/>
                                        </p:tgtEl>
                                        <p:attrNameLst>
                                          <p:attrName>style.visibility</p:attrName>
                                        </p:attrNameLst>
                                      </p:cBhvr>
                                      <p:to>
                                        <p:strVal val="visible"/>
                                      </p:to>
                                    </p:set>
                                    <p:animEffect transition="in" filter="barn(inVertical)">
                                      <p:cBhvr>
                                        <p:cTn id="46" dur="5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pic>
        <p:nvPicPr>
          <p:cNvPr id="22" name="Google Shape;1367;p48"/>
          <p:cNvPicPr preferRelativeResize="0"/>
          <p:nvPr/>
        </p:nvPicPr>
        <p:blipFill>
          <a:blip r:embed="rId3">
            <a:alphaModFix/>
          </a:blip>
          <a:stretch>
            <a:fillRect/>
          </a:stretch>
        </p:blipFill>
        <p:spPr>
          <a:xfrm>
            <a:off x="1" y="4326844"/>
            <a:ext cx="9143999" cy="630969"/>
          </a:xfrm>
          <a:prstGeom prst="rect">
            <a:avLst/>
          </a:prstGeom>
          <a:noFill/>
          <a:ln>
            <a:noFill/>
          </a:ln>
          <a:effectLst>
            <a:outerShdw blurRad="292100" dist="276225" dir="16200000" rotWithShape="0">
              <a:srgbClr val="000000">
                <a:alpha val="40000"/>
              </a:srgbClr>
            </a:outerShdw>
          </a:effectLst>
        </p:spPr>
      </p:pic>
      <p:pic>
        <p:nvPicPr>
          <p:cNvPr id="23" name="Google Shape;1396;p48"/>
          <p:cNvPicPr preferRelativeResize="0"/>
          <p:nvPr/>
        </p:nvPicPr>
        <p:blipFill>
          <a:blip r:embed="rId4">
            <a:alphaModFix/>
          </a:blip>
          <a:stretch>
            <a:fillRect/>
          </a:stretch>
        </p:blipFill>
        <p:spPr>
          <a:xfrm>
            <a:off x="-57150" y="4497858"/>
            <a:ext cx="9214781" cy="645643"/>
          </a:xfrm>
          <a:prstGeom prst="rect">
            <a:avLst/>
          </a:prstGeom>
          <a:noFill/>
          <a:ln>
            <a:noFill/>
          </a:ln>
          <a:effectLst>
            <a:outerShdw blurRad="292100" dist="219075" dir="16200000" rotWithShape="0">
              <a:srgbClr val="000000">
                <a:alpha val="40000"/>
              </a:srgbClr>
            </a:outerShdw>
          </a:effectLst>
        </p:spPr>
      </p:pic>
      <p:pic>
        <p:nvPicPr>
          <p:cNvPr id="32" name="Google Shape;275;p37"/>
          <p:cNvPicPr preferRelativeResize="0"/>
          <p:nvPr/>
        </p:nvPicPr>
        <p:blipFill>
          <a:blip r:embed="rId5">
            <a:alphaModFix/>
          </a:blip>
          <a:stretch>
            <a:fillRect/>
          </a:stretch>
        </p:blipFill>
        <p:spPr>
          <a:xfrm flipH="1">
            <a:off x="474214" y="42789"/>
            <a:ext cx="1648106" cy="921298"/>
          </a:xfrm>
          <a:prstGeom prst="rect">
            <a:avLst/>
          </a:prstGeom>
          <a:noFill/>
          <a:ln>
            <a:noFill/>
          </a:ln>
        </p:spPr>
      </p:pic>
      <p:sp>
        <p:nvSpPr>
          <p:cNvPr id="54" name="Rectangle: Rounded Corners 18">
            <a:extLst>
              <a:ext uri="{FF2B5EF4-FFF2-40B4-BE49-F238E27FC236}">
                <a16:creationId xmlns:a16="http://schemas.microsoft.com/office/drawing/2014/main" id="{C12AF386-10E7-4C03-91B5-7499842FAE72}"/>
              </a:ext>
            </a:extLst>
          </p:cNvPr>
          <p:cNvSpPr/>
          <p:nvPr/>
        </p:nvSpPr>
        <p:spPr>
          <a:xfrm>
            <a:off x="95693" y="329578"/>
            <a:ext cx="8924002" cy="4772201"/>
          </a:xfrm>
          <a:prstGeom prst="roundRect">
            <a:avLst>
              <a:gd name="adj" fmla="val 10270"/>
            </a:avLst>
          </a:prstGeom>
          <a:solidFill>
            <a:schemeClr val="bg1">
              <a:alpha val="86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76200">
                <a:solidFill>
                  <a:schemeClr val="tx1"/>
                </a:solidFill>
              </a:ln>
            </a:endParaRPr>
          </a:p>
        </p:txBody>
      </p:sp>
      <p:grpSp>
        <p:nvGrpSpPr>
          <p:cNvPr id="34" name="Google Shape;416;p44"/>
          <p:cNvGrpSpPr/>
          <p:nvPr/>
        </p:nvGrpSpPr>
        <p:grpSpPr>
          <a:xfrm>
            <a:off x="7772400" y="3065557"/>
            <a:ext cx="1545709" cy="2120759"/>
            <a:chOff x="-8697450" y="1120125"/>
            <a:chExt cx="3833060" cy="5259074"/>
          </a:xfrm>
        </p:grpSpPr>
        <p:sp>
          <p:nvSpPr>
            <p:cNvPr id="35" name="Google Shape;417;p44"/>
            <p:cNvSpPr/>
            <p:nvPr/>
          </p:nvSpPr>
          <p:spPr>
            <a:xfrm>
              <a:off x="-8697450" y="1120125"/>
              <a:ext cx="3833060" cy="5259074"/>
            </a:xfrm>
            <a:custGeom>
              <a:avLst/>
              <a:gdLst/>
              <a:ahLst/>
              <a:cxnLst/>
              <a:rect l="l" t="t" r="r" b="b"/>
              <a:pathLst>
                <a:path w="25971" h="35633" extrusionOk="0">
                  <a:moveTo>
                    <a:pt x="12883" y="6218"/>
                  </a:moveTo>
                  <a:cubicBezTo>
                    <a:pt x="14336" y="6014"/>
                    <a:pt x="15750" y="6069"/>
                    <a:pt x="17146" y="6330"/>
                  </a:cubicBezTo>
                  <a:cubicBezTo>
                    <a:pt x="18896" y="6665"/>
                    <a:pt x="20460" y="7429"/>
                    <a:pt x="21820" y="8564"/>
                  </a:cubicBezTo>
                  <a:cubicBezTo>
                    <a:pt x="22639" y="9254"/>
                    <a:pt x="23421" y="9961"/>
                    <a:pt x="24071" y="10798"/>
                  </a:cubicBezTo>
                  <a:cubicBezTo>
                    <a:pt x="25337" y="12474"/>
                    <a:pt x="25933" y="14335"/>
                    <a:pt x="25970" y="16420"/>
                  </a:cubicBezTo>
                  <a:cubicBezTo>
                    <a:pt x="25970" y="17668"/>
                    <a:pt x="25804" y="18878"/>
                    <a:pt x="25449" y="20051"/>
                  </a:cubicBezTo>
                  <a:cubicBezTo>
                    <a:pt x="25226" y="20759"/>
                    <a:pt x="25077" y="21466"/>
                    <a:pt x="24910" y="22174"/>
                  </a:cubicBezTo>
                  <a:cubicBezTo>
                    <a:pt x="24835" y="22397"/>
                    <a:pt x="24761" y="22601"/>
                    <a:pt x="24687" y="22862"/>
                  </a:cubicBezTo>
                  <a:cubicBezTo>
                    <a:pt x="23997" y="22620"/>
                    <a:pt x="23327" y="22378"/>
                    <a:pt x="22676" y="22154"/>
                  </a:cubicBezTo>
                  <a:cubicBezTo>
                    <a:pt x="22247" y="22005"/>
                    <a:pt x="21820" y="21894"/>
                    <a:pt x="21410" y="21764"/>
                  </a:cubicBezTo>
                  <a:cubicBezTo>
                    <a:pt x="20944" y="21633"/>
                    <a:pt x="20534" y="21690"/>
                    <a:pt x="20236" y="22136"/>
                  </a:cubicBezTo>
                  <a:cubicBezTo>
                    <a:pt x="20013" y="22489"/>
                    <a:pt x="19603" y="22769"/>
                    <a:pt x="19511" y="23142"/>
                  </a:cubicBezTo>
                  <a:cubicBezTo>
                    <a:pt x="19417" y="23477"/>
                    <a:pt x="19623" y="23924"/>
                    <a:pt x="19715" y="24296"/>
                  </a:cubicBezTo>
                  <a:cubicBezTo>
                    <a:pt x="20032" y="25487"/>
                    <a:pt x="20385" y="26660"/>
                    <a:pt x="20683" y="27851"/>
                  </a:cubicBezTo>
                  <a:cubicBezTo>
                    <a:pt x="20832" y="28521"/>
                    <a:pt x="20907" y="29211"/>
                    <a:pt x="21018" y="29899"/>
                  </a:cubicBezTo>
                  <a:cubicBezTo>
                    <a:pt x="21075" y="30216"/>
                    <a:pt x="20981" y="30588"/>
                    <a:pt x="21373" y="30812"/>
                  </a:cubicBezTo>
                  <a:cubicBezTo>
                    <a:pt x="21465" y="30849"/>
                    <a:pt x="21465" y="31073"/>
                    <a:pt x="21484" y="31221"/>
                  </a:cubicBezTo>
                  <a:cubicBezTo>
                    <a:pt x="21540" y="31743"/>
                    <a:pt x="21596" y="32245"/>
                    <a:pt x="21671" y="32766"/>
                  </a:cubicBezTo>
                  <a:cubicBezTo>
                    <a:pt x="21820" y="33548"/>
                    <a:pt x="21614" y="34200"/>
                    <a:pt x="20926" y="34610"/>
                  </a:cubicBezTo>
                  <a:cubicBezTo>
                    <a:pt x="20497" y="34851"/>
                    <a:pt x="19995" y="35057"/>
                    <a:pt x="19511" y="35186"/>
                  </a:cubicBezTo>
                  <a:cubicBezTo>
                    <a:pt x="18580" y="35447"/>
                    <a:pt x="17612" y="35521"/>
                    <a:pt x="16662" y="35541"/>
                  </a:cubicBezTo>
                  <a:cubicBezTo>
                    <a:pt x="13348" y="35633"/>
                    <a:pt x="10054" y="35354"/>
                    <a:pt x="6777" y="34888"/>
                  </a:cubicBezTo>
                  <a:cubicBezTo>
                    <a:pt x="5176" y="34665"/>
                    <a:pt x="3538" y="34553"/>
                    <a:pt x="1917" y="34404"/>
                  </a:cubicBezTo>
                  <a:cubicBezTo>
                    <a:pt x="1415" y="34349"/>
                    <a:pt x="1415" y="34367"/>
                    <a:pt x="1247" y="33846"/>
                  </a:cubicBezTo>
                  <a:cubicBezTo>
                    <a:pt x="1080" y="33920"/>
                    <a:pt x="912" y="34032"/>
                    <a:pt x="745" y="34088"/>
                  </a:cubicBezTo>
                  <a:cubicBezTo>
                    <a:pt x="502" y="34181"/>
                    <a:pt x="298" y="34088"/>
                    <a:pt x="130" y="33883"/>
                  </a:cubicBezTo>
                  <a:cubicBezTo>
                    <a:pt x="1" y="33697"/>
                    <a:pt x="56" y="33530"/>
                    <a:pt x="167" y="33362"/>
                  </a:cubicBezTo>
                  <a:cubicBezTo>
                    <a:pt x="502" y="32878"/>
                    <a:pt x="857" y="32431"/>
                    <a:pt x="1527" y="32413"/>
                  </a:cubicBezTo>
                  <a:cubicBezTo>
                    <a:pt x="1713" y="32413"/>
                    <a:pt x="1955" y="32319"/>
                    <a:pt x="2103" y="32207"/>
                  </a:cubicBezTo>
                  <a:cubicBezTo>
                    <a:pt x="3109" y="31351"/>
                    <a:pt x="4096" y="30477"/>
                    <a:pt x="5139" y="29564"/>
                  </a:cubicBezTo>
                  <a:cubicBezTo>
                    <a:pt x="4970" y="29471"/>
                    <a:pt x="4878" y="29415"/>
                    <a:pt x="4747" y="29323"/>
                  </a:cubicBezTo>
                  <a:cubicBezTo>
                    <a:pt x="4804" y="29191"/>
                    <a:pt x="4841" y="29043"/>
                    <a:pt x="4933" y="28931"/>
                  </a:cubicBezTo>
                  <a:cubicBezTo>
                    <a:pt x="5735" y="27796"/>
                    <a:pt x="6219" y="26530"/>
                    <a:pt x="6591" y="25207"/>
                  </a:cubicBezTo>
                  <a:cubicBezTo>
                    <a:pt x="6981" y="23812"/>
                    <a:pt x="7353" y="22397"/>
                    <a:pt x="7671" y="20963"/>
                  </a:cubicBezTo>
                  <a:cubicBezTo>
                    <a:pt x="8266" y="18319"/>
                    <a:pt x="8862" y="15658"/>
                    <a:pt x="9364" y="12977"/>
                  </a:cubicBezTo>
                  <a:cubicBezTo>
                    <a:pt x="9811" y="10575"/>
                    <a:pt x="10109" y="8154"/>
                    <a:pt x="10481" y="5754"/>
                  </a:cubicBezTo>
                  <a:cubicBezTo>
                    <a:pt x="10761" y="4004"/>
                    <a:pt x="11022" y="2254"/>
                    <a:pt x="11300" y="521"/>
                  </a:cubicBezTo>
                  <a:cubicBezTo>
                    <a:pt x="11337" y="335"/>
                    <a:pt x="11412" y="168"/>
                    <a:pt x="11449" y="0"/>
                  </a:cubicBezTo>
                  <a:cubicBezTo>
                    <a:pt x="11804" y="20"/>
                    <a:pt x="11804" y="280"/>
                    <a:pt x="11841" y="466"/>
                  </a:cubicBezTo>
                  <a:cubicBezTo>
                    <a:pt x="11953" y="988"/>
                    <a:pt x="12027" y="1527"/>
                    <a:pt x="12119" y="2048"/>
                  </a:cubicBezTo>
                  <a:cubicBezTo>
                    <a:pt x="12176" y="2440"/>
                    <a:pt x="12250" y="2812"/>
                    <a:pt x="12325" y="3184"/>
                  </a:cubicBezTo>
                  <a:cubicBezTo>
                    <a:pt x="12492" y="4078"/>
                    <a:pt x="12641" y="4952"/>
                    <a:pt x="12809" y="5846"/>
                  </a:cubicBezTo>
                  <a:cubicBezTo>
                    <a:pt x="12827" y="5977"/>
                    <a:pt x="12864" y="6089"/>
                    <a:pt x="12883" y="6218"/>
                  </a:cubicBezTo>
                  <a:close/>
                  <a:moveTo>
                    <a:pt x="10444" y="8452"/>
                  </a:moveTo>
                  <a:cubicBezTo>
                    <a:pt x="10091" y="10557"/>
                    <a:pt x="9756" y="12622"/>
                    <a:pt x="9401" y="14708"/>
                  </a:cubicBezTo>
                  <a:cubicBezTo>
                    <a:pt x="9607" y="15005"/>
                    <a:pt x="10091" y="15005"/>
                    <a:pt x="10277" y="15509"/>
                  </a:cubicBezTo>
                  <a:cubicBezTo>
                    <a:pt x="9905" y="15303"/>
                    <a:pt x="9607" y="15154"/>
                    <a:pt x="9272" y="15005"/>
                  </a:cubicBezTo>
                  <a:cubicBezTo>
                    <a:pt x="9160" y="15658"/>
                    <a:pt x="9066" y="16234"/>
                    <a:pt x="8937" y="16830"/>
                  </a:cubicBezTo>
                  <a:cubicBezTo>
                    <a:pt x="8564" y="18468"/>
                    <a:pt x="8210" y="20126"/>
                    <a:pt x="7820" y="21764"/>
                  </a:cubicBezTo>
                  <a:cubicBezTo>
                    <a:pt x="7745" y="22043"/>
                    <a:pt x="7820" y="22192"/>
                    <a:pt x="8024" y="22340"/>
                  </a:cubicBezTo>
                  <a:cubicBezTo>
                    <a:pt x="8155" y="22452"/>
                    <a:pt x="8378" y="22472"/>
                    <a:pt x="8415" y="22787"/>
                  </a:cubicBezTo>
                  <a:cubicBezTo>
                    <a:pt x="8135" y="22658"/>
                    <a:pt x="7894" y="22546"/>
                    <a:pt x="7651" y="22434"/>
                  </a:cubicBezTo>
                  <a:cubicBezTo>
                    <a:pt x="7093" y="24743"/>
                    <a:pt x="6534" y="27014"/>
                    <a:pt x="5268" y="29005"/>
                  </a:cubicBezTo>
                  <a:cubicBezTo>
                    <a:pt x="8527" y="28876"/>
                    <a:pt x="11747" y="28727"/>
                    <a:pt x="15043" y="28578"/>
                  </a:cubicBezTo>
                  <a:cubicBezTo>
                    <a:pt x="14986" y="28206"/>
                    <a:pt x="14931" y="27870"/>
                    <a:pt x="14875" y="27535"/>
                  </a:cubicBezTo>
                  <a:cubicBezTo>
                    <a:pt x="14633" y="25617"/>
                    <a:pt x="14373" y="23700"/>
                    <a:pt x="14130" y="21764"/>
                  </a:cubicBezTo>
                  <a:cubicBezTo>
                    <a:pt x="13832" y="19307"/>
                    <a:pt x="13497" y="16867"/>
                    <a:pt x="13219" y="14410"/>
                  </a:cubicBezTo>
                  <a:cubicBezTo>
                    <a:pt x="13032" y="12734"/>
                    <a:pt x="12939" y="11078"/>
                    <a:pt x="12790" y="9420"/>
                  </a:cubicBezTo>
                  <a:cubicBezTo>
                    <a:pt x="12660" y="7876"/>
                    <a:pt x="12548" y="6312"/>
                    <a:pt x="12343" y="4766"/>
                  </a:cubicBezTo>
                  <a:cubicBezTo>
                    <a:pt x="12194" y="3668"/>
                    <a:pt x="11915" y="2589"/>
                    <a:pt x="11692" y="1509"/>
                  </a:cubicBezTo>
                  <a:cubicBezTo>
                    <a:pt x="11673" y="1378"/>
                    <a:pt x="11635" y="1266"/>
                    <a:pt x="11617" y="1137"/>
                  </a:cubicBezTo>
                  <a:cubicBezTo>
                    <a:pt x="11506" y="1323"/>
                    <a:pt x="11449" y="1509"/>
                    <a:pt x="11412" y="1695"/>
                  </a:cubicBezTo>
                  <a:lnTo>
                    <a:pt x="10518" y="7782"/>
                  </a:lnTo>
                  <a:cubicBezTo>
                    <a:pt x="10481" y="8025"/>
                    <a:pt x="10538" y="8192"/>
                    <a:pt x="10761" y="8285"/>
                  </a:cubicBezTo>
                  <a:cubicBezTo>
                    <a:pt x="10798" y="8303"/>
                    <a:pt x="10816" y="8378"/>
                    <a:pt x="10853" y="8452"/>
                  </a:cubicBezTo>
                  <a:close/>
                  <a:moveTo>
                    <a:pt x="19362" y="22824"/>
                  </a:moveTo>
                  <a:cubicBezTo>
                    <a:pt x="19809" y="22303"/>
                    <a:pt x="20181" y="21856"/>
                    <a:pt x="20554" y="21410"/>
                  </a:cubicBezTo>
                  <a:cubicBezTo>
                    <a:pt x="20609" y="21355"/>
                    <a:pt x="20609" y="21223"/>
                    <a:pt x="20628" y="21131"/>
                  </a:cubicBezTo>
                  <a:cubicBezTo>
                    <a:pt x="20814" y="19473"/>
                    <a:pt x="20963" y="17817"/>
                    <a:pt x="20889" y="16142"/>
                  </a:cubicBezTo>
                  <a:cubicBezTo>
                    <a:pt x="20851" y="15285"/>
                    <a:pt x="20740" y="14429"/>
                    <a:pt x="20423" y="13610"/>
                  </a:cubicBezTo>
                  <a:cubicBezTo>
                    <a:pt x="19585" y="11450"/>
                    <a:pt x="18226" y="9681"/>
                    <a:pt x="16438" y="8211"/>
                  </a:cubicBezTo>
                  <a:cubicBezTo>
                    <a:pt x="15676" y="7578"/>
                    <a:pt x="14837" y="7168"/>
                    <a:pt x="13926" y="6851"/>
                  </a:cubicBezTo>
                  <a:cubicBezTo>
                    <a:pt x="13609" y="6740"/>
                    <a:pt x="13311" y="6665"/>
                    <a:pt x="12939" y="6759"/>
                  </a:cubicBezTo>
                  <a:cubicBezTo>
                    <a:pt x="12976" y="6963"/>
                    <a:pt x="12995" y="7149"/>
                    <a:pt x="13070" y="7335"/>
                  </a:cubicBezTo>
                  <a:cubicBezTo>
                    <a:pt x="13534" y="8452"/>
                    <a:pt x="13981" y="9569"/>
                    <a:pt x="14484" y="10668"/>
                  </a:cubicBezTo>
                  <a:cubicBezTo>
                    <a:pt x="14800" y="11376"/>
                    <a:pt x="15210" y="12064"/>
                    <a:pt x="15545" y="12771"/>
                  </a:cubicBezTo>
                  <a:cubicBezTo>
                    <a:pt x="15992" y="13702"/>
                    <a:pt x="16383" y="14652"/>
                    <a:pt x="16867" y="15583"/>
                  </a:cubicBezTo>
                  <a:cubicBezTo>
                    <a:pt x="17891" y="17631"/>
                    <a:pt x="18673" y="19771"/>
                    <a:pt x="19157" y="22005"/>
                  </a:cubicBezTo>
                  <a:cubicBezTo>
                    <a:pt x="19213" y="22248"/>
                    <a:pt x="19268" y="22472"/>
                    <a:pt x="19362" y="22824"/>
                  </a:cubicBezTo>
                  <a:close/>
                  <a:moveTo>
                    <a:pt x="15284" y="31445"/>
                  </a:moveTo>
                  <a:cubicBezTo>
                    <a:pt x="15229" y="30737"/>
                    <a:pt x="15192" y="30048"/>
                    <a:pt x="15135" y="29360"/>
                  </a:cubicBezTo>
                  <a:cubicBezTo>
                    <a:pt x="15098" y="28968"/>
                    <a:pt x="15043" y="28950"/>
                    <a:pt x="14671" y="28950"/>
                  </a:cubicBezTo>
                  <a:cubicBezTo>
                    <a:pt x="13703" y="28968"/>
                    <a:pt x="12715" y="28987"/>
                    <a:pt x="11729" y="29025"/>
                  </a:cubicBezTo>
                  <a:cubicBezTo>
                    <a:pt x="9830" y="29117"/>
                    <a:pt x="7912" y="29229"/>
                    <a:pt x="5995" y="29340"/>
                  </a:cubicBezTo>
                  <a:cubicBezTo>
                    <a:pt x="5790" y="29340"/>
                    <a:pt x="5566" y="29415"/>
                    <a:pt x="5417" y="29546"/>
                  </a:cubicBezTo>
                  <a:cubicBezTo>
                    <a:pt x="4822" y="30067"/>
                    <a:pt x="4245" y="30626"/>
                    <a:pt x="3649" y="31165"/>
                  </a:cubicBezTo>
                  <a:cubicBezTo>
                    <a:pt x="3220" y="31557"/>
                    <a:pt x="2793" y="31947"/>
                    <a:pt x="2327" y="32376"/>
                  </a:cubicBezTo>
                  <a:cubicBezTo>
                    <a:pt x="4524" y="32803"/>
                    <a:pt x="13926" y="31854"/>
                    <a:pt x="15284" y="31445"/>
                  </a:cubicBezTo>
                  <a:close/>
                  <a:moveTo>
                    <a:pt x="24481" y="22434"/>
                  </a:moveTo>
                  <a:cubicBezTo>
                    <a:pt x="24687" y="21670"/>
                    <a:pt x="24853" y="20870"/>
                    <a:pt x="25114" y="20089"/>
                  </a:cubicBezTo>
                  <a:cubicBezTo>
                    <a:pt x="25635" y="18505"/>
                    <a:pt x="25729" y="16886"/>
                    <a:pt x="25580" y="15248"/>
                  </a:cubicBezTo>
                  <a:cubicBezTo>
                    <a:pt x="25543" y="14913"/>
                    <a:pt x="25468" y="14596"/>
                    <a:pt x="25394" y="14223"/>
                  </a:cubicBezTo>
                  <a:cubicBezTo>
                    <a:pt x="23942" y="14243"/>
                    <a:pt x="22601" y="14447"/>
                    <a:pt x="21298" y="14764"/>
                  </a:cubicBezTo>
                  <a:cubicBezTo>
                    <a:pt x="21204" y="16998"/>
                    <a:pt x="21093" y="19176"/>
                    <a:pt x="21000" y="21298"/>
                  </a:cubicBezTo>
                  <a:cubicBezTo>
                    <a:pt x="22135" y="21670"/>
                    <a:pt x="23290" y="22043"/>
                    <a:pt x="24481" y="22434"/>
                  </a:cubicBezTo>
                  <a:close/>
                  <a:moveTo>
                    <a:pt x="13162" y="8341"/>
                  </a:moveTo>
                  <a:cubicBezTo>
                    <a:pt x="13013" y="10296"/>
                    <a:pt x="14782" y="25674"/>
                    <a:pt x="15173" y="26493"/>
                  </a:cubicBezTo>
                  <a:cubicBezTo>
                    <a:pt x="15266" y="25897"/>
                    <a:pt x="15378" y="25376"/>
                    <a:pt x="15453" y="24854"/>
                  </a:cubicBezTo>
                  <a:cubicBezTo>
                    <a:pt x="15601" y="23532"/>
                    <a:pt x="15713" y="22211"/>
                    <a:pt x="15899" y="20908"/>
                  </a:cubicBezTo>
                  <a:cubicBezTo>
                    <a:pt x="16103" y="19399"/>
                    <a:pt x="16346" y="17910"/>
                    <a:pt x="16570" y="16420"/>
                  </a:cubicBezTo>
                  <a:cubicBezTo>
                    <a:pt x="16607" y="16197"/>
                    <a:pt x="16644" y="15936"/>
                    <a:pt x="16570" y="15750"/>
                  </a:cubicBezTo>
                  <a:cubicBezTo>
                    <a:pt x="16103" y="14670"/>
                    <a:pt x="15582" y="13628"/>
                    <a:pt x="15098" y="12567"/>
                  </a:cubicBezTo>
                  <a:cubicBezTo>
                    <a:pt x="14559" y="11431"/>
                    <a:pt x="14038" y="10314"/>
                    <a:pt x="13516" y="9179"/>
                  </a:cubicBezTo>
                  <a:cubicBezTo>
                    <a:pt x="13385" y="8899"/>
                    <a:pt x="13274" y="8621"/>
                    <a:pt x="13162" y="8341"/>
                  </a:cubicBezTo>
                  <a:close/>
                  <a:moveTo>
                    <a:pt x="19157" y="23346"/>
                  </a:moveTo>
                  <a:cubicBezTo>
                    <a:pt x="17965" y="24537"/>
                    <a:pt x="16848" y="25580"/>
                    <a:pt x="15806" y="26697"/>
                  </a:cubicBezTo>
                  <a:cubicBezTo>
                    <a:pt x="15061" y="27516"/>
                    <a:pt x="15192" y="27312"/>
                    <a:pt x="15321" y="28335"/>
                  </a:cubicBezTo>
                  <a:cubicBezTo>
                    <a:pt x="15378" y="28764"/>
                    <a:pt x="15564" y="28987"/>
                    <a:pt x="15954" y="29117"/>
                  </a:cubicBezTo>
                  <a:cubicBezTo>
                    <a:pt x="17538" y="29583"/>
                    <a:pt x="19101" y="30067"/>
                    <a:pt x="20720" y="30551"/>
                  </a:cubicBezTo>
                  <a:cubicBezTo>
                    <a:pt x="20720" y="30197"/>
                    <a:pt x="20758" y="29918"/>
                    <a:pt x="20720" y="29658"/>
                  </a:cubicBezTo>
                  <a:cubicBezTo>
                    <a:pt x="20646" y="29154"/>
                    <a:pt x="20571" y="28633"/>
                    <a:pt x="20442" y="28131"/>
                  </a:cubicBezTo>
                  <a:cubicBezTo>
                    <a:pt x="20107" y="26883"/>
                    <a:pt x="19752" y="25617"/>
                    <a:pt x="19399" y="24370"/>
                  </a:cubicBezTo>
                  <a:cubicBezTo>
                    <a:pt x="19325" y="24073"/>
                    <a:pt x="19268" y="23775"/>
                    <a:pt x="19157" y="23346"/>
                  </a:cubicBezTo>
                  <a:close/>
                  <a:moveTo>
                    <a:pt x="16830" y="16551"/>
                  </a:moveTo>
                  <a:cubicBezTo>
                    <a:pt x="16383" y="19940"/>
                    <a:pt x="15954" y="23253"/>
                    <a:pt x="15508" y="26622"/>
                  </a:cubicBezTo>
                  <a:cubicBezTo>
                    <a:pt x="16662" y="25487"/>
                    <a:pt x="17761" y="24408"/>
                    <a:pt x="18878" y="23328"/>
                  </a:cubicBezTo>
                  <a:cubicBezTo>
                    <a:pt x="19064" y="23142"/>
                    <a:pt x="19064" y="22956"/>
                    <a:pt x="19008" y="22750"/>
                  </a:cubicBezTo>
                  <a:cubicBezTo>
                    <a:pt x="18766" y="21801"/>
                    <a:pt x="18506" y="20851"/>
                    <a:pt x="18282" y="19902"/>
                  </a:cubicBezTo>
                  <a:cubicBezTo>
                    <a:pt x="18022" y="18766"/>
                    <a:pt x="17463" y="17761"/>
                    <a:pt x="17034" y="16681"/>
                  </a:cubicBezTo>
                  <a:cubicBezTo>
                    <a:pt x="17016" y="16663"/>
                    <a:pt x="16979" y="16644"/>
                    <a:pt x="16830" y="16551"/>
                  </a:cubicBezTo>
                  <a:close/>
                  <a:moveTo>
                    <a:pt x="21167" y="31854"/>
                  </a:moveTo>
                  <a:cubicBezTo>
                    <a:pt x="20609" y="32021"/>
                    <a:pt x="20144" y="32190"/>
                    <a:pt x="19660" y="32282"/>
                  </a:cubicBezTo>
                  <a:cubicBezTo>
                    <a:pt x="18171" y="32580"/>
                    <a:pt x="16681" y="32860"/>
                    <a:pt x="15192" y="33083"/>
                  </a:cubicBezTo>
                  <a:cubicBezTo>
                    <a:pt x="13795" y="33287"/>
                    <a:pt x="12380" y="33511"/>
                    <a:pt x="10965" y="33567"/>
                  </a:cubicBezTo>
                  <a:cubicBezTo>
                    <a:pt x="8135" y="33642"/>
                    <a:pt x="5288" y="33585"/>
                    <a:pt x="2439" y="33604"/>
                  </a:cubicBezTo>
                  <a:lnTo>
                    <a:pt x="1657" y="33604"/>
                  </a:lnTo>
                  <a:cubicBezTo>
                    <a:pt x="1657" y="34032"/>
                    <a:pt x="1639" y="34051"/>
                    <a:pt x="1917" y="34088"/>
                  </a:cubicBezTo>
                  <a:cubicBezTo>
                    <a:pt x="2401" y="34126"/>
                    <a:pt x="2905" y="34144"/>
                    <a:pt x="3407" y="34218"/>
                  </a:cubicBezTo>
                  <a:cubicBezTo>
                    <a:pt x="5417" y="34479"/>
                    <a:pt x="7447" y="34610"/>
                    <a:pt x="9476" y="34535"/>
                  </a:cubicBezTo>
                  <a:cubicBezTo>
                    <a:pt x="12901" y="34404"/>
                    <a:pt x="16272" y="33940"/>
                    <a:pt x="19603" y="33120"/>
                  </a:cubicBezTo>
                  <a:cubicBezTo>
                    <a:pt x="20181" y="32971"/>
                    <a:pt x="20720" y="32766"/>
                    <a:pt x="21242" y="32431"/>
                  </a:cubicBezTo>
                  <a:cubicBezTo>
                    <a:pt x="21204" y="32245"/>
                    <a:pt x="21187" y="32078"/>
                    <a:pt x="21167" y="31854"/>
                  </a:cubicBezTo>
                  <a:close/>
                  <a:moveTo>
                    <a:pt x="25282" y="13908"/>
                  </a:moveTo>
                  <a:cubicBezTo>
                    <a:pt x="24761" y="11878"/>
                    <a:pt x="23476" y="10351"/>
                    <a:pt x="21875" y="9030"/>
                  </a:cubicBezTo>
                  <a:cubicBezTo>
                    <a:pt x="21316" y="9346"/>
                    <a:pt x="20740" y="9532"/>
                    <a:pt x="20385" y="10091"/>
                  </a:cubicBezTo>
                  <a:cubicBezTo>
                    <a:pt x="21000" y="11468"/>
                    <a:pt x="21373" y="12902"/>
                    <a:pt x="21242" y="14447"/>
                  </a:cubicBezTo>
                  <a:cubicBezTo>
                    <a:pt x="22619" y="14280"/>
                    <a:pt x="23922" y="14094"/>
                    <a:pt x="25282" y="13908"/>
                  </a:cubicBezTo>
                  <a:close/>
                  <a:moveTo>
                    <a:pt x="21130" y="31147"/>
                  </a:moveTo>
                  <a:cubicBezTo>
                    <a:pt x="20981" y="31147"/>
                    <a:pt x="20832" y="31128"/>
                    <a:pt x="20683" y="31147"/>
                  </a:cubicBezTo>
                  <a:cubicBezTo>
                    <a:pt x="19176" y="31333"/>
                    <a:pt x="17687" y="31537"/>
                    <a:pt x="16178" y="31723"/>
                  </a:cubicBezTo>
                  <a:cubicBezTo>
                    <a:pt x="13944" y="31984"/>
                    <a:pt x="11729" y="32282"/>
                    <a:pt x="9495" y="32505"/>
                  </a:cubicBezTo>
                  <a:cubicBezTo>
                    <a:pt x="7056" y="32748"/>
                    <a:pt x="4635" y="32878"/>
                    <a:pt x="2197" y="32748"/>
                  </a:cubicBezTo>
                  <a:cubicBezTo>
                    <a:pt x="2011" y="32729"/>
                    <a:pt x="1825" y="32766"/>
                    <a:pt x="1602" y="32785"/>
                  </a:cubicBezTo>
                  <a:cubicBezTo>
                    <a:pt x="1619" y="33009"/>
                    <a:pt x="1639" y="33158"/>
                    <a:pt x="1657" y="33399"/>
                  </a:cubicBezTo>
                  <a:lnTo>
                    <a:pt x="3463" y="33399"/>
                  </a:lnTo>
                  <a:cubicBezTo>
                    <a:pt x="5325" y="33381"/>
                    <a:pt x="7187" y="33324"/>
                    <a:pt x="9048" y="33362"/>
                  </a:cubicBezTo>
                  <a:cubicBezTo>
                    <a:pt x="11449" y="33418"/>
                    <a:pt x="13795" y="33064"/>
                    <a:pt x="16160" y="32711"/>
                  </a:cubicBezTo>
                  <a:cubicBezTo>
                    <a:pt x="17314" y="32525"/>
                    <a:pt x="18449" y="32301"/>
                    <a:pt x="19603" y="32058"/>
                  </a:cubicBezTo>
                  <a:cubicBezTo>
                    <a:pt x="20050" y="31984"/>
                    <a:pt x="20479" y="31798"/>
                    <a:pt x="20926" y="31649"/>
                  </a:cubicBezTo>
                  <a:cubicBezTo>
                    <a:pt x="21167" y="31574"/>
                    <a:pt x="21242" y="31426"/>
                    <a:pt x="21130" y="31147"/>
                  </a:cubicBezTo>
                  <a:close/>
                  <a:moveTo>
                    <a:pt x="9123" y="34759"/>
                  </a:moveTo>
                  <a:lnTo>
                    <a:pt x="9123" y="34888"/>
                  </a:lnTo>
                  <a:cubicBezTo>
                    <a:pt x="10034" y="34963"/>
                    <a:pt x="10928" y="35019"/>
                    <a:pt x="11822" y="35131"/>
                  </a:cubicBezTo>
                  <a:cubicBezTo>
                    <a:pt x="14986" y="35484"/>
                    <a:pt x="18002" y="34833"/>
                    <a:pt x="20944" y="33716"/>
                  </a:cubicBezTo>
                  <a:cubicBezTo>
                    <a:pt x="21502" y="33493"/>
                    <a:pt x="21540" y="33324"/>
                    <a:pt x="21261" y="32748"/>
                  </a:cubicBezTo>
                  <a:cubicBezTo>
                    <a:pt x="19362" y="33585"/>
                    <a:pt x="17332" y="33883"/>
                    <a:pt x="15304" y="34200"/>
                  </a:cubicBezTo>
                  <a:cubicBezTo>
                    <a:pt x="13256" y="34516"/>
                    <a:pt x="11189" y="34777"/>
                    <a:pt x="9123" y="34759"/>
                  </a:cubicBezTo>
                  <a:close/>
                  <a:moveTo>
                    <a:pt x="20367" y="30755"/>
                  </a:moveTo>
                  <a:cubicBezTo>
                    <a:pt x="18747" y="30291"/>
                    <a:pt x="17128" y="29824"/>
                    <a:pt x="15490" y="29360"/>
                  </a:cubicBezTo>
                  <a:cubicBezTo>
                    <a:pt x="15527" y="30030"/>
                    <a:pt x="15564" y="30718"/>
                    <a:pt x="15601" y="31388"/>
                  </a:cubicBezTo>
                  <a:cubicBezTo>
                    <a:pt x="17258" y="31370"/>
                    <a:pt x="18804" y="31128"/>
                    <a:pt x="20367" y="30755"/>
                  </a:cubicBezTo>
                  <a:close/>
                  <a:moveTo>
                    <a:pt x="18022" y="7541"/>
                  </a:moveTo>
                  <a:cubicBezTo>
                    <a:pt x="17667" y="7801"/>
                    <a:pt x="17500" y="8154"/>
                    <a:pt x="17351" y="8509"/>
                  </a:cubicBezTo>
                  <a:cubicBezTo>
                    <a:pt x="18059" y="9328"/>
                    <a:pt x="18729" y="10091"/>
                    <a:pt x="19417" y="10872"/>
                  </a:cubicBezTo>
                  <a:cubicBezTo>
                    <a:pt x="19660" y="10668"/>
                    <a:pt x="19921" y="10463"/>
                    <a:pt x="20199" y="10239"/>
                  </a:cubicBezTo>
                  <a:cubicBezTo>
                    <a:pt x="19678" y="9179"/>
                    <a:pt x="19101" y="8192"/>
                    <a:pt x="18022" y="7541"/>
                  </a:cubicBezTo>
                  <a:close/>
                  <a:moveTo>
                    <a:pt x="21651" y="8844"/>
                  </a:moveTo>
                  <a:cubicBezTo>
                    <a:pt x="20777" y="8137"/>
                    <a:pt x="19901" y="7578"/>
                    <a:pt x="18896" y="7186"/>
                  </a:cubicBezTo>
                  <a:cubicBezTo>
                    <a:pt x="18784" y="7335"/>
                    <a:pt x="18673" y="7466"/>
                    <a:pt x="18617" y="7521"/>
                  </a:cubicBezTo>
                  <a:cubicBezTo>
                    <a:pt x="19213" y="8285"/>
                    <a:pt x="19752" y="9011"/>
                    <a:pt x="20293" y="9718"/>
                  </a:cubicBezTo>
                  <a:cubicBezTo>
                    <a:pt x="20720" y="9440"/>
                    <a:pt x="21149" y="9160"/>
                    <a:pt x="21651" y="8844"/>
                  </a:cubicBezTo>
                  <a:close/>
                  <a:moveTo>
                    <a:pt x="13795" y="6442"/>
                  </a:moveTo>
                  <a:cubicBezTo>
                    <a:pt x="15080" y="6926"/>
                    <a:pt x="16197" y="7484"/>
                    <a:pt x="17109" y="8378"/>
                  </a:cubicBezTo>
                  <a:cubicBezTo>
                    <a:pt x="17351" y="8005"/>
                    <a:pt x="17556" y="7690"/>
                    <a:pt x="17742" y="7392"/>
                  </a:cubicBezTo>
                  <a:cubicBezTo>
                    <a:pt x="16570" y="6553"/>
                    <a:pt x="15304" y="6312"/>
                    <a:pt x="13795" y="6442"/>
                  </a:cubicBezTo>
                  <a:close/>
                  <a:moveTo>
                    <a:pt x="20311" y="10463"/>
                  </a:moveTo>
                  <a:cubicBezTo>
                    <a:pt x="19995" y="10724"/>
                    <a:pt x="19752" y="10929"/>
                    <a:pt x="19566" y="11078"/>
                  </a:cubicBezTo>
                  <a:cubicBezTo>
                    <a:pt x="20050" y="12101"/>
                    <a:pt x="20516" y="13069"/>
                    <a:pt x="21000" y="14094"/>
                  </a:cubicBezTo>
                  <a:cubicBezTo>
                    <a:pt x="21130" y="12809"/>
                    <a:pt x="20758" y="11692"/>
                    <a:pt x="20311" y="10463"/>
                  </a:cubicBezTo>
                  <a:close/>
                  <a:moveTo>
                    <a:pt x="16848" y="35205"/>
                  </a:moveTo>
                  <a:cubicBezTo>
                    <a:pt x="18096" y="35205"/>
                    <a:pt x="19231" y="35019"/>
                    <a:pt x="20311" y="34610"/>
                  </a:cubicBezTo>
                  <a:cubicBezTo>
                    <a:pt x="20628" y="34479"/>
                    <a:pt x="20926" y="34312"/>
                    <a:pt x="21130" y="33957"/>
                  </a:cubicBezTo>
                  <a:cubicBezTo>
                    <a:pt x="19697" y="34386"/>
                    <a:pt x="18320" y="34777"/>
                    <a:pt x="16848" y="35205"/>
                  </a:cubicBezTo>
                  <a:close/>
                  <a:moveTo>
                    <a:pt x="1247" y="32785"/>
                  </a:moveTo>
                  <a:cubicBezTo>
                    <a:pt x="763" y="32915"/>
                    <a:pt x="596" y="33307"/>
                    <a:pt x="353" y="33697"/>
                  </a:cubicBezTo>
                  <a:cubicBezTo>
                    <a:pt x="689" y="33920"/>
                    <a:pt x="838" y="33660"/>
                    <a:pt x="1043" y="33548"/>
                  </a:cubicBezTo>
                  <a:cubicBezTo>
                    <a:pt x="1322" y="33399"/>
                    <a:pt x="1378" y="33175"/>
                    <a:pt x="1247" y="32785"/>
                  </a:cubicBezTo>
                  <a:close/>
                  <a:moveTo>
                    <a:pt x="17109" y="6610"/>
                  </a:moveTo>
                  <a:cubicBezTo>
                    <a:pt x="17091" y="6647"/>
                    <a:pt x="17071" y="6684"/>
                    <a:pt x="17054" y="6702"/>
                  </a:cubicBezTo>
                  <a:cubicBezTo>
                    <a:pt x="17481" y="6945"/>
                    <a:pt x="17910" y="7168"/>
                    <a:pt x="18375" y="7429"/>
                  </a:cubicBezTo>
                  <a:cubicBezTo>
                    <a:pt x="18431" y="7317"/>
                    <a:pt x="18506" y="7224"/>
                    <a:pt x="18617" y="7075"/>
                  </a:cubicBezTo>
                  <a:cubicBezTo>
                    <a:pt x="18077" y="6908"/>
                    <a:pt x="17593" y="6759"/>
                    <a:pt x="17109" y="6610"/>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6" name="Google Shape;418;p44"/>
            <p:cNvSpPr/>
            <p:nvPr/>
          </p:nvSpPr>
          <p:spPr>
            <a:xfrm>
              <a:off x="-7919948" y="1287786"/>
              <a:ext cx="1442692" cy="4113333"/>
            </a:xfrm>
            <a:custGeom>
              <a:avLst/>
              <a:gdLst/>
              <a:ahLst/>
              <a:cxnLst/>
              <a:rect l="l" t="t" r="r" b="b"/>
              <a:pathLst>
                <a:path w="9775" h="27870" extrusionOk="0">
                  <a:moveTo>
                    <a:pt x="5176" y="7316"/>
                  </a:moveTo>
                  <a:lnTo>
                    <a:pt x="5585" y="7316"/>
                  </a:lnTo>
                  <a:cubicBezTo>
                    <a:pt x="5548" y="7242"/>
                    <a:pt x="5530" y="7167"/>
                    <a:pt x="5493" y="7149"/>
                  </a:cubicBezTo>
                  <a:cubicBezTo>
                    <a:pt x="5270" y="7056"/>
                    <a:pt x="5213" y="6889"/>
                    <a:pt x="5250" y="6646"/>
                  </a:cubicBezTo>
                  <a:lnTo>
                    <a:pt x="6144" y="559"/>
                  </a:lnTo>
                  <a:cubicBezTo>
                    <a:pt x="6181" y="373"/>
                    <a:pt x="6238" y="187"/>
                    <a:pt x="6349" y="1"/>
                  </a:cubicBezTo>
                  <a:cubicBezTo>
                    <a:pt x="6367" y="130"/>
                    <a:pt x="6405" y="242"/>
                    <a:pt x="6424" y="373"/>
                  </a:cubicBezTo>
                  <a:cubicBezTo>
                    <a:pt x="6647" y="1453"/>
                    <a:pt x="6926" y="2532"/>
                    <a:pt x="7075" y="3630"/>
                  </a:cubicBezTo>
                  <a:cubicBezTo>
                    <a:pt x="7280" y="5176"/>
                    <a:pt x="7392" y="6740"/>
                    <a:pt x="7522" y="8284"/>
                  </a:cubicBezTo>
                  <a:cubicBezTo>
                    <a:pt x="7671" y="9942"/>
                    <a:pt x="7764" y="11598"/>
                    <a:pt x="7951" y="13274"/>
                  </a:cubicBezTo>
                  <a:cubicBezTo>
                    <a:pt x="8229" y="15731"/>
                    <a:pt x="8564" y="18171"/>
                    <a:pt x="8862" y="20628"/>
                  </a:cubicBezTo>
                  <a:cubicBezTo>
                    <a:pt x="9105" y="22564"/>
                    <a:pt x="9365" y="24481"/>
                    <a:pt x="9607" y="26399"/>
                  </a:cubicBezTo>
                  <a:cubicBezTo>
                    <a:pt x="9663" y="26734"/>
                    <a:pt x="9718" y="27070"/>
                    <a:pt x="9775" y="27442"/>
                  </a:cubicBezTo>
                  <a:cubicBezTo>
                    <a:pt x="6479" y="27591"/>
                    <a:pt x="3259" y="27740"/>
                    <a:pt x="0" y="27869"/>
                  </a:cubicBezTo>
                  <a:cubicBezTo>
                    <a:pt x="1266" y="25878"/>
                    <a:pt x="1825" y="23607"/>
                    <a:pt x="2383" y="21298"/>
                  </a:cubicBezTo>
                  <a:cubicBezTo>
                    <a:pt x="2626" y="21410"/>
                    <a:pt x="2867" y="21522"/>
                    <a:pt x="3147" y="21651"/>
                  </a:cubicBezTo>
                  <a:cubicBezTo>
                    <a:pt x="3110" y="21336"/>
                    <a:pt x="2887" y="21316"/>
                    <a:pt x="2756" y="21204"/>
                  </a:cubicBezTo>
                  <a:cubicBezTo>
                    <a:pt x="2552" y="21056"/>
                    <a:pt x="2477" y="20907"/>
                    <a:pt x="2552" y="20628"/>
                  </a:cubicBezTo>
                  <a:cubicBezTo>
                    <a:pt x="2942" y="18990"/>
                    <a:pt x="3296" y="17332"/>
                    <a:pt x="3669" y="15694"/>
                  </a:cubicBezTo>
                  <a:cubicBezTo>
                    <a:pt x="3798" y="15098"/>
                    <a:pt x="3892" y="14522"/>
                    <a:pt x="4004" y="13869"/>
                  </a:cubicBezTo>
                  <a:cubicBezTo>
                    <a:pt x="4339" y="14018"/>
                    <a:pt x="4637" y="14167"/>
                    <a:pt x="5009" y="14373"/>
                  </a:cubicBezTo>
                  <a:cubicBezTo>
                    <a:pt x="4823" y="13869"/>
                    <a:pt x="4339" y="13869"/>
                    <a:pt x="4133" y="13572"/>
                  </a:cubicBezTo>
                  <a:cubicBezTo>
                    <a:pt x="4488" y="11486"/>
                    <a:pt x="4823" y="9421"/>
                    <a:pt x="5176" y="7316"/>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7" name="Google Shape;419;p44"/>
            <p:cNvSpPr/>
            <p:nvPr/>
          </p:nvSpPr>
          <p:spPr>
            <a:xfrm>
              <a:off x="-5598068" y="3219288"/>
              <a:ext cx="698101" cy="1212009"/>
            </a:xfrm>
            <a:custGeom>
              <a:avLst/>
              <a:gdLst/>
              <a:ahLst/>
              <a:cxnLst/>
              <a:rect l="l" t="t" r="r" b="b"/>
              <a:pathLst>
                <a:path w="4730" h="8212" extrusionOk="0">
                  <a:moveTo>
                    <a:pt x="3481" y="8211"/>
                  </a:moveTo>
                  <a:cubicBezTo>
                    <a:pt x="2290" y="7820"/>
                    <a:pt x="1135" y="7447"/>
                    <a:pt x="0" y="7075"/>
                  </a:cubicBezTo>
                  <a:cubicBezTo>
                    <a:pt x="93" y="4953"/>
                    <a:pt x="204" y="2775"/>
                    <a:pt x="298" y="541"/>
                  </a:cubicBezTo>
                  <a:cubicBezTo>
                    <a:pt x="1601" y="224"/>
                    <a:pt x="2942" y="20"/>
                    <a:pt x="4394" y="0"/>
                  </a:cubicBezTo>
                  <a:cubicBezTo>
                    <a:pt x="4468" y="373"/>
                    <a:pt x="4543" y="690"/>
                    <a:pt x="4580" y="1025"/>
                  </a:cubicBezTo>
                  <a:cubicBezTo>
                    <a:pt x="4729" y="2663"/>
                    <a:pt x="4635" y="4282"/>
                    <a:pt x="4114" y="5866"/>
                  </a:cubicBezTo>
                  <a:cubicBezTo>
                    <a:pt x="3853" y="6647"/>
                    <a:pt x="3687" y="7447"/>
                    <a:pt x="3481" y="821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8" name="Google Shape;420;p44"/>
            <p:cNvSpPr/>
            <p:nvPr/>
          </p:nvSpPr>
          <p:spPr>
            <a:xfrm>
              <a:off x="-6474750" y="4565598"/>
              <a:ext cx="840968" cy="1063681"/>
            </a:xfrm>
            <a:custGeom>
              <a:avLst/>
              <a:gdLst/>
              <a:ahLst/>
              <a:cxnLst/>
              <a:rect l="l" t="t" r="r" b="b"/>
              <a:pathLst>
                <a:path w="5698" h="7207" extrusionOk="0">
                  <a:moveTo>
                    <a:pt x="4097" y="1"/>
                  </a:moveTo>
                  <a:cubicBezTo>
                    <a:pt x="4208" y="430"/>
                    <a:pt x="4265" y="728"/>
                    <a:pt x="4339" y="1025"/>
                  </a:cubicBezTo>
                  <a:cubicBezTo>
                    <a:pt x="4692" y="2272"/>
                    <a:pt x="5047" y="3538"/>
                    <a:pt x="5382" y="4786"/>
                  </a:cubicBezTo>
                  <a:cubicBezTo>
                    <a:pt x="5511" y="5288"/>
                    <a:pt x="5586" y="5809"/>
                    <a:pt x="5660" y="6313"/>
                  </a:cubicBezTo>
                  <a:cubicBezTo>
                    <a:pt x="5698" y="6573"/>
                    <a:pt x="5660" y="6852"/>
                    <a:pt x="5660" y="7206"/>
                  </a:cubicBezTo>
                  <a:cubicBezTo>
                    <a:pt x="4041" y="6722"/>
                    <a:pt x="2478" y="6238"/>
                    <a:pt x="894" y="5772"/>
                  </a:cubicBezTo>
                  <a:cubicBezTo>
                    <a:pt x="504" y="5642"/>
                    <a:pt x="318" y="5419"/>
                    <a:pt x="261" y="4990"/>
                  </a:cubicBezTo>
                  <a:cubicBezTo>
                    <a:pt x="132" y="3967"/>
                    <a:pt x="1" y="4171"/>
                    <a:pt x="746" y="3352"/>
                  </a:cubicBezTo>
                  <a:cubicBezTo>
                    <a:pt x="1788" y="2235"/>
                    <a:pt x="2905" y="1192"/>
                    <a:pt x="409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9" name="Google Shape;421;p44"/>
            <p:cNvSpPr/>
            <p:nvPr/>
          </p:nvSpPr>
          <p:spPr>
            <a:xfrm>
              <a:off x="-6408778" y="3562876"/>
              <a:ext cx="525125" cy="1486526"/>
            </a:xfrm>
            <a:custGeom>
              <a:avLst/>
              <a:gdLst/>
              <a:ahLst/>
              <a:cxnLst/>
              <a:rect l="l" t="t" r="r" b="b"/>
              <a:pathLst>
                <a:path w="3558" h="10072" extrusionOk="0">
                  <a:moveTo>
                    <a:pt x="1323" y="0"/>
                  </a:moveTo>
                  <a:cubicBezTo>
                    <a:pt x="1472" y="93"/>
                    <a:pt x="1509" y="112"/>
                    <a:pt x="1527" y="130"/>
                  </a:cubicBezTo>
                  <a:cubicBezTo>
                    <a:pt x="1956" y="1210"/>
                    <a:pt x="2515" y="2215"/>
                    <a:pt x="2775" y="3351"/>
                  </a:cubicBezTo>
                  <a:cubicBezTo>
                    <a:pt x="2999" y="4300"/>
                    <a:pt x="3259" y="5250"/>
                    <a:pt x="3501" y="6199"/>
                  </a:cubicBezTo>
                  <a:cubicBezTo>
                    <a:pt x="3557" y="6405"/>
                    <a:pt x="3557" y="6591"/>
                    <a:pt x="3371" y="6777"/>
                  </a:cubicBezTo>
                  <a:cubicBezTo>
                    <a:pt x="2254" y="7857"/>
                    <a:pt x="1155" y="8936"/>
                    <a:pt x="1" y="10071"/>
                  </a:cubicBezTo>
                  <a:cubicBezTo>
                    <a:pt x="447" y="6702"/>
                    <a:pt x="876" y="3389"/>
                    <a:pt x="132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0" name="Google Shape;422;p44"/>
            <p:cNvSpPr/>
            <p:nvPr/>
          </p:nvSpPr>
          <p:spPr>
            <a:xfrm>
              <a:off x="-8455698" y="5821435"/>
              <a:ext cx="2893354" cy="406758"/>
            </a:xfrm>
            <a:custGeom>
              <a:avLst/>
              <a:gdLst/>
              <a:ahLst/>
              <a:cxnLst/>
              <a:rect l="l" t="t" r="r" b="b"/>
              <a:pathLst>
                <a:path w="19604" h="2756" extrusionOk="0">
                  <a:moveTo>
                    <a:pt x="19529" y="0"/>
                  </a:moveTo>
                  <a:cubicBezTo>
                    <a:pt x="19549" y="224"/>
                    <a:pt x="19566" y="391"/>
                    <a:pt x="19604" y="577"/>
                  </a:cubicBezTo>
                  <a:cubicBezTo>
                    <a:pt x="19082" y="912"/>
                    <a:pt x="18543" y="1117"/>
                    <a:pt x="17965" y="1266"/>
                  </a:cubicBezTo>
                  <a:cubicBezTo>
                    <a:pt x="14634" y="2086"/>
                    <a:pt x="11263" y="2550"/>
                    <a:pt x="7838" y="2681"/>
                  </a:cubicBezTo>
                  <a:cubicBezTo>
                    <a:pt x="5809" y="2756"/>
                    <a:pt x="3779" y="2625"/>
                    <a:pt x="1769" y="2364"/>
                  </a:cubicBezTo>
                  <a:cubicBezTo>
                    <a:pt x="1267" y="2290"/>
                    <a:pt x="763" y="2272"/>
                    <a:pt x="279" y="2234"/>
                  </a:cubicBezTo>
                  <a:cubicBezTo>
                    <a:pt x="1" y="2197"/>
                    <a:pt x="19" y="2178"/>
                    <a:pt x="19" y="1750"/>
                  </a:cubicBezTo>
                  <a:lnTo>
                    <a:pt x="801" y="1750"/>
                  </a:lnTo>
                  <a:cubicBezTo>
                    <a:pt x="3650" y="1731"/>
                    <a:pt x="6497" y="1788"/>
                    <a:pt x="9327" y="1713"/>
                  </a:cubicBezTo>
                  <a:cubicBezTo>
                    <a:pt x="10742" y="1657"/>
                    <a:pt x="12157" y="1433"/>
                    <a:pt x="13554" y="1229"/>
                  </a:cubicBezTo>
                  <a:cubicBezTo>
                    <a:pt x="15043" y="1006"/>
                    <a:pt x="16533" y="726"/>
                    <a:pt x="18022" y="428"/>
                  </a:cubicBezTo>
                  <a:cubicBezTo>
                    <a:pt x="18506" y="336"/>
                    <a:pt x="18971" y="167"/>
                    <a:pt x="19529" y="0"/>
                  </a:cubicBezTo>
                  <a:close/>
                </a:path>
              </a:pathLst>
            </a:custGeom>
            <a:solidFill>
              <a:srgbClr val="EEEEE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1" name="Google Shape;423;p44"/>
            <p:cNvSpPr/>
            <p:nvPr/>
          </p:nvSpPr>
          <p:spPr>
            <a:xfrm>
              <a:off x="-5688836" y="2452856"/>
              <a:ext cx="722896" cy="799495"/>
            </a:xfrm>
            <a:custGeom>
              <a:avLst/>
              <a:gdLst/>
              <a:ahLst/>
              <a:cxnLst/>
              <a:rect l="l" t="t" r="r" b="b"/>
              <a:pathLst>
                <a:path w="4898" h="5417" extrusionOk="0">
                  <a:moveTo>
                    <a:pt x="4897" y="4878"/>
                  </a:moveTo>
                  <a:cubicBezTo>
                    <a:pt x="3537" y="5064"/>
                    <a:pt x="2234" y="5250"/>
                    <a:pt x="857" y="5417"/>
                  </a:cubicBezTo>
                  <a:cubicBezTo>
                    <a:pt x="988" y="3872"/>
                    <a:pt x="615" y="2438"/>
                    <a:pt x="0" y="1061"/>
                  </a:cubicBezTo>
                  <a:cubicBezTo>
                    <a:pt x="355" y="502"/>
                    <a:pt x="931" y="316"/>
                    <a:pt x="1490" y="0"/>
                  </a:cubicBezTo>
                  <a:cubicBezTo>
                    <a:pt x="3091" y="1321"/>
                    <a:pt x="4376" y="2848"/>
                    <a:pt x="4897" y="4878"/>
                  </a:cubicBezTo>
                  <a:close/>
                </a:path>
              </a:pathLst>
            </a:custGeom>
            <a:solidFill>
              <a:srgbClr val="BF3F2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2" name="Google Shape;424;p44"/>
            <p:cNvSpPr/>
            <p:nvPr/>
          </p:nvSpPr>
          <p:spPr>
            <a:xfrm>
              <a:off x="-8461159" y="5714138"/>
              <a:ext cx="2898815" cy="338276"/>
            </a:xfrm>
            <a:custGeom>
              <a:avLst/>
              <a:gdLst/>
              <a:ahLst/>
              <a:cxnLst/>
              <a:rect l="l" t="t" r="r" b="b"/>
              <a:pathLst>
                <a:path w="19641" h="2292" extrusionOk="0">
                  <a:moveTo>
                    <a:pt x="19529" y="20"/>
                  </a:moveTo>
                  <a:cubicBezTo>
                    <a:pt x="19641" y="299"/>
                    <a:pt x="19566" y="447"/>
                    <a:pt x="19325" y="522"/>
                  </a:cubicBezTo>
                  <a:cubicBezTo>
                    <a:pt x="18878" y="671"/>
                    <a:pt x="18449" y="857"/>
                    <a:pt x="18002" y="931"/>
                  </a:cubicBezTo>
                  <a:cubicBezTo>
                    <a:pt x="16848" y="1174"/>
                    <a:pt x="15713" y="1398"/>
                    <a:pt x="14559" y="1584"/>
                  </a:cubicBezTo>
                  <a:cubicBezTo>
                    <a:pt x="12194" y="1937"/>
                    <a:pt x="9848" y="2291"/>
                    <a:pt x="7447" y="2235"/>
                  </a:cubicBezTo>
                  <a:cubicBezTo>
                    <a:pt x="5586" y="2197"/>
                    <a:pt x="3724" y="2254"/>
                    <a:pt x="1862" y="2272"/>
                  </a:cubicBezTo>
                  <a:lnTo>
                    <a:pt x="56" y="2272"/>
                  </a:lnTo>
                  <a:cubicBezTo>
                    <a:pt x="38" y="2031"/>
                    <a:pt x="18" y="1882"/>
                    <a:pt x="1" y="1658"/>
                  </a:cubicBezTo>
                  <a:cubicBezTo>
                    <a:pt x="224" y="1639"/>
                    <a:pt x="410" y="1602"/>
                    <a:pt x="596" y="1621"/>
                  </a:cubicBezTo>
                  <a:cubicBezTo>
                    <a:pt x="3034" y="1751"/>
                    <a:pt x="5455" y="1621"/>
                    <a:pt x="7894" y="1378"/>
                  </a:cubicBezTo>
                  <a:cubicBezTo>
                    <a:pt x="10128" y="1155"/>
                    <a:pt x="12343" y="857"/>
                    <a:pt x="14577" y="596"/>
                  </a:cubicBezTo>
                  <a:cubicBezTo>
                    <a:pt x="16086" y="410"/>
                    <a:pt x="17575" y="206"/>
                    <a:pt x="19082" y="20"/>
                  </a:cubicBezTo>
                  <a:cubicBezTo>
                    <a:pt x="19231" y="1"/>
                    <a:pt x="19380" y="20"/>
                    <a:pt x="19529" y="20"/>
                  </a:cubicBezTo>
                  <a:close/>
                </a:path>
              </a:pathLst>
            </a:custGeom>
            <a:solidFill>
              <a:srgbClr val="ECC38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3" name="Google Shape;425;p44"/>
            <p:cNvSpPr/>
            <p:nvPr/>
          </p:nvSpPr>
          <p:spPr>
            <a:xfrm>
              <a:off x="-7351137" y="5953380"/>
              <a:ext cx="1832773" cy="403806"/>
            </a:xfrm>
            <a:custGeom>
              <a:avLst/>
              <a:gdLst/>
              <a:ahLst/>
              <a:cxnLst/>
              <a:rect l="l" t="t" r="r" b="b"/>
              <a:pathLst>
                <a:path w="12418" h="2736" extrusionOk="0">
                  <a:moveTo>
                    <a:pt x="1" y="2011"/>
                  </a:moveTo>
                  <a:cubicBezTo>
                    <a:pt x="2067" y="2029"/>
                    <a:pt x="4134" y="1768"/>
                    <a:pt x="6182" y="1452"/>
                  </a:cubicBezTo>
                  <a:cubicBezTo>
                    <a:pt x="8210" y="1135"/>
                    <a:pt x="10240" y="837"/>
                    <a:pt x="12139" y="0"/>
                  </a:cubicBezTo>
                  <a:cubicBezTo>
                    <a:pt x="12418" y="576"/>
                    <a:pt x="12380" y="745"/>
                    <a:pt x="11822" y="968"/>
                  </a:cubicBezTo>
                  <a:cubicBezTo>
                    <a:pt x="8880" y="2085"/>
                    <a:pt x="5864" y="2736"/>
                    <a:pt x="2700" y="2383"/>
                  </a:cubicBezTo>
                  <a:cubicBezTo>
                    <a:pt x="1806" y="2271"/>
                    <a:pt x="912" y="2215"/>
                    <a:pt x="1" y="2140"/>
                  </a:cubicBezTo>
                  <a:close/>
                </a:path>
              </a:pathLst>
            </a:custGeom>
            <a:solidFill>
              <a:srgbClr val="EEEEE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4" name="Google Shape;426;p44"/>
            <p:cNvSpPr/>
            <p:nvPr/>
          </p:nvSpPr>
          <p:spPr>
            <a:xfrm>
              <a:off x="-6136623" y="2232948"/>
              <a:ext cx="420484" cy="491917"/>
            </a:xfrm>
            <a:custGeom>
              <a:avLst/>
              <a:gdLst/>
              <a:ahLst/>
              <a:cxnLst/>
              <a:rect l="l" t="t" r="r" b="b"/>
              <a:pathLst>
                <a:path w="2849" h="3333" extrusionOk="0">
                  <a:moveTo>
                    <a:pt x="671" y="1"/>
                  </a:moveTo>
                  <a:cubicBezTo>
                    <a:pt x="1750" y="652"/>
                    <a:pt x="2327" y="1639"/>
                    <a:pt x="2848" y="2699"/>
                  </a:cubicBezTo>
                  <a:cubicBezTo>
                    <a:pt x="2570" y="2923"/>
                    <a:pt x="2309" y="3128"/>
                    <a:pt x="2066" y="3332"/>
                  </a:cubicBezTo>
                  <a:cubicBezTo>
                    <a:pt x="1378" y="2551"/>
                    <a:pt x="708" y="1788"/>
                    <a:pt x="0" y="969"/>
                  </a:cubicBezTo>
                  <a:cubicBezTo>
                    <a:pt x="149" y="614"/>
                    <a:pt x="316" y="261"/>
                    <a:pt x="67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5" name="Google Shape;427;p44"/>
            <p:cNvSpPr/>
            <p:nvPr/>
          </p:nvSpPr>
          <p:spPr>
            <a:xfrm>
              <a:off x="-5949774" y="2180702"/>
              <a:ext cx="447936" cy="373845"/>
            </a:xfrm>
            <a:custGeom>
              <a:avLst/>
              <a:gdLst/>
              <a:ahLst/>
              <a:cxnLst/>
              <a:rect l="l" t="t" r="r" b="b"/>
              <a:pathLst>
                <a:path w="3035" h="2533" extrusionOk="0">
                  <a:moveTo>
                    <a:pt x="3034" y="1658"/>
                  </a:moveTo>
                  <a:cubicBezTo>
                    <a:pt x="2532" y="1974"/>
                    <a:pt x="2103" y="2254"/>
                    <a:pt x="1676" y="2532"/>
                  </a:cubicBezTo>
                  <a:cubicBezTo>
                    <a:pt x="1135" y="1825"/>
                    <a:pt x="596" y="1099"/>
                    <a:pt x="0" y="335"/>
                  </a:cubicBezTo>
                  <a:cubicBezTo>
                    <a:pt x="56" y="280"/>
                    <a:pt x="167" y="149"/>
                    <a:pt x="279" y="0"/>
                  </a:cubicBezTo>
                  <a:cubicBezTo>
                    <a:pt x="1284" y="392"/>
                    <a:pt x="2160" y="951"/>
                    <a:pt x="3034" y="1658"/>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6" name="Google Shape;428;p44"/>
            <p:cNvSpPr/>
            <p:nvPr/>
          </p:nvSpPr>
          <p:spPr>
            <a:xfrm>
              <a:off x="-6661599" y="2051709"/>
              <a:ext cx="582685" cy="304921"/>
            </a:xfrm>
            <a:custGeom>
              <a:avLst/>
              <a:gdLst/>
              <a:ahLst/>
              <a:cxnLst/>
              <a:rect l="l" t="t" r="r" b="b"/>
              <a:pathLst>
                <a:path w="3948" h="2066" extrusionOk="0">
                  <a:moveTo>
                    <a:pt x="1" y="130"/>
                  </a:moveTo>
                  <a:cubicBezTo>
                    <a:pt x="1510" y="0"/>
                    <a:pt x="2776" y="241"/>
                    <a:pt x="3948" y="1080"/>
                  </a:cubicBezTo>
                  <a:cubicBezTo>
                    <a:pt x="3762" y="1378"/>
                    <a:pt x="3557" y="1693"/>
                    <a:pt x="3315" y="2066"/>
                  </a:cubicBezTo>
                  <a:cubicBezTo>
                    <a:pt x="2403" y="1172"/>
                    <a:pt x="1286" y="614"/>
                    <a:pt x="1" y="130"/>
                  </a:cubicBezTo>
                  <a:close/>
                </a:path>
              </a:pathLst>
            </a:custGeom>
            <a:solidFill>
              <a:srgbClr val="BF3F2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7" name="Google Shape;429;p44"/>
            <p:cNvSpPr/>
            <p:nvPr/>
          </p:nvSpPr>
          <p:spPr>
            <a:xfrm>
              <a:off x="-5809712" y="2664204"/>
              <a:ext cx="230831" cy="536047"/>
            </a:xfrm>
            <a:custGeom>
              <a:avLst/>
              <a:gdLst/>
              <a:ahLst/>
              <a:cxnLst/>
              <a:rect l="l" t="t" r="r" b="b"/>
              <a:pathLst>
                <a:path w="1564" h="3632" extrusionOk="0">
                  <a:moveTo>
                    <a:pt x="745" y="1"/>
                  </a:moveTo>
                  <a:cubicBezTo>
                    <a:pt x="1192" y="1230"/>
                    <a:pt x="1564" y="2347"/>
                    <a:pt x="1434" y="3632"/>
                  </a:cubicBezTo>
                  <a:cubicBezTo>
                    <a:pt x="950" y="2607"/>
                    <a:pt x="484" y="1639"/>
                    <a:pt x="0" y="616"/>
                  </a:cubicBezTo>
                  <a:cubicBezTo>
                    <a:pt x="186" y="467"/>
                    <a:pt x="429" y="262"/>
                    <a:pt x="745" y="1"/>
                  </a:cubicBezTo>
                  <a:close/>
                </a:path>
              </a:pathLst>
            </a:custGeom>
            <a:solidFill>
              <a:srgbClr val="BF3F2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8" name="Google Shape;430;p44"/>
            <p:cNvSpPr/>
            <p:nvPr/>
          </p:nvSpPr>
          <p:spPr>
            <a:xfrm>
              <a:off x="-6210860" y="6131815"/>
              <a:ext cx="631980" cy="184340"/>
            </a:xfrm>
            <a:custGeom>
              <a:avLst/>
              <a:gdLst/>
              <a:ahLst/>
              <a:cxnLst/>
              <a:rect l="l" t="t" r="r" b="b"/>
              <a:pathLst>
                <a:path w="4282" h="1249" extrusionOk="0">
                  <a:moveTo>
                    <a:pt x="0" y="1248"/>
                  </a:moveTo>
                  <a:cubicBezTo>
                    <a:pt x="1472" y="820"/>
                    <a:pt x="2849" y="429"/>
                    <a:pt x="4282" y="0"/>
                  </a:cubicBezTo>
                  <a:cubicBezTo>
                    <a:pt x="4078" y="355"/>
                    <a:pt x="3780" y="522"/>
                    <a:pt x="3463" y="653"/>
                  </a:cubicBezTo>
                  <a:cubicBezTo>
                    <a:pt x="2383" y="1062"/>
                    <a:pt x="1248" y="1248"/>
                    <a:pt x="0" y="1248"/>
                  </a:cubicBezTo>
                  <a:close/>
                </a:path>
              </a:pathLst>
            </a:custGeom>
            <a:solidFill>
              <a:srgbClr val="EEEEE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9" name="Google Shape;431;p44"/>
            <p:cNvSpPr/>
            <p:nvPr/>
          </p:nvSpPr>
          <p:spPr>
            <a:xfrm>
              <a:off x="-8645351" y="5958841"/>
              <a:ext cx="151427" cy="167662"/>
            </a:xfrm>
            <a:custGeom>
              <a:avLst/>
              <a:gdLst/>
              <a:ahLst/>
              <a:cxnLst/>
              <a:rect l="l" t="t" r="r" b="b"/>
              <a:pathLst>
                <a:path w="1026" h="1136" extrusionOk="0">
                  <a:moveTo>
                    <a:pt x="894" y="0"/>
                  </a:moveTo>
                  <a:cubicBezTo>
                    <a:pt x="1025" y="390"/>
                    <a:pt x="969" y="614"/>
                    <a:pt x="690" y="763"/>
                  </a:cubicBezTo>
                  <a:cubicBezTo>
                    <a:pt x="485" y="875"/>
                    <a:pt x="336" y="1135"/>
                    <a:pt x="0" y="912"/>
                  </a:cubicBezTo>
                  <a:cubicBezTo>
                    <a:pt x="243" y="522"/>
                    <a:pt x="410" y="130"/>
                    <a:pt x="894" y="0"/>
                  </a:cubicBezTo>
                  <a:close/>
                </a:path>
              </a:pathLst>
            </a:custGeom>
            <a:solidFill>
              <a:srgbClr val="816D5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0" name="Google Shape;432;p44"/>
            <p:cNvSpPr/>
            <p:nvPr/>
          </p:nvSpPr>
          <p:spPr>
            <a:xfrm>
              <a:off x="-6180604" y="2095543"/>
              <a:ext cx="230978" cy="121171"/>
            </a:xfrm>
            <a:custGeom>
              <a:avLst/>
              <a:gdLst/>
              <a:ahLst/>
              <a:cxnLst/>
              <a:rect l="l" t="t" r="r" b="b"/>
              <a:pathLst>
                <a:path w="1565" h="821" extrusionOk="0">
                  <a:moveTo>
                    <a:pt x="56" y="1"/>
                  </a:moveTo>
                  <a:cubicBezTo>
                    <a:pt x="540" y="150"/>
                    <a:pt x="1024" y="299"/>
                    <a:pt x="1564" y="466"/>
                  </a:cubicBezTo>
                  <a:cubicBezTo>
                    <a:pt x="1453" y="615"/>
                    <a:pt x="1378" y="708"/>
                    <a:pt x="1322" y="820"/>
                  </a:cubicBezTo>
                  <a:cubicBezTo>
                    <a:pt x="857" y="559"/>
                    <a:pt x="428" y="336"/>
                    <a:pt x="1" y="93"/>
                  </a:cubicBezTo>
                  <a:cubicBezTo>
                    <a:pt x="18" y="75"/>
                    <a:pt x="38" y="38"/>
                    <a:pt x="56" y="1"/>
                  </a:cubicBezTo>
                  <a:close/>
                </a:path>
              </a:pathLst>
            </a:custGeom>
            <a:solidFill>
              <a:srgbClr val="BF3F2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grpSp>
      <p:grpSp>
        <p:nvGrpSpPr>
          <p:cNvPr id="56" name="Group 55"/>
          <p:cNvGrpSpPr/>
          <p:nvPr/>
        </p:nvGrpSpPr>
        <p:grpSpPr>
          <a:xfrm>
            <a:off x="8014917" y="-476360"/>
            <a:ext cx="1623314" cy="1585382"/>
            <a:chOff x="-442507" y="-837770"/>
            <a:chExt cx="3177353" cy="3103108"/>
          </a:xfrm>
        </p:grpSpPr>
        <p:sp>
          <p:nvSpPr>
            <p:cNvPr id="57" name="Oval 56">
              <a:extLst>
                <a:ext uri="{FF2B5EF4-FFF2-40B4-BE49-F238E27FC236}">
                  <a16:creationId xmlns:a16="http://schemas.microsoft.com/office/drawing/2014/main" id="{A437FEE4-FAAB-431F-94F0-81B5B72FBD92}"/>
                </a:ext>
              </a:extLst>
            </p:cNvPr>
            <p:cNvSpPr/>
            <p:nvPr/>
          </p:nvSpPr>
          <p:spPr>
            <a:xfrm>
              <a:off x="-442507" y="-837770"/>
              <a:ext cx="3177353" cy="3103108"/>
            </a:xfrm>
            <a:prstGeom prst="ellipse">
              <a:avLst/>
            </a:prstGeom>
            <a:solidFill>
              <a:srgbClr val="FED000">
                <a:alpha val="32000"/>
              </a:srgbClr>
            </a:solidFill>
            <a:ln w="12700" cap="flat" cmpd="sng" algn="ctr">
              <a:noFill/>
              <a:prstDash val="solid"/>
              <a:miter lim="800000"/>
            </a:ln>
            <a:effectLst>
              <a:glow rad="1905000">
                <a:srgbClr val="FFC000">
                  <a:lumMod val="40000"/>
                  <a:lumOff val="60000"/>
                  <a:alpha val="71000"/>
                </a:srgbClr>
              </a:glow>
              <a:softEdge rad="2159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smtClean="0">
                <a:ln>
                  <a:noFill/>
                </a:ln>
                <a:solidFill>
                  <a:prstClr val="white"/>
                </a:solidFill>
                <a:effectLst/>
                <a:uLnTx/>
                <a:uFillTx/>
                <a:latin typeface="Calibri" panose="020F0502020204030204"/>
                <a:ea typeface="+mn-ea"/>
                <a:cs typeface="+mn-cs"/>
              </a:endParaRPr>
            </a:p>
          </p:txBody>
        </p:sp>
        <p:sp>
          <p:nvSpPr>
            <p:cNvPr id="58" name="Oval 57">
              <a:extLst>
                <a:ext uri="{FF2B5EF4-FFF2-40B4-BE49-F238E27FC236}">
                  <a16:creationId xmlns:a16="http://schemas.microsoft.com/office/drawing/2014/main" id="{213D1644-64AA-4680-819C-186137064647}"/>
                </a:ext>
              </a:extLst>
            </p:cNvPr>
            <p:cNvSpPr/>
            <p:nvPr/>
          </p:nvSpPr>
          <p:spPr>
            <a:xfrm>
              <a:off x="12711" y="-353818"/>
              <a:ext cx="2266918" cy="2129406"/>
            </a:xfrm>
            <a:prstGeom prst="ellipse">
              <a:avLst/>
            </a:prstGeom>
            <a:solidFill>
              <a:srgbClr val="FED000">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BF0AF0F9-FC1F-4BE8-992E-DF405D310E47}"/>
                </a:ext>
              </a:extLst>
            </p:cNvPr>
            <p:cNvSpPr/>
            <p:nvPr/>
          </p:nvSpPr>
          <p:spPr>
            <a:xfrm>
              <a:off x="386362" y="-28744"/>
              <a:ext cx="1524000" cy="1524000"/>
            </a:xfrm>
            <a:prstGeom prst="ellipse">
              <a:avLst/>
            </a:prstGeom>
            <a:solidFill>
              <a:srgbClr val="FED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3"/>
          <p:cNvGrpSpPr/>
          <p:nvPr/>
        </p:nvGrpSpPr>
        <p:grpSpPr>
          <a:xfrm>
            <a:off x="2379783" y="-60539"/>
            <a:ext cx="4682158" cy="1038908"/>
            <a:chOff x="2379783" y="-60539"/>
            <a:chExt cx="4682158" cy="1038908"/>
          </a:xfrm>
        </p:grpSpPr>
        <p:grpSp>
          <p:nvGrpSpPr>
            <p:cNvPr id="2" name="Group 1"/>
            <p:cNvGrpSpPr/>
            <p:nvPr/>
          </p:nvGrpSpPr>
          <p:grpSpPr>
            <a:xfrm>
              <a:off x="2379783" y="-60539"/>
              <a:ext cx="4682158" cy="1038908"/>
              <a:chOff x="2379783" y="-60539"/>
              <a:chExt cx="4682158" cy="1038908"/>
            </a:xfrm>
          </p:grpSpPr>
          <p:pic>
            <p:nvPicPr>
              <p:cNvPr id="55" name="Google Shape;435;p42"/>
              <p:cNvPicPr preferRelativeResize="0"/>
              <p:nvPr/>
            </p:nvPicPr>
            <p:blipFill>
              <a:blip r:embed="rId6">
                <a:alphaModFix/>
              </a:blip>
              <a:stretch>
                <a:fillRect/>
              </a:stretch>
            </p:blipFill>
            <p:spPr>
              <a:xfrm>
                <a:off x="2379783" y="-60539"/>
                <a:ext cx="4682158" cy="1038908"/>
              </a:xfrm>
              <a:prstGeom prst="rect">
                <a:avLst/>
              </a:prstGeom>
              <a:noFill/>
              <a:ln>
                <a:noFill/>
              </a:ln>
            </p:spPr>
          </p:pic>
          <p:sp>
            <p:nvSpPr>
              <p:cNvPr id="60" name="Rectangle 59">
                <a:extLst>
                  <a:ext uri="{FF2B5EF4-FFF2-40B4-BE49-F238E27FC236}">
                    <a16:creationId xmlns:a16="http://schemas.microsoft.com/office/drawing/2014/main" id="{C5686A95-C235-43B8-9A65-702F8D35EBAA}"/>
                  </a:ext>
                </a:extLst>
              </p:cNvPr>
              <p:cNvSpPr/>
              <p:nvPr/>
            </p:nvSpPr>
            <p:spPr>
              <a:xfrm>
                <a:off x="3201859" y="197305"/>
                <a:ext cx="2740283" cy="523220"/>
              </a:xfrm>
              <a:prstGeom prst="rect">
                <a:avLst/>
              </a:prstGeom>
            </p:spPr>
            <p:txBody>
              <a:bodyPr wrap="square">
                <a:spAutoFit/>
              </a:bodyPr>
              <a:lstStyle/>
              <a:p>
                <a:r>
                  <a:rPr lang="vi-VN" sz="2800" dirty="0" smtClean="0">
                    <a:solidFill>
                      <a:srgbClr val="FF0000"/>
                    </a:solidFill>
                    <a:latin typeface="Pattaya" panose="00000500000000000000" pitchFamily="2" charset="-34"/>
                    <a:ea typeface="Tahoma" panose="020B0604030504040204" pitchFamily="34" charset="0"/>
                    <a:cs typeface="Pattaya" panose="00000500000000000000" pitchFamily="2" charset="-34"/>
                  </a:rPr>
                  <a:t>Những cánh buồm</a:t>
                </a:r>
                <a:endParaRPr lang="en-US" sz="2800" dirty="0">
                  <a:solidFill>
                    <a:srgbClr val="FF0000"/>
                  </a:solidFill>
                  <a:latin typeface="Pattaya" panose="00000500000000000000" pitchFamily="2" charset="-34"/>
                  <a:ea typeface="Tahoma" panose="020B0604030504040204" pitchFamily="34" charset="0"/>
                  <a:cs typeface="Pattaya" panose="00000500000000000000" pitchFamily="2" charset="-34"/>
                </a:endParaRPr>
              </a:p>
            </p:txBody>
          </p:sp>
        </p:grpSp>
        <p:sp>
          <p:nvSpPr>
            <p:cNvPr id="61" name="Rectangle 60">
              <a:extLst>
                <a:ext uri="{FF2B5EF4-FFF2-40B4-BE49-F238E27FC236}">
                  <a16:creationId xmlns:a16="http://schemas.microsoft.com/office/drawing/2014/main" id="{C5686A95-C235-43B8-9A65-702F8D35EBAA}"/>
                </a:ext>
              </a:extLst>
            </p:cNvPr>
            <p:cNvSpPr/>
            <p:nvPr/>
          </p:nvSpPr>
          <p:spPr>
            <a:xfrm>
              <a:off x="5635941" y="537316"/>
              <a:ext cx="786802" cy="338554"/>
            </a:xfrm>
            <a:prstGeom prst="rect">
              <a:avLst/>
            </a:prstGeom>
          </p:spPr>
          <p:txBody>
            <a:bodyPr wrap="square">
              <a:spAutoFit/>
            </a:bodyPr>
            <a:lstStyle/>
            <a:p>
              <a:r>
                <a:rPr lang="vi-VN" sz="1600" dirty="0" smtClean="0">
                  <a:solidFill>
                    <a:srgbClr val="FF0000"/>
                  </a:solidFill>
                  <a:latin typeface="Pattaya" panose="00000500000000000000" pitchFamily="2" charset="-34"/>
                  <a:ea typeface="Tahoma" panose="020B0604030504040204" pitchFamily="34" charset="0"/>
                  <a:cs typeface="Pattaya" panose="00000500000000000000" pitchFamily="2" charset="-34"/>
                </a:rPr>
                <a:t>(trích)</a:t>
              </a:r>
              <a:endParaRPr lang="en-US" sz="1600" dirty="0">
                <a:solidFill>
                  <a:srgbClr val="FF0000"/>
                </a:solidFill>
                <a:latin typeface="Pattaya" panose="00000500000000000000" pitchFamily="2" charset="-34"/>
                <a:ea typeface="Tahoma" panose="020B0604030504040204" pitchFamily="34" charset="0"/>
                <a:cs typeface="Pattaya" panose="00000500000000000000" pitchFamily="2" charset="-34"/>
              </a:endParaRPr>
            </a:p>
          </p:txBody>
        </p:sp>
      </p:grpSp>
      <p:pic>
        <p:nvPicPr>
          <p:cNvPr id="65" name="Picture 4" descr="Colorful numbers with clouds Container sticker - TenStickers">
            <a:extLst>
              <a:ext uri="{FF2B5EF4-FFF2-40B4-BE49-F238E27FC236}">
                <a16:creationId xmlns:a16="http://schemas.microsoft.com/office/drawing/2014/main" id="{84AD7D87-F863-472B-B689-132ED175E522}"/>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2095" b="30447" l="3250" r="29500">
                        <a14:foregroundMark x1="21500" y1="2095" x2="21500" y2="2095"/>
                      </a14:backgroundRemoval>
                    </a14:imgEffect>
                  </a14:imgLayer>
                </a14:imgProps>
              </a:ext>
              <a:ext uri="{28A0092B-C50C-407E-A947-70E740481C1C}">
                <a14:useLocalDpi xmlns:a14="http://schemas.microsoft.com/office/drawing/2010/main" val="0"/>
              </a:ext>
            </a:extLst>
          </a:blip>
          <a:srcRect r="67113" b="66150"/>
          <a:stretch/>
        </p:blipFill>
        <p:spPr bwMode="auto">
          <a:xfrm>
            <a:off x="-91261" y="677067"/>
            <a:ext cx="643853" cy="593124"/>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6" descr="Colorful numbers with clouds Container sticker - TenStickers">
            <a:extLst>
              <a:ext uri="{FF2B5EF4-FFF2-40B4-BE49-F238E27FC236}">
                <a16:creationId xmlns:a16="http://schemas.microsoft.com/office/drawing/2014/main" id="{CA6159D8-47CF-4EA3-A3C2-6F77189044DA}"/>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1257" b="30447" l="37375" r="65250">
                        <a14:foregroundMark x1="50500" y1="1257" x2="50500" y2="1257"/>
                      </a14:backgroundRemoval>
                    </a14:imgEffect>
                  </a14:imgLayer>
                </a14:imgProps>
              </a:ext>
              <a:ext uri="{28A0092B-C50C-407E-A947-70E740481C1C}">
                <a14:useLocalDpi xmlns:a14="http://schemas.microsoft.com/office/drawing/2010/main" val="0"/>
              </a:ext>
            </a:extLst>
          </a:blip>
          <a:srcRect l="33981" r="31167" b="66115"/>
          <a:stretch/>
        </p:blipFill>
        <p:spPr bwMode="auto">
          <a:xfrm>
            <a:off x="44277" y="2266960"/>
            <a:ext cx="577775" cy="502751"/>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8" descr="Colorful numbers with clouds Container sticker - TenStickers">
            <a:extLst>
              <a:ext uri="{FF2B5EF4-FFF2-40B4-BE49-F238E27FC236}">
                <a16:creationId xmlns:a16="http://schemas.microsoft.com/office/drawing/2014/main" id="{396D7859-DA7F-4E77-B713-F121729DD58F}"/>
              </a:ext>
            </a:extLst>
          </p:cNvPr>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ackgroundRemoval t="978" b="29469" l="68250" r="96375">
                        <a14:foregroundMark x1="79750" y1="978" x2="79750" y2="978"/>
                      </a14:backgroundRemoval>
                    </a14:imgEffect>
                  </a14:imgLayer>
                </a14:imgProps>
              </a:ext>
              <a:ext uri="{28A0092B-C50C-407E-A947-70E740481C1C}">
                <a14:useLocalDpi xmlns:a14="http://schemas.microsoft.com/office/drawing/2010/main" val="0"/>
              </a:ext>
            </a:extLst>
          </a:blip>
          <a:srcRect l="64778" b="67154"/>
          <a:stretch/>
        </p:blipFill>
        <p:spPr bwMode="auto">
          <a:xfrm>
            <a:off x="4080599" y="686621"/>
            <a:ext cx="602366" cy="502751"/>
          </a:xfrm>
          <a:prstGeom prst="rect">
            <a:avLst/>
          </a:prstGeom>
          <a:noFill/>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404775" y="767859"/>
            <a:ext cx="3914854" cy="1421928"/>
          </a:xfrm>
          <a:prstGeom prst="rect">
            <a:avLst/>
          </a:prstGeom>
          <a:noFill/>
        </p:spPr>
        <p:txBody>
          <a:bodyPr wrap="none" rtlCol="0">
            <a:spAutoFit/>
          </a:bodyPr>
          <a:lstStyle/>
          <a:p>
            <a:pPr>
              <a:lnSpc>
                <a:spcPct val="90000"/>
              </a:lnSpc>
            </a:pPr>
            <a:r>
              <a:rPr lang="vi-VN" sz="2400" dirty="0" smtClean="0">
                <a:latin typeface="Calibri" panose="020F0502020204030204" pitchFamily="34" charset="0"/>
                <a:cs typeface="Calibri" panose="020F0502020204030204" pitchFamily="34" charset="0"/>
              </a:rPr>
              <a:t>Hai cha con bước đi trên cát</a:t>
            </a:r>
          </a:p>
          <a:p>
            <a:pPr>
              <a:lnSpc>
                <a:spcPct val="90000"/>
              </a:lnSpc>
            </a:pPr>
            <a:r>
              <a:rPr lang="vi-VN" sz="2400" dirty="0" smtClean="0">
                <a:latin typeface="Calibri" panose="020F0502020204030204" pitchFamily="34" charset="0"/>
                <a:cs typeface="Calibri" panose="020F0502020204030204" pitchFamily="34" charset="0"/>
              </a:rPr>
              <a:t>Ánh mặt trời rực rỡ biển xanh</a:t>
            </a:r>
          </a:p>
          <a:p>
            <a:pPr>
              <a:lnSpc>
                <a:spcPct val="90000"/>
              </a:lnSpc>
            </a:pPr>
            <a:r>
              <a:rPr lang="vi-VN" sz="2400" dirty="0" smtClean="0">
                <a:latin typeface="Calibri" panose="020F0502020204030204" pitchFamily="34" charset="0"/>
                <a:cs typeface="Calibri" panose="020F0502020204030204" pitchFamily="34" charset="0"/>
              </a:rPr>
              <a:t>Bóng cha dài lênh khênh</a:t>
            </a:r>
          </a:p>
          <a:p>
            <a:pPr>
              <a:lnSpc>
                <a:spcPct val="90000"/>
              </a:lnSpc>
            </a:pPr>
            <a:r>
              <a:rPr lang="vi-VN" sz="2400" dirty="0" smtClean="0">
                <a:latin typeface="Calibri" panose="020F0502020204030204" pitchFamily="34" charset="0"/>
                <a:cs typeface="Calibri" panose="020F0502020204030204" pitchFamily="34" charset="0"/>
              </a:rPr>
              <a:t>Bóng con tròn chắc nịch.</a:t>
            </a:r>
          </a:p>
        </p:txBody>
      </p:sp>
      <p:sp>
        <p:nvSpPr>
          <p:cNvPr id="63" name="TextBox 62"/>
          <p:cNvSpPr txBox="1"/>
          <p:nvPr/>
        </p:nvSpPr>
        <p:spPr>
          <a:xfrm>
            <a:off x="404775" y="2332918"/>
            <a:ext cx="7489551" cy="2419124"/>
          </a:xfrm>
          <a:prstGeom prst="rect">
            <a:avLst/>
          </a:prstGeom>
          <a:noFill/>
        </p:spPr>
        <p:txBody>
          <a:bodyPr wrap="none" rtlCol="0">
            <a:spAutoFit/>
          </a:bodyPr>
          <a:lstStyle/>
          <a:p>
            <a:pPr>
              <a:lnSpc>
                <a:spcPct val="90000"/>
              </a:lnSpc>
            </a:pPr>
            <a:r>
              <a:rPr lang="vi-VN" sz="2400" dirty="0" smtClean="0">
                <a:latin typeface="Calibri" panose="020F0502020204030204" pitchFamily="34" charset="0"/>
                <a:cs typeface="Calibri" panose="020F0502020204030204" pitchFamily="34" charset="0"/>
              </a:rPr>
              <a:t>Sau trận mưa đêm rả rích</a:t>
            </a:r>
          </a:p>
          <a:p>
            <a:pPr>
              <a:lnSpc>
                <a:spcPct val="90000"/>
              </a:lnSpc>
            </a:pPr>
            <a:r>
              <a:rPr lang="vi-VN" sz="2400" dirty="0" smtClean="0">
                <a:latin typeface="Calibri" panose="020F0502020204030204" pitchFamily="34" charset="0"/>
                <a:cs typeface="Calibri" panose="020F0502020204030204" pitchFamily="34" charset="0"/>
              </a:rPr>
              <a:t>Cát càng mịn, biển càng trong</a:t>
            </a:r>
          </a:p>
          <a:p>
            <a:pPr>
              <a:lnSpc>
                <a:spcPct val="90000"/>
              </a:lnSpc>
            </a:pPr>
            <a:r>
              <a:rPr lang="vi-VN" sz="2400" dirty="0" smtClean="0">
                <a:latin typeface="Calibri" panose="020F0502020204030204" pitchFamily="34" charset="0"/>
                <a:cs typeface="Calibri" panose="020F0502020204030204" pitchFamily="34" charset="0"/>
              </a:rPr>
              <a:t>Cha dắt con đi dưới ánh mai hồng</a:t>
            </a:r>
          </a:p>
          <a:p>
            <a:pPr>
              <a:lnSpc>
                <a:spcPct val="90000"/>
              </a:lnSpc>
            </a:pPr>
            <a:r>
              <a:rPr lang="vi-VN" sz="2400" dirty="0" smtClean="0">
                <a:latin typeface="Calibri" panose="020F0502020204030204" pitchFamily="34" charset="0"/>
                <a:cs typeface="Calibri" panose="020F0502020204030204" pitchFamily="34" charset="0"/>
              </a:rPr>
              <a:t>Con bỗng lắc tay cha khẽ hỏi:</a:t>
            </a:r>
          </a:p>
          <a:p>
            <a:pPr>
              <a:lnSpc>
                <a:spcPct val="90000"/>
              </a:lnSpc>
            </a:pPr>
            <a:r>
              <a:rPr lang="vi-VN" sz="2400" dirty="0" smtClean="0">
                <a:latin typeface="Calibri" panose="020F0502020204030204" pitchFamily="34" charset="0"/>
                <a:cs typeface="Calibri" panose="020F0502020204030204" pitchFamily="34" charset="0"/>
              </a:rPr>
              <a:t>“Cha ơi!</a:t>
            </a:r>
          </a:p>
          <a:p>
            <a:pPr>
              <a:lnSpc>
                <a:spcPct val="90000"/>
              </a:lnSpc>
            </a:pPr>
            <a:r>
              <a:rPr lang="vi-VN" sz="2400" dirty="0" smtClean="0">
                <a:latin typeface="Calibri" panose="020F0502020204030204" pitchFamily="34" charset="0"/>
                <a:cs typeface="Calibri" panose="020F0502020204030204" pitchFamily="34" charset="0"/>
              </a:rPr>
              <a:t>Sao xa kia chỉ thấy nước thấy trời</a:t>
            </a:r>
          </a:p>
          <a:p>
            <a:pPr>
              <a:lnSpc>
                <a:spcPct val="90000"/>
              </a:lnSpc>
            </a:pPr>
            <a:r>
              <a:rPr lang="vi-VN" sz="2400" dirty="0" smtClean="0">
                <a:latin typeface="Calibri" panose="020F0502020204030204" pitchFamily="34" charset="0"/>
                <a:cs typeface="Calibri" panose="020F0502020204030204" pitchFamily="34" charset="0"/>
              </a:rPr>
              <a:t>Không thấy nhà, không thấy cây, không thấy người ở đó ?”</a:t>
            </a:r>
          </a:p>
        </p:txBody>
      </p:sp>
      <p:sp>
        <p:nvSpPr>
          <p:cNvPr id="53" name="TextBox 52"/>
          <p:cNvSpPr txBox="1"/>
          <p:nvPr/>
        </p:nvSpPr>
        <p:spPr>
          <a:xfrm>
            <a:off x="4475316" y="765846"/>
            <a:ext cx="4636206" cy="1421928"/>
          </a:xfrm>
          <a:prstGeom prst="rect">
            <a:avLst/>
          </a:prstGeom>
          <a:noFill/>
        </p:spPr>
        <p:txBody>
          <a:bodyPr wrap="none" rtlCol="0">
            <a:spAutoFit/>
          </a:bodyPr>
          <a:lstStyle/>
          <a:p>
            <a:pPr>
              <a:lnSpc>
                <a:spcPct val="90000"/>
              </a:lnSpc>
            </a:pPr>
            <a:r>
              <a:rPr lang="vi-VN" sz="2400" dirty="0" smtClean="0">
                <a:latin typeface="Calibri" panose="020F0502020204030204" pitchFamily="34" charset="0"/>
                <a:cs typeface="Calibri" panose="020F0502020204030204" pitchFamily="34" charset="0"/>
              </a:rPr>
              <a:t>Cha mỉm cười xoa đầu con nhỏ :</a:t>
            </a:r>
          </a:p>
          <a:p>
            <a:pPr>
              <a:lnSpc>
                <a:spcPct val="90000"/>
              </a:lnSpc>
            </a:pPr>
            <a:r>
              <a:rPr lang="vi-VN" sz="2400" dirty="0" smtClean="0">
                <a:latin typeface="Calibri" panose="020F0502020204030204" pitchFamily="34" charset="0"/>
                <a:cs typeface="Calibri" panose="020F0502020204030204" pitchFamily="34" charset="0"/>
              </a:rPr>
              <a:t>“Theo cánh buồm đi mãi đến nơi xa</a:t>
            </a:r>
          </a:p>
          <a:p>
            <a:pPr>
              <a:lnSpc>
                <a:spcPct val="90000"/>
              </a:lnSpc>
            </a:pPr>
            <a:r>
              <a:rPr lang="vi-VN" sz="2400" dirty="0" smtClean="0">
                <a:latin typeface="Calibri" panose="020F0502020204030204" pitchFamily="34" charset="0"/>
                <a:cs typeface="Calibri" panose="020F0502020204030204" pitchFamily="34" charset="0"/>
              </a:rPr>
              <a:t>Sẽ có cây, có cửa có nhà,</a:t>
            </a:r>
          </a:p>
          <a:p>
            <a:pPr>
              <a:lnSpc>
                <a:spcPct val="90000"/>
              </a:lnSpc>
            </a:pPr>
            <a:r>
              <a:rPr lang="vi-VN" sz="2400" dirty="0" smtClean="0">
                <a:latin typeface="Calibri" panose="020F0502020204030204" pitchFamily="34" charset="0"/>
                <a:cs typeface="Calibri" panose="020F0502020204030204" pitchFamily="34" charset="0"/>
              </a:rPr>
              <a:t>Những nơi đó cha chưa hề đi đến.”</a:t>
            </a:r>
          </a:p>
        </p:txBody>
      </p:sp>
    </p:spTree>
    <p:extLst>
      <p:ext uri="{BB962C8B-B14F-4D97-AF65-F5344CB8AC3E}">
        <p14:creationId xmlns:p14="http://schemas.microsoft.com/office/powerpoint/2010/main" val="279155200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32"/>
                                        </p:tgtEl>
                                        <p:attrNameLst>
                                          <p:attrName>r</p:attrName>
                                        </p:attrNameLst>
                                      </p:cBhvr>
                                    </p:animRot>
                                    <p:animRot by="-240000">
                                      <p:cBhvr>
                                        <p:cTn id="7" dur="200" fill="hold">
                                          <p:stCondLst>
                                            <p:cond delay="200"/>
                                          </p:stCondLst>
                                        </p:cTn>
                                        <p:tgtEl>
                                          <p:spTgt spid="32"/>
                                        </p:tgtEl>
                                        <p:attrNameLst>
                                          <p:attrName>r</p:attrName>
                                        </p:attrNameLst>
                                      </p:cBhvr>
                                    </p:animRot>
                                    <p:animRot by="240000">
                                      <p:cBhvr>
                                        <p:cTn id="8" dur="200" fill="hold">
                                          <p:stCondLst>
                                            <p:cond delay="400"/>
                                          </p:stCondLst>
                                        </p:cTn>
                                        <p:tgtEl>
                                          <p:spTgt spid="32"/>
                                        </p:tgtEl>
                                        <p:attrNameLst>
                                          <p:attrName>r</p:attrName>
                                        </p:attrNameLst>
                                      </p:cBhvr>
                                    </p:animRot>
                                    <p:animRot by="-240000">
                                      <p:cBhvr>
                                        <p:cTn id="9" dur="200" fill="hold">
                                          <p:stCondLst>
                                            <p:cond delay="600"/>
                                          </p:stCondLst>
                                        </p:cTn>
                                        <p:tgtEl>
                                          <p:spTgt spid="32"/>
                                        </p:tgtEl>
                                        <p:attrNameLst>
                                          <p:attrName>r</p:attrName>
                                        </p:attrNameLst>
                                      </p:cBhvr>
                                    </p:animRot>
                                    <p:animRot by="120000">
                                      <p:cBhvr>
                                        <p:cTn id="10" dur="200" fill="hold">
                                          <p:stCondLst>
                                            <p:cond delay="800"/>
                                          </p:stCondLst>
                                        </p:cTn>
                                        <p:tgtEl>
                                          <p:spTgt spid="32"/>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500" fill="hold">
                                          <p:stCondLst>
                                            <p:cond delay="0"/>
                                          </p:stCondLst>
                                        </p:cTn>
                                        <p:tgtEl>
                                          <p:spTgt spid="34"/>
                                        </p:tgtEl>
                                        <p:attrNameLst>
                                          <p:attrName>r</p:attrName>
                                        </p:attrNameLst>
                                      </p:cBhvr>
                                    </p:animRot>
                                    <p:animRot by="-240000">
                                      <p:cBhvr>
                                        <p:cTn id="13" dur="1000" fill="hold">
                                          <p:stCondLst>
                                            <p:cond delay="1000"/>
                                          </p:stCondLst>
                                        </p:cTn>
                                        <p:tgtEl>
                                          <p:spTgt spid="34"/>
                                        </p:tgtEl>
                                        <p:attrNameLst>
                                          <p:attrName>r</p:attrName>
                                        </p:attrNameLst>
                                      </p:cBhvr>
                                    </p:animRot>
                                    <p:animRot by="240000">
                                      <p:cBhvr>
                                        <p:cTn id="14" dur="1000" fill="hold">
                                          <p:stCondLst>
                                            <p:cond delay="2000"/>
                                          </p:stCondLst>
                                        </p:cTn>
                                        <p:tgtEl>
                                          <p:spTgt spid="34"/>
                                        </p:tgtEl>
                                        <p:attrNameLst>
                                          <p:attrName>r</p:attrName>
                                        </p:attrNameLst>
                                      </p:cBhvr>
                                    </p:animRot>
                                    <p:animRot by="-240000">
                                      <p:cBhvr>
                                        <p:cTn id="15" dur="1000" fill="hold">
                                          <p:stCondLst>
                                            <p:cond delay="3000"/>
                                          </p:stCondLst>
                                        </p:cTn>
                                        <p:tgtEl>
                                          <p:spTgt spid="34"/>
                                        </p:tgtEl>
                                        <p:attrNameLst>
                                          <p:attrName>r</p:attrName>
                                        </p:attrNameLst>
                                      </p:cBhvr>
                                    </p:animRot>
                                    <p:animRot by="120000">
                                      <p:cBhvr>
                                        <p:cTn id="16" dur="1000" fill="hold">
                                          <p:stCondLst>
                                            <p:cond delay="40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65"/>
                                        </p:tgtEl>
                                        <p:attrNameLst>
                                          <p:attrName>style.visibility</p:attrName>
                                        </p:attrNameLst>
                                      </p:cBhvr>
                                      <p:to>
                                        <p:strVal val="visible"/>
                                      </p:to>
                                    </p:set>
                                    <p:animEffect transition="in" filter="fade">
                                      <p:cBhvr>
                                        <p:cTn id="21" dur="500"/>
                                        <p:tgtEl>
                                          <p:spTgt spid="65"/>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66"/>
                                        </p:tgtEl>
                                        <p:attrNameLst>
                                          <p:attrName>style.visibility</p:attrName>
                                        </p:attrNameLst>
                                      </p:cBhvr>
                                      <p:to>
                                        <p:strVal val="visible"/>
                                      </p:to>
                                    </p:set>
                                    <p:animEffect transition="in" filter="fade">
                                      <p:cBhvr>
                                        <p:cTn id="26" dur="500"/>
                                        <p:tgtEl>
                                          <p:spTgt spid="66"/>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67"/>
                                        </p:tgtEl>
                                        <p:attrNameLst>
                                          <p:attrName>style.visibility</p:attrName>
                                        </p:attrNameLst>
                                      </p:cBhvr>
                                      <p:to>
                                        <p:strVal val="visible"/>
                                      </p:to>
                                    </p:set>
                                    <p:animEffect transition="in" filter="fade">
                                      <p:cBhvr>
                                        <p:cTn id="31" dur="500"/>
                                        <p:tgtEl>
                                          <p:spTgt spid="6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pic>
        <p:nvPicPr>
          <p:cNvPr id="22" name="Google Shape;1367;p48"/>
          <p:cNvPicPr preferRelativeResize="0"/>
          <p:nvPr/>
        </p:nvPicPr>
        <p:blipFill>
          <a:blip r:embed="rId3">
            <a:alphaModFix/>
          </a:blip>
          <a:stretch>
            <a:fillRect/>
          </a:stretch>
        </p:blipFill>
        <p:spPr>
          <a:xfrm>
            <a:off x="1" y="4326844"/>
            <a:ext cx="9143999" cy="630969"/>
          </a:xfrm>
          <a:prstGeom prst="rect">
            <a:avLst/>
          </a:prstGeom>
          <a:noFill/>
          <a:ln>
            <a:noFill/>
          </a:ln>
          <a:effectLst>
            <a:outerShdw blurRad="292100" dist="276225" dir="16200000" rotWithShape="0">
              <a:srgbClr val="000000">
                <a:alpha val="40000"/>
              </a:srgbClr>
            </a:outerShdw>
          </a:effectLst>
        </p:spPr>
      </p:pic>
      <p:pic>
        <p:nvPicPr>
          <p:cNvPr id="23" name="Google Shape;1396;p48"/>
          <p:cNvPicPr preferRelativeResize="0"/>
          <p:nvPr/>
        </p:nvPicPr>
        <p:blipFill>
          <a:blip r:embed="rId4">
            <a:alphaModFix/>
          </a:blip>
          <a:stretch>
            <a:fillRect/>
          </a:stretch>
        </p:blipFill>
        <p:spPr>
          <a:xfrm>
            <a:off x="-57150" y="4497858"/>
            <a:ext cx="9214781" cy="645643"/>
          </a:xfrm>
          <a:prstGeom prst="rect">
            <a:avLst/>
          </a:prstGeom>
          <a:noFill/>
          <a:ln>
            <a:noFill/>
          </a:ln>
          <a:effectLst>
            <a:outerShdw blurRad="292100" dist="219075" dir="16200000" rotWithShape="0">
              <a:srgbClr val="000000">
                <a:alpha val="40000"/>
              </a:srgbClr>
            </a:outerShdw>
          </a:effectLst>
        </p:spPr>
      </p:pic>
      <p:pic>
        <p:nvPicPr>
          <p:cNvPr id="32" name="Google Shape;275;p37"/>
          <p:cNvPicPr preferRelativeResize="0"/>
          <p:nvPr/>
        </p:nvPicPr>
        <p:blipFill>
          <a:blip r:embed="rId5">
            <a:alphaModFix/>
          </a:blip>
          <a:stretch>
            <a:fillRect/>
          </a:stretch>
        </p:blipFill>
        <p:spPr>
          <a:xfrm flipH="1">
            <a:off x="799787" y="28697"/>
            <a:ext cx="1648106" cy="921298"/>
          </a:xfrm>
          <a:prstGeom prst="rect">
            <a:avLst/>
          </a:prstGeom>
          <a:noFill/>
          <a:ln>
            <a:noFill/>
          </a:ln>
        </p:spPr>
      </p:pic>
      <p:sp>
        <p:nvSpPr>
          <p:cNvPr id="54" name="Rectangle: Rounded Corners 18">
            <a:extLst>
              <a:ext uri="{FF2B5EF4-FFF2-40B4-BE49-F238E27FC236}">
                <a16:creationId xmlns:a16="http://schemas.microsoft.com/office/drawing/2014/main" id="{C12AF386-10E7-4C03-91B5-7499842FAE72}"/>
              </a:ext>
            </a:extLst>
          </p:cNvPr>
          <p:cNvSpPr/>
          <p:nvPr/>
        </p:nvSpPr>
        <p:spPr>
          <a:xfrm>
            <a:off x="95693" y="329578"/>
            <a:ext cx="8924002" cy="4772201"/>
          </a:xfrm>
          <a:prstGeom prst="roundRect">
            <a:avLst>
              <a:gd name="adj" fmla="val 10270"/>
            </a:avLst>
          </a:prstGeom>
          <a:solidFill>
            <a:schemeClr val="bg1">
              <a:alpha val="86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76200">
                <a:solidFill>
                  <a:schemeClr val="tx1"/>
                </a:solidFill>
              </a:ln>
            </a:endParaRPr>
          </a:p>
        </p:txBody>
      </p:sp>
      <p:grpSp>
        <p:nvGrpSpPr>
          <p:cNvPr id="34" name="Google Shape;416;p44"/>
          <p:cNvGrpSpPr/>
          <p:nvPr/>
        </p:nvGrpSpPr>
        <p:grpSpPr>
          <a:xfrm>
            <a:off x="7686269" y="2822524"/>
            <a:ext cx="1667244" cy="2287510"/>
            <a:chOff x="-8697450" y="1120125"/>
            <a:chExt cx="3833060" cy="5259074"/>
          </a:xfrm>
        </p:grpSpPr>
        <p:sp>
          <p:nvSpPr>
            <p:cNvPr id="35" name="Google Shape;417;p44"/>
            <p:cNvSpPr/>
            <p:nvPr/>
          </p:nvSpPr>
          <p:spPr>
            <a:xfrm>
              <a:off x="-8697450" y="1120125"/>
              <a:ext cx="3833060" cy="5259074"/>
            </a:xfrm>
            <a:custGeom>
              <a:avLst/>
              <a:gdLst/>
              <a:ahLst/>
              <a:cxnLst/>
              <a:rect l="l" t="t" r="r" b="b"/>
              <a:pathLst>
                <a:path w="25971" h="35633" extrusionOk="0">
                  <a:moveTo>
                    <a:pt x="12883" y="6218"/>
                  </a:moveTo>
                  <a:cubicBezTo>
                    <a:pt x="14336" y="6014"/>
                    <a:pt x="15750" y="6069"/>
                    <a:pt x="17146" y="6330"/>
                  </a:cubicBezTo>
                  <a:cubicBezTo>
                    <a:pt x="18896" y="6665"/>
                    <a:pt x="20460" y="7429"/>
                    <a:pt x="21820" y="8564"/>
                  </a:cubicBezTo>
                  <a:cubicBezTo>
                    <a:pt x="22639" y="9254"/>
                    <a:pt x="23421" y="9961"/>
                    <a:pt x="24071" y="10798"/>
                  </a:cubicBezTo>
                  <a:cubicBezTo>
                    <a:pt x="25337" y="12474"/>
                    <a:pt x="25933" y="14335"/>
                    <a:pt x="25970" y="16420"/>
                  </a:cubicBezTo>
                  <a:cubicBezTo>
                    <a:pt x="25970" y="17668"/>
                    <a:pt x="25804" y="18878"/>
                    <a:pt x="25449" y="20051"/>
                  </a:cubicBezTo>
                  <a:cubicBezTo>
                    <a:pt x="25226" y="20759"/>
                    <a:pt x="25077" y="21466"/>
                    <a:pt x="24910" y="22174"/>
                  </a:cubicBezTo>
                  <a:cubicBezTo>
                    <a:pt x="24835" y="22397"/>
                    <a:pt x="24761" y="22601"/>
                    <a:pt x="24687" y="22862"/>
                  </a:cubicBezTo>
                  <a:cubicBezTo>
                    <a:pt x="23997" y="22620"/>
                    <a:pt x="23327" y="22378"/>
                    <a:pt x="22676" y="22154"/>
                  </a:cubicBezTo>
                  <a:cubicBezTo>
                    <a:pt x="22247" y="22005"/>
                    <a:pt x="21820" y="21894"/>
                    <a:pt x="21410" y="21764"/>
                  </a:cubicBezTo>
                  <a:cubicBezTo>
                    <a:pt x="20944" y="21633"/>
                    <a:pt x="20534" y="21690"/>
                    <a:pt x="20236" y="22136"/>
                  </a:cubicBezTo>
                  <a:cubicBezTo>
                    <a:pt x="20013" y="22489"/>
                    <a:pt x="19603" y="22769"/>
                    <a:pt x="19511" y="23142"/>
                  </a:cubicBezTo>
                  <a:cubicBezTo>
                    <a:pt x="19417" y="23477"/>
                    <a:pt x="19623" y="23924"/>
                    <a:pt x="19715" y="24296"/>
                  </a:cubicBezTo>
                  <a:cubicBezTo>
                    <a:pt x="20032" y="25487"/>
                    <a:pt x="20385" y="26660"/>
                    <a:pt x="20683" y="27851"/>
                  </a:cubicBezTo>
                  <a:cubicBezTo>
                    <a:pt x="20832" y="28521"/>
                    <a:pt x="20907" y="29211"/>
                    <a:pt x="21018" y="29899"/>
                  </a:cubicBezTo>
                  <a:cubicBezTo>
                    <a:pt x="21075" y="30216"/>
                    <a:pt x="20981" y="30588"/>
                    <a:pt x="21373" y="30812"/>
                  </a:cubicBezTo>
                  <a:cubicBezTo>
                    <a:pt x="21465" y="30849"/>
                    <a:pt x="21465" y="31073"/>
                    <a:pt x="21484" y="31221"/>
                  </a:cubicBezTo>
                  <a:cubicBezTo>
                    <a:pt x="21540" y="31743"/>
                    <a:pt x="21596" y="32245"/>
                    <a:pt x="21671" y="32766"/>
                  </a:cubicBezTo>
                  <a:cubicBezTo>
                    <a:pt x="21820" y="33548"/>
                    <a:pt x="21614" y="34200"/>
                    <a:pt x="20926" y="34610"/>
                  </a:cubicBezTo>
                  <a:cubicBezTo>
                    <a:pt x="20497" y="34851"/>
                    <a:pt x="19995" y="35057"/>
                    <a:pt x="19511" y="35186"/>
                  </a:cubicBezTo>
                  <a:cubicBezTo>
                    <a:pt x="18580" y="35447"/>
                    <a:pt x="17612" y="35521"/>
                    <a:pt x="16662" y="35541"/>
                  </a:cubicBezTo>
                  <a:cubicBezTo>
                    <a:pt x="13348" y="35633"/>
                    <a:pt x="10054" y="35354"/>
                    <a:pt x="6777" y="34888"/>
                  </a:cubicBezTo>
                  <a:cubicBezTo>
                    <a:pt x="5176" y="34665"/>
                    <a:pt x="3538" y="34553"/>
                    <a:pt x="1917" y="34404"/>
                  </a:cubicBezTo>
                  <a:cubicBezTo>
                    <a:pt x="1415" y="34349"/>
                    <a:pt x="1415" y="34367"/>
                    <a:pt x="1247" y="33846"/>
                  </a:cubicBezTo>
                  <a:cubicBezTo>
                    <a:pt x="1080" y="33920"/>
                    <a:pt x="912" y="34032"/>
                    <a:pt x="745" y="34088"/>
                  </a:cubicBezTo>
                  <a:cubicBezTo>
                    <a:pt x="502" y="34181"/>
                    <a:pt x="298" y="34088"/>
                    <a:pt x="130" y="33883"/>
                  </a:cubicBezTo>
                  <a:cubicBezTo>
                    <a:pt x="1" y="33697"/>
                    <a:pt x="56" y="33530"/>
                    <a:pt x="167" y="33362"/>
                  </a:cubicBezTo>
                  <a:cubicBezTo>
                    <a:pt x="502" y="32878"/>
                    <a:pt x="857" y="32431"/>
                    <a:pt x="1527" y="32413"/>
                  </a:cubicBezTo>
                  <a:cubicBezTo>
                    <a:pt x="1713" y="32413"/>
                    <a:pt x="1955" y="32319"/>
                    <a:pt x="2103" y="32207"/>
                  </a:cubicBezTo>
                  <a:cubicBezTo>
                    <a:pt x="3109" y="31351"/>
                    <a:pt x="4096" y="30477"/>
                    <a:pt x="5139" y="29564"/>
                  </a:cubicBezTo>
                  <a:cubicBezTo>
                    <a:pt x="4970" y="29471"/>
                    <a:pt x="4878" y="29415"/>
                    <a:pt x="4747" y="29323"/>
                  </a:cubicBezTo>
                  <a:cubicBezTo>
                    <a:pt x="4804" y="29191"/>
                    <a:pt x="4841" y="29043"/>
                    <a:pt x="4933" y="28931"/>
                  </a:cubicBezTo>
                  <a:cubicBezTo>
                    <a:pt x="5735" y="27796"/>
                    <a:pt x="6219" y="26530"/>
                    <a:pt x="6591" y="25207"/>
                  </a:cubicBezTo>
                  <a:cubicBezTo>
                    <a:pt x="6981" y="23812"/>
                    <a:pt x="7353" y="22397"/>
                    <a:pt x="7671" y="20963"/>
                  </a:cubicBezTo>
                  <a:cubicBezTo>
                    <a:pt x="8266" y="18319"/>
                    <a:pt x="8862" y="15658"/>
                    <a:pt x="9364" y="12977"/>
                  </a:cubicBezTo>
                  <a:cubicBezTo>
                    <a:pt x="9811" y="10575"/>
                    <a:pt x="10109" y="8154"/>
                    <a:pt x="10481" y="5754"/>
                  </a:cubicBezTo>
                  <a:cubicBezTo>
                    <a:pt x="10761" y="4004"/>
                    <a:pt x="11022" y="2254"/>
                    <a:pt x="11300" y="521"/>
                  </a:cubicBezTo>
                  <a:cubicBezTo>
                    <a:pt x="11337" y="335"/>
                    <a:pt x="11412" y="168"/>
                    <a:pt x="11449" y="0"/>
                  </a:cubicBezTo>
                  <a:cubicBezTo>
                    <a:pt x="11804" y="20"/>
                    <a:pt x="11804" y="280"/>
                    <a:pt x="11841" y="466"/>
                  </a:cubicBezTo>
                  <a:cubicBezTo>
                    <a:pt x="11953" y="988"/>
                    <a:pt x="12027" y="1527"/>
                    <a:pt x="12119" y="2048"/>
                  </a:cubicBezTo>
                  <a:cubicBezTo>
                    <a:pt x="12176" y="2440"/>
                    <a:pt x="12250" y="2812"/>
                    <a:pt x="12325" y="3184"/>
                  </a:cubicBezTo>
                  <a:cubicBezTo>
                    <a:pt x="12492" y="4078"/>
                    <a:pt x="12641" y="4952"/>
                    <a:pt x="12809" y="5846"/>
                  </a:cubicBezTo>
                  <a:cubicBezTo>
                    <a:pt x="12827" y="5977"/>
                    <a:pt x="12864" y="6089"/>
                    <a:pt x="12883" y="6218"/>
                  </a:cubicBezTo>
                  <a:close/>
                  <a:moveTo>
                    <a:pt x="10444" y="8452"/>
                  </a:moveTo>
                  <a:cubicBezTo>
                    <a:pt x="10091" y="10557"/>
                    <a:pt x="9756" y="12622"/>
                    <a:pt x="9401" y="14708"/>
                  </a:cubicBezTo>
                  <a:cubicBezTo>
                    <a:pt x="9607" y="15005"/>
                    <a:pt x="10091" y="15005"/>
                    <a:pt x="10277" y="15509"/>
                  </a:cubicBezTo>
                  <a:cubicBezTo>
                    <a:pt x="9905" y="15303"/>
                    <a:pt x="9607" y="15154"/>
                    <a:pt x="9272" y="15005"/>
                  </a:cubicBezTo>
                  <a:cubicBezTo>
                    <a:pt x="9160" y="15658"/>
                    <a:pt x="9066" y="16234"/>
                    <a:pt x="8937" y="16830"/>
                  </a:cubicBezTo>
                  <a:cubicBezTo>
                    <a:pt x="8564" y="18468"/>
                    <a:pt x="8210" y="20126"/>
                    <a:pt x="7820" y="21764"/>
                  </a:cubicBezTo>
                  <a:cubicBezTo>
                    <a:pt x="7745" y="22043"/>
                    <a:pt x="7820" y="22192"/>
                    <a:pt x="8024" y="22340"/>
                  </a:cubicBezTo>
                  <a:cubicBezTo>
                    <a:pt x="8155" y="22452"/>
                    <a:pt x="8378" y="22472"/>
                    <a:pt x="8415" y="22787"/>
                  </a:cubicBezTo>
                  <a:cubicBezTo>
                    <a:pt x="8135" y="22658"/>
                    <a:pt x="7894" y="22546"/>
                    <a:pt x="7651" y="22434"/>
                  </a:cubicBezTo>
                  <a:cubicBezTo>
                    <a:pt x="7093" y="24743"/>
                    <a:pt x="6534" y="27014"/>
                    <a:pt x="5268" y="29005"/>
                  </a:cubicBezTo>
                  <a:cubicBezTo>
                    <a:pt x="8527" y="28876"/>
                    <a:pt x="11747" y="28727"/>
                    <a:pt x="15043" y="28578"/>
                  </a:cubicBezTo>
                  <a:cubicBezTo>
                    <a:pt x="14986" y="28206"/>
                    <a:pt x="14931" y="27870"/>
                    <a:pt x="14875" y="27535"/>
                  </a:cubicBezTo>
                  <a:cubicBezTo>
                    <a:pt x="14633" y="25617"/>
                    <a:pt x="14373" y="23700"/>
                    <a:pt x="14130" y="21764"/>
                  </a:cubicBezTo>
                  <a:cubicBezTo>
                    <a:pt x="13832" y="19307"/>
                    <a:pt x="13497" y="16867"/>
                    <a:pt x="13219" y="14410"/>
                  </a:cubicBezTo>
                  <a:cubicBezTo>
                    <a:pt x="13032" y="12734"/>
                    <a:pt x="12939" y="11078"/>
                    <a:pt x="12790" y="9420"/>
                  </a:cubicBezTo>
                  <a:cubicBezTo>
                    <a:pt x="12660" y="7876"/>
                    <a:pt x="12548" y="6312"/>
                    <a:pt x="12343" y="4766"/>
                  </a:cubicBezTo>
                  <a:cubicBezTo>
                    <a:pt x="12194" y="3668"/>
                    <a:pt x="11915" y="2589"/>
                    <a:pt x="11692" y="1509"/>
                  </a:cubicBezTo>
                  <a:cubicBezTo>
                    <a:pt x="11673" y="1378"/>
                    <a:pt x="11635" y="1266"/>
                    <a:pt x="11617" y="1137"/>
                  </a:cubicBezTo>
                  <a:cubicBezTo>
                    <a:pt x="11506" y="1323"/>
                    <a:pt x="11449" y="1509"/>
                    <a:pt x="11412" y="1695"/>
                  </a:cubicBezTo>
                  <a:lnTo>
                    <a:pt x="10518" y="7782"/>
                  </a:lnTo>
                  <a:cubicBezTo>
                    <a:pt x="10481" y="8025"/>
                    <a:pt x="10538" y="8192"/>
                    <a:pt x="10761" y="8285"/>
                  </a:cubicBezTo>
                  <a:cubicBezTo>
                    <a:pt x="10798" y="8303"/>
                    <a:pt x="10816" y="8378"/>
                    <a:pt x="10853" y="8452"/>
                  </a:cubicBezTo>
                  <a:close/>
                  <a:moveTo>
                    <a:pt x="19362" y="22824"/>
                  </a:moveTo>
                  <a:cubicBezTo>
                    <a:pt x="19809" y="22303"/>
                    <a:pt x="20181" y="21856"/>
                    <a:pt x="20554" y="21410"/>
                  </a:cubicBezTo>
                  <a:cubicBezTo>
                    <a:pt x="20609" y="21355"/>
                    <a:pt x="20609" y="21223"/>
                    <a:pt x="20628" y="21131"/>
                  </a:cubicBezTo>
                  <a:cubicBezTo>
                    <a:pt x="20814" y="19473"/>
                    <a:pt x="20963" y="17817"/>
                    <a:pt x="20889" y="16142"/>
                  </a:cubicBezTo>
                  <a:cubicBezTo>
                    <a:pt x="20851" y="15285"/>
                    <a:pt x="20740" y="14429"/>
                    <a:pt x="20423" y="13610"/>
                  </a:cubicBezTo>
                  <a:cubicBezTo>
                    <a:pt x="19585" y="11450"/>
                    <a:pt x="18226" y="9681"/>
                    <a:pt x="16438" y="8211"/>
                  </a:cubicBezTo>
                  <a:cubicBezTo>
                    <a:pt x="15676" y="7578"/>
                    <a:pt x="14837" y="7168"/>
                    <a:pt x="13926" y="6851"/>
                  </a:cubicBezTo>
                  <a:cubicBezTo>
                    <a:pt x="13609" y="6740"/>
                    <a:pt x="13311" y="6665"/>
                    <a:pt x="12939" y="6759"/>
                  </a:cubicBezTo>
                  <a:cubicBezTo>
                    <a:pt x="12976" y="6963"/>
                    <a:pt x="12995" y="7149"/>
                    <a:pt x="13070" y="7335"/>
                  </a:cubicBezTo>
                  <a:cubicBezTo>
                    <a:pt x="13534" y="8452"/>
                    <a:pt x="13981" y="9569"/>
                    <a:pt x="14484" y="10668"/>
                  </a:cubicBezTo>
                  <a:cubicBezTo>
                    <a:pt x="14800" y="11376"/>
                    <a:pt x="15210" y="12064"/>
                    <a:pt x="15545" y="12771"/>
                  </a:cubicBezTo>
                  <a:cubicBezTo>
                    <a:pt x="15992" y="13702"/>
                    <a:pt x="16383" y="14652"/>
                    <a:pt x="16867" y="15583"/>
                  </a:cubicBezTo>
                  <a:cubicBezTo>
                    <a:pt x="17891" y="17631"/>
                    <a:pt x="18673" y="19771"/>
                    <a:pt x="19157" y="22005"/>
                  </a:cubicBezTo>
                  <a:cubicBezTo>
                    <a:pt x="19213" y="22248"/>
                    <a:pt x="19268" y="22472"/>
                    <a:pt x="19362" y="22824"/>
                  </a:cubicBezTo>
                  <a:close/>
                  <a:moveTo>
                    <a:pt x="15284" y="31445"/>
                  </a:moveTo>
                  <a:cubicBezTo>
                    <a:pt x="15229" y="30737"/>
                    <a:pt x="15192" y="30048"/>
                    <a:pt x="15135" y="29360"/>
                  </a:cubicBezTo>
                  <a:cubicBezTo>
                    <a:pt x="15098" y="28968"/>
                    <a:pt x="15043" y="28950"/>
                    <a:pt x="14671" y="28950"/>
                  </a:cubicBezTo>
                  <a:cubicBezTo>
                    <a:pt x="13703" y="28968"/>
                    <a:pt x="12715" y="28987"/>
                    <a:pt x="11729" y="29025"/>
                  </a:cubicBezTo>
                  <a:cubicBezTo>
                    <a:pt x="9830" y="29117"/>
                    <a:pt x="7912" y="29229"/>
                    <a:pt x="5995" y="29340"/>
                  </a:cubicBezTo>
                  <a:cubicBezTo>
                    <a:pt x="5790" y="29340"/>
                    <a:pt x="5566" y="29415"/>
                    <a:pt x="5417" y="29546"/>
                  </a:cubicBezTo>
                  <a:cubicBezTo>
                    <a:pt x="4822" y="30067"/>
                    <a:pt x="4245" y="30626"/>
                    <a:pt x="3649" y="31165"/>
                  </a:cubicBezTo>
                  <a:cubicBezTo>
                    <a:pt x="3220" y="31557"/>
                    <a:pt x="2793" y="31947"/>
                    <a:pt x="2327" y="32376"/>
                  </a:cubicBezTo>
                  <a:cubicBezTo>
                    <a:pt x="4524" y="32803"/>
                    <a:pt x="13926" y="31854"/>
                    <a:pt x="15284" y="31445"/>
                  </a:cubicBezTo>
                  <a:close/>
                  <a:moveTo>
                    <a:pt x="24481" y="22434"/>
                  </a:moveTo>
                  <a:cubicBezTo>
                    <a:pt x="24687" y="21670"/>
                    <a:pt x="24853" y="20870"/>
                    <a:pt x="25114" y="20089"/>
                  </a:cubicBezTo>
                  <a:cubicBezTo>
                    <a:pt x="25635" y="18505"/>
                    <a:pt x="25729" y="16886"/>
                    <a:pt x="25580" y="15248"/>
                  </a:cubicBezTo>
                  <a:cubicBezTo>
                    <a:pt x="25543" y="14913"/>
                    <a:pt x="25468" y="14596"/>
                    <a:pt x="25394" y="14223"/>
                  </a:cubicBezTo>
                  <a:cubicBezTo>
                    <a:pt x="23942" y="14243"/>
                    <a:pt x="22601" y="14447"/>
                    <a:pt x="21298" y="14764"/>
                  </a:cubicBezTo>
                  <a:cubicBezTo>
                    <a:pt x="21204" y="16998"/>
                    <a:pt x="21093" y="19176"/>
                    <a:pt x="21000" y="21298"/>
                  </a:cubicBezTo>
                  <a:cubicBezTo>
                    <a:pt x="22135" y="21670"/>
                    <a:pt x="23290" y="22043"/>
                    <a:pt x="24481" y="22434"/>
                  </a:cubicBezTo>
                  <a:close/>
                  <a:moveTo>
                    <a:pt x="13162" y="8341"/>
                  </a:moveTo>
                  <a:cubicBezTo>
                    <a:pt x="13013" y="10296"/>
                    <a:pt x="14782" y="25674"/>
                    <a:pt x="15173" y="26493"/>
                  </a:cubicBezTo>
                  <a:cubicBezTo>
                    <a:pt x="15266" y="25897"/>
                    <a:pt x="15378" y="25376"/>
                    <a:pt x="15453" y="24854"/>
                  </a:cubicBezTo>
                  <a:cubicBezTo>
                    <a:pt x="15601" y="23532"/>
                    <a:pt x="15713" y="22211"/>
                    <a:pt x="15899" y="20908"/>
                  </a:cubicBezTo>
                  <a:cubicBezTo>
                    <a:pt x="16103" y="19399"/>
                    <a:pt x="16346" y="17910"/>
                    <a:pt x="16570" y="16420"/>
                  </a:cubicBezTo>
                  <a:cubicBezTo>
                    <a:pt x="16607" y="16197"/>
                    <a:pt x="16644" y="15936"/>
                    <a:pt x="16570" y="15750"/>
                  </a:cubicBezTo>
                  <a:cubicBezTo>
                    <a:pt x="16103" y="14670"/>
                    <a:pt x="15582" y="13628"/>
                    <a:pt x="15098" y="12567"/>
                  </a:cubicBezTo>
                  <a:cubicBezTo>
                    <a:pt x="14559" y="11431"/>
                    <a:pt x="14038" y="10314"/>
                    <a:pt x="13516" y="9179"/>
                  </a:cubicBezTo>
                  <a:cubicBezTo>
                    <a:pt x="13385" y="8899"/>
                    <a:pt x="13274" y="8621"/>
                    <a:pt x="13162" y="8341"/>
                  </a:cubicBezTo>
                  <a:close/>
                  <a:moveTo>
                    <a:pt x="19157" y="23346"/>
                  </a:moveTo>
                  <a:cubicBezTo>
                    <a:pt x="17965" y="24537"/>
                    <a:pt x="16848" y="25580"/>
                    <a:pt x="15806" y="26697"/>
                  </a:cubicBezTo>
                  <a:cubicBezTo>
                    <a:pt x="15061" y="27516"/>
                    <a:pt x="15192" y="27312"/>
                    <a:pt x="15321" y="28335"/>
                  </a:cubicBezTo>
                  <a:cubicBezTo>
                    <a:pt x="15378" y="28764"/>
                    <a:pt x="15564" y="28987"/>
                    <a:pt x="15954" y="29117"/>
                  </a:cubicBezTo>
                  <a:cubicBezTo>
                    <a:pt x="17538" y="29583"/>
                    <a:pt x="19101" y="30067"/>
                    <a:pt x="20720" y="30551"/>
                  </a:cubicBezTo>
                  <a:cubicBezTo>
                    <a:pt x="20720" y="30197"/>
                    <a:pt x="20758" y="29918"/>
                    <a:pt x="20720" y="29658"/>
                  </a:cubicBezTo>
                  <a:cubicBezTo>
                    <a:pt x="20646" y="29154"/>
                    <a:pt x="20571" y="28633"/>
                    <a:pt x="20442" y="28131"/>
                  </a:cubicBezTo>
                  <a:cubicBezTo>
                    <a:pt x="20107" y="26883"/>
                    <a:pt x="19752" y="25617"/>
                    <a:pt x="19399" y="24370"/>
                  </a:cubicBezTo>
                  <a:cubicBezTo>
                    <a:pt x="19325" y="24073"/>
                    <a:pt x="19268" y="23775"/>
                    <a:pt x="19157" y="23346"/>
                  </a:cubicBezTo>
                  <a:close/>
                  <a:moveTo>
                    <a:pt x="16830" y="16551"/>
                  </a:moveTo>
                  <a:cubicBezTo>
                    <a:pt x="16383" y="19940"/>
                    <a:pt x="15954" y="23253"/>
                    <a:pt x="15508" y="26622"/>
                  </a:cubicBezTo>
                  <a:cubicBezTo>
                    <a:pt x="16662" y="25487"/>
                    <a:pt x="17761" y="24408"/>
                    <a:pt x="18878" y="23328"/>
                  </a:cubicBezTo>
                  <a:cubicBezTo>
                    <a:pt x="19064" y="23142"/>
                    <a:pt x="19064" y="22956"/>
                    <a:pt x="19008" y="22750"/>
                  </a:cubicBezTo>
                  <a:cubicBezTo>
                    <a:pt x="18766" y="21801"/>
                    <a:pt x="18506" y="20851"/>
                    <a:pt x="18282" y="19902"/>
                  </a:cubicBezTo>
                  <a:cubicBezTo>
                    <a:pt x="18022" y="18766"/>
                    <a:pt x="17463" y="17761"/>
                    <a:pt x="17034" y="16681"/>
                  </a:cubicBezTo>
                  <a:cubicBezTo>
                    <a:pt x="17016" y="16663"/>
                    <a:pt x="16979" y="16644"/>
                    <a:pt x="16830" y="16551"/>
                  </a:cubicBezTo>
                  <a:close/>
                  <a:moveTo>
                    <a:pt x="21167" y="31854"/>
                  </a:moveTo>
                  <a:cubicBezTo>
                    <a:pt x="20609" y="32021"/>
                    <a:pt x="20144" y="32190"/>
                    <a:pt x="19660" y="32282"/>
                  </a:cubicBezTo>
                  <a:cubicBezTo>
                    <a:pt x="18171" y="32580"/>
                    <a:pt x="16681" y="32860"/>
                    <a:pt x="15192" y="33083"/>
                  </a:cubicBezTo>
                  <a:cubicBezTo>
                    <a:pt x="13795" y="33287"/>
                    <a:pt x="12380" y="33511"/>
                    <a:pt x="10965" y="33567"/>
                  </a:cubicBezTo>
                  <a:cubicBezTo>
                    <a:pt x="8135" y="33642"/>
                    <a:pt x="5288" y="33585"/>
                    <a:pt x="2439" y="33604"/>
                  </a:cubicBezTo>
                  <a:lnTo>
                    <a:pt x="1657" y="33604"/>
                  </a:lnTo>
                  <a:cubicBezTo>
                    <a:pt x="1657" y="34032"/>
                    <a:pt x="1639" y="34051"/>
                    <a:pt x="1917" y="34088"/>
                  </a:cubicBezTo>
                  <a:cubicBezTo>
                    <a:pt x="2401" y="34126"/>
                    <a:pt x="2905" y="34144"/>
                    <a:pt x="3407" y="34218"/>
                  </a:cubicBezTo>
                  <a:cubicBezTo>
                    <a:pt x="5417" y="34479"/>
                    <a:pt x="7447" y="34610"/>
                    <a:pt x="9476" y="34535"/>
                  </a:cubicBezTo>
                  <a:cubicBezTo>
                    <a:pt x="12901" y="34404"/>
                    <a:pt x="16272" y="33940"/>
                    <a:pt x="19603" y="33120"/>
                  </a:cubicBezTo>
                  <a:cubicBezTo>
                    <a:pt x="20181" y="32971"/>
                    <a:pt x="20720" y="32766"/>
                    <a:pt x="21242" y="32431"/>
                  </a:cubicBezTo>
                  <a:cubicBezTo>
                    <a:pt x="21204" y="32245"/>
                    <a:pt x="21187" y="32078"/>
                    <a:pt x="21167" y="31854"/>
                  </a:cubicBezTo>
                  <a:close/>
                  <a:moveTo>
                    <a:pt x="25282" y="13908"/>
                  </a:moveTo>
                  <a:cubicBezTo>
                    <a:pt x="24761" y="11878"/>
                    <a:pt x="23476" y="10351"/>
                    <a:pt x="21875" y="9030"/>
                  </a:cubicBezTo>
                  <a:cubicBezTo>
                    <a:pt x="21316" y="9346"/>
                    <a:pt x="20740" y="9532"/>
                    <a:pt x="20385" y="10091"/>
                  </a:cubicBezTo>
                  <a:cubicBezTo>
                    <a:pt x="21000" y="11468"/>
                    <a:pt x="21373" y="12902"/>
                    <a:pt x="21242" y="14447"/>
                  </a:cubicBezTo>
                  <a:cubicBezTo>
                    <a:pt x="22619" y="14280"/>
                    <a:pt x="23922" y="14094"/>
                    <a:pt x="25282" y="13908"/>
                  </a:cubicBezTo>
                  <a:close/>
                  <a:moveTo>
                    <a:pt x="21130" y="31147"/>
                  </a:moveTo>
                  <a:cubicBezTo>
                    <a:pt x="20981" y="31147"/>
                    <a:pt x="20832" y="31128"/>
                    <a:pt x="20683" y="31147"/>
                  </a:cubicBezTo>
                  <a:cubicBezTo>
                    <a:pt x="19176" y="31333"/>
                    <a:pt x="17687" y="31537"/>
                    <a:pt x="16178" y="31723"/>
                  </a:cubicBezTo>
                  <a:cubicBezTo>
                    <a:pt x="13944" y="31984"/>
                    <a:pt x="11729" y="32282"/>
                    <a:pt x="9495" y="32505"/>
                  </a:cubicBezTo>
                  <a:cubicBezTo>
                    <a:pt x="7056" y="32748"/>
                    <a:pt x="4635" y="32878"/>
                    <a:pt x="2197" y="32748"/>
                  </a:cubicBezTo>
                  <a:cubicBezTo>
                    <a:pt x="2011" y="32729"/>
                    <a:pt x="1825" y="32766"/>
                    <a:pt x="1602" y="32785"/>
                  </a:cubicBezTo>
                  <a:cubicBezTo>
                    <a:pt x="1619" y="33009"/>
                    <a:pt x="1639" y="33158"/>
                    <a:pt x="1657" y="33399"/>
                  </a:cubicBezTo>
                  <a:lnTo>
                    <a:pt x="3463" y="33399"/>
                  </a:lnTo>
                  <a:cubicBezTo>
                    <a:pt x="5325" y="33381"/>
                    <a:pt x="7187" y="33324"/>
                    <a:pt x="9048" y="33362"/>
                  </a:cubicBezTo>
                  <a:cubicBezTo>
                    <a:pt x="11449" y="33418"/>
                    <a:pt x="13795" y="33064"/>
                    <a:pt x="16160" y="32711"/>
                  </a:cubicBezTo>
                  <a:cubicBezTo>
                    <a:pt x="17314" y="32525"/>
                    <a:pt x="18449" y="32301"/>
                    <a:pt x="19603" y="32058"/>
                  </a:cubicBezTo>
                  <a:cubicBezTo>
                    <a:pt x="20050" y="31984"/>
                    <a:pt x="20479" y="31798"/>
                    <a:pt x="20926" y="31649"/>
                  </a:cubicBezTo>
                  <a:cubicBezTo>
                    <a:pt x="21167" y="31574"/>
                    <a:pt x="21242" y="31426"/>
                    <a:pt x="21130" y="31147"/>
                  </a:cubicBezTo>
                  <a:close/>
                  <a:moveTo>
                    <a:pt x="9123" y="34759"/>
                  </a:moveTo>
                  <a:lnTo>
                    <a:pt x="9123" y="34888"/>
                  </a:lnTo>
                  <a:cubicBezTo>
                    <a:pt x="10034" y="34963"/>
                    <a:pt x="10928" y="35019"/>
                    <a:pt x="11822" y="35131"/>
                  </a:cubicBezTo>
                  <a:cubicBezTo>
                    <a:pt x="14986" y="35484"/>
                    <a:pt x="18002" y="34833"/>
                    <a:pt x="20944" y="33716"/>
                  </a:cubicBezTo>
                  <a:cubicBezTo>
                    <a:pt x="21502" y="33493"/>
                    <a:pt x="21540" y="33324"/>
                    <a:pt x="21261" y="32748"/>
                  </a:cubicBezTo>
                  <a:cubicBezTo>
                    <a:pt x="19362" y="33585"/>
                    <a:pt x="17332" y="33883"/>
                    <a:pt x="15304" y="34200"/>
                  </a:cubicBezTo>
                  <a:cubicBezTo>
                    <a:pt x="13256" y="34516"/>
                    <a:pt x="11189" y="34777"/>
                    <a:pt x="9123" y="34759"/>
                  </a:cubicBezTo>
                  <a:close/>
                  <a:moveTo>
                    <a:pt x="20367" y="30755"/>
                  </a:moveTo>
                  <a:cubicBezTo>
                    <a:pt x="18747" y="30291"/>
                    <a:pt x="17128" y="29824"/>
                    <a:pt x="15490" y="29360"/>
                  </a:cubicBezTo>
                  <a:cubicBezTo>
                    <a:pt x="15527" y="30030"/>
                    <a:pt x="15564" y="30718"/>
                    <a:pt x="15601" y="31388"/>
                  </a:cubicBezTo>
                  <a:cubicBezTo>
                    <a:pt x="17258" y="31370"/>
                    <a:pt x="18804" y="31128"/>
                    <a:pt x="20367" y="30755"/>
                  </a:cubicBezTo>
                  <a:close/>
                  <a:moveTo>
                    <a:pt x="18022" y="7541"/>
                  </a:moveTo>
                  <a:cubicBezTo>
                    <a:pt x="17667" y="7801"/>
                    <a:pt x="17500" y="8154"/>
                    <a:pt x="17351" y="8509"/>
                  </a:cubicBezTo>
                  <a:cubicBezTo>
                    <a:pt x="18059" y="9328"/>
                    <a:pt x="18729" y="10091"/>
                    <a:pt x="19417" y="10872"/>
                  </a:cubicBezTo>
                  <a:cubicBezTo>
                    <a:pt x="19660" y="10668"/>
                    <a:pt x="19921" y="10463"/>
                    <a:pt x="20199" y="10239"/>
                  </a:cubicBezTo>
                  <a:cubicBezTo>
                    <a:pt x="19678" y="9179"/>
                    <a:pt x="19101" y="8192"/>
                    <a:pt x="18022" y="7541"/>
                  </a:cubicBezTo>
                  <a:close/>
                  <a:moveTo>
                    <a:pt x="21651" y="8844"/>
                  </a:moveTo>
                  <a:cubicBezTo>
                    <a:pt x="20777" y="8137"/>
                    <a:pt x="19901" y="7578"/>
                    <a:pt x="18896" y="7186"/>
                  </a:cubicBezTo>
                  <a:cubicBezTo>
                    <a:pt x="18784" y="7335"/>
                    <a:pt x="18673" y="7466"/>
                    <a:pt x="18617" y="7521"/>
                  </a:cubicBezTo>
                  <a:cubicBezTo>
                    <a:pt x="19213" y="8285"/>
                    <a:pt x="19752" y="9011"/>
                    <a:pt x="20293" y="9718"/>
                  </a:cubicBezTo>
                  <a:cubicBezTo>
                    <a:pt x="20720" y="9440"/>
                    <a:pt x="21149" y="9160"/>
                    <a:pt x="21651" y="8844"/>
                  </a:cubicBezTo>
                  <a:close/>
                  <a:moveTo>
                    <a:pt x="13795" y="6442"/>
                  </a:moveTo>
                  <a:cubicBezTo>
                    <a:pt x="15080" y="6926"/>
                    <a:pt x="16197" y="7484"/>
                    <a:pt x="17109" y="8378"/>
                  </a:cubicBezTo>
                  <a:cubicBezTo>
                    <a:pt x="17351" y="8005"/>
                    <a:pt x="17556" y="7690"/>
                    <a:pt x="17742" y="7392"/>
                  </a:cubicBezTo>
                  <a:cubicBezTo>
                    <a:pt x="16570" y="6553"/>
                    <a:pt x="15304" y="6312"/>
                    <a:pt x="13795" y="6442"/>
                  </a:cubicBezTo>
                  <a:close/>
                  <a:moveTo>
                    <a:pt x="20311" y="10463"/>
                  </a:moveTo>
                  <a:cubicBezTo>
                    <a:pt x="19995" y="10724"/>
                    <a:pt x="19752" y="10929"/>
                    <a:pt x="19566" y="11078"/>
                  </a:cubicBezTo>
                  <a:cubicBezTo>
                    <a:pt x="20050" y="12101"/>
                    <a:pt x="20516" y="13069"/>
                    <a:pt x="21000" y="14094"/>
                  </a:cubicBezTo>
                  <a:cubicBezTo>
                    <a:pt x="21130" y="12809"/>
                    <a:pt x="20758" y="11692"/>
                    <a:pt x="20311" y="10463"/>
                  </a:cubicBezTo>
                  <a:close/>
                  <a:moveTo>
                    <a:pt x="16848" y="35205"/>
                  </a:moveTo>
                  <a:cubicBezTo>
                    <a:pt x="18096" y="35205"/>
                    <a:pt x="19231" y="35019"/>
                    <a:pt x="20311" y="34610"/>
                  </a:cubicBezTo>
                  <a:cubicBezTo>
                    <a:pt x="20628" y="34479"/>
                    <a:pt x="20926" y="34312"/>
                    <a:pt x="21130" y="33957"/>
                  </a:cubicBezTo>
                  <a:cubicBezTo>
                    <a:pt x="19697" y="34386"/>
                    <a:pt x="18320" y="34777"/>
                    <a:pt x="16848" y="35205"/>
                  </a:cubicBezTo>
                  <a:close/>
                  <a:moveTo>
                    <a:pt x="1247" y="32785"/>
                  </a:moveTo>
                  <a:cubicBezTo>
                    <a:pt x="763" y="32915"/>
                    <a:pt x="596" y="33307"/>
                    <a:pt x="353" y="33697"/>
                  </a:cubicBezTo>
                  <a:cubicBezTo>
                    <a:pt x="689" y="33920"/>
                    <a:pt x="838" y="33660"/>
                    <a:pt x="1043" y="33548"/>
                  </a:cubicBezTo>
                  <a:cubicBezTo>
                    <a:pt x="1322" y="33399"/>
                    <a:pt x="1378" y="33175"/>
                    <a:pt x="1247" y="32785"/>
                  </a:cubicBezTo>
                  <a:close/>
                  <a:moveTo>
                    <a:pt x="17109" y="6610"/>
                  </a:moveTo>
                  <a:cubicBezTo>
                    <a:pt x="17091" y="6647"/>
                    <a:pt x="17071" y="6684"/>
                    <a:pt x="17054" y="6702"/>
                  </a:cubicBezTo>
                  <a:cubicBezTo>
                    <a:pt x="17481" y="6945"/>
                    <a:pt x="17910" y="7168"/>
                    <a:pt x="18375" y="7429"/>
                  </a:cubicBezTo>
                  <a:cubicBezTo>
                    <a:pt x="18431" y="7317"/>
                    <a:pt x="18506" y="7224"/>
                    <a:pt x="18617" y="7075"/>
                  </a:cubicBezTo>
                  <a:cubicBezTo>
                    <a:pt x="18077" y="6908"/>
                    <a:pt x="17593" y="6759"/>
                    <a:pt x="17109" y="6610"/>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6" name="Google Shape;418;p44"/>
            <p:cNvSpPr/>
            <p:nvPr/>
          </p:nvSpPr>
          <p:spPr>
            <a:xfrm>
              <a:off x="-7919948" y="1287786"/>
              <a:ext cx="1442692" cy="4113333"/>
            </a:xfrm>
            <a:custGeom>
              <a:avLst/>
              <a:gdLst/>
              <a:ahLst/>
              <a:cxnLst/>
              <a:rect l="l" t="t" r="r" b="b"/>
              <a:pathLst>
                <a:path w="9775" h="27870" extrusionOk="0">
                  <a:moveTo>
                    <a:pt x="5176" y="7316"/>
                  </a:moveTo>
                  <a:lnTo>
                    <a:pt x="5585" y="7316"/>
                  </a:lnTo>
                  <a:cubicBezTo>
                    <a:pt x="5548" y="7242"/>
                    <a:pt x="5530" y="7167"/>
                    <a:pt x="5493" y="7149"/>
                  </a:cubicBezTo>
                  <a:cubicBezTo>
                    <a:pt x="5270" y="7056"/>
                    <a:pt x="5213" y="6889"/>
                    <a:pt x="5250" y="6646"/>
                  </a:cubicBezTo>
                  <a:lnTo>
                    <a:pt x="6144" y="559"/>
                  </a:lnTo>
                  <a:cubicBezTo>
                    <a:pt x="6181" y="373"/>
                    <a:pt x="6238" y="187"/>
                    <a:pt x="6349" y="1"/>
                  </a:cubicBezTo>
                  <a:cubicBezTo>
                    <a:pt x="6367" y="130"/>
                    <a:pt x="6405" y="242"/>
                    <a:pt x="6424" y="373"/>
                  </a:cubicBezTo>
                  <a:cubicBezTo>
                    <a:pt x="6647" y="1453"/>
                    <a:pt x="6926" y="2532"/>
                    <a:pt x="7075" y="3630"/>
                  </a:cubicBezTo>
                  <a:cubicBezTo>
                    <a:pt x="7280" y="5176"/>
                    <a:pt x="7392" y="6740"/>
                    <a:pt x="7522" y="8284"/>
                  </a:cubicBezTo>
                  <a:cubicBezTo>
                    <a:pt x="7671" y="9942"/>
                    <a:pt x="7764" y="11598"/>
                    <a:pt x="7951" y="13274"/>
                  </a:cubicBezTo>
                  <a:cubicBezTo>
                    <a:pt x="8229" y="15731"/>
                    <a:pt x="8564" y="18171"/>
                    <a:pt x="8862" y="20628"/>
                  </a:cubicBezTo>
                  <a:cubicBezTo>
                    <a:pt x="9105" y="22564"/>
                    <a:pt x="9365" y="24481"/>
                    <a:pt x="9607" y="26399"/>
                  </a:cubicBezTo>
                  <a:cubicBezTo>
                    <a:pt x="9663" y="26734"/>
                    <a:pt x="9718" y="27070"/>
                    <a:pt x="9775" y="27442"/>
                  </a:cubicBezTo>
                  <a:cubicBezTo>
                    <a:pt x="6479" y="27591"/>
                    <a:pt x="3259" y="27740"/>
                    <a:pt x="0" y="27869"/>
                  </a:cubicBezTo>
                  <a:cubicBezTo>
                    <a:pt x="1266" y="25878"/>
                    <a:pt x="1825" y="23607"/>
                    <a:pt x="2383" y="21298"/>
                  </a:cubicBezTo>
                  <a:cubicBezTo>
                    <a:pt x="2626" y="21410"/>
                    <a:pt x="2867" y="21522"/>
                    <a:pt x="3147" y="21651"/>
                  </a:cubicBezTo>
                  <a:cubicBezTo>
                    <a:pt x="3110" y="21336"/>
                    <a:pt x="2887" y="21316"/>
                    <a:pt x="2756" y="21204"/>
                  </a:cubicBezTo>
                  <a:cubicBezTo>
                    <a:pt x="2552" y="21056"/>
                    <a:pt x="2477" y="20907"/>
                    <a:pt x="2552" y="20628"/>
                  </a:cubicBezTo>
                  <a:cubicBezTo>
                    <a:pt x="2942" y="18990"/>
                    <a:pt x="3296" y="17332"/>
                    <a:pt x="3669" y="15694"/>
                  </a:cubicBezTo>
                  <a:cubicBezTo>
                    <a:pt x="3798" y="15098"/>
                    <a:pt x="3892" y="14522"/>
                    <a:pt x="4004" y="13869"/>
                  </a:cubicBezTo>
                  <a:cubicBezTo>
                    <a:pt x="4339" y="14018"/>
                    <a:pt x="4637" y="14167"/>
                    <a:pt x="5009" y="14373"/>
                  </a:cubicBezTo>
                  <a:cubicBezTo>
                    <a:pt x="4823" y="13869"/>
                    <a:pt x="4339" y="13869"/>
                    <a:pt x="4133" y="13572"/>
                  </a:cubicBezTo>
                  <a:cubicBezTo>
                    <a:pt x="4488" y="11486"/>
                    <a:pt x="4823" y="9421"/>
                    <a:pt x="5176" y="7316"/>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7" name="Google Shape;419;p44"/>
            <p:cNvSpPr/>
            <p:nvPr/>
          </p:nvSpPr>
          <p:spPr>
            <a:xfrm>
              <a:off x="-5598068" y="3219288"/>
              <a:ext cx="698101" cy="1212009"/>
            </a:xfrm>
            <a:custGeom>
              <a:avLst/>
              <a:gdLst/>
              <a:ahLst/>
              <a:cxnLst/>
              <a:rect l="l" t="t" r="r" b="b"/>
              <a:pathLst>
                <a:path w="4730" h="8212" extrusionOk="0">
                  <a:moveTo>
                    <a:pt x="3481" y="8211"/>
                  </a:moveTo>
                  <a:cubicBezTo>
                    <a:pt x="2290" y="7820"/>
                    <a:pt x="1135" y="7447"/>
                    <a:pt x="0" y="7075"/>
                  </a:cubicBezTo>
                  <a:cubicBezTo>
                    <a:pt x="93" y="4953"/>
                    <a:pt x="204" y="2775"/>
                    <a:pt x="298" y="541"/>
                  </a:cubicBezTo>
                  <a:cubicBezTo>
                    <a:pt x="1601" y="224"/>
                    <a:pt x="2942" y="20"/>
                    <a:pt x="4394" y="0"/>
                  </a:cubicBezTo>
                  <a:cubicBezTo>
                    <a:pt x="4468" y="373"/>
                    <a:pt x="4543" y="690"/>
                    <a:pt x="4580" y="1025"/>
                  </a:cubicBezTo>
                  <a:cubicBezTo>
                    <a:pt x="4729" y="2663"/>
                    <a:pt x="4635" y="4282"/>
                    <a:pt x="4114" y="5866"/>
                  </a:cubicBezTo>
                  <a:cubicBezTo>
                    <a:pt x="3853" y="6647"/>
                    <a:pt x="3687" y="7447"/>
                    <a:pt x="3481" y="821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8" name="Google Shape;420;p44"/>
            <p:cNvSpPr/>
            <p:nvPr/>
          </p:nvSpPr>
          <p:spPr>
            <a:xfrm>
              <a:off x="-6474750" y="4565598"/>
              <a:ext cx="840968" cy="1063681"/>
            </a:xfrm>
            <a:custGeom>
              <a:avLst/>
              <a:gdLst/>
              <a:ahLst/>
              <a:cxnLst/>
              <a:rect l="l" t="t" r="r" b="b"/>
              <a:pathLst>
                <a:path w="5698" h="7207" extrusionOk="0">
                  <a:moveTo>
                    <a:pt x="4097" y="1"/>
                  </a:moveTo>
                  <a:cubicBezTo>
                    <a:pt x="4208" y="430"/>
                    <a:pt x="4265" y="728"/>
                    <a:pt x="4339" y="1025"/>
                  </a:cubicBezTo>
                  <a:cubicBezTo>
                    <a:pt x="4692" y="2272"/>
                    <a:pt x="5047" y="3538"/>
                    <a:pt x="5382" y="4786"/>
                  </a:cubicBezTo>
                  <a:cubicBezTo>
                    <a:pt x="5511" y="5288"/>
                    <a:pt x="5586" y="5809"/>
                    <a:pt x="5660" y="6313"/>
                  </a:cubicBezTo>
                  <a:cubicBezTo>
                    <a:pt x="5698" y="6573"/>
                    <a:pt x="5660" y="6852"/>
                    <a:pt x="5660" y="7206"/>
                  </a:cubicBezTo>
                  <a:cubicBezTo>
                    <a:pt x="4041" y="6722"/>
                    <a:pt x="2478" y="6238"/>
                    <a:pt x="894" y="5772"/>
                  </a:cubicBezTo>
                  <a:cubicBezTo>
                    <a:pt x="504" y="5642"/>
                    <a:pt x="318" y="5419"/>
                    <a:pt x="261" y="4990"/>
                  </a:cubicBezTo>
                  <a:cubicBezTo>
                    <a:pt x="132" y="3967"/>
                    <a:pt x="1" y="4171"/>
                    <a:pt x="746" y="3352"/>
                  </a:cubicBezTo>
                  <a:cubicBezTo>
                    <a:pt x="1788" y="2235"/>
                    <a:pt x="2905" y="1192"/>
                    <a:pt x="409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9" name="Google Shape;421;p44"/>
            <p:cNvSpPr/>
            <p:nvPr/>
          </p:nvSpPr>
          <p:spPr>
            <a:xfrm>
              <a:off x="-6408778" y="3562876"/>
              <a:ext cx="525125" cy="1486526"/>
            </a:xfrm>
            <a:custGeom>
              <a:avLst/>
              <a:gdLst/>
              <a:ahLst/>
              <a:cxnLst/>
              <a:rect l="l" t="t" r="r" b="b"/>
              <a:pathLst>
                <a:path w="3558" h="10072" extrusionOk="0">
                  <a:moveTo>
                    <a:pt x="1323" y="0"/>
                  </a:moveTo>
                  <a:cubicBezTo>
                    <a:pt x="1472" y="93"/>
                    <a:pt x="1509" y="112"/>
                    <a:pt x="1527" y="130"/>
                  </a:cubicBezTo>
                  <a:cubicBezTo>
                    <a:pt x="1956" y="1210"/>
                    <a:pt x="2515" y="2215"/>
                    <a:pt x="2775" y="3351"/>
                  </a:cubicBezTo>
                  <a:cubicBezTo>
                    <a:pt x="2999" y="4300"/>
                    <a:pt x="3259" y="5250"/>
                    <a:pt x="3501" y="6199"/>
                  </a:cubicBezTo>
                  <a:cubicBezTo>
                    <a:pt x="3557" y="6405"/>
                    <a:pt x="3557" y="6591"/>
                    <a:pt x="3371" y="6777"/>
                  </a:cubicBezTo>
                  <a:cubicBezTo>
                    <a:pt x="2254" y="7857"/>
                    <a:pt x="1155" y="8936"/>
                    <a:pt x="1" y="10071"/>
                  </a:cubicBezTo>
                  <a:cubicBezTo>
                    <a:pt x="447" y="6702"/>
                    <a:pt x="876" y="3389"/>
                    <a:pt x="132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0" name="Google Shape;422;p44"/>
            <p:cNvSpPr/>
            <p:nvPr/>
          </p:nvSpPr>
          <p:spPr>
            <a:xfrm>
              <a:off x="-8455698" y="5821435"/>
              <a:ext cx="2893354" cy="406758"/>
            </a:xfrm>
            <a:custGeom>
              <a:avLst/>
              <a:gdLst/>
              <a:ahLst/>
              <a:cxnLst/>
              <a:rect l="l" t="t" r="r" b="b"/>
              <a:pathLst>
                <a:path w="19604" h="2756" extrusionOk="0">
                  <a:moveTo>
                    <a:pt x="19529" y="0"/>
                  </a:moveTo>
                  <a:cubicBezTo>
                    <a:pt x="19549" y="224"/>
                    <a:pt x="19566" y="391"/>
                    <a:pt x="19604" y="577"/>
                  </a:cubicBezTo>
                  <a:cubicBezTo>
                    <a:pt x="19082" y="912"/>
                    <a:pt x="18543" y="1117"/>
                    <a:pt x="17965" y="1266"/>
                  </a:cubicBezTo>
                  <a:cubicBezTo>
                    <a:pt x="14634" y="2086"/>
                    <a:pt x="11263" y="2550"/>
                    <a:pt x="7838" y="2681"/>
                  </a:cubicBezTo>
                  <a:cubicBezTo>
                    <a:pt x="5809" y="2756"/>
                    <a:pt x="3779" y="2625"/>
                    <a:pt x="1769" y="2364"/>
                  </a:cubicBezTo>
                  <a:cubicBezTo>
                    <a:pt x="1267" y="2290"/>
                    <a:pt x="763" y="2272"/>
                    <a:pt x="279" y="2234"/>
                  </a:cubicBezTo>
                  <a:cubicBezTo>
                    <a:pt x="1" y="2197"/>
                    <a:pt x="19" y="2178"/>
                    <a:pt x="19" y="1750"/>
                  </a:cubicBezTo>
                  <a:lnTo>
                    <a:pt x="801" y="1750"/>
                  </a:lnTo>
                  <a:cubicBezTo>
                    <a:pt x="3650" y="1731"/>
                    <a:pt x="6497" y="1788"/>
                    <a:pt x="9327" y="1713"/>
                  </a:cubicBezTo>
                  <a:cubicBezTo>
                    <a:pt x="10742" y="1657"/>
                    <a:pt x="12157" y="1433"/>
                    <a:pt x="13554" y="1229"/>
                  </a:cubicBezTo>
                  <a:cubicBezTo>
                    <a:pt x="15043" y="1006"/>
                    <a:pt x="16533" y="726"/>
                    <a:pt x="18022" y="428"/>
                  </a:cubicBezTo>
                  <a:cubicBezTo>
                    <a:pt x="18506" y="336"/>
                    <a:pt x="18971" y="167"/>
                    <a:pt x="19529" y="0"/>
                  </a:cubicBezTo>
                  <a:close/>
                </a:path>
              </a:pathLst>
            </a:custGeom>
            <a:solidFill>
              <a:srgbClr val="EEEEE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1" name="Google Shape;423;p44"/>
            <p:cNvSpPr/>
            <p:nvPr/>
          </p:nvSpPr>
          <p:spPr>
            <a:xfrm>
              <a:off x="-5688836" y="2452856"/>
              <a:ext cx="722896" cy="799495"/>
            </a:xfrm>
            <a:custGeom>
              <a:avLst/>
              <a:gdLst/>
              <a:ahLst/>
              <a:cxnLst/>
              <a:rect l="l" t="t" r="r" b="b"/>
              <a:pathLst>
                <a:path w="4898" h="5417" extrusionOk="0">
                  <a:moveTo>
                    <a:pt x="4897" y="4878"/>
                  </a:moveTo>
                  <a:cubicBezTo>
                    <a:pt x="3537" y="5064"/>
                    <a:pt x="2234" y="5250"/>
                    <a:pt x="857" y="5417"/>
                  </a:cubicBezTo>
                  <a:cubicBezTo>
                    <a:pt x="988" y="3872"/>
                    <a:pt x="615" y="2438"/>
                    <a:pt x="0" y="1061"/>
                  </a:cubicBezTo>
                  <a:cubicBezTo>
                    <a:pt x="355" y="502"/>
                    <a:pt x="931" y="316"/>
                    <a:pt x="1490" y="0"/>
                  </a:cubicBezTo>
                  <a:cubicBezTo>
                    <a:pt x="3091" y="1321"/>
                    <a:pt x="4376" y="2848"/>
                    <a:pt x="4897" y="4878"/>
                  </a:cubicBezTo>
                  <a:close/>
                </a:path>
              </a:pathLst>
            </a:custGeom>
            <a:solidFill>
              <a:srgbClr val="BF3F2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2" name="Google Shape;424;p44"/>
            <p:cNvSpPr/>
            <p:nvPr/>
          </p:nvSpPr>
          <p:spPr>
            <a:xfrm>
              <a:off x="-8461159" y="5714138"/>
              <a:ext cx="2898815" cy="338276"/>
            </a:xfrm>
            <a:custGeom>
              <a:avLst/>
              <a:gdLst/>
              <a:ahLst/>
              <a:cxnLst/>
              <a:rect l="l" t="t" r="r" b="b"/>
              <a:pathLst>
                <a:path w="19641" h="2292" extrusionOk="0">
                  <a:moveTo>
                    <a:pt x="19529" y="20"/>
                  </a:moveTo>
                  <a:cubicBezTo>
                    <a:pt x="19641" y="299"/>
                    <a:pt x="19566" y="447"/>
                    <a:pt x="19325" y="522"/>
                  </a:cubicBezTo>
                  <a:cubicBezTo>
                    <a:pt x="18878" y="671"/>
                    <a:pt x="18449" y="857"/>
                    <a:pt x="18002" y="931"/>
                  </a:cubicBezTo>
                  <a:cubicBezTo>
                    <a:pt x="16848" y="1174"/>
                    <a:pt x="15713" y="1398"/>
                    <a:pt x="14559" y="1584"/>
                  </a:cubicBezTo>
                  <a:cubicBezTo>
                    <a:pt x="12194" y="1937"/>
                    <a:pt x="9848" y="2291"/>
                    <a:pt x="7447" y="2235"/>
                  </a:cubicBezTo>
                  <a:cubicBezTo>
                    <a:pt x="5586" y="2197"/>
                    <a:pt x="3724" y="2254"/>
                    <a:pt x="1862" y="2272"/>
                  </a:cubicBezTo>
                  <a:lnTo>
                    <a:pt x="56" y="2272"/>
                  </a:lnTo>
                  <a:cubicBezTo>
                    <a:pt x="38" y="2031"/>
                    <a:pt x="18" y="1882"/>
                    <a:pt x="1" y="1658"/>
                  </a:cubicBezTo>
                  <a:cubicBezTo>
                    <a:pt x="224" y="1639"/>
                    <a:pt x="410" y="1602"/>
                    <a:pt x="596" y="1621"/>
                  </a:cubicBezTo>
                  <a:cubicBezTo>
                    <a:pt x="3034" y="1751"/>
                    <a:pt x="5455" y="1621"/>
                    <a:pt x="7894" y="1378"/>
                  </a:cubicBezTo>
                  <a:cubicBezTo>
                    <a:pt x="10128" y="1155"/>
                    <a:pt x="12343" y="857"/>
                    <a:pt x="14577" y="596"/>
                  </a:cubicBezTo>
                  <a:cubicBezTo>
                    <a:pt x="16086" y="410"/>
                    <a:pt x="17575" y="206"/>
                    <a:pt x="19082" y="20"/>
                  </a:cubicBezTo>
                  <a:cubicBezTo>
                    <a:pt x="19231" y="1"/>
                    <a:pt x="19380" y="20"/>
                    <a:pt x="19529" y="20"/>
                  </a:cubicBezTo>
                  <a:close/>
                </a:path>
              </a:pathLst>
            </a:custGeom>
            <a:solidFill>
              <a:srgbClr val="ECC38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3" name="Google Shape;425;p44"/>
            <p:cNvSpPr/>
            <p:nvPr/>
          </p:nvSpPr>
          <p:spPr>
            <a:xfrm>
              <a:off x="-7351137" y="5953380"/>
              <a:ext cx="1832773" cy="403806"/>
            </a:xfrm>
            <a:custGeom>
              <a:avLst/>
              <a:gdLst/>
              <a:ahLst/>
              <a:cxnLst/>
              <a:rect l="l" t="t" r="r" b="b"/>
              <a:pathLst>
                <a:path w="12418" h="2736" extrusionOk="0">
                  <a:moveTo>
                    <a:pt x="1" y="2011"/>
                  </a:moveTo>
                  <a:cubicBezTo>
                    <a:pt x="2067" y="2029"/>
                    <a:pt x="4134" y="1768"/>
                    <a:pt x="6182" y="1452"/>
                  </a:cubicBezTo>
                  <a:cubicBezTo>
                    <a:pt x="8210" y="1135"/>
                    <a:pt x="10240" y="837"/>
                    <a:pt x="12139" y="0"/>
                  </a:cubicBezTo>
                  <a:cubicBezTo>
                    <a:pt x="12418" y="576"/>
                    <a:pt x="12380" y="745"/>
                    <a:pt x="11822" y="968"/>
                  </a:cubicBezTo>
                  <a:cubicBezTo>
                    <a:pt x="8880" y="2085"/>
                    <a:pt x="5864" y="2736"/>
                    <a:pt x="2700" y="2383"/>
                  </a:cubicBezTo>
                  <a:cubicBezTo>
                    <a:pt x="1806" y="2271"/>
                    <a:pt x="912" y="2215"/>
                    <a:pt x="1" y="2140"/>
                  </a:cubicBezTo>
                  <a:close/>
                </a:path>
              </a:pathLst>
            </a:custGeom>
            <a:solidFill>
              <a:srgbClr val="EEEEE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4" name="Google Shape;426;p44"/>
            <p:cNvSpPr/>
            <p:nvPr/>
          </p:nvSpPr>
          <p:spPr>
            <a:xfrm>
              <a:off x="-6136623" y="2232948"/>
              <a:ext cx="420484" cy="491917"/>
            </a:xfrm>
            <a:custGeom>
              <a:avLst/>
              <a:gdLst/>
              <a:ahLst/>
              <a:cxnLst/>
              <a:rect l="l" t="t" r="r" b="b"/>
              <a:pathLst>
                <a:path w="2849" h="3333" extrusionOk="0">
                  <a:moveTo>
                    <a:pt x="671" y="1"/>
                  </a:moveTo>
                  <a:cubicBezTo>
                    <a:pt x="1750" y="652"/>
                    <a:pt x="2327" y="1639"/>
                    <a:pt x="2848" y="2699"/>
                  </a:cubicBezTo>
                  <a:cubicBezTo>
                    <a:pt x="2570" y="2923"/>
                    <a:pt x="2309" y="3128"/>
                    <a:pt x="2066" y="3332"/>
                  </a:cubicBezTo>
                  <a:cubicBezTo>
                    <a:pt x="1378" y="2551"/>
                    <a:pt x="708" y="1788"/>
                    <a:pt x="0" y="969"/>
                  </a:cubicBezTo>
                  <a:cubicBezTo>
                    <a:pt x="149" y="614"/>
                    <a:pt x="316" y="261"/>
                    <a:pt x="67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5" name="Google Shape;427;p44"/>
            <p:cNvSpPr/>
            <p:nvPr/>
          </p:nvSpPr>
          <p:spPr>
            <a:xfrm>
              <a:off x="-5949774" y="2180702"/>
              <a:ext cx="447936" cy="373845"/>
            </a:xfrm>
            <a:custGeom>
              <a:avLst/>
              <a:gdLst/>
              <a:ahLst/>
              <a:cxnLst/>
              <a:rect l="l" t="t" r="r" b="b"/>
              <a:pathLst>
                <a:path w="3035" h="2533" extrusionOk="0">
                  <a:moveTo>
                    <a:pt x="3034" y="1658"/>
                  </a:moveTo>
                  <a:cubicBezTo>
                    <a:pt x="2532" y="1974"/>
                    <a:pt x="2103" y="2254"/>
                    <a:pt x="1676" y="2532"/>
                  </a:cubicBezTo>
                  <a:cubicBezTo>
                    <a:pt x="1135" y="1825"/>
                    <a:pt x="596" y="1099"/>
                    <a:pt x="0" y="335"/>
                  </a:cubicBezTo>
                  <a:cubicBezTo>
                    <a:pt x="56" y="280"/>
                    <a:pt x="167" y="149"/>
                    <a:pt x="279" y="0"/>
                  </a:cubicBezTo>
                  <a:cubicBezTo>
                    <a:pt x="1284" y="392"/>
                    <a:pt x="2160" y="951"/>
                    <a:pt x="3034" y="1658"/>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6" name="Google Shape;428;p44"/>
            <p:cNvSpPr/>
            <p:nvPr/>
          </p:nvSpPr>
          <p:spPr>
            <a:xfrm>
              <a:off x="-6661599" y="2051709"/>
              <a:ext cx="582685" cy="304921"/>
            </a:xfrm>
            <a:custGeom>
              <a:avLst/>
              <a:gdLst/>
              <a:ahLst/>
              <a:cxnLst/>
              <a:rect l="l" t="t" r="r" b="b"/>
              <a:pathLst>
                <a:path w="3948" h="2066" extrusionOk="0">
                  <a:moveTo>
                    <a:pt x="1" y="130"/>
                  </a:moveTo>
                  <a:cubicBezTo>
                    <a:pt x="1510" y="0"/>
                    <a:pt x="2776" y="241"/>
                    <a:pt x="3948" y="1080"/>
                  </a:cubicBezTo>
                  <a:cubicBezTo>
                    <a:pt x="3762" y="1378"/>
                    <a:pt x="3557" y="1693"/>
                    <a:pt x="3315" y="2066"/>
                  </a:cubicBezTo>
                  <a:cubicBezTo>
                    <a:pt x="2403" y="1172"/>
                    <a:pt x="1286" y="614"/>
                    <a:pt x="1" y="130"/>
                  </a:cubicBezTo>
                  <a:close/>
                </a:path>
              </a:pathLst>
            </a:custGeom>
            <a:solidFill>
              <a:srgbClr val="BF3F2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7" name="Google Shape;429;p44"/>
            <p:cNvSpPr/>
            <p:nvPr/>
          </p:nvSpPr>
          <p:spPr>
            <a:xfrm>
              <a:off x="-5809712" y="2664204"/>
              <a:ext cx="230831" cy="536047"/>
            </a:xfrm>
            <a:custGeom>
              <a:avLst/>
              <a:gdLst/>
              <a:ahLst/>
              <a:cxnLst/>
              <a:rect l="l" t="t" r="r" b="b"/>
              <a:pathLst>
                <a:path w="1564" h="3632" extrusionOk="0">
                  <a:moveTo>
                    <a:pt x="745" y="1"/>
                  </a:moveTo>
                  <a:cubicBezTo>
                    <a:pt x="1192" y="1230"/>
                    <a:pt x="1564" y="2347"/>
                    <a:pt x="1434" y="3632"/>
                  </a:cubicBezTo>
                  <a:cubicBezTo>
                    <a:pt x="950" y="2607"/>
                    <a:pt x="484" y="1639"/>
                    <a:pt x="0" y="616"/>
                  </a:cubicBezTo>
                  <a:cubicBezTo>
                    <a:pt x="186" y="467"/>
                    <a:pt x="429" y="262"/>
                    <a:pt x="745" y="1"/>
                  </a:cubicBezTo>
                  <a:close/>
                </a:path>
              </a:pathLst>
            </a:custGeom>
            <a:solidFill>
              <a:srgbClr val="BF3F2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8" name="Google Shape;430;p44"/>
            <p:cNvSpPr/>
            <p:nvPr/>
          </p:nvSpPr>
          <p:spPr>
            <a:xfrm>
              <a:off x="-6210860" y="6131815"/>
              <a:ext cx="631980" cy="184340"/>
            </a:xfrm>
            <a:custGeom>
              <a:avLst/>
              <a:gdLst/>
              <a:ahLst/>
              <a:cxnLst/>
              <a:rect l="l" t="t" r="r" b="b"/>
              <a:pathLst>
                <a:path w="4282" h="1249" extrusionOk="0">
                  <a:moveTo>
                    <a:pt x="0" y="1248"/>
                  </a:moveTo>
                  <a:cubicBezTo>
                    <a:pt x="1472" y="820"/>
                    <a:pt x="2849" y="429"/>
                    <a:pt x="4282" y="0"/>
                  </a:cubicBezTo>
                  <a:cubicBezTo>
                    <a:pt x="4078" y="355"/>
                    <a:pt x="3780" y="522"/>
                    <a:pt x="3463" y="653"/>
                  </a:cubicBezTo>
                  <a:cubicBezTo>
                    <a:pt x="2383" y="1062"/>
                    <a:pt x="1248" y="1248"/>
                    <a:pt x="0" y="1248"/>
                  </a:cubicBezTo>
                  <a:close/>
                </a:path>
              </a:pathLst>
            </a:custGeom>
            <a:solidFill>
              <a:srgbClr val="EEEEE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9" name="Google Shape;431;p44"/>
            <p:cNvSpPr/>
            <p:nvPr/>
          </p:nvSpPr>
          <p:spPr>
            <a:xfrm>
              <a:off x="-8645351" y="5958841"/>
              <a:ext cx="151427" cy="167662"/>
            </a:xfrm>
            <a:custGeom>
              <a:avLst/>
              <a:gdLst/>
              <a:ahLst/>
              <a:cxnLst/>
              <a:rect l="l" t="t" r="r" b="b"/>
              <a:pathLst>
                <a:path w="1026" h="1136" extrusionOk="0">
                  <a:moveTo>
                    <a:pt x="894" y="0"/>
                  </a:moveTo>
                  <a:cubicBezTo>
                    <a:pt x="1025" y="390"/>
                    <a:pt x="969" y="614"/>
                    <a:pt x="690" y="763"/>
                  </a:cubicBezTo>
                  <a:cubicBezTo>
                    <a:pt x="485" y="875"/>
                    <a:pt x="336" y="1135"/>
                    <a:pt x="0" y="912"/>
                  </a:cubicBezTo>
                  <a:cubicBezTo>
                    <a:pt x="243" y="522"/>
                    <a:pt x="410" y="130"/>
                    <a:pt x="894" y="0"/>
                  </a:cubicBezTo>
                  <a:close/>
                </a:path>
              </a:pathLst>
            </a:custGeom>
            <a:solidFill>
              <a:srgbClr val="816D5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0" name="Google Shape;432;p44"/>
            <p:cNvSpPr/>
            <p:nvPr/>
          </p:nvSpPr>
          <p:spPr>
            <a:xfrm>
              <a:off x="-6180604" y="2095543"/>
              <a:ext cx="230978" cy="121171"/>
            </a:xfrm>
            <a:custGeom>
              <a:avLst/>
              <a:gdLst/>
              <a:ahLst/>
              <a:cxnLst/>
              <a:rect l="l" t="t" r="r" b="b"/>
              <a:pathLst>
                <a:path w="1565" h="821" extrusionOk="0">
                  <a:moveTo>
                    <a:pt x="56" y="1"/>
                  </a:moveTo>
                  <a:cubicBezTo>
                    <a:pt x="540" y="150"/>
                    <a:pt x="1024" y="299"/>
                    <a:pt x="1564" y="466"/>
                  </a:cubicBezTo>
                  <a:cubicBezTo>
                    <a:pt x="1453" y="615"/>
                    <a:pt x="1378" y="708"/>
                    <a:pt x="1322" y="820"/>
                  </a:cubicBezTo>
                  <a:cubicBezTo>
                    <a:pt x="857" y="559"/>
                    <a:pt x="428" y="336"/>
                    <a:pt x="1" y="93"/>
                  </a:cubicBezTo>
                  <a:cubicBezTo>
                    <a:pt x="18" y="75"/>
                    <a:pt x="38" y="38"/>
                    <a:pt x="56" y="1"/>
                  </a:cubicBezTo>
                  <a:close/>
                </a:path>
              </a:pathLst>
            </a:custGeom>
            <a:solidFill>
              <a:srgbClr val="BF3F2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grpSp>
      <p:grpSp>
        <p:nvGrpSpPr>
          <p:cNvPr id="56" name="Group 55"/>
          <p:cNvGrpSpPr/>
          <p:nvPr/>
        </p:nvGrpSpPr>
        <p:grpSpPr>
          <a:xfrm>
            <a:off x="7886857" y="-437095"/>
            <a:ext cx="1623314" cy="1585382"/>
            <a:chOff x="-442507" y="-837770"/>
            <a:chExt cx="3177353" cy="3103108"/>
          </a:xfrm>
        </p:grpSpPr>
        <p:sp>
          <p:nvSpPr>
            <p:cNvPr id="57" name="Oval 56">
              <a:extLst>
                <a:ext uri="{FF2B5EF4-FFF2-40B4-BE49-F238E27FC236}">
                  <a16:creationId xmlns:a16="http://schemas.microsoft.com/office/drawing/2014/main" id="{A437FEE4-FAAB-431F-94F0-81B5B72FBD92}"/>
                </a:ext>
              </a:extLst>
            </p:cNvPr>
            <p:cNvSpPr/>
            <p:nvPr/>
          </p:nvSpPr>
          <p:spPr>
            <a:xfrm>
              <a:off x="-442507" y="-837770"/>
              <a:ext cx="3177353" cy="3103108"/>
            </a:xfrm>
            <a:prstGeom prst="ellipse">
              <a:avLst/>
            </a:prstGeom>
            <a:solidFill>
              <a:srgbClr val="FED000">
                <a:alpha val="32000"/>
              </a:srgbClr>
            </a:solidFill>
            <a:ln w="12700" cap="flat" cmpd="sng" algn="ctr">
              <a:noFill/>
              <a:prstDash val="solid"/>
              <a:miter lim="800000"/>
            </a:ln>
            <a:effectLst>
              <a:glow rad="1905000">
                <a:srgbClr val="FFC000">
                  <a:lumMod val="40000"/>
                  <a:lumOff val="60000"/>
                  <a:alpha val="71000"/>
                </a:srgbClr>
              </a:glow>
              <a:softEdge rad="2159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smtClean="0">
                <a:ln>
                  <a:noFill/>
                </a:ln>
                <a:solidFill>
                  <a:prstClr val="white"/>
                </a:solidFill>
                <a:effectLst/>
                <a:uLnTx/>
                <a:uFillTx/>
                <a:latin typeface="Calibri" panose="020F0502020204030204"/>
                <a:ea typeface="+mn-ea"/>
                <a:cs typeface="+mn-cs"/>
              </a:endParaRPr>
            </a:p>
          </p:txBody>
        </p:sp>
        <p:sp>
          <p:nvSpPr>
            <p:cNvPr id="58" name="Oval 57">
              <a:extLst>
                <a:ext uri="{FF2B5EF4-FFF2-40B4-BE49-F238E27FC236}">
                  <a16:creationId xmlns:a16="http://schemas.microsoft.com/office/drawing/2014/main" id="{213D1644-64AA-4680-819C-186137064647}"/>
                </a:ext>
              </a:extLst>
            </p:cNvPr>
            <p:cNvSpPr/>
            <p:nvPr/>
          </p:nvSpPr>
          <p:spPr>
            <a:xfrm>
              <a:off x="12711" y="-353818"/>
              <a:ext cx="2266918" cy="2129406"/>
            </a:xfrm>
            <a:prstGeom prst="ellipse">
              <a:avLst/>
            </a:prstGeom>
            <a:solidFill>
              <a:srgbClr val="FED000">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BF0AF0F9-FC1F-4BE8-992E-DF405D310E47}"/>
                </a:ext>
              </a:extLst>
            </p:cNvPr>
            <p:cNvSpPr/>
            <p:nvPr/>
          </p:nvSpPr>
          <p:spPr>
            <a:xfrm>
              <a:off x="386362" y="-28744"/>
              <a:ext cx="1524000" cy="1524000"/>
            </a:xfrm>
            <a:prstGeom prst="ellipse">
              <a:avLst/>
            </a:prstGeom>
            <a:solidFill>
              <a:srgbClr val="FED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2" name="TextBox 61"/>
          <p:cNvSpPr txBox="1"/>
          <p:nvPr/>
        </p:nvSpPr>
        <p:spPr>
          <a:xfrm>
            <a:off x="509013" y="3004393"/>
            <a:ext cx="5726248" cy="1421928"/>
          </a:xfrm>
          <a:prstGeom prst="rect">
            <a:avLst/>
          </a:prstGeom>
          <a:noFill/>
        </p:spPr>
        <p:txBody>
          <a:bodyPr wrap="none" rtlCol="0">
            <a:spAutoFit/>
          </a:bodyPr>
          <a:lstStyle/>
          <a:p>
            <a:pPr>
              <a:lnSpc>
                <a:spcPct val="90000"/>
              </a:lnSpc>
            </a:pPr>
            <a:r>
              <a:rPr lang="vi-VN" sz="2400" dirty="0" smtClean="0">
                <a:latin typeface="Calibri" panose="020F0502020204030204" pitchFamily="34" charset="0"/>
                <a:cs typeface="Calibri" panose="020F0502020204030204" pitchFamily="34" charset="0"/>
              </a:rPr>
              <a:t>Lời của con hay tiếng sóng thầm thì</a:t>
            </a:r>
          </a:p>
          <a:p>
            <a:pPr>
              <a:lnSpc>
                <a:spcPct val="90000"/>
              </a:lnSpc>
            </a:pPr>
            <a:r>
              <a:rPr lang="vi-VN" sz="2400" dirty="0" smtClean="0">
                <a:latin typeface="Calibri" panose="020F0502020204030204" pitchFamily="34" charset="0"/>
                <a:cs typeface="Calibri" panose="020F0502020204030204" pitchFamily="34" charset="0"/>
              </a:rPr>
              <a:t>Hay tiếng của lòng cha từ một thời xa thẳm?</a:t>
            </a:r>
          </a:p>
          <a:p>
            <a:pPr>
              <a:lnSpc>
                <a:spcPct val="90000"/>
              </a:lnSpc>
            </a:pPr>
            <a:r>
              <a:rPr lang="vi-VN" sz="2400" dirty="0" smtClean="0">
                <a:latin typeface="Calibri" panose="020F0502020204030204" pitchFamily="34" charset="0"/>
                <a:cs typeface="Calibri" panose="020F0502020204030204" pitchFamily="34" charset="0"/>
              </a:rPr>
              <a:t>Lần đầu tiên trước biển khơi vô tận</a:t>
            </a:r>
          </a:p>
          <a:p>
            <a:pPr>
              <a:lnSpc>
                <a:spcPct val="90000"/>
              </a:lnSpc>
            </a:pPr>
            <a:r>
              <a:rPr lang="vi-VN" sz="2400" dirty="0" smtClean="0">
                <a:latin typeface="Calibri" panose="020F0502020204030204" pitchFamily="34" charset="0"/>
                <a:cs typeface="Calibri" panose="020F0502020204030204" pitchFamily="34" charset="0"/>
              </a:rPr>
              <a:t>Cha gặp lại mình trong những giấc mơ con.</a:t>
            </a:r>
            <a:endParaRPr lang="vi-VN" sz="2400" dirty="0">
              <a:latin typeface="Calibri" panose="020F0502020204030204" pitchFamily="34" charset="0"/>
              <a:cs typeface="Calibri" panose="020F0502020204030204" pitchFamily="34" charset="0"/>
            </a:endParaRPr>
          </a:p>
        </p:txBody>
      </p:sp>
      <p:grpSp>
        <p:nvGrpSpPr>
          <p:cNvPr id="5" name="Group 4"/>
          <p:cNvGrpSpPr/>
          <p:nvPr/>
        </p:nvGrpSpPr>
        <p:grpSpPr>
          <a:xfrm>
            <a:off x="2379783" y="-60539"/>
            <a:ext cx="4682158" cy="1038908"/>
            <a:chOff x="2379783" y="-60539"/>
            <a:chExt cx="4682158" cy="1038908"/>
          </a:xfrm>
        </p:grpSpPr>
        <p:grpSp>
          <p:nvGrpSpPr>
            <p:cNvPr id="2" name="Group 1"/>
            <p:cNvGrpSpPr/>
            <p:nvPr/>
          </p:nvGrpSpPr>
          <p:grpSpPr>
            <a:xfrm>
              <a:off x="2379783" y="-60539"/>
              <a:ext cx="4682158" cy="1038908"/>
              <a:chOff x="2379783" y="-60539"/>
              <a:chExt cx="4682158" cy="1038908"/>
            </a:xfrm>
          </p:grpSpPr>
          <p:pic>
            <p:nvPicPr>
              <p:cNvPr id="55" name="Google Shape;435;p42"/>
              <p:cNvPicPr preferRelativeResize="0"/>
              <p:nvPr/>
            </p:nvPicPr>
            <p:blipFill>
              <a:blip r:embed="rId6">
                <a:alphaModFix/>
              </a:blip>
              <a:stretch>
                <a:fillRect/>
              </a:stretch>
            </p:blipFill>
            <p:spPr>
              <a:xfrm>
                <a:off x="2379783" y="-60539"/>
                <a:ext cx="4682158" cy="1038908"/>
              </a:xfrm>
              <a:prstGeom prst="rect">
                <a:avLst/>
              </a:prstGeom>
              <a:noFill/>
              <a:ln>
                <a:noFill/>
              </a:ln>
            </p:spPr>
          </p:pic>
          <p:sp>
            <p:nvSpPr>
              <p:cNvPr id="60" name="Rectangle 59">
                <a:extLst>
                  <a:ext uri="{FF2B5EF4-FFF2-40B4-BE49-F238E27FC236}">
                    <a16:creationId xmlns:a16="http://schemas.microsoft.com/office/drawing/2014/main" id="{C5686A95-C235-43B8-9A65-702F8D35EBAA}"/>
                  </a:ext>
                </a:extLst>
              </p:cNvPr>
              <p:cNvSpPr/>
              <p:nvPr/>
            </p:nvSpPr>
            <p:spPr>
              <a:xfrm>
                <a:off x="3190497" y="238922"/>
                <a:ext cx="2763006" cy="490904"/>
              </a:xfrm>
              <a:prstGeom prst="rect">
                <a:avLst/>
              </a:prstGeom>
            </p:spPr>
            <p:txBody>
              <a:bodyPr wrap="square">
                <a:spAutoFit/>
              </a:bodyPr>
              <a:lstStyle/>
              <a:p>
                <a:pPr>
                  <a:lnSpc>
                    <a:spcPct val="90000"/>
                  </a:lnSpc>
                </a:pPr>
                <a:r>
                  <a:rPr lang="vi-VN" sz="2800" dirty="0" smtClean="0">
                    <a:solidFill>
                      <a:srgbClr val="FF0000"/>
                    </a:solidFill>
                    <a:latin typeface="Pattaya" panose="00000500000000000000" pitchFamily="2" charset="-34"/>
                    <a:ea typeface="Tahoma" panose="020B0604030504040204" pitchFamily="34" charset="0"/>
                    <a:cs typeface="Pattaya" panose="00000500000000000000" pitchFamily="2" charset="-34"/>
                  </a:rPr>
                  <a:t>Những cánh buồm</a:t>
                </a:r>
              </a:p>
            </p:txBody>
          </p:sp>
        </p:grpSp>
        <p:sp>
          <p:nvSpPr>
            <p:cNvPr id="68" name="Rectangle 67">
              <a:extLst>
                <a:ext uri="{FF2B5EF4-FFF2-40B4-BE49-F238E27FC236}">
                  <a16:creationId xmlns:a16="http://schemas.microsoft.com/office/drawing/2014/main" id="{C5686A95-C235-43B8-9A65-702F8D35EBAA}"/>
                </a:ext>
              </a:extLst>
            </p:cNvPr>
            <p:cNvSpPr/>
            <p:nvPr/>
          </p:nvSpPr>
          <p:spPr>
            <a:xfrm>
              <a:off x="5604424" y="549031"/>
              <a:ext cx="786802" cy="338554"/>
            </a:xfrm>
            <a:prstGeom prst="rect">
              <a:avLst/>
            </a:prstGeom>
          </p:spPr>
          <p:txBody>
            <a:bodyPr wrap="square">
              <a:spAutoFit/>
            </a:bodyPr>
            <a:lstStyle/>
            <a:p>
              <a:r>
                <a:rPr lang="vi-VN" sz="1600" dirty="0" smtClean="0">
                  <a:solidFill>
                    <a:srgbClr val="FF0000"/>
                  </a:solidFill>
                  <a:latin typeface="Pattaya" panose="00000500000000000000" pitchFamily="2" charset="-34"/>
                  <a:ea typeface="Tahoma" panose="020B0604030504040204" pitchFamily="34" charset="0"/>
                  <a:cs typeface="Pattaya" panose="00000500000000000000" pitchFamily="2" charset="-34"/>
                </a:rPr>
                <a:t>(trích)</a:t>
              </a:r>
              <a:endParaRPr lang="en-US" sz="1600" dirty="0">
                <a:solidFill>
                  <a:srgbClr val="FF0000"/>
                </a:solidFill>
                <a:latin typeface="Pattaya" panose="00000500000000000000" pitchFamily="2" charset="-34"/>
                <a:ea typeface="Tahoma" panose="020B0604030504040204" pitchFamily="34" charset="0"/>
                <a:cs typeface="Pattaya" panose="00000500000000000000" pitchFamily="2" charset="-34"/>
              </a:endParaRPr>
            </a:p>
          </p:txBody>
        </p:sp>
      </p:grpSp>
      <p:sp>
        <p:nvSpPr>
          <p:cNvPr id="69" name="Rectangle 68">
            <a:extLst>
              <a:ext uri="{FF2B5EF4-FFF2-40B4-BE49-F238E27FC236}">
                <a16:creationId xmlns:a16="http://schemas.microsoft.com/office/drawing/2014/main" id="{0E9077CC-C1B9-4FB9-8B33-5CE27B83B756}"/>
              </a:ext>
            </a:extLst>
          </p:cNvPr>
          <p:cNvSpPr/>
          <p:nvPr/>
        </p:nvSpPr>
        <p:spPr>
          <a:xfrm>
            <a:off x="5502878" y="4394456"/>
            <a:ext cx="2206052" cy="400110"/>
          </a:xfrm>
          <a:prstGeom prst="rect">
            <a:avLst/>
          </a:prstGeom>
        </p:spPr>
        <p:txBody>
          <a:bodyPr wrap="none">
            <a:spAutoFit/>
          </a:bodyPr>
          <a:lstStyle/>
          <a:p>
            <a:pPr algn="ctr"/>
            <a:r>
              <a:rPr lang="vi-VN" altLang="zh-CN" sz="2000" i="1" dirty="0" smtClean="0">
                <a:solidFill>
                  <a:schemeClr val="accent1">
                    <a:lumMod val="25000"/>
                  </a:schemeClr>
                </a:solidFill>
                <a:latin typeface="Pattaya" panose="00000500000000000000" pitchFamily="2" charset="-34"/>
                <a:cs typeface="Pattaya" panose="00000500000000000000" pitchFamily="2" charset="-34"/>
                <a:sym typeface="+mn-lt"/>
              </a:rPr>
              <a:t>Hoàng Trung Thông</a:t>
            </a:r>
            <a:endParaRPr lang="vi-VN" altLang="zh-CN" sz="2000" i="1" dirty="0">
              <a:solidFill>
                <a:schemeClr val="accent1">
                  <a:lumMod val="25000"/>
                </a:schemeClr>
              </a:solidFill>
              <a:latin typeface="Pattaya" panose="00000500000000000000" pitchFamily="2" charset="-34"/>
              <a:cs typeface="Pattaya" panose="00000500000000000000" pitchFamily="2" charset="-34"/>
              <a:sym typeface="+mn-lt"/>
            </a:endParaRPr>
          </a:p>
        </p:txBody>
      </p:sp>
      <p:pic>
        <p:nvPicPr>
          <p:cNvPr id="70" name="Picture 10" descr="Colorful numbers with clouds Container sticker - TenStickers">
            <a:extLst>
              <a:ext uri="{FF2B5EF4-FFF2-40B4-BE49-F238E27FC236}">
                <a16:creationId xmlns:a16="http://schemas.microsoft.com/office/drawing/2014/main" id="{2E23A856-2A11-4929-BF7D-14247F053ACA}"/>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36872" b="66341" l="0" r="22625">
                        <a14:foregroundMark x1="1625" y1="54749" x2="1625" y2="54749"/>
                        <a14:foregroundMark x1="0" y1="53911" x2="0" y2="53911"/>
                      </a14:backgroundRemoval>
                    </a14:imgEffect>
                  </a14:imgLayer>
                </a14:imgProps>
              </a:ext>
              <a:ext uri="{28A0092B-C50C-407E-A947-70E740481C1C}">
                <a14:useLocalDpi xmlns:a14="http://schemas.microsoft.com/office/drawing/2010/main" val="0"/>
              </a:ext>
            </a:extLst>
          </a:blip>
          <a:srcRect l="39" t="33251" r="74863" b="29835"/>
          <a:stretch/>
        </p:blipFill>
        <p:spPr bwMode="auto">
          <a:xfrm>
            <a:off x="161262" y="663373"/>
            <a:ext cx="535076" cy="704336"/>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2" descr="Set Of Funny Cartoon Numbers And Mathematical Operation Signs. Vector  Illustration. Isolated On White Background Royalty Free Cliparts, Vectors,  And Stock Illustration. Image 98880420.">
            <a:extLst>
              <a:ext uri="{FF2B5EF4-FFF2-40B4-BE49-F238E27FC236}">
                <a16:creationId xmlns:a16="http://schemas.microsoft.com/office/drawing/2014/main" id="{48CC9ED0-02DC-4464-B142-88C313349F3C}"/>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2514" b="45506" l="79077" r="95385">
                        <a14:foregroundMark x1="81846" y1="15700" x2="86231" y2="15472"/>
                        <a14:foregroundMark x1="83000" y1="12514" x2="90538" y2="13083"/>
                        <a14:backgroundMark x1="80615" y1="43686" x2="85538" y2="44596"/>
                        <a14:backgroundMark x1="85538" y1="44596" x2="92308" y2="43686"/>
                      </a14:backgroundRemoval>
                    </a14:imgEffect>
                  </a14:imgLayer>
                </a14:imgProps>
              </a:ext>
              <a:ext uri="{28A0092B-C50C-407E-A947-70E740481C1C}">
                <a14:useLocalDpi xmlns:a14="http://schemas.microsoft.com/office/drawing/2010/main" val="0"/>
              </a:ext>
            </a:extLst>
          </a:blip>
          <a:srcRect l="77103" t="9195" r="2553" b="50398"/>
          <a:stretch/>
        </p:blipFill>
        <p:spPr bwMode="auto">
          <a:xfrm>
            <a:off x="163712" y="2847588"/>
            <a:ext cx="485582" cy="652141"/>
          </a:xfrm>
          <a:prstGeom prst="rect">
            <a:avLst/>
          </a:prstGeom>
          <a:noFill/>
          <a:extLst>
            <a:ext uri="{909E8E84-426E-40DD-AFC4-6F175D3DCCD1}">
              <a14:hiddenFill xmlns:a14="http://schemas.microsoft.com/office/drawing/2010/main">
                <a:solidFill>
                  <a:srgbClr val="FFFFFF"/>
                </a:solidFill>
              </a14:hiddenFill>
            </a:ext>
          </a:extLst>
        </p:spPr>
      </p:pic>
      <p:sp>
        <p:nvSpPr>
          <p:cNvPr id="64" name="TextBox 63"/>
          <p:cNvSpPr txBox="1"/>
          <p:nvPr/>
        </p:nvSpPr>
        <p:spPr>
          <a:xfrm>
            <a:off x="496008" y="787185"/>
            <a:ext cx="5497018" cy="2086725"/>
          </a:xfrm>
          <a:prstGeom prst="rect">
            <a:avLst/>
          </a:prstGeom>
          <a:noFill/>
        </p:spPr>
        <p:txBody>
          <a:bodyPr wrap="none" rtlCol="0">
            <a:spAutoFit/>
          </a:bodyPr>
          <a:lstStyle/>
          <a:p>
            <a:pPr>
              <a:lnSpc>
                <a:spcPct val="90000"/>
              </a:lnSpc>
            </a:pPr>
            <a:r>
              <a:rPr lang="vi-VN" sz="2400" dirty="0" smtClean="0">
                <a:latin typeface="Calibri" panose="020F0502020204030204" pitchFamily="34" charset="0"/>
                <a:cs typeface="Calibri" panose="020F0502020204030204" pitchFamily="34" charset="0"/>
              </a:rPr>
              <a:t>Cha lại dắt con đi trên cát mịn</a:t>
            </a:r>
          </a:p>
          <a:p>
            <a:pPr>
              <a:lnSpc>
                <a:spcPct val="90000"/>
              </a:lnSpc>
            </a:pPr>
            <a:r>
              <a:rPr lang="vi-VN" sz="2400" dirty="0" smtClean="0">
                <a:latin typeface="Calibri" panose="020F0502020204030204" pitchFamily="34" charset="0"/>
                <a:cs typeface="Calibri" panose="020F0502020204030204" pitchFamily="34" charset="0"/>
              </a:rPr>
              <a:t>Ánh nắng chảy đầy vai,</a:t>
            </a:r>
          </a:p>
          <a:p>
            <a:pPr>
              <a:lnSpc>
                <a:spcPct val="90000"/>
              </a:lnSpc>
            </a:pPr>
            <a:r>
              <a:rPr lang="vi-VN" sz="2400" dirty="0" smtClean="0">
                <a:latin typeface="Calibri" panose="020F0502020204030204" pitchFamily="34" charset="0"/>
                <a:cs typeface="Calibri" panose="020F0502020204030204" pitchFamily="34" charset="0"/>
              </a:rPr>
              <a:t>Cha trầm ngâm nhìn mãi cuối chân trời.</a:t>
            </a:r>
          </a:p>
          <a:p>
            <a:pPr>
              <a:lnSpc>
                <a:spcPct val="90000"/>
              </a:lnSpc>
            </a:pPr>
            <a:r>
              <a:rPr lang="vi-VN" sz="2400" dirty="0" smtClean="0">
                <a:latin typeface="Calibri" panose="020F0502020204030204" pitchFamily="34" charset="0"/>
                <a:cs typeface="Calibri" panose="020F0502020204030204" pitchFamily="34" charset="0"/>
              </a:rPr>
              <a:t>Con lại trỏ cánh buồm nói khẽ:</a:t>
            </a:r>
          </a:p>
          <a:p>
            <a:pPr>
              <a:lnSpc>
                <a:spcPct val="90000"/>
              </a:lnSpc>
            </a:pPr>
            <a:r>
              <a:rPr lang="vi-VN" sz="2400" dirty="0" smtClean="0">
                <a:latin typeface="Calibri" panose="020F0502020204030204" pitchFamily="34" charset="0"/>
                <a:cs typeface="Calibri" panose="020F0502020204030204" pitchFamily="34" charset="0"/>
              </a:rPr>
              <a:t>“Cha mượn cho con cánh buồm trắng nhé,</a:t>
            </a:r>
          </a:p>
          <a:p>
            <a:pPr>
              <a:lnSpc>
                <a:spcPct val="90000"/>
              </a:lnSpc>
            </a:pPr>
            <a:r>
              <a:rPr lang="vi-VN" sz="2400" dirty="0" smtClean="0">
                <a:latin typeface="Calibri" panose="020F0502020204030204" pitchFamily="34" charset="0"/>
                <a:cs typeface="Calibri" panose="020F0502020204030204" pitchFamily="34" charset="0"/>
              </a:rPr>
              <a:t>Để con đi...”</a:t>
            </a:r>
          </a:p>
        </p:txBody>
      </p:sp>
    </p:spTree>
    <p:extLst>
      <p:ext uri="{BB962C8B-B14F-4D97-AF65-F5344CB8AC3E}">
        <p14:creationId xmlns:p14="http://schemas.microsoft.com/office/powerpoint/2010/main" val="392096215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32"/>
                                        </p:tgtEl>
                                        <p:attrNameLst>
                                          <p:attrName>r</p:attrName>
                                        </p:attrNameLst>
                                      </p:cBhvr>
                                    </p:animRot>
                                    <p:animRot by="-240000">
                                      <p:cBhvr>
                                        <p:cTn id="7" dur="200" fill="hold">
                                          <p:stCondLst>
                                            <p:cond delay="200"/>
                                          </p:stCondLst>
                                        </p:cTn>
                                        <p:tgtEl>
                                          <p:spTgt spid="32"/>
                                        </p:tgtEl>
                                        <p:attrNameLst>
                                          <p:attrName>r</p:attrName>
                                        </p:attrNameLst>
                                      </p:cBhvr>
                                    </p:animRot>
                                    <p:animRot by="240000">
                                      <p:cBhvr>
                                        <p:cTn id="8" dur="200" fill="hold">
                                          <p:stCondLst>
                                            <p:cond delay="400"/>
                                          </p:stCondLst>
                                        </p:cTn>
                                        <p:tgtEl>
                                          <p:spTgt spid="32"/>
                                        </p:tgtEl>
                                        <p:attrNameLst>
                                          <p:attrName>r</p:attrName>
                                        </p:attrNameLst>
                                      </p:cBhvr>
                                    </p:animRot>
                                    <p:animRot by="-240000">
                                      <p:cBhvr>
                                        <p:cTn id="9" dur="200" fill="hold">
                                          <p:stCondLst>
                                            <p:cond delay="600"/>
                                          </p:stCondLst>
                                        </p:cTn>
                                        <p:tgtEl>
                                          <p:spTgt spid="32"/>
                                        </p:tgtEl>
                                        <p:attrNameLst>
                                          <p:attrName>r</p:attrName>
                                        </p:attrNameLst>
                                      </p:cBhvr>
                                    </p:animRot>
                                    <p:animRot by="120000">
                                      <p:cBhvr>
                                        <p:cTn id="10" dur="200" fill="hold">
                                          <p:stCondLst>
                                            <p:cond delay="800"/>
                                          </p:stCondLst>
                                        </p:cTn>
                                        <p:tgtEl>
                                          <p:spTgt spid="32"/>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500" fill="hold">
                                          <p:stCondLst>
                                            <p:cond delay="0"/>
                                          </p:stCondLst>
                                        </p:cTn>
                                        <p:tgtEl>
                                          <p:spTgt spid="34"/>
                                        </p:tgtEl>
                                        <p:attrNameLst>
                                          <p:attrName>r</p:attrName>
                                        </p:attrNameLst>
                                      </p:cBhvr>
                                    </p:animRot>
                                    <p:animRot by="-240000">
                                      <p:cBhvr>
                                        <p:cTn id="13" dur="1000" fill="hold">
                                          <p:stCondLst>
                                            <p:cond delay="1000"/>
                                          </p:stCondLst>
                                        </p:cTn>
                                        <p:tgtEl>
                                          <p:spTgt spid="34"/>
                                        </p:tgtEl>
                                        <p:attrNameLst>
                                          <p:attrName>r</p:attrName>
                                        </p:attrNameLst>
                                      </p:cBhvr>
                                    </p:animRot>
                                    <p:animRot by="240000">
                                      <p:cBhvr>
                                        <p:cTn id="14" dur="1000" fill="hold">
                                          <p:stCondLst>
                                            <p:cond delay="2000"/>
                                          </p:stCondLst>
                                        </p:cTn>
                                        <p:tgtEl>
                                          <p:spTgt spid="34"/>
                                        </p:tgtEl>
                                        <p:attrNameLst>
                                          <p:attrName>r</p:attrName>
                                        </p:attrNameLst>
                                      </p:cBhvr>
                                    </p:animRot>
                                    <p:animRot by="-240000">
                                      <p:cBhvr>
                                        <p:cTn id="15" dur="1000" fill="hold">
                                          <p:stCondLst>
                                            <p:cond delay="3000"/>
                                          </p:stCondLst>
                                        </p:cTn>
                                        <p:tgtEl>
                                          <p:spTgt spid="34"/>
                                        </p:tgtEl>
                                        <p:attrNameLst>
                                          <p:attrName>r</p:attrName>
                                        </p:attrNameLst>
                                      </p:cBhvr>
                                    </p:animRot>
                                    <p:animRot by="120000">
                                      <p:cBhvr>
                                        <p:cTn id="16" dur="1000" fill="hold">
                                          <p:stCondLst>
                                            <p:cond delay="4000"/>
                                          </p:stCondLst>
                                        </p:cTn>
                                        <p:tgtEl>
                                          <p:spTgt spid="34"/>
                                        </p:tgtEl>
                                        <p:attrNameLst>
                                          <p:attrName>r</p:attrName>
                                        </p:attrNameLst>
                                      </p:cBhvr>
                                    </p:animRot>
                                  </p:childTnLst>
                                </p:cTn>
                              </p:par>
                              <p:par>
                                <p:cTn id="17" presetID="10" presetClass="entr" presetSubtype="0" fill="hold" grpId="0" nodeType="withEffect">
                                  <p:stCondLst>
                                    <p:cond delay="0"/>
                                  </p:stCondLst>
                                  <p:childTnLst>
                                    <p:set>
                                      <p:cBhvr>
                                        <p:cTn id="18" dur="1" fill="hold">
                                          <p:stCondLst>
                                            <p:cond delay="0"/>
                                          </p:stCondLst>
                                        </p:cTn>
                                        <p:tgtEl>
                                          <p:spTgt spid="69"/>
                                        </p:tgtEl>
                                        <p:attrNameLst>
                                          <p:attrName>style.visibility</p:attrName>
                                        </p:attrNameLst>
                                      </p:cBhvr>
                                      <p:to>
                                        <p:strVal val="visible"/>
                                      </p:to>
                                    </p:set>
                                    <p:animEffect transition="in" filter="fade">
                                      <p:cBhvr>
                                        <p:cTn id="19" dur="500"/>
                                        <p:tgtEl>
                                          <p:spTgt spid="69"/>
                                        </p:tgtEl>
                                      </p:cBhvr>
                                    </p:animEffect>
                                  </p:childTnLst>
                                </p:cTn>
                              </p:par>
                            </p:childTnLst>
                          </p:cTn>
                        </p:par>
                      </p:childTnLst>
                    </p:cTn>
                  </p:par>
                  <p:par>
                    <p:cTn id="20" fill="hold">
                      <p:stCondLst>
                        <p:cond delay="indefinite"/>
                      </p:stCondLst>
                      <p:childTnLst>
                        <p:par>
                          <p:cTn id="21" fill="hold">
                            <p:stCondLst>
                              <p:cond delay="0"/>
                            </p:stCondLst>
                            <p:childTnLst>
                              <p:par>
                                <p:cTn id="22" presetID="10" presetClass="entr" presetSubtype="0" fill="hold" nodeType="clickEffect">
                                  <p:stCondLst>
                                    <p:cond delay="0"/>
                                  </p:stCondLst>
                                  <p:childTnLst>
                                    <p:set>
                                      <p:cBhvr>
                                        <p:cTn id="23" dur="1" fill="hold">
                                          <p:stCondLst>
                                            <p:cond delay="0"/>
                                          </p:stCondLst>
                                        </p:cTn>
                                        <p:tgtEl>
                                          <p:spTgt spid="70"/>
                                        </p:tgtEl>
                                        <p:attrNameLst>
                                          <p:attrName>style.visibility</p:attrName>
                                        </p:attrNameLst>
                                      </p:cBhvr>
                                      <p:to>
                                        <p:strVal val="visible"/>
                                      </p:to>
                                    </p:set>
                                    <p:animEffect transition="in" filter="fade">
                                      <p:cBhvr>
                                        <p:cTn id="24" dur="500"/>
                                        <p:tgtEl>
                                          <p:spTgt spid="70"/>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71"/>
                                        </p:tgtEl>
                                        <p:attrNameLst>
                                          <p:attrName>style.visibility</p:attrName>
                                        </p:attrNameLst>
                                      </p:cBhvr>
                                      <p:to>
                                        <p:strVal val="visible"/>
                                      </p:to>
                                    </p:set>
                                    <p:animEffect transition="in" filter="fade">
                                      <p:cBhvr>
                                        <p:cTn id="29" dur="500"/>
                                        <p:tgtEl>
                                          <p:spTgt spid="7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pic>
        <p:nvPicPr>
          <p:cNvPr id="22" name="Google Shape;1367;p48"/>
          <p:cNvPicPr preferRelativeResize="0"/>
          <p:nvPr/>
        </p:nvPicPr>
        <p:blipFill>
          <a:blip r:embed="rId3">
            <a:alphaModFix/>
          </a:blip>
          <a:stretch>
            <a:fillRect/>
          </a:stretch>
        </p:blipFill>
        <p:spPr>
          <a:xfrm>
            <a:off x="1" y="4326844"/>
            <a:ext cx="9143999" cy="630969"/>
          </a:xfrm>
          <a:prstGeom prst="rect">
            <a:avLst/>
          </a:prstGeom>
          <a:noFill/>
          <a:ln>
            <a:noFill/>
          </a:ln>
          <a:effectLst>
            <a:outerShdw blurRad="292100" dist="276225" dir="16200000" rotWithShape="0">
              <a:srgbClr val="000000">
                <a:alpha val="40000"/>
              </a:srgbClr>
            </a:outerShdw>
          </a:effectLst>
        </p:spPr>
      </p:pic>
      <p:pic>
        <p:nvPicPr>
          <p:cNvPr id="23" name="Google Shape;1396;p48"/>
          <p:cNvPicPr preferRelativeResize="0"/>
          <p:nvPr/>
        </p:nvPicPr>
        <p:blipFill>
          <a:blip r:embed="rId4">
            <a:alphaModFix/>
          </a:blip>
          <a:stretch>
            <a:fillRect/>
          </a:stretch>
        </p:blipFill>
        <p:spPr>
          <a:xfrm>
            <a:off x="-57150" y="4497858"/>
            <a:ext cx="9214781" cy="645643"/>
          </a:xfrm>
          <a:prstGeom prst="rect">
            <a:avLst/>
          </a:prstGeom>
          <a:noFill/>
          <a:ln>
            <a:noFill/>
          </a:ln>
          <a:effectLst>
            <a:outerShdw blurRad="292100" dist="219075" dir="16200000" rotWithShape="0">
              <a:srgbClr val="000000">
                <a:alpha val="40000"/>
              </a:srgbClr>
            </a:outerShdw>
          </a:effectLst>
        </p:spPr>
      </p:pic>
      <p:pic>
        <p:nvPicPr>
          <p:cNvPr id="32" name="Google Shape;275;p37"/>
          <p:cNvPicPr preferRelativeResize="0"/>
          <p:nvPr/>
        </p:nvPicPr>
        <p:blipFill>
          <a:blip r:embed="rId5">
            <a:alphaModFix/>
          </a:blip>
          <a:stretch>
            <a:fillRect/>
          </a:stretch>
        </p:blipFill>
        <p:spPr>
          <a:xfrm flipH="1">
            <a:off x="474214" y="42789"/>
            <a:ext cx="1648106" cy="921298"/>
          </a:xfrm>
          <a:prstGeom prst="rect">
            <a:avLst/>
          </a:prstGeom>
          <a:noFill/>
          <a:ln>
            <a:noFill/>
          </a:ln>
        </p:spPr>
      </p:pic>
      <p:sp>
        <p:nvSpPr>
          <p:cNvPr id="54" name="Rectangle: Rounded Corners 18">
            <a:extLst>
              <a:ext uri="{FF2B5EF4-FFF2-40B4-BE49-F238E27FC236}">
                <a16:creationId xmlns:a16="http://schemas.microsoft.com/office/drawing/2014/main" id="{C12AF386-10E7-4C03-91B5-7499842FAE72}"/>
              </a:ext>
            </a:extLst>
          </p:cNvPr>
          <p:cNvSpPr/>
          <p:nvPr/>
        </p:nvSpPr>
        <p:spPr>
          <a:xfrm>
            <a:off x="95693" y="329578"/>
            <a:ext cx="8924002" cy="4772201"/>
          </a:xfrm>
          <a:prstGeom prst="roundRect">
            <a:avLst>
              <a:gd name="adj" fmla="val 10270"/>
            </a:avLst>
          </a:prstGeom>
          <a:solidFill>
            <a:schemeClr val="bg1">
              <a:alpha val="86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76200">
                <a:solidFill>
                  <a:schemeClr val="tx1"/>
                </a:solidFill>
              </a:ln>
            </a:endParaRPr>
          </a:p>
        </p:txBody>
      </p:sp>
      <p:grpSp>
        <p:nvGrpSpPr>
          <p:cNvPr id="34" name="Google Shape;416;p44"/>
          <p:cNvGrpSpPr/>
          <p:nvPr/>
        </p:nvGrpSpPr>
        <p:grpSpPr>
          <a:xfrm>
            <a:off x="7772400" y="3065557"/>
            <a:ext cx="1545709" cy="2120759"/>
            <a:chOff x="-8697450" y="1120125"/>
            <a:chExt cx="3833060" cy="5259074"/>
          </a:xfrm>
        </p:grpSpPr>
        <p:sp>
          <p:nvSpPr>
            <p:cNvPr id="35" name="Google Shape;417;p44"/>
            <p:cNvSpPr/>
            <p:nvPr/>
          </p:nvSpPr>
          <p:spPr>
            <a:xfrm>
              <a:off x="-8697450" y="1120125"/>
              <a:ext cx="3833060" cy="5259074"/>
            </a:xfrm>
            <a:custGeom>
              <a:avLst/>
              <a:gdLst/>
              <a:ahLst/>
              <a:cxnLst/>
              <a:rect l="l" t="t" r="r" b="b"/>
              <a:pathLst>
                <a:path w="25971" h="35633" extrusionOk="0">
                  <a:moveTo>
                    <a:pt x="12883" y="6218"/>
                  </a:moveTo>
                  <a:cubicBezTo>
                    <a:pt x="14336" y="6014"/>
                    <a:pt x="15750" y="6069"/>
                    <a:pt x="17146" y="6330"/>
                  </a:cubicBezTo>
                  <a:cubicBezTo>
                    <a:pt x="18896" y="6665"/>
                    <a:pt x="20460" y="7429"/>
                    <a:pt x="21820" y="8564"/>
                  </a:cubicBezTo>
                  <a:cubicBezTo>
                    <a:pt x="22639" y="9254"/>
                    <a:pt x="23421" y="9961"/>
                    <a:pt x="24071" y="10798"/>
                  </a:cubicBezTo>
                  <a:cubicBezTo>
                    <a:pt x="25337" y="12474"/>
                    <a:pt x="25933" y="14335"/>
                    <a:pt x="25970" y="16420"/>
                  </a:cubicBezTo>
                  <a:cubicBezTo>
                    <a:pt x="25970" y="17668"/>
                    <a:pt x="25804" y="18878"/>
                    <a:pt x="25449" y="20051"/>
                  </a:cubicBezTo>
                  <a:cubicBezTo>
                    <a:pt x="25226" y="20759"/>
                    <a:pt x="25077" y="21466"/>
                    <a:pt x="24910" y="22174"/>
                  </a:cubicBezTo>
                  <a:cubicBezTo>
                    <a:pt x="24835" y="22397"/>
                    <a:pt x="24761" y="22601"/>
                    <a:pt x="24687" y="22862"/>
                  </a:cubicBezTo>
                  <a:cubicBezTo>
                    <a:pt x="23997" y="22620"/>
                    <a:pt x="23327" y="22378"/>
                    <a:pt x="22676" y="22154"/>
                  </a:cubicBezTo>
                  <a:cubicBezTo>
                    <a:pt x="22247" y="22005"/>
                    <a:pt x="21820" y="21894"/>
                    <a:pt x="21410" y="21764"/>
                  </a:cubicBezTo>
                  <a:cubicBezTo>
                    <a:pt x="20944" y="21633"/>
                    <a:pt x="20534" y="21690"/>
                    <a:pt x="20236" y="22136"/>
                  </a:cubicBezTo>
                  <a:cubicBezTo>
                    <a:pt x="20013" y="22489"/>
                    <a:pt x="19603" y="22769"/>
                    <a:pt x="19511" y="23142"/>
                  </a:cubicBezTo>
                  <a:cubicBezTo>
                    <a:pt x="19417" y="23477"/>
                    <a:pt x="19623" y="23924"/>
                    <a:pt x="19715" y="24296"/>
                  </a:cubicBezTo>
                  <a:cubicBezTo>
                    <a:pt x="20032" y="25487"/>
                    <a:pt x="20385" y="26660"/>
                    <a:pt x="20683" y="27851"/>
                  </a:cubicBezTo>
                  <a:cubicBezTo>
                    <a:pt x="20832" y="28521"/>
                    <a:pt x="20907" y="29211"/>
                    <a:pt x="21018" y="29899"/>
                  </a:cubicBezTo>
                  <a:cubicBezTo>
                    <a:pt x="21075" y="30216"/>
                    <a:pt x="20981" y="30588"/>
                    <a:pt x="21373" y="30812"/>
                  </a:cubicBezTo>
                  <a:cubicBezTo>
                    <a:pt x="21465" y="30849"/>
                    <a:pt x="21465" y="31073"/>
                    <a:pt x="21484" y="31221"/>
                  </a:cubicBezTo>
                  <a:cubicBezTo>
                    <a:pt x="21540" y="31743"/>
                    <a:pt x="21596" y="32245"/>
                    <a:pt x="21671" y="32766"/>
                  </a:cubicBezTo>
                  <a:cubicBezTo>
                    <a:pt x="21820" y="33548"/>
                    <a:pt x="21614" y="34200"/>
                    <a:pt x="20926" y="34610"/>
                  </a:cubicBezTo>
                  <a:cubicBezTo>
                    <a:pt x="20497" y="34851"/>
                    <a:pt x="19995" y="35057"/>
                    <a:pt x="19511" y="35186"/>
                  </a:cubicBezTo>
                  <a:cubicBezTo>
                    <a:pt x="18580" y="35447"/>
                    <a:pt x="17612" y="35521"/>
                    <a:pt x="16662" y="35541"/>
                  </a:cubicBezTo>
                  <a:cubicBezTo>
                    <a:pt x="13348" y="35633"/>
                    <a:pt x="10054" y="35354"/>
                    <a:pt x="6777" y="34888"/>
                  </a:cubicBezTo>
                  <a:cubicBezTo>
                    <a:pt x="5176" y="34665"/>
                    <a:pt x="3538" y="34553"/>
                    <a:pt x="1917" y="34404"/>
                  </a:cubicBezTo>
                  <a:cubicBezTo>
                    <a:pt x="1415" y="34349"/>
                    <a:pt x="1415" y="34367"/>
                    <a:pt x="1247" y="33846"/>
                  </a:cubicBezTo>
                  <a:cubicBezTo>
                    <a:pt x="1080" y="33920"/>
                    <a:pt x="912" y="34032"/>
                    <a:pt x="745" y="34088"/>
                  </a:cubicBezTo>
                  <a:cubicBezTo>
                    <a:pt x="502" y="34181"/>
                    <a:pt x="298" y="34088"/>
                    <a:pt x="130" y="33883"/>
                  </a:cubicBezTo>
                  <a:cubicBezTo>
                    <a:pt x="1" y="33697"/>
                    <a:pt x="56" y="33530"/>
                    <a:pt x="167" y="33362"/>
                  </a:cubicBezTo>
                  <a:cubicBezTo>
                    <a:pt x="502" y="32878"/>
                    <a:pt x="857" y="32431"/>
                    <a:pt x="1527" y="32413"/>
                  </a:cubicBezTo>
                  <a:cubicBezTo>
                    <a:pt x="1713" y="32413"/>
                    <a:pt x="1955" y="32319"/>
                    <a:pt x="2103" y="32207"/>
                  </a:cubicBezTo>
                  <a:cubicBezTo>
                    <a:pt x="3109" y="31351"/>
                    <a:pt x="4096" y="30477"/>
                    <a:pt x="5139" y="29564"/>
                  </a:cubicBezTo>
                  <a:cubicBezTo>
                    <a:pt x="4970" y="29471"/>
                    <a:pt x="4878" y="29415"/>
                    <a:pt x="4747" y="29323"/>
                  </a:cubicBezTo>
                  <a:cubicBezTo>
                    <a:pt x="4804" y="29191"/>
                    <a:pt x="4841" y="29043"/>
                    <a:pt x="4933" y="28931"/>
                  </a:cubicBezTo>
                  <a:cubicBezTo>
                    <a:pt x="5735" y="27796"/>
                    <a:pt x="6219" y="26530"/>
                    <a:pt x="6591" y="25207"/>
                  </a:cubicBezTo>
                  <a:cubicBezTo>
                    <a:pt x="6981" y="23812"/>
                    <a:pt x="7353" y="22397"/>
                    <a:pt x="7671" y="20963"/>
                  </a:cubicBezTo>
                  <a:cubicBezTo>
                    <a:pt x="8266" y="18319"/>
                    <a:pt x="8862" y="15658"/>
                    <a:pt x="9364" y="12977"/>
                  </a:cubicBezTo>
                  <a:cubicBezTo>
                    <a:pt x="9811" y="10575"/>
                    <a:pt x="10109" y="8154"/>
                    <a:pt x="10481" y="5754"/>
                  </a:cubicBezTo>
                  <a:cubicBezTo>
                    <a:pt x="10761" y="4004"/>
                    <a:pt x="11022" y="2254"/>
                    <a:pt x="11300" y="521"/>
                  </a:cubicBezTo>
                  <a:cubicBezTo>
                    <a:pt x="11337" y="335"/>
                    <a:pt x="11412" y="168"/>
                    <a:pt x="11449" y="0"/>
                  </a:cubicBezTo>
                  <a:cubicBezTo>
                    <a:pt x="11804" y="20"/>
                    <a:pt x="11804" y="280"/>
                    <a:pt x="11841" y="466"/>
                  </a:cubicBezTo>
                  <a:cubicBezTo>
                    <a:pt x="11953" y="988"/>
                    <a:pt x="12027" y="1527"/>
                    <a:pt x="12119" y="2048"/>
                  </a:cubicBezTo>
                  <a:cubicBezTo>
                    <a:pt x="12176" y="2440"/>
                    <a:pt x="12250" y="2812"/>
                    <a:pt x="12325" y="3184"/>
                  </a:cubicBezTo>
                  <a:cubicBezTo>
                    <a:pt x="12492" y="4078"/>
                    <a:pt x="12641" y="4952"/>
                    <a:pt x="12809" y="5846"/>
                  </a:cubicBezTo>
                  <a:cubicBezTo>
                    <a:pt x="12827" y="5977"/>
                    <a:pt x="12864" y="6089"/>
                    <a:pt x="12883" y="6218"/>
                  </a:cubicBezTo>
                  <a:close/>
                  <a:moveTo>
                    <a:pt x="10444" y="8452"/>
                  </a:moveTo>
                  <a:cubicBezTo>
                    <a:pt x="10091" y="10557"/>
                    <a:pt x="9756" y="12622"/>
                    <a:pt x="9401" y="14708"/>
                  </a:cubicBezTo>
                  <a:cubicBezTo>
                    <a:pt x="9607" y="15005"/>
                    <a:pt x="10091" y="15005"/>
                    <a:pt x="10277" y="15509"/>
                  </a:cubicBezTo>
                  <a:cubicBezTo>
                    <a:pt x="9905" y="15303"/>
                    <a:pt x="9607" y="15154"/>
                    <a:pt x="9272" y="15005"/>
                  </a:cubicBezTo>
                  <a:cubicBezTo>
                    <a:pt x="9160" y="15658"/>
                    <a:pt x="9066" y="16234"/>
                    <a:pt x="8937" y="16830"/>
                  </a:cubicBezTo>
                  <a:cubicBezTo>
                    <a:pt x="8564" y="18468"/>
                    <a:pt x="8210" y="20126"/>
                    <a:pt x="7820" y="21764"/>
                  </a:cubicBezTo>
                  <a:cubicBezTo>
                    <a:pt x="7745" y="22043"/>
                    <a:pt x="7820" y="22192"/>
                    <a:pt x="8024" y="22340"/>
                  </a:cubicBezTo>
                  <a:cubicBezTo>
                    <a:pt x="8155" y="22452"/>
                    <a:pt x="8378" y="22472"/>
                    <a:pt x="8415" y="22787"/>
                  </a:cubicBezTo>
                  <a:cubicBezTo>
                    <a:pt x="8135" y="22658"/>
                    <a:pt x="7894" y="22546"/>
                    <a:pt x="7651" y="22434"/>
                  </a:cubicBezTo>
                  <a:cubicBezTo>
                    <a:pt x="7093" y="24743"/>
                    <a:pt x="6534" y="27014"/>
                    <a:pt x="5268" y="29005"/>
                  </a:cubicBezTo>
                  <a:cubicBezTo>
                    <a:pt x="8527" y="28876"/>
                    <a:pt x="11747" y="28727"/>
                    <a:pt x="15043" y="28578"/>
                  </a:cubicBezTo>
                  <a:cubicBezTo>
                    <a:pt x="14986" y="28206"/>
                    <a:pt x="14931" y="27870"/>
                    <a:pt x="14875" y="27535"/>
                  </a:cubicBezTo>
                  <a:cubicBezTo>
                    <a:pt x="14633" y="25617"/>
                    <a:pt x="14373" y="23700"/>
                    <a:pt x="14130" y="21764"/>
                  </a:cubicBezTo>
                  <a:cubicBezTo>
                    <a:pt x="13832" y="19307"/>
                    <a:pt x="13497" y="16867"/>
                    <a:pt x="13219" y="14410"/>
                  </a:cubicBezTo>
                  <a:cubicBezTo>
                    <a:pt x="13032" y="12734"/>
                    <a:pt x="12939" y="11078"/>
                    <a:pt x="12790" y="9420"/>
                  </a:cubicBezTo>
                  <a:cubicBezTo>
                    <a:pt x="12660" y="7876"/>
                    <a:pt x="12548" y="6312"/>
                    <a:pt x="12343" y="4766"/>
                  </a:cubicBezTo>
                  <a:cubicBezTo>
                    <a:pt x="12194" y="3668"/>
                    <a:pt x="11915" y="2589"/>
                    <a:pt x="11692" y="1509"/>
                  </a:cubicBezTo>
                  <a:cubicBezTo>
                    <a:pt x="11673" y="1378"/>
                    <a:pt x="11635" y="1266"/>
                    <a:pt x="11617" y="1137"/>
                  </a:cubicBezTo>
                  <a:cubicBezTo>
                    <a:pt x="11506" y="1323"/>
                    <a:pt x="11449" y="1509"/>
                    <a:pt x="11412" y="1695"/>
                  </a:cubicBezTo>
                  <a:lnTo>
                    <a:pt x="10518" y="7782"/>
                  </a:lnTo>
                  <a:cubicBezTo>
                    <a:pt x="10481" y="8025"/>
                    <a:pt x="10538" y="8192"/>
                    <a:pt x="10761" y="8285"/>
                  </a:cubicBezTo>
                  <a:cubicBezTo>
                    <a:pt x="10798" y="8303"/>
                    <a:pt x="10816" y="8378"/>
                    <a:pt x="10853" y="8452"/>
                  </a:cubicBezTo>
                  <a:close/>
                  <a:moveTo>
                    <a:pt x="19362" y="22824"/>
                  </a:moveTo>
                  <a:cubicBezTo>
                    <a:pt x="19809" y="22303"/>
                    <a:pt x="20181" y="21856"/>
                    <a:pt x="20554" y="21410"/>
                  </a:cubicBezTo>
                  <a:cubicBezTo>
                    <a:pt x="20609" y="21355"/>
                    <a:pt x="20609" y="21223"/>
                    <a:pt x="20628" y="21131"/>
                  </a:cubicBezTo>
                  <a:cubicBezTo>
                    <a:pt x="20814" y="19473"/>
                    <a:pt x="20963" y="17817"/>
                    <a:pt x="20889" y="16142"/>
                  </a:cubicBezTo>
                  <a:cubicBezTo>
                    <a:pt x="20851" y="15285"/>
                    <a:pt x="20740" y="14429"/>
                    <a:pt x="20423" y="13610"/>
                  </a:cubicBezTo>
                  <a:cubicBezTo>
                    <a:pt x="19585" y="11450"/>
                    <a:pt x="18226" y="9681"/>
                    <a:pt x="16438" y="8211"/>
                  </a:cubicBezTo>
                  <a:cubicBezTo>
                    <a:pt x="15676" y="7578"/>
                    <a:pt x="14837" y="7168"/>
                    <a:pt x="13926" y="6851"/>
                  </a:cubicBezTo>
                  <a:cubicBezTo>
                    <a:pt x="13609" y="6740"/>
                    <a:pt x="13311" y="6665"/>
                    <a:pt x="12939" y="6759"/>
                  </a:cubicBezTo>
                  <a:cubicBezTo>
                    <a:pt x="12976" y="6963"/>
                    <a:pt x="12995" y="7149"/>
                    <a:pt x="13070" y="7335"/>
                  </a:cubicBezTo>
                  <a:cubicBezTo>
                    <a:pt x="13534" y="8452"/>
                    <a:pt x="13981" y="9569"/>
                    <a:pt x="14484" y="10668"/>
                  </a:cubicBezTo>
                  <a:cubicBezTo>
                    <a:pt x="14800" y="11376"/>
                    <a:pt x="15210" y="12064"/>
                    <a:pt x="15545" y="12771"/>
                  </a:cubicBezTo>
                  <a:cubicBezTo>
                    <a:pt x="15992" y="13702"/>
                    <a:pt x="16383" y="14652"/>
                    <a:pt x="16867" y="15583"/>
                  </a:cubicBezTo>
                  <a:cubicBezTo>
                    <a:pt x="17891" y="17631"/>
                    <a:pt x="18673" y="19771"/>
                    <a:pt x="19157" y="22005"/>
                  </a:cubicBezTo>
                  <a:cubicBezTo>
                    <a:pt x="19213" y="22248"/>
                    <a:pt x="19268" y="22472"/>
                    <a:pt x="19362" y="22824"/>
                  </a:cubicBezTo>
                  <a:close/>
                  <a:moveTo>
                    <a:pt x="15284" y="31445"/>
                  </a:moveTo>
                  <a:cubicBezTo>
                    <a:pt x="15229" y="30737"/>
                    <a:pt x="15192" y="30048"/>
                    <a:pt x="15135" y="29360"/>
                  </a:cubicBezTo>
                  <a:cubicBezTo>
                    <a:pt x="15098" y="28968"/>
                    <a:pt x="15043" y="28950"/>
                    <a:pt x="14671" y="28950"/>
                  </a:cubicBezTo>
                  <a:cubicBezTo>
                    <a:pt x="13703" y="28968"/>
                    <a:pt x="12715" y="28987"/>
                    <a:pt x="11729" y="29025"/>
                  </a:cubicBezTo>
                  <a:cubicBezTo>
                    <a:pt x="9830" y="29117"/>
                    <a:pt x="7912" y="29229"/>
                    <a:pt x="5995" y="29340"/>
                  </a:cubicBezTo>
                  <a:cubicBezTo>
                    <a:pt x="5790" y="29340"/>
                    <a:pt x="5566" y="29415"/>
                    <a:pt x="5417" y="29546"/>
                  </a:cubicBezTo>
                  <a:cubicBezTo>
                    <a:pt x="4822" y="30067"/>
                    <a:pt x="4245" y="30626"/>
                    <a:pt x="3649" y="31165"/>
                  </a:cubicBezTo>
                  <a:cubicBezTo>
                    <a:pt x="3220" y="31557"/>
                    <a:pt x="2793" y="31947"/>
                    <a:pt x="2327" y="32376"/>
                  </a:cubicBezTo>
                  <a:cubicBezTo>
                    <a:pt x="4524" y="32803"/>
                    <a:pt x="13926" y="31854"/>
                    <a:pt x="15284" y="31445"/>
                  </a:cubicBezTo>
                  <a:close/>
                  <a:moveTo>
                    <a:pt x="24481" y="22434"/>
                  </a:moveTo>
                  <a:cubicBezTo>
                    <a:pt x="24687" y="21670"/>
                    <a:pt x="24853" y="20870"/>
                    <a:pt x="25114" y="20089"/>
                  </a:cubicBezTo>
                  <a:cubicBezTo>
                    <a:pt x="25635" y="18505"/>
                    <a:pt x="25729" y="16886"/>
                    <a:pt x="25580" y="15248"/>
                  </a:cubicBezTo>
                  <a:cubicBezTo>
                    <a:pt x="25543" y="14913"/>
                    <a:pt x="25468" y="14596"/>
                    <a:pt x="25394" y="14223"/>
                  </a:cubicBezTo>
                  <a:cubicBezTo>
                    <a:pt x="23942" y="14243"/>
                    <a:pt x="22601" y="14447"/>
                    <a:pt x="21298" y="14764"/>
                  </a:cubicBezTo>
                  <a:cubicBezTo>
                    <a:pt x="21204" y="16998"/>
                    <a:pt x="21093" y="19176"/>
                    <a:pt x="21000" y="21298"/>
                  </a:cubicBezTo>
                  <a:cubicBezTo>
                    <a:pt x="22135" y="21670"/>
                    <a:pt x="23290" y="22043"/>
                    <a:pt x="24481" y="22434"/>
                  </a:cubicBezTo>
                  <a:close/>
                  <a:moveTo>
                    <a:pt x="13162" y="8341"/>
                  </a:moveTo>
                  <a:cubicBezTo>
                    <a:pt x="13013" y="10296"/>
                    <a:pt x="14782" y="25674"/>
                    <a:pt x="15173" y="26493"/>
                  </a:cubicBezTo>
                  <a:cubicBezTo>
                    <a:pt x="15266" y="25897"/>
                    <a:pt x="15378" y="25376"/>
                    <a:pt x="15453" y="24854"/>
                  </a:cubicBezTo>
                  <a:cubicBezTo>
                    <a:pt x="15601" y="23532"/>
                    <a:pt x="15713" y="22211"/>
                    <a:pt x="15899" y="20908"/>
                  </a:cubicBezTo>
                  <a:cubicBezTo>
                    <a:pt x="16103" y="19399"/>
                    <a:pt x="16346" y="17910"/>
                    <a:pt x="16570" y="16420"/>
                  </a:cubicBezTo>
                  <a:cubicBezTo>
                    <a:pt x="16607" y="16197"/>
                    <a:pt x="16644" y="15936"/>
                    <a:pt x="16570" y="15750"/>
                  </a:cubicBezTo>
                  <a:cubicBezTo>
                    <a:pt x="16103" y="14670"/>
                    <a:pt x="15582" y="13628"/>
                    <a:pt x="15098" y="12567"/>
                  </a:cubicBezTo>
                  <a:cubicBezTo>
                    <a:pt x="14559" y="11431"/>
                    <a:pt x="14038" y="10314"/>
                    <a:pt x="13516" y="9179"/>
                  </a:cubicBezTo>
                  <a:cubicBezTo>
                    <a:pt x="13385" y="8899"/>
                    <a:pt x="13274" y="8621"/>
                    <a:pt x="13162" y="8341"/>
                  </a:cubicBezTo>
                  <a:close/>
                  <a:moveTo>
                    <a:pt x="19157" y="23346"/>
                  </a:moveTo>
                  <a:cubicBezTo>
                    <a:pt x="17965" y="24537"/>
                    <a:pt x="16848" y="25580"/>
                    <a:pt x="15806" y="26697"/>
                  </a:cubicBezTo>
                  <a:cubicBezTo>
                    <a:pt x="15061" y="27516"/>
                    <a:pt x="15192" y="27312"/>
                    <a:pt x="15321" y="28335"/>
                  </a:cubicBezTo>
                  <a:cubicBezTo>
                    <a:pt x="15378" y="28764"/>
                    <a:pt x="15564" y="28987"/>
                    <a:pt x="15954" y="29117"/>
                  </a:cubicBezTo>
                  <a:cubicBezTo>
                    <a:pt x="17538" y="29583"/>
                    <a:pt x="19101" y="30067"/>
                    <a:pt x="20720" y="30551"/>
                  </a:cubicBezTo>
                  <a:cubicBezTo>
                    <a:pt x="20720" y="30197"/>
                    <a:pt x="20758" y="29918"/>
                    <a:pt x="20720" y="29658"/>
                  </a:cubicBezTo>
                  <a:cubicBezTo>
                    <a:pt x="20646" y="29154"/>
                    <a:pt x="20571" y="28633"/>
                    <a:pt x="20442" y="28131"/>
                  </a:cubicBezTo>
                  <a:cubicBezTo>
                    <a:pt x="20107" y="26883"/>
                    <a:pt x="19752" y="25617"/>
                    <a:pt x="19399" y="24370"/>
                  </a:cubicBezTo>
                  <a:cubicBezTo>
                    <a:pt x="19325" y="24073"/>
                    <a:pt x="19268" y="23775"/>
                    <a:pt x="19157" y="23346"/>
                  </a:cubicBezTo>
                  <a:close/>
                  <a:moveTo>
                    <a:pt x="16830" y="16551"/>
                  </a:moveTo>
                  <a:cubicBezTo>
                    <a:pt x="16383" y="19940"/>
                    <a:pt x="15954" y="23253"/>
                    <a:pt x="15508" y="26622"/>
                  </a:cubicBezTo>
                  <a:cubicBezTo>
                    <a:pt x="16662" y="25487"/>
                    <a:pt x="17761" y="24408"/>
                    <a:pt x="18878" y="23328"/>
                  </a:cubicBezTo>
                  <a:cubicBezTo>
                    <a:pt x="19064" y="23142"/>
                    <a:pt x="19064" y="22956"/>
                    <a:pt x="19008" y="22750"/>
                  </a:cubicBezTo>
                  <a:cubicBezTo>
                    <a:pt x="18766" y="21801"/>
                    <a:pt x="18506" y="20851"/>
                    <a:pt x="18282" y="19902"/>
                  </a:cubicBezTo>
                  <a:cubicBezTo>
                    <a:pt x="18022" y="18766"/>
                    <a:pt x="17463" y="17761"/>
                    <a:pt x="17034" y="16681"/>
                  </a:cubicBezTo>
                  <a:cubicBezTo>
                    <a:pt x="17016" y="16663"/>
                    <a:pt x="16979" y="16644"/>
                    <a:pt x="16830" y="16551"/>
                  </a:cubicBezTo>
                  <a:close/>
                  <a:moveTo>
                    <a:pt x="21167" y="31854"/>
                  </a:moveTo>
                  <a:cubicBezTo>
                    <a:pt x="20609" y="32021"/>
                    <a:pt x="20144" y="32190"/>
                    <a:pt x="19660" y="32282"/>
                  </a:cubicBezTo>
                  <a:cubicBezTo>
                    <a:pt x="18171" y="32580"/>
                    <a:pt x="16681" y="32860"/>
                    <a:pt x="15192" y="33083"/>
                  </a:cubicBezTo>
                  <a:cubicBezTo>
                    <a:pt x="13795" y="33287"/>
                    <a:pt x="12380" y="33511"/>
                    <a:pt x="10965" y="33567"/>
                  </a:cubicBezTo>
                  <a:cubicBezTo>
                    <a:pt x="8135" y="33642"/>
                    <a:pt x="5288" y="33585"/>
                    <a:pt x="2439" y="33604"/>
                  </a:cubicBezTo>
                  <a:lnTo>
                    <a:pt x="1657" y="33604"/>
                  </a:lnTo>
                  <a:cubicBezTo>
                    <a:pt x="1657" y="34032"/>
                    <a:pt x="1639" y="34051"/>
                    <a:pt x="1917" y="34088"/>
                  </a:cubicBezTo>
                  <a:cubicBezTo>
                    <a:pt x="2401" y="34126"/>
                    <a:pt x="2905" y="34144"/>
                    <a:pt x="3407" y="34218"/>
                  </a:cubicBezTo>
                  <a:cubicBezTo>
                    <a:pt x="5417" y="34479"/>
                    <a:pt x="7447" y="34610"/>
                    <a:pt x="9476" y="34535"/>
                  </a:cubicBezTo>
                  <a:cubicBezTo>
                    <a:pt x="12901" y="34404"/>
                    <a:pt x="16272" y="33940"/>
                    <a:pt x="19603" y="33120"/>
                  </a:cubicBezTo>
                  <a:cubicBezTo>
                    <a:pt x="20181" y="32971"/>
                    <a:pt x="20720" y="32766"/>
                    <a:pt x="21242" y="32431"/>
                  </a:cubicBezTo>
                  <a:cubicBezTo>
                    <a:pt x="21204" y="32245"/>
                    <a:pt x="21187" y="32078"/>
                    <a:pt x="21167" y="31854"/>
                  </a:cubicBezTo>
                  <a:close/>
                  <a:moveTo>
                    <a:pt x="25282" y="13908"/>
                  </a:moveTo>
                  <a:cubicBezTo>
                    <a:pt x="24761" y="11878"/>
                    <a:pt x="23476" y="10351"/>
                    <a:pt x="21875" y="9030"/>
                  </a:cubicBezTo>
                  <a:cubicBezTo>
                    <a:pt x="21316" y="9346"/>
                    <a:pt x="20740" y="9532"/>
                    <a:pt x="20385" y="10091"/>
                  </a:cubicBezTo>
                  <a:cubicBezTo>
                    <a:pt x="21000" y="11468"/>
                    <a:pt x="21373" y="12902"/>
                    <a:pt x="21242" y="14447"/>
                  </a:cubicBezTo>
                  <a:cubicBezTo>
                    <a:pt x="22619" y="14280"/>
                    <a:pt x="23922" y="14094"/>
                    <a:pt x="25282" y="13908"/>
                  </a:cubicBezTo>
                  <a:close/>
                  <a:moveTo>
                    <a:pt x="21130" y="31147"/>
                  </a:moveTo>
                  <a:cubicBezTo>
                    <a:pt x="20981" y="31147"/>
                    <a:pt x="20832" y="31128"/>
                    <a:pt x="20683" y="31147"/>
                  </a:cubicBezTo>
                  <a:cubicBezTo>
                    <a:pt x="19176" y="31333"/>
                    <a:pt x="17687" y="31537"/>
                    <a:pt x="16178" y="31723"/>
                  </a:cubicBezTo>
                  <a:cubicBezTo>
                    <a:pt x="13944" y="31984"/>
                    <a:pt x="11729" y="32282"/>
                    <a:pt x="9495" y="32505"/>
                  </a:cubicBezTo>
                  <a:cubicBezTo>
                    <a:pt x="7056" y="32748"/>
                    <a:pt x="4635" y="32878"/>
                    <a:pt x="2197" y="32748"/>
                  </a:cubicBezTo>
                  <a:cubicBezTo>
                    <a:pt x="2011" y="32729"/>
                    <a:pt x="1825" y="32766"/>
                    <a:pt x="1602" y="32785"/>
                  </a:cubicBezTo>
                  <a:cubicBezTo>
                    <a:pt x="1619" y="33009"/>
                    <a:pt x="1639" y="33158"/>
                    <a:pt x="1657" y="33399"/>
                  </a:cubicBezTo>
                  <a:lnTo>
                    <a:pt x="3463" y="33399"/>
                  </a:lnTo>
                  <a:cubicBezTo>
                    <a:pt x="5325" y="33381"/>
                    <a:pt x="7187" y="33324"/>
                    <a:pt x="9048" y="33362"/>
                  </a:cubicBezTo>
                  <a:cubicBezTo>
                    <a:pt x="11449" y="33418"/>
                    <a:pt x="13795" y="33064"/>
                    <a:pt x="16160" y="32711"/>
                  </a:cubicBezTo>
                  <a:cubicBezTo>
                    <a:pt x="17314" y="32525"/>
                    <a:pt x="18449" y="32301"/>
                    <a:pt x="19603" y="32058"/>
                  </a:cubicBezTo>
                  <a:cubicBezTo>
                    <a:pt x="20050" y="31984"/>
                    <a:pt x="20479" y="31798"/>
                    <a:pt x="20926" y="31649"/>
                  </a:cubicBezTo>
                  <a:cubicBezTo>
                    <a:pt x="21167" y="31574"/>
                    <a:pt x="21242" y="31426"/>
                    <a:pt x="21130" y="31147"/>
                  </a:cubicBezTo>
                  <a:close/>
                  <a:moveTo>
                    <a:pt x="9123" y="34759"/>
                  </a:moveTo>
                  <a:lnTo>
                    <a:pt x="9123" y="34888"/>
                  </a:lnTo>
                  <a:cubicBezTo>
                    <a:pt x="10034" y="34963"/>
                    <a:pt x="10928" y="35019"/>
                    <a:pt x="11822" y="35131"/>
                  </a:cubicBezTo>
                  <a:cubicBezTo>
                    <a:pt x="14986" y="35484"/>
                    <a:pt x="18002" y="34833"/>
                    <a:pt x="20944" y="33716"/>
                  </a:cubicBezTo>
                  <a:cubicBezTo>
                    <a:pt x="21502" y="33493"/>
                    <a:pt x="21540" y="33324"/>
                    <a:pt x="21261" y="32748"/>
                  </a:cubicBezTo>
                  <a:cubicBezTo>
                    <a:pt x="19362" y="33585"/>
                    <a:pt x="17332" y="33883"/>
                    <a:pt x="15304" y="34200"/>
                  </a:cubicBezTo>
                  <a:cubicBezTo>
                    <a:pt x="13256" y="34516"/>
                    <a:pt x="11189" y="34777"/>
                    <a:pt x="9123" y="34759"/>
                  </a:cubicBezTo>
                  <a:close/>
                  <a:moveTo>
                    <a:pt x="20367" y="30755"/>
                  </a:moveTo>
                  <a:cubicBezTo>
                    <a:pt x="18747" y="30291"/>
                    <a:pt x="17128" y="29824"/>
                    <a:pt x="15490" y="29360"/>
                  </a:cubicBezTo>
                  <a:cubicBezTo>
                    <a:pt x="15527" y="30030"/>
                    <a:pt x="15564" y="30718"/>
                    <a:pt x="15601" y="31388"/>
                  </a:cubicBezTo>
                  <a:cubicBezTo>
                    <a:pt x="17258" y="31370"/>
                    <a:pt x="18804" y="31128"/>
                    <a:pt x="20367" y="30755"/>
                  </a:cubicBezTo>
                  <a:close/>
                  <a:moveTo>
                    <a:pt x="18022" y="7541"/>
                  </a:moveTo>
                  <a:cubicBezTo>
                    <a:pt x="17667" y="7801"/>
                    <a:pt x="17500" y="8154"/>
                    <a:pt x="17351" y="8509"/>
                  </a:cubicBezTo>
                  <a:cubicBezTo>
                    <a:pt x="18059" y="9328"/>
                    <a:pt x="18729" y="10091"/>
                    <a:pt x="19417" y="10872"/>
                  </a:cubicBezTo>
                  <a:cubicBezTo>
                    <a:pt x="19660" y="10668"/>
                    <a:pt x="19921" y="10463"/>
                    <a:pt x="20199" y="10239"/>
                  </a:cubicBezTo>
                  <a:cubicBezTo>
                    <a:pt x="19678" y="9179"/>
                    <a:pt x="19101" y="8192"/>
                    <a:pt x="18022" y="7541"/>
                  </a:cubicBezTo>
                  <a:close/>
                  <a:moveTo>
                    <a:pt x="21651" y="8844"/>
                  </a:moveTo>
                  <a:cubicBezTo>
                    <a:pt x="20777" y="8137"/>
                    <a:pt x="19901" y="7578"/>
                    <a:pt x="18896" y="7186"/>
                  </a:cubicBezTo>
                  <a:cubicBezTo>
                    <a:pt x="18784" y="7335"/>
                    <a:pt x="18673" y="7466"/>
                    <a:pt x="18617" y="7521"/>
                  </a:cubicBezTo>
                  <a:cubicBezTo>
                    <a:pt x="19213" y="8285"/>
                    <a:pt x="19752" y="9011"/>
                    <a:pt x="20293" y="9718"/>
                  </a:cubicBezTo>
                  <a:cubicBezTo>
                    <a:pt x="20720" y="9440"/>
                    <a:pt x="21149" y="9160"/>
                    <a:pt x="21651" y="8844"/>
                  </a:cubicBezTo>
                  <a:close/>
                  <a:moveTo>
                    <a:pt x="13795" y="6442"/>
                  </a:moveTo>
                  <a:cubicBezTo>
                    <a:pt x="15080" y="6926"/>
                    <a:pt x="16197" y="7484"/>
                    <a:pt x="17109" y="8378"/>
                  </a:cubicBezTo>
                  <a:cubicBezTo>
                    <a:pt x="17351" y="8005"/>
                    <a:pt x="17556" y="7690"/>
                    <a:pt x="17742" y="7392"/>
                  </a:cubicBezTo>
                  <a:cubicBezTo>
                    <a:pt x="16570" y="6553"/>
                    <a:pt x="15304" y="6312"/>
                    <a:pt x="13795" y="6442"/>
                  </a:cubicBezTo>
                  <a:close/>
                  <a:moveTo>
                    <a:pt x="20311" y="10463"/>
                  </a:moveTo>
                  <a:cubicBezTo>
                    <a:pt x="19995" y="10724"/>
                    <a:pt x="19752" y="10929"/>
                    <a:pt x="19566" y="11078"/>
                  </a:cubicBezTo>
                  <a:cubicBezTo>
                    <a:pt x="20050" y="12101"/>
                    <a:pt x="20516" y="13069"/>
                    <a:pt x="21000" y="14094"/>
                  </a:cubicBezTo>
                  <a:cubicBezTo>
                    <a:pt x="21130" y="12809"/>
                    <a:pt x="20758" y="11692"/>
                    <a:pt x="20311" y="10463"/>
                  </a:cubicBezTo>
                  <a:close/>
                  <a:moveTo>
                    <a:pt x="16848" y="35205"/>
                  </a:moveTo>
                  <a:cubicBezTo>
                    <a:pt x="18096" y="35205"/>
                    <a:pt x="19231" y="35019"/>
                    <a:pt x="20311" y="34610"/>
                  </a:cubicBezTo>
                  <a:cubicBezTo>
                    <a:pt x="20628" y="34479"/>
                    <a:pt x="20926" y="34312"/>
                    <a:pt x="21130" y="33957"/>
                  </a:cubicBezTo>
                  <a:cubicBezTo>
                    <a:pt x="19697" y="34386"/>
                    <a:pt x="18320" y="34777"/>
                    <a:pt x="16848" y="35205"/>
                  </a:cubicBezTo>
                  <a:close/>
                  <a:moveTo>
                    <a:pt x="1247" y="32785"/>
                  </a:moveTo>
                  <a:cubicBezTo>
                    <a:pt x="763" y="32915"/>
                    <a:pt x="596" y="33307"/>
                    <a:pt x="353" y="33697"/>
                  </a:cubicBezTo>
                  <a:cubicBezTo>
                    <a:pt x="689" y="33920"/>
                    <a:pt x="838" y="33660"/>
                    <a:pt x="1043" y="33548"/>
                  </a:cubicBezTo>
                  <a:cubicBezTo>
                    <a:pt x="1322" y="33399"/>
                    <a:pt x="1378" y="33175"/>
                    <a:pt x="1247" y="32785"/>
                  </a:cubicBezTo>
                  <a:close/>
                  <a:moveTo>
                    <a:pt x="17109" y="6610"/>
                  </a:moveTo>
                  <a:cubicBezTo>
                    <a:pt x="17091" y="6647"/>
                    <a:pt x="17071" y="6684"/>
                    <a:pt x="17054" y="6702"/>
                  </a:cubicBezTo>
                  <a:cubicBezTo>
                    <a:pt x="17481" y="6945"/>
                    <a:pt x="17910" y="7168"/>
                    <a:pt x="18375" y="7429"/>
                  </a:cubicBezTo>
                  <a:cubicBezTo>
                    <a:pt x="18431" y="7317"/>
                    <a:pt x="18506" y="7224"/>
                    <a:pt x="18617" y="7075"/>
                  </a:cubicBezTo>
                  <a:cubicBezTo>
                    <a:pt x="18077" y="6908"/>
                    <a:pt x="17593" y="6759"/>
                    <a:pt x="17109" y="6610"/>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6" name="Google Shape;418;p44"/>
            <p:cNvSpPr/>
            <p:nvPr/>
          </p:nvSpPr>
          <p:spPr>
            <a:xfrm>
              <a:off x="-7919948" y="1287786"/>
              <a:ext cx="1442692" cy="4113333"/>
            </a:xfrm>
            <a:custGeom>
              <a:avLst/>
              <a:gdLst/>
              <a:ahLst/>
              <a:cxnLst/>
              <a:rect l="l" t="t" r="r" b="b"/>
              <a:pathLst>
                <a:path w="9775" h="27870" extrusionOk="0">
                  <a:moveTo>
                    <a:pt x="5176" y="7316"/>
                  </a:moveTo>
                  <a:lnTo>
                    <a:pt x="5585" y="7316"/>
                  </a:lnTo>
                  <a:cubicBezTo>
                    <a:pt x="5548" y="7242"/>
                    <a:pt x="5530" y="7167"/>
                    <a:pt x="5493" y="7149"/>
                  </a:cubicBezTo>
                  <a:cubicBezTo>
                    <a:pt x="5270" y="7056"/>
                    <a:pt x="5213" y="6889"/>
                    <a:pt x="5250" y="6646"/>
                  </a:cubicBezTo>
                  <a:lnTo>
                    <a:pt x="6144" y="559"/>
                  </a:lnTo>
                  <a:cubicBezTo>
                    <a:pt x="6181" y="373"/>
                    <a:pt x="6238" y="187"/>
                    <a:pt x="6349" y="1"/>
                  </a:cubicBezTo>
                  <a:cubicBezTo>
                    <a:pt x="6367" y="130"/>
                    <a:pt x="6405" y="242"/>
                    <a:pt x="6424" y="373"/>
                  </a:cubicBezTo>
                  <a:cubicBezTo>
                    <a:pt x="6647" y="1453"/>
                    <a:pt x="6926" y="2532"/>
                    <a:pt x="7075" y="3630"/>
                  </a:cubicBezTo>
                  <a:cubicBezTo>
                    <a:pt x="7280" y="5176"/>
                    <a:pt x="7392" y="6740"/>
                    <a:pt x="7522" y="8284"/>
                  </a:cubicBezTo>
                  <a:cubicBezTo>
                    <a:pt x="7671" y="9942"/>
                    <a:pt x="7764" y="11598"/>
                    <a:pt x="7951" y="13274"/>
                  </a:cubicBezTo>
                  <a:cubicBezTo>
                    <a:pt x="8229" y="15731"/>
                    <a:pt x="8564" y="18171"/>
                    <a:pt x="8862" y="20628"/>
                  </a:cubicBezTo>
                  <a:cubicBezTo>
                    <a:pt x="9105" y="22564"/>
                    <a:pt x="9365" y="24481"/>
                    <a:pt x="9607" y="26399"/>
                  </a:cubicBezTo>
                  <a:cubicBezTo>
                    <a:pt x="9663" y="26734"/>
                    <a:pt x="9718" y="27070"/>
                    <a:pt x="9775" y="27442"/>
                  </a:cubicBezTo>
                  <a:cubicBezTo>
                    <a:pt x="6479" y="27591"/>
                    <a:pt x="3259" y="27740"/>
                    <a:pt x="0" y="27869"/>
                  </a:cubicBezTo>
                  <a:cubicBezTo>
                    <a:pt x="1266" y="25878"/>
                    <a:pt x="1825" y="23607"/>
                    <a:pt x="2383" y="21298"/>
                  </a:cubicBezTo>
                  <a:cubicBezTo>
                    <a:pt x="2626" y="21410"/>
                    <a:pt x="2867" y="21522"/>
                    <a:pt x="3147" y="21651"/>
                  </a:cubicBezTo>
                  <a:cubicBezTo>
                    <a:pt x="3110" y="21336"/>
                    <a:pt x="2887" y="21316"/>
                    <a:pt x="2756" y="21204"/>
                  </a:cubicBezTo>
                  <a:cubicBezTo>
                    <a:pt x="2552" y="21056"/>
                    <a:pt x="2477" y="20907"/>
                    <a:pt x="2552" y="20628"/>
                  </a:cubicBezTo>
                  <a:cubicBezTo>
                    <a:pt x="2942" y="18990"/>
                    <a:pt x="3296" y="17332"/>
                    <a:pt x="3669" y="15694"/>
                  </a:cubicBezTo>
                  <a:cubicBezTo>
                    <a:pt x="3798" y="15098"/>
                    <a:pt x="3892" y="14522"/>
                    <a:pt x="4004" y="13869"/>
                  </a:cubicBezTo>
                  <a:cubicBezTo>
                    <a:pt x="4339" y="14018"/>
                    <a:pt x="4637" y="14167"/>
                    <a:pt x="5009" y="14373"/>
                  </a:cubicBezTo>
                  <a:cubicBezTo>
                    <a:pt x="4823" y="13869"/>
                    <a:pt x="4339" y="13869"/>
                    <a:pt x="4133" y="13572"/>
                  </a:cubicBezTo>
                  <a:cubicBezTo>
                    <a:pt x="4488" y="11486"/>
                    <a:pt x="4823" y="9421"/>
                    <a:pt x="5176" y="7316"/>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7" name="Google Shape;419;p44"/>
            <p:cNvSpPr/>
            <p:nvPr/>
          </p:nvSpPr>
          <p:spPr>
            <a:xfrm>
              <a:off x="-5598068" y="3219288"/>
              <a:ext cx="698101" cy="1212009"/>
            </a:xfrm>
            <a:custGeom>
              <a:avLst/>
              <a:gdLst/>
              <a:ahLst/>
              <a:cxnLst/>
              <a:rect l="l" t="t" r="r" b="b"/>
              <a:pathLst>
                <a:path w="4730" h="8212" extrusionOk="0">
                  <a:moveTo>
                    <a:pt x="3481" y="8211"/>
                  </a:moveTo>
                  <a:cubicBezTo>
                    <a:pt x="2290" y="7820"/>
                    <a:pt x="1135" y="7447"/>
                    <a:pt x="0" y="7075"/>
                  </a:cubicBezTo>
                  <a:cubicBezTo>
                    <a:pt x="93" y="4953"/>
                    <a:pt x="204" y="2775"/>
                    <a:pt x="298" y="541"/>
                  </a:cubicBezTo>
                  <a:cubicBezTo>
                    <a:pt x="1601" y="224"/>
                    <a:pt x="2942" y="20"/>
                    <a:pt x="4394" y="0"/>
                  </a:cubicBezTo>
                  <a:cubicBezTo>
                    <a:pt x="4468" y="373"/>
                    <a:pt x="4543" y="690"/>
                    <a:pt x="4580" y="1025"/>
                  </a:cubicBezTo>
                  <a:cubicBezTo>
                    <a:pt x="4729" y="2663"/>
                    <a:pt x="4635" y="4282"/>
                    <a:pt x="4114" y="5866"/>
                  </a:cubicBezTo>
                  <a:cubicBezTo>
                    <a:pt x="3853" y="6647"/>
                    <a:pt x="3687" y="7447"/>
                    <a:pt x="3481" y="821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8" name="Google Shape;420;p44"/>
            <p:cNvSpPr/>
            <p:nvPr/>
          </p:nvSpPr>
          <p:spPr>
            <a:xfrm>
              <a:off x="-6474750" y="4565598"/>
              <a:ext cx="840968" cy="1063681"/>
            </a:xfrm>
            <a:custGeom>
              <a:avLst/>
              <a:gdLst/>
              <a:ahLst/>
              <a:cxnLst/>
              <a:rect l="l" t="t" r="r" b="b"/>
              <a:pathLst>
                <a:path w="5698" h="7207" extrusionOk="0">
                  <a:moveTo>
                    <a:pt x="4097" y="1"/>
                  </a:moveTo>
                  <a:cubicBezTo>
                    <a:pt x="4208" y="430"/>
                    <a:pt x="4265" y="728"/>
                    <a:pt x="4339" y="1025"/>
                  </a:cubicBezTo>
                  <a:cubicBezTo>
                    <a:pt x="4692" y="2272"/>
                    <a:pt x="5047" y="3538"/>
                    <a:pt x="5382" y="4786"/>
                  </a:cubicBezTo>
                  <a:cubicBezTo>
                    <a:pt x="5511" y="5288"/>
                    <a:pt x="5586" y="5809"/>
                    <a:pt x="5660" y="6313"/>
                  </a:cubicBezTo>
                  <a:cubicBezTo>
                    <a:pt x="5698" y="6573"/>
                    <a:pt x="5660" y="6852"/>
                    <a:pt x="5660" y="7206"/>
                  </a:cubicBezTo>
                  <a:cubicBezTo>
                    <a:pt x="4041" y="6722"/>
                    <a:pt x="2478" y="6238"/>
                    <a:pt x="894" y="5772"/>
                  </a:cubicBezTo>
                  <a:cubicBezTo>
                    <a:pt x="504" y="5642"/>
                    <a:pt x="318" y="5419"/>
                    <a:pt x="261" y="4990"/>
                  </a:cubicBezTo>
                  <a:cubicBezTo>
                    <a:pt x="132" y="3967"/>
                    <a:pt x="1" y="4171"/>
                    <a:pt x="746" y="3352"/>
                  </a:cubicBezTo>
                  <a:cubicBezTo>
                    <a:pt x="1788" y="2235"/>
                    <a:pt x="2905" y="1192"/>
                    <a:pt x="409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9" name="Google Shape;421;p44"/>
            <p:cNvSpPr/>
            <p:nvPr/>
          </p:nvSpPr>
          <p:spPr>
            <a:xfrm>
              <a:off x="-6408778" y="3562876"/>
              <a:ext cx="525125" cy="1486526"/>
            </a:xfrm>
            <a:custGeom>
              <a:avLst/>
              <a:gdLst/>
              <a:ahLst/>
              <a:cxnLst/>
              <a:rect l="l" t="t" r="r" b="b"/>
              <a:pathLst>
                <a:path w="3558" h="10072" extrusionOk="0">
                  <a:moveTo>
                    <a:pt x="1323" y="0"/>
                  </a:moveTo>
                  <a:cubicBezTo>
                    <a:pt x="1472" y="93"/>
                    <a:pt x="1509" y="112"/>
                    <a:pt x="1527" y="130"/>
                  </a:cubicBezTo>
                  <a:cubicBezTo>
                    <a:pt x="1956" y="1210"/>
                    <a:pt x="2515" y="2215"/>
                    <a:pt x="2775" y="3351"/>
                  </a:cubicBezTo>
                  <a:cubicBezTo>
                    <a:pt x="2999" y="4300"/>
                    <a:pt x="3259" y="5250"/>
                    <a:pt x="3501" y="6199"/>
                  </a:cubicBezTo>
                  <a:cubicBezTo>
                    <a:pt x="3557" y="6405"/>
                    <a:pt x="3557" y="6591"/>
                    <a:pt x="3371" y="6777"/>
                  </a:cubicBezTo>
                  <a:cubicBezTo>
                    <a:pt x="2254" y="7857"/>
                    <a:pt x="1155" y="8936"/>
                    <a:pt x="1" y="10071"/>
                  </a:cubicBezTo>
                  <a:cubicBezTo>
                    <a:pt x="447" y="6702"/>
                    <a:pt x="876" y="3389"/>
                    <a:pt x="132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0" name="Google Shape;422;p44"/>
            <p:cNvSpPr/>
            <p:nvPr/>
          </p:nvSpPr>
          <p:spPr>
            <a:xfrm>
              <a:off x="-8455698" y="5821435"/>
              <a:ext cx="2893354" cy="406758"/>
            </a:xfrm>
            <a:custGeom>
              <a:avLst/>
              <a:gdLst/>
              <a:ahLst/>
              <a:cxnLst/>
              <a:rect l="l" t="t" r="r" b="b"/>
              <a:pathLst>
                <a:path w="19604" h="2756" extrusionOk="0">
                  <a:moveTo>
                    <a:pt x="19529" y="0"/>
                  </a:moveTo>
                  <a:cubicBezTo>
                    <a:pt x="19549" y="224"/>
                    <a:pt x="19566" y="391"/>
                    <a:pt x="19604" y="577"/>
                  </a:cubicBezTo>
                  <a:cubicBezTo>
                    <a:pt x="19082" y="912"/>
                    <a:pt x="18543" y="1117"/>
                    <a:pt x="17965" y="1266"/>
                  </a:cubicBezTo>
                  <a:cubicBezTo>
                    <a:pt x="14634" y="2086"/>
                    <a:pt x="11263" y="2550"/>
                    <a:pt x="7838" y="2681"/>
                  </a:cubicBezTo>
                  <a:cubicBezTo>
                    <a:pt x="5809" y="2756"/>
                    <a:pt x="3779" y="2625"/>
                    <a:pt x="1769" y="2364"/>
                  </a:cubicBezTo>
                  <a:cubicBezTo>
                    <a:pt x="1267" y="2290"/>
                    <a:pt x="763" y="2272"/>
                    <a:pt x="279" y="2234"/>
                  </a:cubicBezTo>
                  <a:cubicBezTo>
                    <a:pt x="1" y="2197"/>
                    <a:pt x="19" y="2178"/>
                    <a:pt x="19" y="1750"/>
                  </a:cubicBezTo>
                  <a:lnTo>
                    <a:pt x="801" y="1750"/>
                  </a:lnTo>
                  <a:cubicBezTo>
                    <a:pt x="3650" y="1731"/>
                    <a:pt x="6497" y="1788"/>
                    <a:pt x="9327" y="1713"/>
                  </a:cubicBezTo>
                  <a:cubicBezTo>
                    <a:pt x="10742" y="1657"/>
                    <a:pt x="12157" y="1433"/>
                    <a:pt x="13554" y="1229"/>
                  </a:cubicBezTo>
                  <a:cubicBezTo>
                    <a:pt x="15043" y="1006"/>
                    <a:pt x="16533" y="726"/>
                    <a:pt x="18022" y="428"/>
                  </a:cubicBezTo>
                  <a:cubicBezTo>
                    <a:pt x="18506" y="336"/>
                    <a:pt x="18971" y="167"/>
                    <a:pt x="19529" y="0"/>
                  </a:cubicBezTo>
                  <a:close/>
                </a:path>
              </a:pathLst>
            </a:custGeom>
            <a:solidFill>
              <a:srgbClr val="EEEEE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1" name="Google Shape;423;p44"/>
            <p:cNvSpPr/>
            <p:nvPr/>
          </p:nvSpPr>
          <p:spPr>
            <a:xfrm>
              <a:off x="-5688836" y="2452856"/>
              <a:ext cx="722896" cy="799495"/>
            </a:xfrm>
            <a:custGeom>
              <a:avLst/>
              <a:gdLst/>
              <a:ahLst/>
              <a:cxnLst/>
              <a:rect l="l" t="t" r="r" b="b"/>
              <a:pathLst>
                <a:path w="4898" h="5417" extrusionOk="0">
                  <a:moveTo>
                    <a:pt x="4897" y="4878"/>
                  </a:moveTo>
                  <a:cubicBezTo>
                    <a:pt x="3537" y="5064"/>
                    <a:pt x="2234" y="5250"/>
                    <a:pt x="857" y="5417"/>
                  </a:cubicBezTo>
                  <a:cubicBezTo>
                    <a:pt x="988" y="3872"/>
                    <a:pt x="615" y="2438"/>
                    <a:pt x="0" y="1061"/>
                  </a:cubicBezTo>
                  <a:cubicBezTo>
                    <a:pt x="355" y="502"/>
                    <a:pt x="931" y="316"/>
                    <a:pt x="1490" y="0"/>
                  </a:cubicBezTo>
                  <a:cubicBezTo>
                    <a:pt x="3091" y="1321"/>
                    <a:pt x="4376" y="2848"/>
                    <a:pt x="4897" y="4878"/>
                  </a:cubicBezTo>
                  <a:close/>
                </a:path>
              </a:pathLst>
            </a:custGeom>
            <a:solidFill>
              <a:srgbClr val="BF3F2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2" name="Google Shape;424;p44"/>
            <p:cNvSpPr/>
            <p:nvPr/>
          </p:nvSpPr>
          <p:spPr>
            <a:xfrm>
              <a:off x="-8461159" y="5714138"/>
              <a:ext cx="2898815" cy="338276"/>
            </a:xfrm>
            <a:custGeom>
              <a:avLst/>
              <a:gdLst/>
              <a:ahLst/>
              <a:cxnLst/>
              <a:rect l="l" t="t" r="r" b="b"/>
              <a:pathLst>
                <a:path w="19641" h="2292" extrusionOk="0">
                  <a:moveTo>
                    <a:pt x="19529" y="20"/>
                  </a:moveTo>
                  <a:cubicBezTo>
                    <a:pt x="19641" y="299"/>
                    <a:pt x="19566" y="447"/>
                    <a:pt x="19325" y="522"/>
                  </a:cubicBezTo>
                  <a:cubicBezTo>
                    <a:pt x="18878" y="671"/>
                    <a:pt x="18449" y="857"/>
                    <a:pt x="18002" y="931"/>
                  </a:cubicBezTo>
                  <a:cubicBezTo>
                    <a:pt x="16848" y="1174"/>
                    <a:pt x="15713" y="1398"/>
                    <a:pt x="14559" y="1584"/>
                  </a:cubicBezTo>
                  <a:cubicBezTo>
                    <a:pt x="12194" y="1937"/>
                    <a:pt x="9848" y="2291"/>
                    <a:pt x="7447" y="2235"/>
                  </a:cubicBezTo>
                  <a:cubicBezTo>
                    <a:pt x="5586" y="2197"/>
                    <a:pt x="3724" y="2254"/>
                    <a:pt x="1862" y="2272"/>
                  </a:cubicBezTo>
                  <a:lnTo>
                    <a:pt x="56" y="2272"/>
                  </a:lnTo>
                  <a:cubicBezTo>
                    <a:pt x="38" y="2031"/>
                    <a:pt x="18" y="1882"/>
                    <a:pt x="1" y="1658"/>
                  </a:cubicBezTo>
                  <a:cubicBezTo>
                    <a:pt x="224" y="1639"/>
                    <a:pt x="410" y="1602"/>
                    <a:pt x="596" y="1621"/>
                  </a:cubicBezTo>
                  <a:cubicBezTo>
                    <a:pt x="3034" y="1751"/>
                    <a:pt x="5455" y="1621"/>
                    <a:pt x="7894" y="1378"/>
                  </a:cubicBezTo>
                  <a:cubicBezTo>
                    <a:pt x="10128" y="1155"/>
                    <a:pt x="12343" y="857"/>
                    <a:pt x="14577" y="596"/>
                  </a:cubicBezTo>
                  <a:cubicBezTo>
                    <a:pt x="16086" y="410"/>
                    <a:pt x="17575" y="206"/>
                    <a:pt x="19082" y="20"/>
                  </a:cubicBezTo>
                  <a:cubicBezTo>
                    <a:pt x="19231" y="1"/>
                    <a:pt x="19380" y="20"/>
                    <a:pt x="19529" y="20"/>
                  </a:cubicBezTo>
                  <a:close/>
                </a:path>
              </a:pathLst>
            </a:custGeom>
            <a:solidFill>
              <a:srgbClr val="ECC38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3" name="Google Shape;425;p44"/>
            <p:cNvSpPr/>
            <p:nvPr/>
          </p:nvSpPr>
          <p:spPr>
            <a:xfrm>
              <a:off x="-7351137" y="5953380"/>
              <a:ext cx="1832773" cy="403806"/>
            </a:xfrm>
            <a:custGeom>
              <a:avLst/>
              <a:gdLst/>
              <a:ahLst/>
              <a:cxnLst/>
              <a:rect l="l" t="t" r="r" b="b"/>
              <a:pathLst>
                <a:path w="12418" h="2736" extrusionOk="0">
                  <a:moveTo>
                    <a:pt x="1" y="2011"/>
                  </a:moveTo>
                  <a:cubicBezTo>
                    <a:pt x="2067" y="2029"/>
                    <a:pt x="4134" y="1768"/>
                    <a:pt x="6182" y="1452"/>
                  </a:cubicBezTo>
                  <a:cubicBezTo>
                    <a:pt x="8210" y="1135"/>
                    <a:pt x="10240" y="837"/>
                    <a:pt x="12139" y="0"/>
                  </a:cubicBezTo>
                  <a:cubicBezTo>
                    <a:pt x="12418" y="576"/>
                    <a:pt x="12380" y="745"/>
                    <a:pt x="11822" y="968"/>
                  </a:cubicBezTo>
                  <a:cubicBezTo>
                    <a:pt x="8880" y="2085"/>
                    <a:pt x="5864" y="2736"/>
                    <a:pt x="2700" y="2383"/>
                  </a:cubicBezTo>
                  <a:cubicBezTo>
                    <a:pt x="1806" y="2271"/>
                    <a:pt x="912" y="2215"/>
                    <a:pt x="1" y="2140"/>
                  </a:cubicBezTo>
                  <a:close/>
                </a:path>
              </a:pathLst>
            </a:custGeom>
            <a:solidFill>
              <a:srgbClr val="EEEEE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4" name="Google Shape;426;p44"/>
            <p:cNvSpPr/>
            <p:nvPr/>
          </p:nvSpPr>
          <p:spPr>
            <a:xfrm>
              <a:off x="-6136623" y="2232948"/>
              <a:ext cx="420484" cy="491917"/>
            </a:xfrm>
            <a:custGeom>
              <a:avLst/>
              <a:gdLst/>
              <a:ahLst/>
              <a:cxnLst/>
              <a:rect l="l" t="t" r="r" b="b"/>
              <a:pathLst>
                <a:path w="2849" h="3333" extrusionOk="0">
                  <a:moveTo>
                    <a:pt x="671" y="1"/>
                  </a:moveTo>
                  <a:cubicBezTo>
                    <a:pt x="1750" y="652"/>
                    <a:pt x="2327" y="1639"/>
                    <a:pt x="2848" y="2699"/>
                  </a:cubicBezTo>
                  <a:cubicBezTo>
                    <a:pt x="2570" y="2923"/>
                    <a:pt x="2309" y="3128"/>
                    <a:pt x="2066" y="3332"/>
                  </a:cubicBezTo>
                  <a:cubicBezTo>
                    <a:pt x="1378" y="2551"/>
                    <a:pt x="708" y="1788"/>
                    <a:pt x="0" y="969"/>
                  </a:cubicBezTo>
                  <a:cubicBezTo>
                    <a:pt x="149" y="614"/>
                    <a:pt x="316" y="261"/>
                    <a:pt x="67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5" name="Google Shape;427;p44"/>
            <p:cNvSpPr/>
            <p:nvPr/>
          </p:nvSpPr>
          <p:spPr>
            <a:xfrm>
              <a:off x="-5949774" y="2180702"/>
              <a:ext cx="447936" cy="373845"/>
            </a:xfrm>
            <a:custGeom>
              <a:avLst/>
              <a:gdLst/>
              <a:ahLst/>
              <a:cxnLst/>
              <a:rect l="l" t="t" r="r" b="b"/>
              <a:pathLst>
                <a:path w="3035" h="2533" extrusionOk="0">
                  <a:moveTo>
                    <a:pt x="3034" y="1658"/>
                  </a:moveTo>
                  <a:cubicBezTo>
                    <a:pt x="2532" y="1974"/>
                    <a:pt x="2103" y="2254"/>
                    <a:pt x="1676" y="2532"/>
                  </a:cubicBezTo>
                  <a:cubicBezTo>
                    <a:pt x="1135" y="1825"/>
                    <a:pt x="596" y="1099"/>
                    <a:pt x="0" y="335"/>
                  </a:cubicBezTo>
                  <a:cubicBezTo>
                    <a:pt x="56" y="280"/>
                    <a:pt x="167" y="149"/>
                    <a:pt x="279" y="0"/>
                  </a:cubicBezTo>
                  <a:cubicBezTo>
                    <a:pt x="1284" y="392"/>
                    <a:pt x="2160" y="951"/>
                    <a:pt x="3034" y="1658"/>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6" name="Google Shape;428;p44"/>
            <p:cNvSpPr/>
            <p:nvPr/>
          </p:nvSpPr>
          <p:spPr>
            <a:xfrm>
              <a:off x="-6661599" y="2051709"/>
              <a:ext cx="582685" cy="304921"/>
            </a:xfrm>
            <a:custGeom>
              <a:avLst/>
              <a:gdLst/>
              <a:ahLst/>
              <a:cxnLst/>
              <a:rect l="l" t="t" r="r" b="b"/>
              <a:pathLst>
                <a:path w="3948" h="2066" extrusionOk="0">
                  <a:moveTo>
                    <a:pt x="1" y="130"/>
                  </a:moveTo>
                  <a:cubicBezTo>
                    <a:pt x="1510" y="0"/>
                    <a:pt x="2776" y="241"/>
                    <a:pt x="3948" y="1080"/>
                  </a:cubicBezTo>
                  <a:cubicBezTo>
                    <a:pt x="3762" y="1378"/>
                    <a:pt x="3557" y="1693"/>
                    <a:pt x="3315" y="2066"/>
                  </a:cubicBezTo>
                  <a:cubicBezTo>
                    <a:pt x="2403" y="1172"/>
                    <a:pt x="1286" y="614"/>
                    <a:pt x="1" y="130"/>
                  </a:cubicBezTo>
                  <a:close/>
                </a:path>
              </a:pathLst>
            </a:custGeom>
            <a:solidFill>
              <a:srgbClr val="BF3F2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7" name="Google Shape;429;p44"/>
            <p:cNvSpPr/>
            <p:nvPr/>
          </p:nvSpPr>
          <p:spPr>
            <a:xfrm>
              <a:off x="-5809712" y="2664204"/>
              <a:ext cx="230831" cy="536047"/>
            </a:xfrm>
            <a:custGeom>
              <a:avLst/>
              <a:gdLst/>
              <a:ahLst/>
              <a:cxnLst/>
              <a:rect l="l" t="t" r="r" b="b"/>
              <a:pathLst>
                <a:path w="1564" h="3632" extrusionOk="0">
                  <a:moveTo>
                    <a:pt x="745" y="1"/>
                  </a:moveTo>
                  <a:cubicBezTo>
                    <a:pt x="1192" y="1230"/>
                    <a:pt x="1564" y="2347"/>
                    <a:pt x="1434" y="3632"/>
                  </a:cubicBezTo>
                  <a:cubicBezTo>
                    <a:pt x="950" y="2607"/>
                    <a:pt x="484" y="1639"/>
                    <a:pt x="0" y="616"/>
                  </a:cubicBezTo>
                  <a:cubicBezTo>
                    <a:pt x="186" y="467"/>
                    <a:pt x="429" y="262"/>
                    <a:pt x="745" y="1"/>
                  </a:cubicBezTo>
                  <a:close/>
                </a:path>
              </a:pathLst>
            </a:custGeom>
            <a:solidFill>
              <a:srgbClr val="BF3F2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8" name="Google Shape;430;p44"/>
            <p:cNvSpPr/>
            <p:nvPr/>
          </p:nvSpPr>
          <p:spPr>
            <a:xfrm>
              <a:off x="-6210860" y="6131815"/>
              <a:ext cx="631980" cy="184340"/>
            </a:xfrm>
            <a:custGeom>
              <a:avLst/>
              <a:gdLst/>
              <a:ahLst/>
              <a:cxnLst/>
              <a:rect l="l" t="t" r="r" b="b"/>
              <a:pathLst>
                <a:path w="4282" h="1249" extrusionOk="0">
                  <a:moveTo>
                    <a:pt x="0" y="1248"/>
                  </a:moveTo>
                  <a:cubicBezTo>
                    <a:pt x="1472" y="820"/>
                    <a:pt x="2849" y="429"/>
                    <a:pt x="4282" y="0"/>
                  </a:cubicBezTo>
                  <a:cubicBezTo>
                    <a:pt x="4078" y="355"/>
                    <a:pt x="3780" y="522"/>
                    <a:pt x="3463" y="653"/>
                  </a:cubicBezTo>
                  <a:cubicBezTo>
                    <a:pt x="2383" y="1062"/>
                    <a:pt x="1248" y="1248"/>
                    <a:pt x="0" y="1248"/>
                  </a:cubicBezTo>
                  <a:close/>
                </a:path>
              </a:pathLst>
            </a:custGeom>
            <a:solidFill>
              <a:srgbClr val="EEEEE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9" name="Google Shape;431;p44"/>
            <p:cNvSpPr/>
            <p:nvPr/>
          </p:nvSpPr>
          <p:spPr>
            <a:xfrm>
              <a:off x="-8645351" y="5958841"/>
              <a:ext cx="151427" cy="167662"/>
            </a:xfrm>
            <a:custGeom>
              <a:avLst/>
              <a:gdLst/>
              <a:ahLst/>
              <a:cxnLst/>
              <a:rect l="l" t="t" r="r" b="b"/>
              <a:pathLst>
                <a:path w="1026" h="1136" extrusionOk="0">
                  <a:moveTo>
                    <a:pt x="894" y="0"/>
                  </a:moveTo>
                  <a:cubicBezTo>
                    <a:pt x="1025" y="390"/>
                    <a:pt x="969" y="614"/>
                    <a:pt x="690" y="763"/>
                  </a:cubicBezTo>
                  <a:cubicBezTo>
                    <a:pt x="485" y="875"/>
                    <a:pt x="336" y="1135"/>
                    <a:pt x="0" y="912"/>
                  </a:cubicBezTo>
                  <a:cubicBezTo>
                    <a:pt x="243" y="522"/>
                    <a:pt x="410" y="130"/>
                    <a:pt x="894" y="0"/>
                  </a:cubicBezTo>
                  <a:close/>
                </a:path>
              </a:pathLst>
            </a:custGeom>
            <a:solidFill>
              <a:srgbClr val="816D5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0" name="Google Shape;432;p44"/>
            <p:cNvSpPr/>
            <p:nvPr/>
          </p:nvSpPr>
          <p:spPr>
            <a:xfrm>
              <a:off x="-6180604" y="2095543"/>
              <a:ext cx="230978" cy="121171"/>
            </a:xfrm>
            <a:custGeom>
              <a:avLst/>
              <a:gdLst/>
              <a:ahLst/>
              <a:cxnLst/>
              <a:rect l="l" t="t" r="r" b="b"/>
              <a:pathLst>
                <a:path w="1565" h="821" extrusionOk="0">
                  <a:moveTo>
                    <a:pt x="56" y="1"/>
                  </a:moveTo>
                  <a:cubicBezTo>
                    <a:pt x="540" y="150"/>
                    <a:pt x="1024" y="299"/>
                    <a:pt x="1564" y="466"/>
                  </a:cubicBezTo>
                  <a:cubicBezTo>
                    <a:pt x="1453" y="615"/>
                    <a:pt x="1378" y="708"/>
                    <a:pt x="1322" y="820"/>
                  </a:cubicBezTo>
                  <a:cubicBezTo>
                    <a:pt x="857" y="559"/>
                    <a:pt x="428" y="336"/>
                    <a:pt x="1" y="93"/>
                  </a:cubicBezTo>
                  <a:cubicBezTo>
                    <a:pt x="18" y="75"/>
                    <a:pt x="38" y="38"/>
                    <a:pt x="56" y="1"/>
                  </a:cubicBezTo>
                  <a:close/>
                </a:path>
              </a:pathLst>
            </a:custGeom>
            <a:solidFill>
              <a:srgbClr val="BF3F2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grpSp>
      <p:grpSp>
        <p:nvGrpSpPr>
          <p:cNvPr id="56" name="Group 55"/>
          <p:cNvGrpSpPr/>
          <p:nvPr/>
        </p:nvGrpSpPr>
        <p:grpSpPr>
          <a:xfrm>
            <a:off x="8014917" y="-476360"/>
            <a:ext cx="1623314" cy="1585382"/>
            <a:chOff x="-442507" y="-837770"/>
            <a:chExt cx="3177353" cy="3103108"/>
          </a:xfrm>
        </p:grpSpPr>
        <p:sp>
          <p:nvSpPr>
            <p:cNvPr id="57" name="Oval 56">
              <a:extLst>
                <a:ext uri="{FF2B5EF4-FFF2-40B4-BE49-F238E27FC236}">
                  <a16:creationId xmlns:a16="http://schemas.microsoft.com/office/drawing/2014/main" id="{A437FEE4-FAAB-431F-94F0-81B5B72FBD92}"/>
                </a:ext>
              </a:extLst>
            </p:cNvPr>
            <p:cNvSpPr/>
            <p:nvPr/>
          </p:nvSpPr>
          <p:spPr>
            <a:xfrm>
              <a:off x="-442507" y="-837770"/>
              <a:ext cx="3177353" cy="3103108"/>
            </a:xfrm>
            <a:prstGeom prst="ellipse">
              <a:avLst/>
            </a:prstGeom>
            <a:solidFill>
              <a:srgbClr val="FED000">
                <a:alpha val="32000"/>
              </a:srgbClr>
            </a:solidFill>
            <a:ln w="12700" cap="flat" cmpd="sng" algn="ctr">
              <a:noFill/>
              <a:prstDash val="solid"/>
              <a:miter lim="800000"/>
            </a:ln>
            <a:effectLst>
              <a:glow rad="1905000">
                <a:srgbClr val="FFC000">
                  <a:lumMod val="40000"/>
                  <a:lumOff val="60000"/>
                  <a:alpha val="71000"/>
                </a:srgbClr>
              </a:glow>
              <a:softEdge rad="2159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smtClean="0">
                <a:ln>
                  <a:noFill/>
                </a:ln>
                <a:solidFill>
                  <a:prstClr val="white"/>
                </a:solidFill>
                <a:effectLst/>
                <a:uLnTx/>
                <a:uFillTx/>
                <a:latin typeface="Calibri" panose="020F0502020204030204"/>
                <a:ea typeface="+mn-ea"/>
                <a:cs typeface="+mn-cs"/>
              </a:endParaRPr>
            </a:p>
          </p:txBody>
        </p:sp>
        <p:sp>
          <p:nvSpPr>
            <p:cNvPr id="58" name="Oval 57">
              <a:extLst>
                <a:ext uri="{FF2B5EF4-FFF2-40B4-BE49-F238E27FC236}">
                  <a16:creationId xmlns:a16="http://schemas.microsoft.com/office/drawing/2014/main" id="{213D1644-64AA-4680-819C-186137064647}"/>
                </a:ext>
              </a:extLst>
            </p:cNvPr>
            <p:cNvSpPr/>
            <p:nvPr/>
          </p:nvSpPr>
          <p:spPr>
            <a:xfrm>
              <a:off x="12711" y="-353818"/>
              <a:ext cx="2266918" cy="2129406"/>
            </a:xfrm>
            <a:prstGeom prst="ellipse">
              <a:avLst/>
            </a:prstGeom>
            <a:solidFill>
              <a:srgbClr val="FED000">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BF0AF0F9-FC1F-4BE8-992E-DF405D310E47}"/>
                </a:ext>
              </a:extLst>
            </p:cNvPr>
            <p:cNvSpPr/>
            <p:nvPr/>
          </p:nvSpPr>
          <p:spPr>
            <a:xfrm>
              <a:off x="386362" y="-28744"/>
              <a:ext cx="1524000" cy="1524000"/>
            </a:xfrm>
            <a:prstGeom prst="ellipse">
              <a:avLst/>
            </a:prstGeom>
            <a:solidFill>
              <a:srgbClr val="FED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3"/>
          <p:cNvGrpSpPr/>
          <p:nvPr/>
        </p:nvGrpSpPr>
        <p:grpSpPr>
          <a:xfrm>
            <a:off x="2379783" y="-60539"/>
            <a:ext cx="4682158" cy="1038908"/>
            <a:chOff x="2379783" y="-60539"/>
            <a:chExt cx="4682158" cy="1038908"/>
          </a:xfrm>
        </p:grpSpPr>
        <p:grpSp>
          <p:nvGrpSpPr>
            <p:cNvPr id="2" name="Group 1"/>
            <p:cNvGrpSpPr/>
            <p:nvPr/>
          </p:nvGrpSpPr>
          <p:grpSpPr>
            <a:xfrm>
              <a:off x="2379783" y="-60539"/>
              <a:ext cx="4682158" cy="1038908"/>
              <a:chOff x="2379783" y="-60539"/>
              <a:chExt cx="4682158" cy="1038908"/>
            </a:xfrm>
          </p:grpSpPr>
          <p:pic>
            <p:nvPicPr>
              <p:cNvPr id="55" name="Google Shape;435;p42"/>
              <p:cNvPicPr preferRelativeResize="0"/>
              <p:nvPr/>
            </p:nvPicPr>
            <p:blipFill>
              <a:blip r:embed="rId6">
                <a:alphaModFix/>
              </a:blip>
              <a:stretch>
                <a:fillRect/>
              </a:stretch>
            </p:blipFill>
            <p:spPr>
              <a:xfrm>
                <a:off x="2379783" y="-60539"/>
                <a:ext cx="4682158" cy="1038908"/>
              </a:xfrm>
              <a:prstGeom prst="rect">
                <a:avLst/>
              </a:prstGeom>
              <a:noFill/>
              <a:ln>
                <a:noFill/>
              </a:ln>
            </p:spPr>
          </p:pic>
          <p:sp>
            <p:nvSpPr>
              <p:cNvPr id="60" name="Rectangle 59">
                <a:extLst>
                  <a:ext uri="{FF2B5EF4-FFF2-40B4-BE49-F238E27FC236}">
                    <a16:creationId xmlns:a16="http://schemas.microsoft.com/office/drawing/2014/main" id="{C5686A95-C235-43B8-9A65-702F8D35EBAA}"/>
                  </a:ext>
                </a:extLst>
              </p:cNvPr>
              <p:cNvSpPr/>
              <p:nvPr/>
            </p:nvSpPr>
            <p:spPr>
              <a:xfrm>
                <a:off x="3201859" y="197305"/>
                <a:ext cx="2740283" cy="523220"/>
              </a:xfrm>
              <a:prstGeom prst="rect">
                <a:avLst/>
              </a:prstGeom>
            </p:spPr>
            <p:txBody>
              <a:bodyPr wrap="square">
                <a:spAutoFit/>
              </a:bodyPr>
              <a:lstStyle/>
              <a:p>
                <a:r>
                  <a:rPr lang="vi-VN" sz="2800" dirty="0" smtClean="0">
                    <a:solidFill>
                      <a:srgbClr val="FF0000"/>
                    </a:solidFill>
                    <a:latin typeface="Pattaya" panose="00000500000000000000" pitchFamily="2" charset="-34"/>
                    <a:ea typeface="Tahoma" panose="020B0604030504040204" pitchFamily="34" charset="0"/>
                    <a:cs typeface="Pattaya" panose="00000500000000000000" pitchFamily="2" charset="-34"/>
                  </a:rPr>
                  <a:t>Những cánh buồm</a:t>
                </a:r>
                <a:endParaRPr lang="en-US" sz="2800" dirty="0">
                  <a:solidFill>
                    <a:srgbClr val="FF0000"/>
                  </a:solidFill>
                  <a:latin typeface="Pattaya" panose="00000500000000000000" pitchFamily="2" charset="-34"/>
                  <a:ea typeface="Tahoma" panose="020B0604030504040204" pitchFamily="34" charset="0"/>
                  <a:cs typeface="Pattaya" panose="00000500000000000000" pitchFamily="2" charset="-34"/>
                </a:endParaRPr>
              </a:p>
            </p:txBody>
          </p:sp>
        </p:grpSp>
        <p:sp>
          <p:nvSpPr>
            <p:cNvPr id="61" name="Rectangle 60">
              <a:extLst>
                <a:ext uri="{FF2B5EF4-FFF2-40B4-BE49-F238E27FC236}">
                  <a16:creationId xmlns:a16="http://schemas.microsoft.com/office/drawing/2014/main" id="{C5686A95-C235-43B8-9A65-702F8D35EBAA}"/>
                </a:ext>
              </a:extLst>
            </p:cNvPr>
            <p:cNvSpPr/>
            <p:nvPr/>
          </p:nvSpPr>
          <p:spPr>
            <a:xfrm>
              <a:off x="5635941" y="537316"/>
              <a:ext cx="786802" cy="338554"/>
            </a:xfrm>
            <a:prstGeom prst="rect">
              <a:avLst/>
            </a:prstGeom>
          </p:spPr>
          <p:txBody>
            <a:bodyPr wrap="square">
              <a:spAutoFit/>
            </a:bodyPr>
            <a:lstStyle/>
            <a:p>
              <a:r>
                <a:rPr lang="vi-VN" sz="1600" dirty="0" smtClean="0">
                  <a:solidFill>
                    <a:srgbClr val="FF0000"/>
                  </a:solidFill>
                  <a:latin typeface="Pattaya" panose="00000500000000000000" pitchFamily="2" charset="-34"/>
                  <a:ea typeface="Tahoma" panose="020B0604030504040204" pitchFamily="34" charset="0"/>
                  <a:cs typeface="Pattaya" panose="00000500000000000000" pitchFamily="2" charset="-34"/>
                </a:rPr>
                <a:t>(trích)</a:t>
              </a:r>
              <a:endParaRPr lang="en-US" sz="1600" dirty="0">
                <a:solidFill>
                  <a:srgbClr val="FF0000"/>
                </a:solidFill>
                <a:latin typeface="Pattaya" panose="00000500000000000000" pitchFamily="2" charset="-34"/>
                <a:ea typeface="Tahoma" panose="020B0604030504040204" pitchFamily="34" charset="0"/>
                <a:cs typeface="Pattaya" panose="00000500000000000000" pitchFamily="2" charset="-34"/>
              </a:endParaRPr>
            </a:p>
          </p:txBody>
        </p:sp>
      </p:grpSp>
      <p:pic>
        <p:nvPicPr>
          <p:cNvPr id="65" name="Picture 4" descr="Colorful numbers with clouds Container sticker - TenStickers">
            <a:extLst>
              <a:ext uri="{FF2B5EF4-FFF2-40B4-BE49-F238E27FC236}">
                <a16:creationId xmlns:a16="http://schemas.microsoft.com/office/drawing/2014/main" id="{84AD7D87-F863-472B-B689-132ED175E522}"/>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2095" b="30447" l="3250" r="29500">
                        <a14:foregroundMark x1="21500" y1="2095" x2="21500" y2="2095"/>
                      </a14:backgroundRemoval>
                    </a14:imgEffect>
                  </a14:imgLayer>
                </a14:imgProps>
              </a:ext>
              <a:ext uri="{28A0092B-C50C-407E-A947-70E740481C1C}">
                <a14:useLocalDpi xmlns:a14="http://schemas.microsoft.com/office/drawing/2010/main" val="0"/>
              </a:ext>
            </a:extLst>
          </a:blip>
          <a:srcRect r="67113" b="66150"/>
          <a:stretch/>
        </p:blipFill>
        <p:spPr bwMode="auto">
          <a:xfrm>
            <a:off x="-91261" y="677067"/>
            <a:ext cx="643853" cy="593124"/>
          </a:xfrm>
          <a:prstGeom prst="rect">
            <a:avLst/>
          </a:prstGeom>
          <a:noFill/>
          <a:extLst>
            <a:ext uri="{909E8E84-426E-40DD-AFC4-6F175D3DCCD1}">
              <a14:hiddenFill xmlns:a14="http://schemas.microsoft.com/office/drawing/2010/main">
                <a:solidFill>
                  <a:srgbClr val="FFFFFF"/>
                </a:solidFill>
              </a14:hiddenFill>
            </a:ext>
          </a:extLst>
        </p:spPr>
      </p:pic>
      <p:pic>
        <p:nvPicPr>
          <p:cNvPr id="66" name="Picture 6" descr="Colorful numbers with clouds Container sticker - TenStickers">
            <a:extLst>
              <a:ext uri="{FF2B5EF4-FFF2-40B4-BE49-F238E27FC236}">
                <a16:creationId xmlns:a16="http://schemas.microsoft.com/office/drawing/2014/main" id="{CA6159D8-47CF-4EA3-A3C2-6F77189044DA}"/>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1257" b="30447" l="37375" r="65250">
                        <a14:foregroundMark x1="50500" y1="1257" x2="50500" y2="1257"/>
                      </a14:backgroundRemoval>
                    </a14:imgEffect>
                  </a14:imgLayer>
                </a14:imgProps>
              </a:ext>
              <a:ext uri="{28A0092B-C50C-407E-A947-70E740481C1C}">
                <a14:useLocalDpi xmlns:a14="http://schemas.microsoft.com/office/drawing/2010/main" val="0"/>
              </a:ext>
            </a:extLst>
          </a:blip>
          <a:srcRect l="33981" r="31167" b="66115"/>
          <a:stretch/>
        </p:blipFill>
        <p:spPr bwMode="auto">
          <a:xfrm>
            <a:off x="44277" y="2266960"/>
            <a:ext cx="577775" cy="502751"/>
          </a:xfrm>
          <a:prstGeom prst="rect">
            <a:avLst/>
          </a:prstGeom>
          <a:noFill/>
          <a:extLst>
            <a:ext uri="{909E8E84-426E-40DD-AFC4-6F175D3DCCD1}">
              <a14:hiddenFill xmlns:a14="http://schemas.microsoft.com/office/drawing/2010/main">
                <a:solidFill>
                  <a:srgbClr val="FFFFFF"/>
                </a:solidFill>
              </a14:hiddenFill>
            </a:ext>
          </a:extLst>
        </p:spPr>
      </p:pic>
      <p:pic>
        <p:nvPicPr>
          <p:cNvPr id="67" name="Picture 8" descr="Colorful numbers with clouds Container sticker - TenStickers">
            <a:extLst>
              <a:ext uri="{FF2B5EF4-FFF2-40B4-BE49-F238E27FC236}">
                <a16:creationId xmlns:a16="http://schemas.microsoft.com/office/drawing/2014/main" id="{396D7859-DA7F-4E77-B713-F121729DD58F}"/>
              </a:ext>
            </a:extLst>
          </p:cNvPr>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ackgroundRemoval t="978" b="29469" l="68250" r="96375">
                        <a14:foregroundMark x1="79750" y1="978" x2="79750" y2="978"/>
                      </a14:backgroundRemoval>
                    </a14:imgEffect>
                  </a14:imgLayer>
                </a14:imgProps>
              </a:ext>
              <a:ext uri="{28A0092B-C50C-407E-A947-70E740481C1C}">
                <a14:useLocalDpi xmlns:a14="http://schemas.microsoft.com/office/drawing/2010/main" val="0"/>
              </a:ext>
            </a:extLst>
          </a:blip>
          <a:srcRect l="64778" b="67154"/>
          <a:stretch/>
        </p:blipFill>
        <p:spPr bwMode="auto">
          <a:xfrm>
            <a:off x="4080599" y="686621"/>
            <a:ext cx="602366" cy="502751"/>
          </a:xfrm>
          <a:prstGeom prst="rect">
            <a:avLst/>
          </a:prstGeom>
          <a:noFill/>
          <a:extLst>
            <a:ext uri="{909E8E84-426E-40DD-AFC4-6F175D3DCCD1}">
              <a14:hiddenFill xmlns:a14="http://schemas.microsoft.com/office/drawing/2010/main">
                <a:solidFill>
                  <a:srgbClr val="FFFFFF"/>
                </a:solidFill>
              </a14:hiddenFill>
            </a:ext>
          </a:extLst>
        </p:spPr>
      </p:pic>
      <p:sp>
        <p:nvSpPr>
          <p:cNvPr id="70" name="Rectangle 69">
            <a:extLst>
              <a:ext uri="{FF2B5EF4-FFF2-40B4-BE49-F238E27FC236}">
                <a16:creationId xmlns:a16="http://schemas.microsoft.com/office/drawing/2014/main" id="{479B4BCA-B7BD-40D1-8C4C-152826C4F1A6}"/>
              </a:ext>
            </a:extLst>
          </p:cNvPr>
          <p:cNvSpPr/>
          <p:nvPr/>
        </p:nvSpPr>
        <p:spPr>
          <a:xfrm>
            <a:off x="4475316" y="4667180"/>
            <a:ext cx="1484702" cy="461665"/>
          </a:xfrm>
          <a:prstGeom prst="rect">
            <a:avLst/>
          </a:prstGeom>
        </p:spPr>
        <p:txBody>
          <a:bodyPr wrap="none">
            <a:spAutoFit/>
          </a:bodyPr>
          <a:lstStyle/>
          <a:p>
            <a:r>
              <a:rPr lang="vi-VN" sz="2400" b="1" dirty="0">
                <a:solidFill>
                  <a:srgbClr val="002060"/>
                </a:solidFill>
                <a:latin typeface="Pattaya" panose="00000500000000000000" pitchFamily="2" charset="-34"/>
                <a:cs typeface="Pattaya" panose="00000500000000000000" pitchFamily="2" charset="-34"/>
              </a:rPr>
              <a:t>Từ khó đọc</a:t>
            </a:r>
            <a:endParaRPr lang="en-US" sz="2400" b="1" dirty="0">
              <a:solidFill>
                <a:srgbClr val="002060"/>
              </a:solidFill>
              <a:latin typeface="Pattaya" panose="00000500000000000000" pitchFamily="2" charset="-34"/>
              <a:cs typeface="Pattaya" panose="00000500000000000000" pitchFamily="2" charset="-34"/>
            </a:endParaRPr>
          </a:p>
        </p:txBody>
      </p:sp>
      <p:sp>
        <p:nvSpPr>
          <p:cNvPr id="71" name="Rectangle 70">
            <a:extLst>
              <a:ext uri="{FF2B5EF4-FFF2-40B4-BE49-F238E27FC236}">
                <a16:creationId xmlns:a16="http://schemas.microsoft.com/office/drawing/2014/main" id="{3871B571-E6C3-4D05-A03F-FF85EF1733EF}"/>
              </a:ext>
            </a:extLst>
          </p:cNvPr>
          <p:cNvSpPr/>
          <p:nvPr/>
        </p:nvSpPr>
        <p:spPr>
          <a:xfrm>
            <a:off x="3526435" y="4706496"/>
            <a:ext cx="935263" cy="297144"/>
          </a:xfrm>
          <a:prstGeom prst="rect">
            <a:avLst/>
          </a:prstGeom>
          <a:solidFill>
            <a:srgbClr val="FFFF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72" name="Rectangle 71">
            <a:extLst>
              <a:ext uri="{FF2B5EF4-FFF2-40B4-BE49-F238E27FC236}">
                <a16:creationId xmlns:a16="http://schemas.microsoft.com/office/drawing/2014/main" id="{3871B571-E6C3-4D05-A03F-FF85EF1733EF}"/>
              </a:ext>
            </a:extLst>
          </p:cNvPr>
          <p:cNvSpPr/>
          <p:nvPr/>
        </p:nvSpPr>
        <p:spPr>
          <a:xfrm>
            <a:off x="2122320" y="1464001"/>
            <a:ext cx="1407689" cy="297144"/>
          </a:xfrm>
          <a:prstGeom prst="rect">
            <a:avLst/>
          </a:prstGeom>
          <a:solidFill>
            <a:srgbClr val="FFFF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3871B571-E6C3-4D05-A03F-FF85EF1733EF}"/>
              </a:ext>
            </a:extLst>
          </p:cNvPr>
          <p:cNvSpPr/>
          <p:nvPr/>
        </p:nvSpPr>
        <p:spPr>
          <a:xfrm>
            <a:off x="2291514" y="1803018"/>
            <a:ext cx="1185333" cy="297144"/>
          </a:xfrm>
          <a:prstGeom prst="rect">
            <a:avLst/>
          </a:prstGeom>
          <a:solidFill>
            <a:srgbClr val="FFFF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74" name="Rectangle 73">
            <a:extLst>
              <a:ext uri="{FF2B5EF4-FFF2-40B4-BE49-F238E27FC236}">
                <a16:creationId xmlns:a16="http://schemas.microsoft.com/office/drawing/2014/main" id="{3871B571-E6C3-4D05-A03F-FF85EF1733EF}"/>
              </a:ext>
            </a:extLst>
          </p:cNvPr>
          <p:cNvSpPr/>
          <p:nvPr/>
        </p:nvSpPr>
        <p:spPr>
          <a:xfrm>
            <a:off x="2826165" y="2369763"/>
            <a:ext cx="863334" cy="297144"/>
          </a:xfrm>
          <a:prstGeom prst="rect">
            <a:avLst/>
          </a:prstGeom>
          <a:solidFill>
            <a:srgbClr val="FFFF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3" name="TextBox 2"/>
          <p:cNvSpPr txBox="1"/>
          <p:nvPr/>
        </p:nvSpPr>
        <p:spPr>
          <a:xfrm>
            <a:off x="404775" y="767859"/>
            <a:ext cx="3914854" cy="1421928"/>
          </a:xfrm>
          <a:prstGeom prst="rect">
            <a:avLst/>
          </a:prstGeom>
          <a:noFill/>
        </p:spPr>
        <p:txBody>
          <a:bodyPr wrap="none" rtlCol="0">
            <a:spAutoFit/>
          </a:bodyPr>
          <a:lstStyle/>
          <a:p>
            <a:pPr>
              <a:lnSpc>
                <a:spcPct val="90000"/>
              </a:lnSpc>
            </a:pPr>
            <a:r>
              <a:rPr lang="vi-VN" sz="2400" dirty="0" smtClean="0">
                <a:latin typeface="Calibri" panose="020F0502020204030204" pitchFamily="34" charset="0"/>
                <a:cs typeface="Calibri" panose="020F0502020204030204" pitchFamily="34" charset="0"/>
              </a:rPr>
              <a:t>Hai cha con bước đi trên cát</a:t>
            </a:r>
          </a:p>
          <a:p>
            <a:pPr>
              <a:lnSpc>
                <a:spcPct val="90000"/>
              </a:lnSpc>
            </a:pPr>
            <a:r>
              <a:rPr lang="vi-VN" sz="2400" dirty="0" smtClean="0">
                <a:latin typeface="Calibri" panose="020F0502020204030204" pitchFamily="34" charset="0"/>
                <a:cs typeface="Calibri" panose="020F0502020204030204" pitchFamily="34" charset="0"/>
              </a:rPr>
              <a:t>Ánh mặt trời rực rỡ biển xanh</a:t>
            </a:r>
          </a:p>
          <a:p>
            <a:pPr>
              <a:lnSpc>
                <a:spcPct val="90000"/>
              </a:lnSpc>
            </a:pPr>
            <a:r>
              <a:rPr lang="vi-VN" sz="2400" dirty="0" smtClean="0">
                <a:latin typeface="Calibri" panose="020F0502020204030204" pitchFamily="34" charset="0"/>
                <a:cs typeface="Calibri" panose="020F0502020204030204" pitchFamily="34" charset="0"/>
              </a:rPr>
              <a:t>Bóng cha dài lênh khênh</a:t>
            </a:r>
          </a:p>
          <a:p>
            <a:pPr>
              <a:lnSpc>
                <a:spcPct val="90000"/>
              </a:lnSpc>
            </a:pPr>
            <a:r>
              <a:rPr lang="vi-VN" sz="2400" dirty="0" smtClean="0">
                <a:latin typeface="Calibri" panose="020F0502020204030204" pitchFamily="34" charset="0"/>
                <a:cs typeface="Calibri" panose="020F0502020204030204" pitchFamily="34" charset="0"/>
              </a:rPr>
              <a:t>Bóng con tròn chắc nịch.</a:t>
            </a:r>
          </a:p>
        </p:txBody>
      </p:sp>
      <p:sp>
        <p:nvSpPr>
          <p:cNvPr id="63" name="TextBox 62"/>
          <p:cNvSpPr txBox="1"/>
          <p:nvPr/>
        </p:nvSpPr>
        <p:spPr>
          <a:xfrm>
            <a:off x="404775" y="2332918"/>
            <a:ext cx="7489551" cy="2419124"/>
          </a:xfrm>
          <a:prstGeom prst="rect">
            <a:avLst/>
          </a:prstGeom>
          <a:noFill/>
        </p:spPr>
        <p:txBody>
          <a:bodyPr wrap="none" rtlCol="0">
            <a:spAutoFit/>
          </a:bodyPr>
          <a:lstStyle/>
          <a:p>
            <a:pPr>
              <a:lnSpc>
                <a:spcPct val="90000"/>
              </a:lnSpc>
            </a:pPr>
            <a:r>
              <a:rPr lang="vi-VN" sz="2400" dirty="0" smtClean="0">
                <a:latin typeface="Calibri" panose="020F0502020204030204" pitchFamily="34" charset="0"/>
                <a:cs typeface="Calibri" panose="020F0502020204030204" pitchFamily="34" charset="0"/>
              </a:rPr>
              <a:t>Sau trận mưa đêm rả rích</a:t>
            </a:r>
          </a:p>
          <a:p>
            <a:pPr>
              <a:lnSpc>
                <a:spcPct val="90000"/>
              </a:lnSpc>
            </a:pPr>
            <a:r>
              <a:rPr lang="vi-VN" sz="2400" dirty="0" smtClean="0">
                <a:latin typeface="Calibri" panose="020F0502020204030204" pitchFamily="34" charset="0"/>
                <a:cs typeface="Calibri" panose="020F0502020204030204" pitchFamily="34" charset="0"/>
              </a:rPr>
              <a:t>Cát càng mịn, biển càng trong</a:t>
            </a:r>
          </a:p>
          <a:p>
            <a:pPr>
              <a:lnSpc>
                <a:spcPct val="90000"/>
              </a:lnSpc>
            </a:pPr>
            <a:r>
              <a:rPr lang="vi-VN" sz="2400" dirty="0" smtClean="0">
                <a:latin typeface="Calibri" panose="020F0502020204030204" pitchFamily="34" charset="0"/>
                <a:cs typeface="Calibri" panose="020F0502020204030204" pitchFamily="34" charset="0"/>
              </a:rPr>
              <a:t>Cha dắt con đi dưới ánh mai hồng</a:t>
            </a:r>
          </a:p>
          <a:p>
            <a:pPr>
              <a:lnSpc>
                <a:spcPct val="90000"/>
              </a:lnSpc>
            </a:pPr>
            <a:r>
              <a:rPr lang="vi-VN" sz="2400" dirty="0" smtClean="0">
                <a:latin typeface="Calibri" panose="020F0502020204030204" pitchFamily="34" charset="0"/>
                <a:cs typeface="Calibri" panose="020F0502020204030204" pitchFamily="34" charset="0"/>
              </a:rPr>
              <a:t>Con bỗng lắc tay cha khẽ hỏi:</a:t>
            </a:r>
          </a:p>
          <a:p>
            <a:pPr>
              <a:lnSpc>
                <a:spcPct val="90000"/>
              </a:lnSpc>
            </a:pPr>
            <a:r>
              <a:rPr lang="vi-VN" sz="2400" dirty="0" smtClean="0">
                <a:latin typeface="Calibri" panose="020F0502020204030204" pitchFamily="34" charset="0"/>
                <a:cs typeface="Calibri" panose="020F0502020204030204" pitchFamily="34" charset="0"/>
              </a:rPr>
              <a:t>“Cha ơi!</a:t>
            </a:r>
          </a:p>
          <a:p>
            <a:pPr>
              <a:lnSpc>
                <a:spcPct val="90000"/>
              </a:lnSpc>
            </a:pPr>
            <a:r>
              <a:rPr lang="vi-VN" sz="2400" dirty="0" smtClean="0">
                <a:latin typeface="Calibri" panose="020F0502020204030204" pitchFamily="34" charset="0"/>
                <a:cs typeface="Calibri" panose="020F0502020204030204" pitchFamily="34" charset="0"/>
              </a:rPr>
              <a:t>Sao xa kia chỉ thấy nước thấy trời</a:t>
            </a:r>
          </a:p>
          <a:p>
            <a:pPr>
              <a:lnSpc>
                <a:spcPct val="90000"/>
              </a:lnSpc>
            </a:pPr>
            <a:r>
              <a:rPr lang="vi-VN" sz="2400" dirty="0" smtClean="0">
                <a:latin typeface="Calibri" panose="020F0502020204030204" pitchFamily="34" charset="0"/>
                <a:cs typeface="Calibri" panose="020F0502020204030204" pitchFamily="34" charset="0"/>
              </a:rPr>
              <a:t>Không thấy nhà, không thấy cây, không thấy người ở đó ?”</a:t>
            </a:r>
          </a:p>
        </p:txBody>
      </p:sp>
      <p:sp>
        <p:nvSpPr>
          <p:cNvPr id="53" name="TextBox 52"/>
          <p:cNvSpPr txBox="1"/>
          <p:nvPr/>
        </p:nvSpPr>
        <p:spPr>
          <a:xfrm>
            <a:off x="4475316" y="765846"/>
            <a:ext cx="4636206" cy="1421928"/>
          </a:xfrm>
          <a:prstGeom prst="rect">
            <a:avLst/>
          </a:prstGeom>
          <a:noFill/>
        </p:spPr>
        <p:txBody>
          <a:bodyPr wrap="none" rtlCol="0">
            <a:spAutoFit/>
          </a:bodyPr>
          <a:lstStyle/>
          <a:p>
            <a:pPr>
              <a:lnSpc>
                <a:spcPct val="90000"/>
              </a:lnSpc>
            </a:pPr>
            <a:r>
              <a:rPr lang="vi-VN" sz="2400" dirty="0" smtClean="0">
                <a:latin typeface="Calibri" panose="020F0502020204030204" pitchFamily="34" charset="0"/>
                <a:cs typeface="Calibri" panose="020F0502020204030204" pitchFamily="34" charset="0"/>
              </a:rPr>
              <a:t>Cha mỉm cười xoa đầu con nhỏ :</a:t>
            </a:r>
          </a:p>
          <a:p>
            <a:pPr>
              <a:lnSpc>
                <a:spcPct val="90000"/>
              </a:lnSpc>
            </a:pPr>
            <a:r>
              <a:rPr lang="vi-VN" sz="2400" dirty="0" smtClean="0">
                <a:latin typeface="Calibri" panose="020F0502020204030204" pitchFamily="34" charset="0"/>
                <a:cs typeface="Calibri" panose="020F0502020204030204" pitchFamily="34" charset="0"/>
              </a:rPr>
              <a:t>“Theo cánh buồm đi mãi đến nơi xa</a:t>
            </a:r>
          </a:p>
          <a:p>
            <a:pPr>
              <a:lnSpc>
                <a:spcPct val="90000"/>
              </a:lnSpc>
            </a:pPr>
            <a:r>
              <a:rPr lang="vi-VN" sz="2400" dirty="0" smtClean="0">
                <a:latin typeface="Calibri" panose="020F0502020204030204" pitchFamily="34" charset="0"/>
                <a:cs typeface="Calibri" panose="020F0502020204030204" pitchFamily="34" charset="0"/>
              </a:rPr>
              <a:t>Sẽ có cây, có cửa có nhà,</a:t>
            </a:r>
          </a:p>
          <a:p>
            <a:pPr>
              <a:lnSpc>
                <a:spcPct val="90000"/>
              </a:lnSpc>
            </a:pPr>
            <a:r>
              <a:rPr lang="vi-VN" sz="2400" dirty="0" smtClean="0">
                <a:latin typeface="Calibri" panose="020F0502020204030204" pitchFamily="34" charset="0"/>
                <a:cs typeface="Calibri" panose="020F0502020204030204" pitchFamily="34" charset="0"/>
              </a:rPr>
              <a:t>Những nơi đó cha chưa hề đi đến.”</a:t>
            </a:r>
          </a:p>
        </p:txBody>
      </p:sp>
    </p:spTree>
    <p:extLst>
      <p:ext uri="{BB962C8B-B14F-4D97-AF65-F5344CB8AC3E}">
        <p14:creationId xmlns:p14="http://schemas.microsoft.com/office/powerpoint/2010/main" val="3743666357"/>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32"/>
                                        </p:tgtEl>
                                        <p:attrNameLst>
                                          <p:attrName>r</p:attrName>
                                        </p:attrNameLst>
                                      </p:cBhvr>
                                    </p:animRot>
                                    <p:animRot by="-240000">
                                      <p:cBhvr>
                                        <p:cTn id="7" dur="200" fill="hold">
                                          <p:stCondLst>
                                            <p:cond delay="200"/>
                                          </p:stCondLst>
                                        </p:cTn>
                                        <p:tgtEl>
                                          <p:spTgt spid="32"/>
                                        </p:tgtEl>
                                        <p:attrNameLst>
                                          <p:attrName>r</p:attrName>
                                        </p:attrNameLst>
                                      </p:cBhvr>
                                    </p:animRot>
                                    <p:animRot by="240000">
                                      <p:cBhvr>
                                        <p:cTn id="8" dur="200" fill="hold">
                                          <p:stCondLst>
                                            <p:cond delay="400"/>
                                          </p:stCondLst>
                                        </p:cTn>
                                        <p:tgtEl>
                                          <p:spTgt spid="32"/>
                                        </p:tgtEl>
                                        <p:attrNameLst>
                                          <p:attrName>r</p:attrName>
                                        </p:attrNameLst>
                                      </p:cBhvr>
                                    </p:animRot>
                                    <p:animRot by="-240000">
                                      <p:cBhvr>
                                        <p:cTn id="9" dur="200" fill="hold">
                                          <p:stCondLst>
                                            <p:cond delay="600"/>
                                          </p:stCondLst>
                                        </p:cTn>
                                        <p:tgtEl>
                                          <p:spTgt spid="32"/>
                                        </p:tgtEl>
                                        <p:attrNameLst>
                                          <p:attrName>r</p:attrName>
                                        </p:attrNameLst>
                                      </p:cBhvr>
                                    </p:animRot>
                                    <p:animRot by="120000">
                                      <p:cBhvr>
                                        <p:cTn id="10" dur="200" fill="hold">
                                          <p:stCondLst>
                                            <p:cond delay="800"/>
                                          </p:stCondLst>
                                        </p:cTn>
                                        <p:tgtEl>
                                          <p:spTgt spid="32"/>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500" fill="hold">
                                          <p:stCondLst>
                                            <p:cond delay="0"/>
                                          </p:stCondLst>
                                        </p:cTn>
                                        <p:tgtEl>
                                          <p:spTgt spid="34"/>
                                        </p:tgtEl>
                                        <p:attrNameLst>
                                          <p:attrName>r</p:attrName>
                                        </p:attrNameLst>
                                      </p:cBhvr>
                                    </p:animRot>
                                    <p:animRot by="-240000">
                                      <p:cBhvr>
                                        <p:cTn id="13" dur="1000" fill="hold">
                                          <p:stCondLst>
                                            <p:cond delay="1000"/>
                                          </p:stCondLst>
                                        </p:cTn>
                                        <p:tgtEl>
                                          <p:spTgt spid="34"/>
                                        </p:tgtEl>
                                        <p:attrNameLst>
                                          <p:attrName>r</p:attrName>
                                        </p:attrNameLst>
                                      </p:cBhvr>
                                    </p:animRot>
                                    <p:animRot by="240000">
                                      <p:cBhvr>
                                        <p:cTn id="14" dur="1000" fill="hold">
                                          <p:stCondLst>
                                            <p:cond delay="2000"/>
                                          </p:stCondLst>
                                        </p:cTn>
                                        <p:tgtEl>
                                          <p:spTgt spid="34"/>
                                        </p:tgtEl>
                                        <p:attrNameLst>
                                          <p:attrName>r</p:attrName>
                                        </p:attrNameLst>
                                      </p:cBhvr>
                                    </p:animRot>
                                    <p:animRot by="-240000">
                                      <p:cBhvr>
                                        <p:cTn id="15" dur="1000" fill="hold">
                                          <p:stCondLst>
                                            <p:cond delay="3000"/>
                                          </p:stCondLst>
                                        </p:cTn>
                                        <p:tgtEl>
                                          <p:spTgt spid="34"/>
                                        </p:tgtEl>
                                        <p:attrNameLst>
                                          <p:attrName>r</p:attrName>
                                        </p:attrNameLst>
                                      </p:cBhvr>
                                    </p:animRot>
                                    <p:animRot by="120000">
                                      <p:cBhvr>
                                        <p:cTn id="16" dur="1000" fill="hold">
                                          <p:stCondLst>
                                            <p:cond delay="40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72"/>
                                        </p:tgtEl>
                                        <p:attrNameLst>
                                          <p:attrName>style.visibility</p:attrName>
                                        </p:attrNameLst>
                                      </p:cBhvr>
                                      <p:to>
                                        <p:strVal val="visible"/>
                                      </p:to>
                                    </p:set>
                                    <p:animEffect transition="in" filter="fade">
                                      <p:cBhvr>
                                        <p:cTn id="21" dur="1000"/>
                                        <p:tgtEl>
                                          <p:spTgt spid="72"/>
                                        </p:tgtEl>
                                      </p:cBhvr>
                                    </p:animEffect>
                                    <p:anim calcmode="lin" valueType="num">
                                      <p:cBhvr>
                                        <p:cTn id="22" dur="1000" fill="hold"/>
                                        <p:tgtEl>
                                          <p:spTgt spid="72"/>
                                        </p:tgtEl>
                                        <p:attrNameLst>
                                          <p:attrName>ppt_x</p:attrName>
                                        </p:attrNameLst>
                                      </p:cBhvr>
                                      <p:tavLst>
                                        <p:tav tm="0">
                                          <p:val>
                                            <p:strVal val="#ppt_x"/>
                                          </p:val>
                                        </p:tav>
                                        <p:tav tm="100000">
                                          <p:val>
                                            <p:strVal val="#ppt_x"/>
                                          </p:val>
                                        </p:tav>
                                      </p:tavLst>
                                    </p:anim>
                                    <p:anim calcmode="lin" valueType="num">
                                      <p:cBhvr>
                                        <p:cTn id="23" dur="1000" fill="hold"/>
                                        <p:tgtEl>
                                          <p:spTgt spid="7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42" presetClass="entr" presetSubtype="0" fill="hold" grpId="0" nodeType="clickEffect">
                                  <p:stCondLst>
                                    <p:cond delay="0"/>
                                  </p:stCondLst>
                                  <p:childTnLst>
                                    <p:set>
                                      <p:cBhvr>
                                        <p:cTn id="27" dur="1" fill="hold">
                                          <p:stCondLst>
                                            <p:cond delay="0"/>
                                          </p:stCondLst>
                                        </p:cTn>
                                        <p:tgtEl>
                                          <p:spTgt spid="73"/>
                                        </p:tgtEl>
                                        <p:attrNameLst>
                                          <p:attrName>style.visibility</p:attrName>
                                        </p:attrNameLst>
                                      </p:cBhvr>
                                      <p:to>
                                        <p:strVal val="visible"/>
                                      </p:to>
                                    </p:set>
                                    <p:animEffect transition="in" filter="fade">
                                      <p:cBhvr>
                                        <p:cTn id="28" dur="1000"/>
                                        <p:tgtEl>
                                          <p:spTgt spid="73"/>
                                        </p:tgtEl>
                                      </p:cBhvr>
                                    </p:animEffect>
                                    <p:anim calcmode="lin" valueType="num">
                                      <p:cBhvr>
                                        <p:cTn id="29" dur="1000" fill="hold"/>
                                        <p:tgtEl>
                                          <p:spTgt spid="73"/>
                                        </p:tgtEl>
                                        <p:attrNameLst>
                                          <p:attrName>ppt_x</p:attrName>
                                        </p:attrNameLst>
                                      </p:cBhvr>
                                      <p:tavLst>
                                        <p:tav tm="0">
                                          <p:val>
                                            <p:strVal val="#ppt_x"/>
                                          </p:val>
                                        </p:tav>
                                        <p:tav tm="100000">
                                          <p:val>
                                            <p:strVal val="#ppt_x"/>
                                          </p:val>
                                        </p:tav>
                                      </p:tavLst>
                                    </p:anim>
                                    <p:anim calcmode="lin" valueType="num">
                                      <p:cBhvr>
                                        <p:cTn id="30" dur="1000" fill="hold"/>
                                        <p:tgtEl>
                                          <p:spTgt spid="73"/>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grpId="0" nodeType="clickEffect">
                                  <p:stCondLst>
                                    <p:cond delay="0"/>
                                  </p:stCondLst>
                                  <p:childTnLst>
                                    <p:set>
                                      <p:cBhvr>
                                        <p:cTn id="34" dur="1" fill="hold">
                                          <p:stCondLst>
                                            <p:cond delay="0"/>
                                          </p:stCondLst>
                                        </p:cTn>
                                        <p:tgtEl>
                                          <p:spTgt spid="74"/>
                                        </p:tgtEl>
                                        <p:attrNameLst>
                                          <p:attrName>style.visibility</p:attrName>
                                        </p:attrNameLst>
                                      </p:cBhvr>
                                      <p:to>
                                        <p:strVal val="visible"/>
                                      </p:to>
                                    </p:set>
                                    <p:animEffect transition="in" filter="fade">
                                      <p:cBhvr>
                                        <p:cTn id="35" dur="1000"/>
                                        <p:tgtEl>
                                          <p:spTgt spid="74"/>
                                        </p:tgtEl>
                                      </p:cBhvr>
                                    </p:animEffect>
                                    <p:anim calcmode="lin" valueType="num">
                                      <p:cBhvr>
                                        <p:cTn id="36" dur="1000" fill="hold"/>
                                        <p:tgtEl>
                                          <p:spTgt spid="74"/>
                                        </p:tgtEl>
                                        <p:attrNameLst>
                                          <p:attrName>ppt_x</p:attrName>
                                        </p:attrNameLst>
                                      </p:cBhvr>
                                      <p:tavLst>
                                        <p:tav tm="0">
                                          <p:val>
                                            <p:strVal val="#ppt_x"/>
                                          </p:val>
                                        </p:tav>
                                        <p:tav tm="100000">
                                          <p:val>
                                            <p:strVal val="#ppt_x"/>
                                          </p:val>
                                        </p:tav>
                                      </p:tavLst>
                                    </p:anim>
                                    <p:anim calcmode="lin" valueType="num">
                                      <p:cBhvr>
                                        <p:cTn id="37" dur="1000" fill="hold"/>
                                        <p:tgtEl>
                                          <p:spTgt spid="7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72" grpId="0" animBg="1"/>
      <p:bldP spid="73" grpId="0" animBg="1"/>
      <p:bldP spid="74" grpId="0" animBg="1"/>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pic>
        <p:nvPicPr>
          <p:cNvPr id="22" name="Google Shape;1367;p48"/>
          <p:cNvPicPr preferRelativeResize="0"/>
          <p:nvPr/>
        </p:nvPicPr>
        <p:blipFill>
          <a:blip r:embed="rId3">
            <a:alphaModFix/>
          </a:blip>
          <a:stretch>
            <a:fillRect/>
          </a:stretch>
        </p:blipFill>
        <p:spPr>
          <a:xfrm>
            <a:off x="1" y="4326844"/>
            <a:ext cx="9143999" cy="630969"/>
          </a:xfrm>
          <a:prstGeom prst="rect">
            <a:avLst/>
          </a:prstGeom>
          <a:noFill/>
          <a:ln>
            <a:noFill/>
          </a:ln>
          <a:effectLst>
            <a:outerShdw blurRad="292100" dist="276225" dir="16200000" rotWithShape="0">
              <a:srgbClr val="000000">
                <a:alpha val="40000"/>
              </a:srgbClr>
            </a:outerShdw>
          </a:effectLst>
        </p:spPr>
      </p:pic>
      <p:pic>
        <p:nvPicPr>
          <p:cNvPr id="23" name="Google Shape;1396;p48"/>
          <p:cNvPicPr preferRelativeResize="0"/>
          <p:nvPr/>
        </p:nvPicPr>
        <p:blipFill>
          <a:blip r:embed="rId4">
            <a:alphaModFix/>
          </a:blip>
          <a:stretch>
            <a:fillRect/>
          </a:stretch>
        </p:blipFill>
        <p:spPr>
          <a:xfrm>
            <a:off x="-57150" y="4497858"/>
            <a:ext cx="9214781" cy="645643"/>
          </a:xfrm>
          <a:prstGeom prst="rect">
            <a:avLst/>
          </a:prstGeom>
          <a:noFill/>
          <a:ln>
            <a:noFill/>
          </a:ln>
          <a:effectLst>
            <a:outerShdw blurRad="292100" dist="219075" dir="16200000" rotWithShape="0">
              <a:srgbClr val="000000">
                <a:alpha val="40000"/>
              </a:srgbClr>
            </a:outerShdw>
          </a:effectLst>
        </p:spPr>
      </p:pic>
      <p:pic>
        <p:nvPicPr>
          <p:cNvPr id="32" name="Google Shape;275;p37"/>
          <p:cNvPicPr preferRelativeResize="0"/>
          <p:nvPr/>
        </p:nvPicPr>
        <p:blipFill>
          <a:blip r:embed="rId5">
            <a:alphaModFix/>
          </a:blip>
          <a:stretch>
            <a:fillRect/>
          </a:stretch>
        </p:blipFill>
        <p:spPr>
          <a:xfrm flipH="1">
            <a:off x="799787" y="28697"/>
            <a:ext cx="1648106" cy="921298"/>
          </a:xfrm>
          <a:prstGeom prst="rect">
            <a:avLst/>
          </a:prstGeom>
          <a:noFill/>
          <a:ln>
            <a:noFill/>
          </a:ln>
        </p:spPr>
      </p:pic>
      <p:sp>
        <p:nvSpPr>
          <p:cNvPr id="54" name="Rectangle: Rounded Corners 18">
            <a:extLst>
              <a:ext uri="{FF2B5EF4-FFF2-40B4-BE49-F238E27FC236}">
                <a16:creationId xmlns:a16="http://schemas.microsoft.com/office/drawing/2014/main" id="{C12AF386-10E7-4C03-91B5-7499842FAE72}"/>
              </a:ext>
            </a:extLst>
          </p:cNvPr>
          <p:cNvSpPr/>
          <p:nvPr/>
        </p:nvSpPr>
        <p:spPr>
          <a:xfrm>
            <a:off x="95693" y="329578"/>
            <a:ext cx="8924002" cy="4772201"/>
          </a:xfrm>
          <a:prstGeom prst="roundRect">
            <a:avLst>
              <a:gd name="adj" fmla="val 10270"/>
            </a:avLst>
          </a:prstGeom>
          <a:solidFill>
            <a:schemeClr val="bg1">
              <a:alpha val="86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76200">
                <a:solidFill>
                  <a:schemeClr val="tx1"/>
                </a:solidFill>
              </a:ln>
            </a:endParaRPr>
          </a:p>
        </p:txBody>
      </p:sp>
      <p:grpSp>
        <p:nvGrpSpPr>
          <p:cNvPr id="34" name="Google Shape;416;p44"/>
          <p:cNvGrpSpPr/>
          <p:nvPr/>
        </p:nvGrpSpPr>
        <p:grpSpPr>
          <a:xfrm>
            <a:off x="7686269" y="2822524"/>
            <a:ext cx="1667244" cy="2287510"/>
            <a:chOff x="-8697450" y="1120125"/>
            <a:chExt cx="3833060" cy="5259074"/>
          </a:xfrm>
        </p:grpSpPr>
        <p:sp>
          <p:nvSpPr>
            <p:cNvPr id="35" name="Google Shape;417;p44"/>
            <p:cNvSpPr/>
            <p:nvPr/>
          </p:nvSpPr>
          <p:spPr>
            <a:xfrm>
              <a:off x="-8697450" y="1120125"/>
              <a:ext cx="3833060" cy="5259074"/>
            </a:xfrm>
            <a:custGeom>
              <a:avLst/>
              <a:gdLst/>
              <a:ahLst/>
              <a:cxnLst/>
              <a:rect l="l" t="t" r="r" b="b"/>
              <a:pathLst>
                <a:path w="25971" h="35633" extrusionOk="0">
                  <a:moveTo>
                    <a:pt x="12883" y="6218"/>
                  </a:moveTo>
                  <a:cubicBezTo>
                    <a:pt x="14336" y="6014"/>
                    <a:pt x="15750" y="6069"/>
                    <a:pt x="17146" y="6330"/>
                  </a:cubicBezTo>
                  <a:cubicBezTo>
                    <a:pt x="18896" y="6665"/>
                    <a:pt x="20460" y="7429"/>
                    <a:pt x="21820" y="8564"/>
                  </a:cubicBezTo>
                  <a:cubicBezTo>
                    <a:pt x="22639" y="9254"/>
                    <a:pt x="23421" y="9961"/>
                    <a:pt x="24071" y="10798"/>
                  </a:cubicBezTo>
                  <a:cubicBezTo>
                    <a:pt x="25337" y="12474"/>
                    <a:pt x="25933" y="14335"/>
                    <a:pt x="25970" y="16420"/>
                  </a:cubicBezTo>
                  <a:cubicBezTo>
                    <a:pt x="25970" y="17668"/>
                    <a:pt x="25804" y="18878"/>
                    <a:pt x="25449" y="20051"/>
                  </a:cubicBezTo>
                  <a:cubicBezTo>
                    <a:pt x="25226" y="20759"/>
                    <a:pt x="25077" y="21466"/>
                    <a:pt x="24910" y="22174"/>
                  </a:cubicBezTo>
                  <a:cubicBezTo>
                    <a:pt x="24835" y="22397"/>
                    <a:pt x="24761" y="22601"/>
                    <a:pt x="24687" y="22862"/>
                  </a:cubicBezTo>
                  <a:cubicBezTo>
                    <a:pt x="23997" y="22620"/>
                    <a:pt x="23327" y="22378"/>
                    <a:pt x="22676" y="22154"/>
                  </a:cubicBezTo>
                  <a:cubicBezTo>
                    <a:pt x="22247" y="22005"/>
                    <a:pt x="21820" y="21894"/>
                    <a:pt x="21410" y="21764"/>
                  </a:cubicBezTo>
                  <a:cubicBezTo>
                    <a:pt x="20944" y="21633"/>
                    <a:pt x="20534" y="21690"/>
                    <a:pt x="20236" y="22136"/>
                  </a:cubicBezTo>
                  <a:cubicBezTo>
                    <a:pt x="20013" y="22489"/>
                    <a:pt x="19603" y="22769"/>
                    <a:pt x="19511" y="23142"/>
                  </a:cubicBezTo>
                  <a:cubicBezTo>
                    <a:pt x="19417" y="23477"/>
                    <a:pt x="19623" y="23924"/>
                    <a:pt x="19715" y="24296"/>
                  </a:cubicBezTo>
                  <a:cubicBezTo>
                    <a:pt x="20032" y="25487"/>
                    <a:pt x="20385" y="26660"/>
                    <a:pt x="20683" y="27851"/>
                  </a:cubicBezTo>
                  <a:cubicBezTo>
                    <a:pt x="20832" y="28521"/>
                    <a:pt x="20907" y="29211"/>
                    <a:pt x="21018" y="29899"/>
                  </a:cubicBezTo>
                  <a:cubicBezTo>
                    <a:pt x="21075" y="30216"/>
                    <a:pt x="20981" y="30588"/>
                    <a:pt x="21373" y="30812"/>
                  </a:cubicBezTo>
                  <a:cubicBezTo>
                    <a:pt x="21465" y="30849"/>
                    <a:pt x="21465" y="31073"/>
                    <a:pt x="21484" y="31221"/>
                  </a:cubicBezTo>
                  <a:cubicBezTo>
                    <a:pt x="21540" y="31743"/>
                    <a:pt x="21596" y="32245"/>
                    <a:pt x="21671" y="32766"/>
                  </a:cubicBezTo>
                  <a:cubicBezTo>
                    <a:pt x="21820" y="33548"/>
                    <a:pt x="21614" y="34200"/>
                    <a:pt x="20926" y="34610"/>
                  </a:cubicBezTo>
                  <a:cubicBezTo>
                    <a:pt x="20497" y="34851"/>
                    <a:pt x="19995" y="35057"/>
                    <a:pt x="19511" y="35186"/>
                  </a:cubicBezTo>
                  <a:cubicBezTo>
                    <a:pt x="18580" y="35447"/>
                    <a:pt x="17612" y="35521"/>
                    <a:pt x="16662" y="35541"/>
                  </a:cubicBezTo>
                  <a:cubicBezTo>
                    <a:pt x="13348" y="35633"/>
                    <a:pt x="10054" y="35354"/>
                    <a:pt x="6777" y="34888"/>
                  </a:cubicBezTo>
                  <a:cubicBezTo>
                    <a:pt x="5176" y="34665"/>
                    <a:pt x="3538" y="34553"/>
                    <a:pt x="1917" y="34404"/>
                  </a:cubicBezTo>
                  <a:cubicBezTo>
                    <a:pt x="1415" y="34349"/>
                    <a:pt x="1415" y="34367"/>
                    <a:pt x="1247" y="33846"/>
                  </a:cubicBezTo>
                  <a:cubicBezTo>
                    <a:pt x="1080" y="33920"/>
                    <a:pt x="912" y="34032"/>
                    <a:pt x="745" y="34088"/>
                  </a:cubicBezTo>
                  <a:cubicBezTo>
                    <a:pt x="502" y="34181"/>
                    <a:pt x="298" y="34088"/>
                    <a:pt x="130" y="33883"/>
                  </a:cubicBezTo>
                  <a:cubicBezTo>
                    <a:pt x="1" y="33697"/>
                    <a:pt x="56" y="33530"/>
                    <a:pt x="167" y="33362"/>
                  </a:cubicBezTo>
                  <a:cubicBezTo>
                    <a:pt x="502" y="32878"/>
                    <a:pt x="857" y="32431"/>
                    <a:pt x="1527" y="32413"/>
                  </a:cubicBezTo>
                  <a:cubicBezTo>
                    <a:pt x="1713" y="32413"/>
                    <a:pt x="1955" y="32319"/>
                    <a:pt x="2103" y="32207"/>
                  </a:cubicBezTo>
                  <a:cubicBezTo>
                    <a:pt x="3109" y="31351"/>
                    <a:pt x="4096" y="30477"/>
                    <a:pt x="5139" y="29564"/>
                  </a:cubicBezTo>
                  <a:cubicBezTo>
                    <a:pt x="4970" y="29471"/>
                    <a:pt x="4878" y="29415"/>
                    <a:pt x="4747" y="29323"/>
                  </a:cubicBezTo>
                  <a:cubicBezTo>
                    <a:pt x="4804" y="29191"/>
                    <a:pt x="4841" y="29043"/>
                    <a:pt x="4933" y="28931"/>
                  </a:cubicBezTo>
                  <a:cubicBezTo>
                    <a:pt x="5735" y="27796"/>
                    <a:pt x="6219" y="26530"/>
                    <a:pt x="6591" y="25207"/>
                  </a:cubicBezTo>
                  <a:cubicBezTo>
                    <a:pt x="6981" y="23812"/>
                    <a:pt x="7353" y="22397"/>
                    <a:pt x="7671" y="20963"/>
                  </a:cubicBezTo>
                  <a:cubicBezTo>
                    <a:pt x="8266" y="18319"/>
                    <a:pt x="8862" y="15658"/>
                    <a:pt x="9364" y="12977"/>
                  </a:cubicBezTo>
                  <a:cubicBezTo>
                    <a:pt x="9811" y="10575"/>
                    <a:pt x="10109" y="8154"/>
                    <a:pt x="10481" y="5754"/>
                  </a:cubicBezTo>
                  <a:cubicBezTo>
                    <a:pt x="10761" y="4004"/>
                    <a:pt x="11022" y="2254"/>
                    <a:pt x="11300" y="521"/>
                  </a:cubicBezTo>
                  <a:cubicBezTo>
                    <a:pt x="11337" y="335"/>
                    <a:pt x="11412" y="168"/>
                    <a:pt x="11449" y="0"/>
                  </a:cubicBezTo>
                  <a:cubicBezTo>
                    <a:pt x="11804" y="20"/>
                    <a:pt x="11804" y="280"/>
                    <a:pt x="11841" y="466"/>
                  </a:cubicBezTo>
                  <a:cubicBezTo>
                    <a:pt x="11953" y="988"/>
                    <a:pt x="12027" y="1527"/>
                    <a:pt x="12119" y="2048"/>
                  </a:cubicBezTo>
                  <a:cubicBezTo>
                    <a:pt x="12176" y="2440"/>
                    <a:pt x="12250" y="2812"/>
                    <a:pt x="12325" y="3184"/>
                  </a:cubicBezTo>
                  <a:cubicBezTo>
                    <a:pt x="12492" y="4078"/>
                    <a:pt x="12641" y="4952"/>
                    <a:pt x="12809" y="5846"/>
                  </a:cubicBezTo>
                  <a:cubicBezTo>
                    <a:pt x="12827" y="5977"/>
                    <a:pt x="12864" y="6089"/>
                    <a:pt x="12883" y="6218"/>
                  </a:cubicBezTo>
                  <a:close/>
                  <a:moveTo>
                    <a:pt x="10444" y="8452"/>
                  </a:moveTo>
                  <a:cubicBezTo>
                    <a:pt x="10091" y="10557"/>
                    <a:pt x="9756" y="12622"/>
                    <a:pt x="9401" y="14708"/>
                  </a:cubicBezTo>
                  <a:cubicBezTo>
                    <a:pt x="9607" y="15005"/>
                    <a:pt x="10091" y="15005"/>
                    <a:pt x="10277" y="15509"/>
                  </a:cubicBezTo>
                  <a:cubicBezTo>
                    <a:pt x="9905" y="15303"/>
                    <a:pt x="9607" y="15154"/>
                    <a:pt x="9272" y="15005"/>
                  </a:cubicBezTo>
                  <a:cubicBezTo>
                    <a:pt x="9160" y="15658"/>
                    <a:pt x="9066" y="16234"/>
                    <a:pt x="8937" y="16830"/>
                  </a:cubicBezTo>
                  <a:cubicBezTo>
                    <a:pt x="8564" y="18468"/>
                    <a:pt x="8210" y="20126"/>
                    <a:pt x="7820" y="21764"/>
                  </a:cubicBezTo>
                  <a:cubicBezTo>
                    <a:pt x="7745" y="22043"/>
                    <a:pt x="7820" y="22192"/>
                    <a:pt x="8024" y="22340"/>
                  </a:cubicBezTo>
                  <a:cubicBezTo>
                    <a:pt x="8155" y="22452"/>
                    <a:pt x="8378" y="22472"/>
                    <a:pt x="8415" y="22787"/>
                  </a:cubicBezTo>
                  <a:cubicBezTo>
                    <a:pt x="8135" y="22658"/>
                    <a:pt x="7894" y="22546"/>
                    <a:pt x="7651" y="22434"/>
                  </a:cubicBezTo>
                  <a:cubicBezTo>
                    <a:pt x="7093" y="24743"/>
                    <a:pt x="6534" y="27014"/>
                    <a:pt x="5268" y="29005"/>
                  </a:cubicBezTo>
                  <a:cubicBezTo>
                    <a:pt x="8527" y="28876"/>
                    <a:pt x="11747" y="28727"/>
                    <a:pt x="15043" y="28578"/>
                  </a:cubicBezTo>
                  <a:cubicBezTo>
                    <a:pt x="14986" y="28206"/>
                    <a:pt x="14931" y="27870"/>
                    <a:pt x="14875" y="27535"/>
                  </a:cubicBezTo>
                  <a:cubicBezTo>
                    <a:pt x="14633" y="25617"/>
                    <a:pt x="14373" y="23700"/>
                    <a:pt x="14130" y="21764"/>
                  </a:cubicBezTo>
                  <a:cubicBezTo>
                    <a:pt x="13832" y="19307"/>
                    <a:pt x="13497" y="16867"/>
                    <a:pt x="13219" y="14410"/>
                  </a:cubicBezTo>
                  <a:cubicBezTo>
                    <a:pt x="13032" y="12734"/>
                    <a:pt x="12939" y="11078"/>
                    <a:pt x="12790" y="9420"/>
                  </a:cubicBezTo>
                  <a:cubicBezTo>
                    <a:pt x="12660" y="7876"/>
                    <a:pt x="12548" y="6312"/>
                    <a:pt x="12343" y="4766"/>
                  </a:cubicBezTo>
                  <a:cubicBezTo>
                    <a:pt x="12194" y="3668"/>
                    <a:pt x="11915" y="2589"/>
                    <a:pt x="11692" y="1509"/>
                  </a:cubicBezTo>
                  <a:cubicBezTo>
                    <a:pt x="11673" y="1378"/>
                    <a:pt x="11635" y="1266"/>
                    <a:pt x="11617" y="1137"/>
                  </a:cubicBezTo>
                  <a:cubicBezTo>
                    <a:pt x="11506" y="1323"/>
                    <a:pt x="11449" y="1509"/>
                    <a:pt x="11412" y="1695"/>
                  </a:cubicBezTo>
                  <a:lnTo>
                    <a:pt x="10518" y="7782"/>
                  </a:lnTo>
                  <a:cubicBezTo>
                    <a:pt x="10481" y="8025"/>
                    <a:pt x="10538" y="8192"/>
                    <a:pt x="10761" y="8285"/>
                  </a:cubicBezTo>
                  <a:cubicBezTo>
                    <a:pt x="10798" y="8303"/>
                    <a:pt x="10816" y="8378"/>
                    <a:pt x="10853" y="8452"/>
                  </a:cubicBezTo>
                  <a:close/>
                  <a:moveTo>
                    <a:pt x="19362" y="22824"/>
                  </a:moveTo>
                  <a:cubicBezTo>
                    <a:pt x="19809" y="22303"/>
                    <a:pt x="20181" y="21856"/>
                    <a:pt x="20554" y="21410"/>
                  </a:cubicBezTo>
                  <a:cubicBezTo>
                    <a:pt x="20609" y="21355"/>
                    <a:pt x="20609" y="21223"/>
                    <a:pt x="20628" y="21131"/>
                  </a:cubicBezTo>
                  <a:cubicBezTo>
                    <a:pt x="20814" y="19473"/>
                    <a:pt x="20963" y="17817"/>
                    <a:pt x="20889" y="16142"/>
                  </a:cubicBezTo>
                  <a:cubicBezTo>
                    <a:pt x="20851" y="15285"/>
                    <a:pt x="20740" y="14429"/>
                    <a:pt x="20423" y="13610"/>
                  </a:cubicBezTo>
                  <a:cubicBezTo>
                    <a:pt x="19585" y="11450"/>
                    <a:pt x="18226" y="9681"/>
                    <a:pt x="16438" y="8211"/>
                  </a:cubicBezTo>
                  <a:cubicBezTo>
                    <a:pt x="15676" y="7578"/>
                    <a:pt x="14837" y="7168"/>
                    <a:pt x="13926" y="6851"/>
                  </a:cubicBezTo>
                  <a:cubicBezTo>
                    <a:pt x="13609" y="6740"/>
                    <a:pt x="13311" y="6665"/>
                    <a:pt x="12939" y="6759"/>
                  </a:cubicBezTo>
                  <a:cubicBezTo>
                    <a:pt x="12976" y="6963"/>
                    <a:pt x="12995" y="7149"/>
                    <a:pt x="13070" y="7335"/>
                  </a:cubicBezTo>
                  <a:cubicBezTo>
                    <a:pt x="13534" y="8452"/>
                    <a:pt x="13981" y="9569"/>
                    <a:pt x="14484" y="10668"/>
                  </a:cubicBezTo>
                  <a:cubicBezTo>
                    <a:pt x="14800" y="11376"/>
                    <a:pt x="15210" y="12064"/>
                    <a:pt x="15545" y="12771"/>
                  </a:cubicBezTo>
                  <a:cubicBezTo>
                    <a:pt x="15992" y="13702"/>
                    <a:pt x="16383" y="14652"/>
                    <a:pt x="16867" y="15583"/>
                  </a:cubicBezTo>
                  <a:cubicBezTo>
                    <a:pt x="17891" y="17631"/>
                    <a:pt x="18673" y="19771"/>
                    <a:pt x="19157" y="22005"/>
                  </a:cubicBezTo>
                  <a:cubicBezTo>
                    <a:pt x="19213" y="22248"/>
                    <a:pt x="19268" y="22472"/>
                    <a:pt x="19362" y="22824"/>
                  </a:cubicBezTo>
                  <a:close/>
                  <a:moveTo>
                    <a:pt x="15284" y="31445"/>
                  </a:moveTo>
                  <a:cubicBezTo>
                    <a:pt x="15229" y="30737"/>
                    <a:pt x="15192" y="30048"/>
                    <a:pt x="15135" y="29360"/>
                  </a:cubicBezTo>
                  <a:cubicBezTo>
                    <a:pt x="15098" y="28968"/>
                    <a:pt x="15043" y="28950"/>
                    <a:pt x="14671" y="28950"/>
                  </a:cubicBezTo>
                  <a:cubicBezTo>
                    <a:pt x="13703" y="28968"/>
                    <a:pt x="12715" y="28987"/>
                    <a:pt x="11729" y="29025"/>
                  </a:cubicBezTo>
                  <a:cubicBezTo>
                    <a:pt x="9830" y="29117"/>
                    <a:pt x="7912" y="29229"/>
                    <a:pt x="5995" y="29340"/>
                  </a:cubicBezTo>
                  <a:cubicBezTo>
                    <a:pt x="5790" y="29340"/>
                    <a:pt x="5566" y="29415"/>
                    <a:pt x="5417" y="29546"/>
                  </a:cubicBezTo>
                  <a:cubicBezTo>
                    <a:pt x="4822" y="30067"/>
                    <a:pt x="4245" y="30626"/>
                    <a:pt x="3649" y="31165"/>
                  </a:cubicBezTo>
                  <a:cubicBezTo>
                    <a:pt x="3220" y="31557"/>
                    <a:pt x="2793" y="31947"/>
                    <a:pt x="2327" y="32376"/>
                  </a:cubicBezTo>
                  <a:cubicBezTo>
                    <a:pt x="4524" y="32803"/>
                    <a:pt x="13926" y="31854"/>
                    <a:pt x="15284" y="31445"/>
                  </a:cubicBezTo>
                  <a:close/>
                  <a:moveTo>
                    <a:pt x="24481" y="22434"/>
                  </a:moveTo>
                  <a:cubicBezTo>
                    <a:pt x="24687" y="21670"/>
                    <a:pt x="24853" y="20870"/>
                    <a:pt x="25114" y="20089"/>
                  </a:cubicBezTo>
                  <a:cubicBezTo>
                    <a:pt x="25635" y="18505"/>
                    <a:pt x="25729" y="16886"/>
                    <a:pt x="25580" y="15248"/>
                  </a:cubicBezTo>
                  <a:cubicBezTo>
                    <a:pt x="25543" y="14913"/>
                    <a:pt x="25468" y="14596"/>
                    <a:pt x="25394" y="14223"/>
                  </a:cubicBezTo>
                  <a:cubicBezTo>
                    <a:pt x="23942" y="14243"/>
                    <a:pt x="22601" y="14447"/>
                    <a:pt x="21298" y="14764"/>
                  </a:cubicBezTo>
                  <a:cubicBezTo>
                    <a:pt x="21204" y="16998"/>
                    <a:pt x="21093" y="19176"/>
                    <a:pt x="21000" y="21298"/>
                  </a:cubicBezTo>
                  <a:cubicBezTo>
                    <a:pt x="22135" y="21670"/>
                    <a:pt x="23290" y="22043"/>
                    <a:pt x="24481" y="22434"/>
                  </a:cubicBezTo>
                  <a:close/>
                  <a:moveTo>
                    <a:pt x="13162" y="8341"/>
                  </a:moveTo>
                  <a:cubicBezTo>
                    <a:pt x="13013" y="10296"/>
                    <a:pt x="14782" y="25674"/>
                    <a:pt x="15173" y="26493"/>
                  </a:cubicBezTo>
                  <a:cubicBezTo>
                    <a:pt x="15266" y="25897"/>
                    <a:pt x="15378" y="25376"/>
                    <a:pt x="15453" y="24854"/>
                  </a:cubicBezTo>
                  <a:cubicBezTo>
                    <a:pt x="15601" y="23532"/>
                    <a:pt x="15713" y="22211"/>
                    <a:pt x="15899" y="20908"/>
                  </a:cubicBezTo>
                  <a:cubicBezTo>
                    <a:pt x="16103" y="19399"/>
                    <a:pt x="16346" y="17910"/>
                    <a:pt x="16570" y="16420"/>
                  </a:cubicBezTo>
                  <a:cubicBezTo>
                    <a:pt x="16607" y="16197"/>
                    <a:pt x="16644" y="15936"/>
                    <a:pt x="16570" y="15750"/>
                  </a:cubicBezTo>
                  <a:cubicBezTo>
                    <a:pt x="16103" y="14670"/>
                    <a:pt x="15582" y="13628"/>
                    <a:pt x="15098" y="12567"/>
                  </a:cubicBezTo>
                  <a:cubicBezTo>
                    <a:pt x="14559" y="11431"/>
                    <a:pt x="14038" y="10314"/>
                    <a:pt x="13516" y="9179"/>
                  </a:cubicBezTo>
                  <a:cubicBezTo>
                    <a:pt x="13385" y="8899"/>
                    <a:pt x="13274" y="8621"/>
                    <a:pt x="13162" y="8341"/>
                  </a:cubicBezTo>
                  <a:close/>
                  <a:moveTo>
                    <a:pt x="19157" y="23346"/>
                  </a:moveTo>
                  <a:cubicBezTo>
                    <a:pt x="17965" y="24537"/>
                    <a:pt x="16848" y="25580"/>
                    <a:pt x="15806" y="26697"/>
                  </a:cubicBezTo>
                  <a:cubicBezTo>
                    <a:pt x="15061" y="27516"/>
                    <a:pt x="15192" y="27312"/>
                    <a:pt x="15321" y="28335"/>
                  </a:cubicBezTo>
                  <a:cubicBezTo>
                    <a:pt x="15378" y="28764"/>
                    <a:pt x="15564" y="28987"/>
                    <a:pt x="15954" y="29117"/>
                  </a:cubicBezTo>
                  <a:cubicBezTo>
                    <a:pt x="17538" y="29583"/>
                    <a:pt x="19101" y="30067"/>
                    <a:pt x="20720" y="30551"/>
                  </a:cubicBezTo>
                  <a:cubicBezTo>
                    <a:pt x="20720" y="30197"/>
                    <a:pt x="20758" y="29918"/>
                    <a:pt x="20720" y="29658"/>
                  </a:cubicBezTo>
                  <a:cubicBezTo>
                    <a:pt x="20646" y="29154"/>
                    <a:pt x="20571" y="28633"/>
                    <a:pt x="20442" y="28131"/>
                  </a:cubicBezTo>
                  <a:cubicBezTo>
                    <a:pt x="20107" y="26883"/>
                    <a:pt x="19752" y="25617"/>
                    <a:pt x="19399" y="24370"/>
                  </a:cubicBezTo>
                  <a:cubicBezTo>
                    <a:pt x="19325" y="24073"/>
                    <a:pt x="19268" y="23775"/>
                    <a:pt x="19157" y="23346"/>
                  </a:cubicBezTo>
                  <a:close/>
                  <a:moveTo>
                    <a:pt x="16830" y="16551"/>
                  </a:moveTo>
                  <a:cubicBezTo>
                    <a:pt x="16383" y="19940"/>
                    <a:pt x="15954" y="23253"/>
                    <a:pt x="15508" y="26622"/>
                  </a:cubicBezTo>
                  <a:cubicBezTo>
                    <a:pt x="16662" y="25487"/>
                    <a:pt x="17761" y="24408"/>
                    <a:pt x="18878" y="23328"/>
                  </a:cubicBezTo>
                  <a:cubicBezTo>
                    <a:pt x="19064" y="23142"/>
                    <a:pt x="19064" y="22956"/>
                    <a:pt x="19008" y="22750"/>
                  </a:cubicBezTo>
                  <a:cubicBezTo>
                    <a:pt x="18766" y="21801"/>
                    <a:pt x="18506" y="20851"/>
                    <a:pt x="18282" y="19902"/>
                  </a:cubicBezTo>
                  <a:cubicBezTo>
                    <a:pt x="18022" y="18766"/>
                    <a:pt x="17463" y="17761"/>
                    <a:pt x="17034" y="16681"/>
                  </a:cubicBezTo>
                  <a:cubicBezTo>
                    <a:pt x="17016" y="16663"/>
                    <a:pt x="16979" y="16644"/>
                    <a:pt x="16830" y="16551"/>
                  </a:cubicBezTo>
                  <a:close/>
                  <a:moveTo>
                    <a:pt x="21167" y="31854"/>
                  </a:moveTo>
                  <a:cubicBezTo>
                    <a:pt x="20609" y="32021"/>
                    <a:pt x="20144" y="32190"/>
                    <a:pt x="19660" y="32282"/>
                  </a:cubicBezTo>
                  <a:cubicBezTo>
                    <a:pt x="18171" y="32580"/>
                    <a:pt x="16681" y="32860"/>
                    <a:pt x="15192" y="33083"/>
                  </a:cubicBezTo>
                  <a:cubicBezTo>
                    <a:pt x="13795" y="33287"/>
                    <a:pt x="12380" y="33511"/>
                    <a:pt x="10965" y="33567"/>
                  </a:cubicBezTo>
                  <a:cubicBezTo>
                    <a:pt x="8135" y="33642"/>
                    <a:pt x="5288" y="33585"/>
                    <a:pt x="2439" y="33604"/>
                  </a:cubicBezTo>
                  <a:lnTo>
                    <a:pt x="1657" y="33604"/>
                  </a:lnTo>
                  <a:cubicBezTo>
                    <a:pt x="1657" y="34032"/>
                    <a:pt x="1639" y="34051"/>
                    <a:pt x="1917" y="34088"/>
                  </a:cubicBezTo>
                  <a:cubicBezTo>
                    <a:pt x="2401" y="34126"/>
                    <a:pt x="2905" y="34144"/>
                    <a:pt x="3407" y="34218"/>
                  </a:cubicBezTo>
                  <a:cubicBezTo>
                    <a:pt x="5417" y="34479"/>
                    <a:pt x="7447" y="34610"/>
                    <a:pt x="9476" y="34535"/>
                  </a:cubicBezTo>
                  <a:cubicBezTo>
                    <a:pt x="12901" y="34404"/>
                    <a:pt x="16272" y="33940"/>
                    <a:pt x="19603" y="33120"/>
                  </a:cubicBezTo>
                  <a:cubicBezTo>
                    <a:pt x="20181" y="32971"/>
                    <a:pt x="20720" y="32766"/>
                    <a:pt x="21242" y="32431"/>
                  </a:cubicBezTo>
                  <a:cubicBezTo>
                    <a:pt x="21204" y="32245"/>
                    <a:pt x="21187" y="32078"/>
                    <a:pt x="21167" y="31854"/>
                  </a:cubicBezTo>
                  <a:close/>
                  <a:moveTo>
                    <a:pt x="25282" y="13908"/>
                  </a:moveTo>
                  <a:cubicBezTo>
                    <a:pt x="24761" y="11878"/>
                    <a:pt x="23476" y="10351"/>
                    <a:pt x="21875" y="9030"/>
                  </a:cubicBezTo>
                  <a:cubicBezTo>
                    <a:pt x="21316" y="9346"/>
                    <a:pt x="20740" y="9532"/>
                    <a:pt x="20385" y="10091"/>
                  </a:cubicBezTo>
                  <a:cubicBezTo>
                    <a:pt x="21000" y="11468"/>
                    <a:pt x="21373" y="12902"/>
                    <a:pt x="21242" y="14447"/>
                  </a:cubicBezTo>
                  <a:cubicBezTo>
                    <a:pt x="22619" y="14280"/>
                    <a:pt x="23922" y="14094"/>
                    <a:pt x="25282" y="13908"/>
                  </a:cubicBezTo>
                  <a:close/>
                  <a:moveTo>
                    <a:pt x="21130" y="31147"/>
                  </a:moveTo>
                  <a:cubicBezTo>
                    <a:pt x="20981" y="31147"/>
                    <a:pt x="20832" y="31128"/>
                    <a:pt x="20683" y="31147"/>
                  </a:cubicBezTo>
                  <a:cubicBezTo>
                    <a:pt x="19176" y="31333"/>
                    <a:pt x="17687" y="31537"/>
                    <a:pt x="16178" y="31723"/>
                  </a:cubicBezTo>
                  <a:cubicBezTo>
                    <a:pt x="13944" y="31984"/>
                    <a:pt x="11729" y="32282"/>
                    <a:pt x="9495" y="32505"/>
                  </a:cubicBezTo>
                  <a:cubicBezTo>
                    <a:pt x="7056" y="32748"/>
                    <a:pt x="4635" y="32878"/>
                    <a:pt x="2197" y="32748"/>
                  </a:cubicBezTo>
                  <a:cubicBezTo>
                    <a:pt x="2011" y="32729"/>
                    <a:pt x="1825" y="32766"/>
                    <a:pt x="1602" y="32785"/>
                  </a:cubicBezTo>
                  <a:cubicBezTo>
                    <a:pt x="1619" y="33009"/>
                    <a:pt x="1639" y="33158"/>
                    <a:pt x="1657" y="33399"/>
                  </a:cubicBezTo>
                  <a:lnTo>
                    <a:pt x="3463" y="33399"/>
                  </a:lnTo>
                  <a:cubicBezTo>
                    <a:pt x="5325" y="33381"/>
                    <a:pt x="7187" y="33324"/>
                    <a:pt x="9048" y="33362"/>
                  </a:cubicBezTo>
                  <a:cubicBezTo>
                    <a:pt x="11449" y="33418"/>
                    <a:pt x="13795" y="33064"/>
                    <a:pt x="16160" y="32711"/>
                  </a:cubicBezTo>
                  <a:cubicBezTo>
                    <a:pt x="17314" y="32525"/>
                    <a:pt x="18449" y="32301"/>
                    <a:pt x="19603" y="32058"/>
                  </a:cubicBezTo>
                  <a:cubicBezTo>
                    <a:pt x="20050" y="31984"/>
                    <a:pt x="20479" y="31798"/>
                    <a:pt x="20926" y="31649"/>
                  </a:cubicBezTo>
                  <a:cubicBezTo>
                    <a:pt x="21167" y="31574"/>
                    <a:pt x="21242" y="31426"/>
                    <a:pt x="21130" y="31147"/>
                  </a:cubicBezTo>
                  <a:close/>
                  <a:moveTo>
                    <a:pt x="9123" y="34759"/>
                  </a:moveTo>
                  <a:lnTo>
                    <a:pt x="9123" y="34888"/>
                  </a:lnTo>
                  <a:cubicBezTo>
                    <a:pt x="10034" y="34963"/>
                    <a:pt x="10928" y="35019"/>
                    <a:pt x="11822" y="35131"/>
                  </a:cubicBezTo>
                  <a:cubicBezTo>
                    <a:pt x="14986" y="35484"/>
                    <a:pt x="18002" y="34833"/>
                    <a:pt x="20944" y="33716"/>
                  </a:cubicBezTo>
                  <a:cubicBezTo>
                    <a:pt x="21502" y="33493"/>
                    <a:pt x="21540" y="33324"/>
                    <a:pt x="21261" y="32748"/>
                  </a:cubicBezTo>
                  <a:cubicBezTo>
                    <a:pt x="19362" y="33585"/>
                    <a:pt x="17332" y="33883"/>
                    <a:pt x="15304" y="34200"/>
                  </a:cubicBezTo>
                  <a:cubicBezTo>
                    <a:pt x="13256" y="34516"/>
                    <a:pt x="11189" y="34777"/>
                    <a:pt x="9123" y="34759"/>
                  </a:cubicBezTo>
                  <a:close/>
                  <a:moveTo>
                    <a:pt x="20367" y="30755"/>
                  </a:moveTo>
                  <a:cubicBezTo>
                    <a:pt x="18747" y="30291"/>
                    <a:pt x="17128" y="29824"/>
                    <a:pt x="15490" y="29360"/>
                  </a:cubicBezTo>
                  <a:cubicBezTo>
                    <a:pt x="15527" y="30030"/>
                    <a:pt x="15564" y="30718"/>
                    <a:pt x="15601" y="31388"/>
                  </a:cubicBezTo>
                  <a:cubicBezTo>
                    <a:pt x="17258" y="31370"/>
                    <a:pt x="18804" y="31128"/>
                    <a:pt x="20367" y="30755"/>
                  </a:cubicBezTo>
                  <a:close/>
                  <a:moveTo>
                    <a:pt x="18022" y="7541"/>
                  </a:moveTo>
                  <a:cubicBezTo>
                    <a:pt x="17667" y="7801"/>
                    <a:pt x="17500" y="8154"/>
                    <a:pt x="17351" y="8509"/>
                  </a:cubicBezTo>
                  <a:cubicBezTo>
                    <a:pt x="18059" y="9328"/>
                    <a:pt x="18729" y="10091"/>
                    <a:pt x="19417" y="10872"/>
                  </a:cubicBezTo>
                  <a:cubicBezTo>
                    <a:pt x="19660" y="10668"/>
                    <a:pt x="19921" y="10463"/>
                    <a:pt x="20199" y="10239"/>
                  </a:cubicBezTo>
                  <a:cubicBezTo>
                    <a:pt x="19678" y="9179"/>
                    <a:pt x="19101" y="8192"/>
                    <a:pt x="18022" y="7541"/>
                  </a:cubicBezTo>
                  <a:close/>
                  <a:moveTo>
                    <a:pt x="21651" y="8844"/>
                  </a:moveTo>
                  <a:cubicBezTo>
                    <a:pt x="20777" y="8137"/>
                    <a:pt x="19901" y="7578"/>
                    <a:pt x="18896" y="7186"/>
                  </a:cubicBezTo>
                  <a:cubicBezTo>
                    <a:pt x="18784" y="7335"/>
                    <a:pt x="18673" y="7466"/>
                    <a:pt x="18617" y="7521"/>
                  </a:cubicBezTo>
                  <a:cubicBezTo>
                    <a:pt x="19213" y="8285"/>
                    <a:pt x="19752" y="9011"/>
                    <a:pt x="20293" y="9718"/>
                  </a:cubicBezTo>
                  <a:cubicBezTo>
                    <a:pt x="20720" y="9440"/>
                    <a:pt x="21149" y="9160"/>
                    <a:pt x="21651" y="8844"/>
                  </a:cubicBezTo>
                  <a:close/>
                  <a:moveTo>
                    <a:pt x="13795" y="6442"/>
                  </a:moveTo>
                  <a:cubicBezTo>
                    <a:pt x="15080" y="6926"/>
                    <a:pt x="16197" y="7484"/>
                    <a:pt x="17109" y="8378"/>
                  </a:cubicBezTo>
                  <a:cubicBezTo>
                    <a:pt x="17351" y="8005"/>
                    <a:pt x="17556" y="7690"/>
                    <a:pt x="17742" y="7392"/>
                  </a:cubicBezTo>
                  <a:cubicBezTo>
                    <a:pt x="16570" y="6553"/>
                    <a:pt x="15304" y="6312"/>
                    <a:pt x="13795" y="6442"/>
                  </a:cubicBezTo>
                  <a:close/>
                  <a:moveTo>
                    <a:pt x="20311" y="10463"/>
                  </a:moveTo>
                  <a:cubicBezTo>
                    <a:pt x="19995" y="10724"/>
                    <a:pt x="19752" y="10929"/>
                    <a:pt x="19566" y="11078"/>
                  </a:cubicBezTo>
                  <a:cubicBezTo>
                    <a:pt x="20050" y="12101"/>
                    <a:pt x="20516" y="13069"/>
                    <a:pt x="21000" y="14094"/>
                  </a:cubicBezTo>
                  <a:cubicBezTo>
                    <a:pt x="21130" y="12809"/>
                    <a:pt x="20758" y="11692"/>
                    <a:pt x="20311" y="10463"/>
                  </a:cubicBezTo>
                  <a:close/>
                  <a:moveTo>
                    <a:pt x="16848" y="35205"/>
                  </a:moveTo>
                  <a:cubicBezTo>
                    <a:pt x="18096" y="35205"/>
                    <a:pt x="19231" y="35019"/>
                    <a:pt x="20311" y="34610"/>
                  </a:cubicBezTo>
                  <a:cubicBezTo>
                    <a:pt x="20628" y="34479"/>
                    <a:pt x="20926" y="34312"/>
                    <a:pt x="21130" y="33957"/>
                  </a:cubicBezTo>
                  <a:cubicBezTo>
                    <a:pt x="19697" y="34386"/>
                    <a:pt x="18320" y="34777"/>
                    <a:pt x="16848" y="35205"/>
                  </a:cubicBezTo>
                  <a:close/>
                  <a:moveTo>
                    <a:pt x="1247" y="32785"/>
                  </a:moveTo>
                  <a:cubicBezTo>
                    <a:pt x="763" y="32915"/>
                    <a:pt x="596" y="33307"/>
                    <a:pt x="353" y="33697"/>
                  </a:cubicBezTo>
                  <a:cubicBezTo>
                    <a:pt x="689" y="33920"/>
                    <a:pt x="838" y="33660"/>
                    <a:pt x="1043" y="33548"/>
                  </a:cubicBezTo>
                  <a:cubicBezTo>
                    <a:pt x="1322" y="33399"/>
                    <a:pt x="1378" y="33175"/>
                    <a:pt x="1247" y="32785"/>
                  </a:cubicBezTo>
                  <a:close/>
                  <a:moveTo>
                    <a:pt x="17109" y="6610"/>
                  </a:moveTo>
                  <a:cubicBezTo>
                    <a:pt x="17091" y="6647"/>
                    <a:pt x="17071" y="6684"/>
                    <a:pt x="17054" y="6702"/>
                  </a:cubicBezTo>
                  <a:cubicBezTo>
                    <a:pt x="17481" y="6945"/>
                    <a:pt x="17910" y="7168"/>
                    <a:pt x="18375" y="7429"/>
                  </a:cubicBezTo>
                  <a:cubicBezTo>
                    <a:pt x="18431" y="7317"/>
                    <a:pt x="18506" y="7224"/>
                    <a:pt x="18617" y="7075"/>
                  </a:cubicBezTo>
                  <a:cubicBezTo>
                    <a:pt x="18077" y="6908"/>
                    <a:pt x="17593" y="6759"/>
                    <a:pt x="17109" y="6610"/>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6" name="Google Shape;418;p44"/>
            <p:cNvSpPr/>
            <p:nvPr/>
          </p:nvSpPr>
          <p:spPr>
            <a:xfrm>
              <a:off x="-7919948" y="1287786"/>
              <a:ext cx="1442692" cy="4113333"/>
            </a:xfrm>
            <a:custGeom>
              <a:avLst/>
              <a:gdLst/>
              <a:ahLst/>
              <a:cxnLst/>
              <a:rect l="l" t="t" r="r" b="b"/>
              <a:pathLst>
                <a:path w="9775" h="27870" extrusionOk="0">
                  <a:moveTo>
                    <a:pt x="5176" y="7316"/>
                  </a:moveTo>
                  <a:lnTo>
                    <a:pt x="5585" y="7316"/>
                  </a:lnTo>
                  <a:cubicBezTo>
                    <a:pt x="5548" y="7242"/>
                    <a:pt x="5530" y="7167"/>
                    <a:pt x="5493" y="7149"/>
                  </a:cubicBezTo>
                  <a:cubicBezTo>
                    <a:pt x="5270" y="7056"/>
                    <a:pt x="5213" y="6889"/>
                    <a:pt x="5250" y="6646"/>
                  </a:cubicBezTo>
                  <a:lnTo>
                    <a:pt x="6144" y="559"/>
                  </a:lnTo>
                  <a:cubicBezTo>
                    <a:pt x="6181" y="373"/>
                    <a:pt x="6238" y="187"/>
                    <a:pt x="6349" y="1"/>
                  </a:cubicBezTo>
                  <a:cubicBezTo>
                    <a:pt x="6367" y="130"/>
                    <a:pt x="6405" y="242"/>
                    <a:pt x="6424" y="373"/>
                  </a:cubicBezTo>
                  <a:cubicBezTo>
                    <a:pt x="6647" y="1453"/>
                    <a:pt x="6926" y="2532"/>
                    <a:pt x="7075" y="3630"/>
                  </a:cubicBezTo>
                  <a:cubicBezTo>
                    <a:pt x="7280" y="5176"/>
                    <a:pt x="7392" y="6740"/>
                    <a:pt x="7522" y="8284"/>
                  </a:cubicBezTo>
                  <a:cubicBezTo>
                    <a:pt x="7671" y="9942"/>
                    <a:pt x="7764" y="11598"/>
                    <a:pt x="7951" y="13274"/>
                  </a:cubicBezTo>
                  <a:cubicBezTo>
                    <a:pt x="8229" y="15731"/>
                    <a:pt x="8564" y="18171"/>
                    <a:pt x="8862" y="20628"/>
                  </a:cubicBezTo>
                  <a:cubicBezTo>
                    <a:pt x="9105" y="22564"/>
                    <a:pt x="9365" y="24481"/>
                    <a:pt x="9607" y="26399"/>
                  </a:cubicBezTo>
                  <a:cubicBezTo>
                    <a:pt x="9663" y="26734"/>
                    <a:pt x="9718" y="27070"/>
                    <a:pt x="9775" y="27442"/>
                  </a:cubicBezTo>
                  <a:cubicBezTo>
                    <a:pt x="6479" y="27591"/>
                    <a:pt x="3259" y="27740"/>
                    <a:pt x="0" y="27869"/>
                  </a:cubicBezTo>
                  <a:cubicBezTo>
                    <a:pt x="1266" y="25878"/>
                    <a:pt x="1825" y="23607"/>
                    <a:pt x="2383" y="21298"/>
                  </a:cubicBezTo>
                  <a:cubicBezTo>
                    <a:pt x="2626" y="21410"/>
                    <a:pt x="2867" y="21522"/>
                    <a:pt x="3147" y="21651"/>
                  </a:cubicBezTo>
                  <a:cubicBezTo>
                    <a:pt x="3110" y="21336"/>
                    <a:pt x="2887" y="21316"/>
                    <a:pt x="2756" y="21204"/>
                  </a:cubicBezTo>
                  <a:cubicBezTo>
                    <a:pt x="2552" y="21056"/>
                    <a:pt x="2477" y="20907"/>
                    <a:pt x="2552" y="20628"/>
                  </a:cubicBezTo>
                  <a:cubicBezTo>
                    <a:pt x="2942" y="18990"/>
                    <a:pt x="3296" y="17332"/>
                    <a:pt x="3669" y="15694"/>
                  </a:cubicBezTo>
                  <a:cubicBezTo>
                    <a:pt x="3798" y="15098"/>
                    <a:pt x="3892" y="14522"/>
                    <a:pt x="4004" y="13869"/>
                  </a:cubicBezTo>
                  <a:cubicBezTo>
                    <a:pt x="4339" y="14018"/>
                    <a:pt x="4637" y="14167"/>
                    <a:pt x="5009" y="14373"/>
                  </a:cubicBezTo>
                  <a:cubicBezTo>
                    <a:pt x="4823" y="13869"/>
                    <a:pt x="4339" y="13869"/>
                    <a:pt x="4133" y="13572"/>
                  </a:cubicBezTo>
                  <a:cubicBezTo>
                    <a:pt x="4488" y="11486"/>
                    <a:pt x="4823" y="9421"/>
                    <a:pt x="5176" y="7316"/>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7" name="Google Shape;419;p44"/>
            <p:cNvSpPr/>
            <p:nvPr/>
          </p:nvSpPr>
          <p:spPr>
            <a:xfrm>
              <a:off x="-5598068" y="3219288"/>
              <a:ext cx="698101" cy="1212009"/>
            </a:xfrm>
            <a:custGeom>
              <a:avLst/>
              <a:gdLst/>
              <a:ahLst/>
              <a:cxnLst/>
              <a:rect l="l" t="t" r="r" b="b"/>
              <a:pathLst>
                <a:path w="4730" h="8212" extrusionOk="0">
                  <a:moveTo>
                    <a:pt x="3481" y="8211"/>
                  </a:moveTo>
                  <a:cubicBezTo>
                    <a:pt x="2290" y="7820"/>
                    <a:pt x="1135" y="7447"/>
                    <a:pt x="0" y="7075"/>
                  </a:cubicBezTo>
                  <a:cubicBezTo>
                    <a:pt x="93" y="4953"/>
                    <a:pt x="204" y="2775"/>
                    <a:pt x="298" y="541"/>
                  </a:cubicBezTo>
                  <a:cubicBezTo>
                    <a:pt x="1601" y="224"/>
                    <a:pt x="2942" y="20"/>
                    <a:pt x="4394" y="0"/>
                  </a:cubicBezTo>
                  <a:cubicBezTo>
                    <a:pt x="4468" y="373"/>
                    <a:pt x="4543" y="690"/>
                    <a:pt x="4580" y="1025"/>
                  </a:cubicBezTo>
                  <a:cubicBezTo>
                    <a:pt x="4729" y="2663"/>
                    <a:pt x="4635" y="4282"/>
                    <a:pt x="4114" y="5866"/>
                  </a:cubicBezTo>
                  <a:cubicBezTo>
                    <a:pt x="3853" y="6647"/>
                    <a:pt x="3687" y="7447"/>
                    <a:pt x="3481" y="821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8" name="Google Shape;420;p44"/>
            <p:cNvSpPr/>
            <p:nvPr/>
          </p:nvSpPr>
          <p:spPr>
            <a:xfrm>
              <a:off x="-6474750" y="4565598"/>
              <a:ext cx="840968" cy="1063681"/>
            </a:xfrm>
            <a:custGeom>
              <a:avLst/>
              <a:gdLst/>
              <a:ahLst/>
              <a:cxnLst/>
              <a:rect l="l" t="t" r="r" b="b"/>
              <a:pathLst>
                <a:path w="5698" h="7207" extrusionOk="0">
                  <a:moveTo>
                    <a:pt x="4097" y="1"/>
                  </a:moveTo>
                  <a:cubicBezTo>
                    <a:pt x="4208" y="430"/>
                    <a:pt x="4265" y="728"/>
                    <a:pt x="4339" y="1025"/>
                  </a:cubicBezTo>
                  <a:cubicBezTo>
                    <a:pt x="4692" y="2272"/>
                    <a:pt x="5047" y="3538"/>
                    <a:pt x="5382" y="4786"/>
                  </a:cubicBezTo>
                  <a:cubicBezTo>
                    <a:pt x="5511" y="5288"/>
                    <a:pt x="5586" y="5809"/>
                    <a:pt x="5660" y="6313"/>
                  </a:cubicBezTo>
                  <a:cubicBezTo>
                    <a:pt x="5698" y="6573"/>
                    <a:pt x="5660" y="6852"/>
                    <a:pt x="5660" y="7206"/>
                  </a:cubicBezTo>
                  <a:cubicBezTo>
                    <a:pt x="4041" y="6722"/>
                    <a:pt x="2478" y="6238"/>
                    <a:pt x="894" y="5772"/>
                  </a:cubicBezTo>
                  <a:cubicBezTo>
                    <a:pt x="504" y="5642"/>
                    <a:pt x="318" y="5419"/>
                    <a:pt x="261" y="4990"/>
                  </a:cubicBezTo>
                  <a:cubicBezTo>
                    <a:pt x="132" y="3967"/>
                    <a:pt x="1" y="4171"/>
                    <a:pt x="746" y="3352"/>
                  </a:cubicBezTo>
                  <a:cubicBezTo>
                    <a:pt x="1788" y="2235"/>
                    <a:pt x="2905" y="1192"/>
                    <a:pt x="409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9" name="Google Shape;421;p44"/>
            <p:cNvSpPr/>
            <p:nvPr/>
          </p:nvSpPr>
          <p:spPr>
            <a:xfrm>
              <a:off x="-6408778" y="3562876"/>
              <a:ext cx="525125" cy="1486526"/>
            </a:xfrm>
            <a:custGeom>
              <a:avLst/>
              <a:gdLst/>
              <a:ahLst/>
              <a:cxnLst/>
              <a:rect l="l" t="t" r="r" b="b"/>
              <a:pathLst>
                <a:path w="3558" h="10072" extrusionOk="0">
                  <a:moveTo>
                    <a:pt x="1323" y="0"/>
                  </a:moveTo>
                  <a:cubicBezTo>
                    <a:pt x="1472" y="93"/>
                    <a:pt x="1509" y="112"/>
                    <a:pt x="1527" y="130"/>
                  </a:cubicBezTo>
                  <a:cubicBezTo>
                    <a:pt x="1956" y="1210"/>
                    <a:pt x="2515" y="2215"/>
                    <a:pt x="2775" y="3351"/>
                  </a:cubicBezTo>
                  <a:cubicBezTo>
                    <a:pt x="2999" y="4300"/>
                    <a:pt x="3259" y="5250"/>
                    <a:pt x="3501" y="6199"/>
                  </a:cubicBezTo>
                  <a:cubicBezTo>
                    <a:pt x="3557" y="6405"/>
                    <a:pt x="3557" y="6591"/>
                    <a:pt x="3371" y="6777"/>
                  </a:cubicBezTo>
                  <a:cubicBezTo>
                    <a:pt x="2254" y="7857"/>
                    <a:pt x="1155" y="8936"/>
                    <a:pt x="1" y="10071"/>
                  </a:cubicBezTo>
                  <a:cubicBezTo>
                    <a:pt x="447" y="6702"/>
                    <a:pt x="876" y="3389"/>
                    <a:pt x="132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0" name="Google Shape;422;p44"/>
            <p:cNvSpPr/>
            <p:nvPr/>
          </p:nvSpPr>
          <p:spPr>
            <a:xfrm>
              <a:off x="-8455698" y="5821435"/>
              <a:ext cx="2893354" cy="406758"/>
            </a:xfrm>
            <a:custGeom>
              <a:avLst/>
              <a:gdLst/>
              <a:ahLst/>
              <a:cxnLst/>
              <a:rect l="l" t="t" r="r" b="b"/>
              <a:pathLst>
                <a:path w="19604" h="2756" extrusionOk="0">
                  <a:moveTo>
                    <a:pt x="19529" y="0"/>
                  </a:moveTo>
                  <a:cubicBezTo>
                    <a:pt x="19549" y="224"/>
                    <a:pt x="19566" y="391"/>
                    <a:pt x="19604" y="577"/>
                  </a:cubicBezTo>
                  <a:cubicBezTo>
                    <a:pt x="19082" y="912"/>
                    <a:pt x="18543" y="1117"/>
                    <a:pt x="17965" y="1266"/>
                  </a:cubicBezTo>
                  <a:cubicBezTo>
                    <a:pt x="14634" y="2086"/>
                    <a:pt x="11263" y="2550"/>
                    <a:pt x="7838" y="2681"/>
                  </a:cubicBezTo>
                  <a:cubicBezTo>
                    <a:pt x="5809" y="2756"/>
                    <a:pt x="3779" y="2625"/>
                    <a:pt x="1769" y="2364"/>
                  </a:cubicBezTo>
                  <a:cubicBezTo>
                    <a:pt x="1267" y="2290"/>
                    <a:pt x="763" y="2272"/>
                    <a:pt x="279" y="2234"/>
                  </a:cubicBezTo>
                  <a:cubicBezTo>
                    <a:pt x="1" y="2197"/>
                    <a:pt x="19" y="2178"/>
                    <a:pt x="19" y="1750"/>
                  </a:cubicBezTo>
                  <a:lnTo>
                    <a:pt x="801" y="1750"/>
                  </a:lnTo>
                  <a:cubicBezTo>
                    <a:pt x="3650" y="1731"/>
                    <a:pt x="6497" y="1788"/>
                    <a:pt x="9327" y="1713"/>
                  </a:cubicBezTo>
                  <a:cubicBezTo>
                    <a:pt x="10742" y="1657"/>
                    <a:pt x="12157" y="1433"/>
                    <a:pt x="13554" y="1229"/>
                  </a:cubicBezTo>
                  <a:cubicBezTo>
                    <a:pt x="15043" y="1006"/>
                    <a:pt x="16533" y="726"/>
                    <a:pt x="18022" y="428"/>
                  </a:cubicBezTo>
                  <a:cubicBezTo>
                    <a:pt x="18506" y="336"/>
                    <a:pt x="18971" y="167"/>
                    <a:pt x="19529" y="0"/>
                  </a:cubicBezTo>
                  <a:close/>
                </a:path>
              </a:pathLst>
            </a:custGeom>
            <a:solidFill>
              <a:srgbClr val="EEEEE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1" name="Google Shape;423;p44"/>
            <p:cNvSpPr/>
            <p:nvPr/>
          </p:nvSpPr>
          <p:spPr>
            <a:xfrm>
              <a:off x="-5688836" y="2452856"/>
              <a:ext cx="722896" cy="799495"/>
            </a:xfrm>
            <a:custGeom>
              <a:avLst/>
              <a:gdLst/>
              <a:ahLst/>
              <a:cxnLst/>
              <a:rect l="l" t="t" r="r" b="b"/>
              <a:pathLst>
                <a:path w="4898" h="5417" extrusionOk="0">
                  <a:moveTo>
                    <a:pt x="4897" y="4878"/>
                  </a:moveTo>
                  <a:cubicBezTo>
                    <a:pt x="3537" y="5064"/>
                    <a:pt x="2234" y="5250"/>
                    <a:pt x="857" y="5417"/>
                  </a:cubicBezTo>
                  <a:cubicBezTo>
                    <a:pt x="988" y="3872"/>
                    <a:pt x="615" y="2438"/>
                    <a:pt x="0" y="1061"/>
                  </a:cubicBezTo>
                  <a:cubicBezTo>
                    <a:pt x="355" y="502"/>
                    <a:pt x="931" y="316"/>
                    <a:pt x="1490" y="0"/>
                  </a:cubicBezTo>
                  <a:cubicBezTo>
                    <a:pt x="3091" y="1321"/>
                    <a:pt x="4376" y="2848"/>
                    <a:pt x="4897" y="4878"/>
                  </a:cubicBezTo>
                  <a:close/>
                </a:path>
              </a:pathLst>
            </a:custGeom>
            <a:solidFill>
              <a:srgbClr val="BF3F2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2" name="Google Shape;424;p44"/>
            <p:cNvSpPr/>
            <p:nvPr/>
          </p:nvSpPr>
          <p:spPr>
            <a:xfrm>
              <a:off x="-8461159" y="5714138"/>
              <a:ext cx="2898815" cy="338276"/>
            </a:xfrm>
            <a:custGeom>
              <a:avLst/>
              <a:gdLst/>
              <a:ahLst/>
              <a:cxnLst/>
              <a:rect l="l" t="t" r="r" b="b"/>
              <a:pathLst>
                <a:path w="19641" h="2292" extrusionOk="0">
                  <a:moveTo>
                    <a:pt x="19529" y="20"/>
                  </a:moveTo>
                  <a:cubicBezTo>
                    <a:pt x="19641" y="299"/>
                    <a:pt x="19566" y="447"/>
                    <a:pt x="19325" y="522"/>
                  </a:cubicBezTo>
                  <a:cubicBezTo>
                    <a:pt x="18878" y="671"/>
                    <a:pt x="18449" y="857"/>
                    <a:pt x="18002" y="931"/>
                  </a:cubicBezTo>
                  <a:cubicBezTo>
                    <a:pt x="16848" y="1174"/>
                    <a:pt x="15713" y="1398"/>
                    <a:pt x="14559" y="1584"/>
                  </a:cubicBezTo>
                  <a:cubicBezTo>
                    <a:pt x="12194" y="1937"/>
                    <a:pt x="9848" y="2291"/>
                    <a:pt x="7447" y="2235"/>
                  </a:cubicBezTo>
                  <a:cubicBezTo>
                    <a:pt x="5586" y="2197"/>
                    <a:pt x="3724" y="2254"/>
                    <a:pt x="1862" y="2272"/>
                  </a:cubicBezTo>
                  <a:lnTo>
                    <a:pt x="56" y="2272"/>
                  </a:lnTo>
                  <a:cubicBezTo>
                    <a:pt x="38" y="2031"/>
                    <a:pt x="18" y="1882"/>
                    <a:pt x="1" y="1658"/>
                  </a:cubicBezTo>
                  <a:cubicBezTo>
                    <a:pt x="224" y="1639"/>
                    <a:pt x="410" y="1602"/>
                    <a:pt x="596" y="1621"/>
                  </a:cubicBezTo>
                  <a:cubicBezTo>
                    <a:pt x="3034" y="1751"/>
                    <a:pt x="5455" y="1621"/>
                    <a:pt x="7894" y="1378"/>
                  </a:cubicBezTo>
                  <a:cubicBezTo>
                    <a:pt x="10128" y="1155"/>
                    <a:pt x="12343" y="857"/>
                    <a:pt x="14577" y="596"/>
                  </a:cubicBezTo>
                  <a:cubicBezTo>
                    <a:pt x="16086" y="410"/>
                    <a:pt x="17575" y="206"/>
                    <a:pt x="19082" y="20"/>
                  </a:cubicBezTo>
                  <a:cubicBezTo>
                    <a:pt x="19231" y="1"/>
                    <a:pt x="19380" y="20"/>
                    <a:pt x="19529" y="20"/>
                  </a:cubicBezTo>
                  <a:close/>
                </a:path>
              </a:pathLst>
            </a:custGeom>
            <a:solidFill>
              <a:srgbClr val="ECC38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3" name="Google Shape;425;p44"/>
            <p:cNvSpPr/>
            <p:nvPr/>
          </p:nvSpPr>
          <p:spPr>
            <a:xfrm>
              <a:off x="-7351137" y="5953380"/>
              <a:ext cx="1832773" cy="403806"/>
            </a:xfrm>
            <a:custGeom>
              <a:avLst/>
              <a:gdLst/>
              <a:ahLst/>
              <a:cxnLst/>
              <a:rect l="l" t="t" r="r" b="b"/>
              <a:pathLst>
                <a:path w="12418" h="2736" extrusionOk="0">
                  <a:moveTo>
                    <a:pt x="1" y="2011"/>
                  </a:moveTo>
                  <a:cubicBezTo>
                    <a:pt x="2067" y="2029"/>
                    <a:pt x="4134" y="1768"/>
                    <a:pt x="6182" y="1452"/>
                  </a:cubicBezTo>
                  <a:cubicBezTo>
                    <a:pt x="8210" y="1135"/>
                    <a:pt x="10240" y="837"/>
                    <a:pt x="12139" y="0"/>
                  </a:cubicBezTo>
                  <a:cubicBezTo>
                    <a:pt x="12418" y="576"/>
                    <a:pt x="12380" y="745"/>
                    <a:pt x="11822" y="968"/>
                  </a:cubicBezTo>
                  <a:cubicBezTo>
                    <a:pt x="8880" y="2085"/>
                    <a:pt x="5864" y="2736"/>
                    <a:pt x="2700" y="2383"/>
                  </a:cubicBezTo>
                  <a:cubicBezTo>
                    <a:pt x="1806" y="2271"/>
                    <a:pt x="912" y="2215"/>
                    <a:pt x="1" y="2140"/>
                  </a:cubicBezTo>
                  <a:close/>
                </a:path>
              </a:pathLst>
            </a:custGeom>
            <a:solidFill>
              <a:srgbClr val="EEEEE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4" name="Google Shape;426;p44"/>
            <p:cNvSpPr/>
            <p:nvPr/>
          </p:nvSpPr>
          <p:spPr>
            <a:xfrm>
              <a:off x="-6136623" y="2232948"/>
              <a:ext cx="420484" cy="491917"/>
            </a:xfrm>
            <a:custGeom>
              <a:avLst/>
              <a:gdLst/>
              <a:ahLst/>
              <a:cxnLst/>
              <a:rect l="l" t="t" r="r" b="b"/>
              <a:pathLst>
                <a:path w="2849" h="3333" extrusionOk="0">
                  <a:moveTo>
                    <a:pt x="671" y="1"/>
                  </a:moveTo>
                  <a:cubicBezTo>
                    <a:pt x="1750" y="652"/>
                    <a:pt x="2327" y="1639"/>
                    <a:pt x="2848" y="2699"/>
                  </a:cubicBezTo>
                  <a:cubicBezTo>
                    <a:pt x="2570" y="2923"/>
                    <a:pt x="2309" y="3128"/>
                    <a:pt x="2066" y="3332"/>
                  </a:cubicBezTo>
                  <a:cubicBezTo>
                    <a:pt x="1378" y="2551"/>
                    <a:pt x="708" y="1788"/>
                    <a:pt x="0" y="969"/>
                  </a:cubicBezTo>
                  <a:cubicBezTo>
                    <a:pt x="149" y="614"/>
                    <a:pt x="316" y="261"/>
                    <a:pt x="67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5" name="Google Shape;427;p44"/>
            <p:cNvSpPr/>
            <p:nvPr/>
          </p:nvSpPr>
          <p:spPr>
            <a:xfrm>
              <a:off x="-5949774" y="2180702"/>
              <a:ext cx="447936" cy="373845"/>
            </a:xfrm>
            <a:custGeom>
              <a:avLst/>
              <a:gdLst/>
              <a:ahLst/>
              <a:cxnLst/>
              <a:rect l="l" t="t" r="r" b="b"/>
              <a:pathLst>
                <a:path w="3035" h="2533" extrusionOk="0">
                  <a:moveTo>
                    <a:pt x="3034" y="1658"/>
                  </a:moveTo>
                  <a:cubicBezTo>
                    <a:pt x="2532" y="1974"/>
                    <a:pt x="2103" y="2254"/>
                    <a:pt x="1676" y="2532"/>
                  </a:cubicBezTo>
                  <a:cubicBezTo>
                    <a:pt x="1135" y="1825"/>
                    <a:pt x="596" y="1099"/>
                    <a:pt x="0" y="335"/>
                  </a:cubicBezTo>
                  <a:cubicBezTo>
                    <a:pt x="56" y="280"/>
                    <a:pt x="167" y="149"/>
                    <a:pt x="279" y="0"/>
                  </a:cubicBezTo>
                  <a:cubicBezTo>
                    <a:pt x="1284" y="392"/>
                    <a:pt x="2160" y="951"/>
                    <a:pt x="3034" y="1658"/>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6" name="Google Shape;428;p44"/>
            <p:cNvSpPr/>
            <p:nvPr/>
          </p:nvSpPr>
          <p:spPr>
            <a:xfrm>
              <a:off x="-6661599" y="2051709"/>
              <a:ext cx="582685" cy="304921"/>
            </a:xfrm>
            <a:custGeom>
              <a:avLst/>
              <a:gdLst/>
              <a:ahLst/>
              <a:cxnLst/>
              <a:rect l="l" t="t" r="r" b="b"/>
              <a:pathLst>
                <a:path w="3948" h="2066" extrusionOk="0">
                  <a:moveTo>
                    <a:pt x="1" y="130"/>
                  </a:moveTo>
                  <a:cubicBezTo>
                    <a:pt x="1510" y="0"/>
                    <a:pt x="2776" y="241"/>
                    <a:pt x="3948" y="1080"/>
                  </a:cubicBezTo>
                  <a:cubicBezTo>
                    <a:pt x="3762" y="1378"/>
                    <a:pt x="3557" y="1693"/>
                    <a:pt x="3315" y="2066"/>
                  </a:cubicBezTo>
                  <a:cubicBezTo>
                    <a:pt x="2403" y="1172"/>
                    <a:pt x="1286" y="614"/>
                    <a:pt x="1" y="130"/>
                  </a:cubicBezTo>
                  <a:close/>
                </a:path>
              </a:pathLst>
            </a:custGeom>
            <a:solidFill>
              <a:srgbClr val="BF3F2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7" name="Google Shape;429;p44"/>
            <p:cNvSpPr/>
            <p:nvPr/>
          </p:nvSpPr>
          <p:spPr>
            <a:xfrm>
              <a:off x="-5809712" y="2664204"/>
              <a:ext cx="230831" cy="536047"/>
            </a:xfrm>
            <a:custGeom>
              <a:avLst/>
              <a:gdLst/>
              <a:ahLst/>
              <a:cxnLst/>
              <a:rect l="l" t="t" r="r" b="b"/>
              <a:pathLst>
                <a:path w="1564" h="3632" extrusionOk="0">
                  <a:moveTo>
                    <a:pt x="745" y="1"/>
                  </a:moveTo>
                  <a:cubicBezTo>
                    <a:pt x="1192" y="1230"/>
                    <a:pt x="1564" y="2347"/>
                    <a:pt x="1434" y="3632"/>
                  </a:cubicBezTo>
                  <a:cubicBezTo>
                    <a:pt x="950" y="2607"/>
                    <a:pt x="484" y="1639"/>
                    <a:pt x="0" y="616"/>
                  </a:cubicBezTo>
                  <a:cubicBezTo>
                    <a:pt x="186" y="467"/>
                    <a:pt x="429" y="262"/>
                    <a:pt x="745" y="1"/>
                  </a:cubicBezTo>
                  <a:close/>
                </a:path>
              </a:pathLst>
            </a:custGeom>
            <a:solidFill>
              <a:srgbClr val="BF3F2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8" name="Google Shape;430;p44"/>
            <p:cNvSpPr/>
            <p:nvPr/>
          </p:nvSpPr>
          <p:spPr>
            <a:xfrm>
              <a:off x="-6210860" y="6131815"/>
              <a:ext cx="631980" cy="184340"/>
            </a:xfrm>
            <a:custGeom>
              <a:avLst/>
              <a:gdLst/>
              <a:ahLst/>
              <a:cxnLst/>
              <a:rect l="l" t="t" r="r" b="b"/>
              <a:pathLst>
                <a:path w="4282" h="1249" extrusionOk="0">
                  <a:moveTo>
                    <a:pt x="0" y="1248"/>
                  </a:moveTo>
                  <a:cubicBezTo>
                    <a:pt x="1472" y="820"/>
                    <a:pt x="2849" y="429"/>
                    <a:pt x="4282" y="0"/>
                  </a:cubicBezTo>
                  <a:cubicBezTo>
                    <a:pt x="4078" y="355"/>
                    <a:pt x="3780" y="522"/>
                    <a:pt x="3463" y="653"/>
                  </a:cubicBezTo>
                  <a:cubicBezTo>
                    <a:pt x="2383" y="1062"/>
                    <a:pt x="1248" y="1248"/>
                    <a:pt x="0" y="1248"/>
                  </a:cubicBezTo>
                  <a:close/>
                </a:path>
              </a:pathLst>
            </a:custGeom>
            <a:solidFill>
              <a:srgbClr val="EEEEE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9" name="Google Shape;431;p44"/>
            <p:cNvSpPr/>
            <p:nvPr/>
          </p:nvSpPr>
          <p:spPr>
            <a:xfrm>
              <a:off x="-8645351" y="5958841"/>
              <a:ext cx="151427" cy="167662"/>
            </a:xfrm>
            <a:custGeom>
              <a:avLst/>
              <a:gdLst/>
              <a:ahLst/>
              <a:cxnLst/>
              <a:rect l="l" t="t" r="r" b="b"/>
              <a:pathLst>
                <a:path w="1026" h="1136" extrusionOk="0">
                  <a:moveTo>
                    <a:pt x="894" y="0"/>
                  </a:moveTo>
                  <a:cubicBezTo>
                    <a:pt x="1025" y="390"/>
                    <a:pt x="969" y="614"/>
                    <a:pt x="690" y="763"/>
                  </a:cubicBezTo>
                  <a:cubicBezTo>
                    <a:pt x="485" y="875"/>
                    <a:pt x="336" y="1135"/>
                    <a:pt x="0" y="912"/>
                  </a:cubicBezTo>
                  <a:cubicBezTo>
                    <a:pt x="243" y="522"/>
                    <a:pt x="410" y="130"/>
                    <a:pt x="894" y="0"/>
                  </a:cubicBezTo>
                  <a:close/>
                </a:path>
              </a:pathLst>
            </a:custGeom>
            <a:solidFill>
              <a:srgbClr val="816D5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0" name="Google Shape;432;p44"/>
            <p:cNvSpPr/>
            <p:nvPr/>
          </p:nvSpPr>
          <p:spPr>
            <a:xfrm>
              <a:off x="-6180604" y="2095543"/>
              <a:ext cx="230978" cy="121171"/>
            </a:xfrm>
            <a:custGeom>
              <a:avLst/>
              <a:gdLst/>
              <a:ahLst/>
              <a:cxnLst/>
              <a:rect l="l" t="t" r="r" b="b"/>
              <a:pathLst>
                <a:path w="1565" h="821" extrusionOk="0">
                  <a:moveTo>
                    <a:pt x="56" y="1"/>
                  </a:moveTo>
                  <a:cubicBezTo>
                    <a:pt x="540" y="150"/>
                    <a:pt x="1024" y="299"/>
                    <a:pt x="1564" y="466"/>
                  </a:cubicBezTo>
                  <a:cubicBezTo>
                    <a:pt x="1453" y="615"/>
                    <a:pt x="1378" y="708"/>
                    <a:pt x="1322" y="820"/>
                  </a:cubicBezTo>
                  <a:cubicBezTo>
                    <a:pt x="857" y="559"/>
                    <a:pt x="428" y="336"/>
                    <a:pt x="1" y="93"/>
                  </a:cubicBezTo>
                  <a:cubicBezTo>
                    <a:pt x="18" y="75"/>
                    <a:pt x="38" y="38"/>
                    <a:pt x="56" y="1"/>
                  </a:cubicBezTo>
                  <a:close/>
                </a:path>
              </a:pathLst>
            </a:custGeom>
            <a:solidFill>
              <a:srgbClr val="BF3F2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grpSp>
      <p:grpSp>
        <p:nvGrpSpPr>
          <p:cNvPr id="56" name="Group 55"/>
          <p:cNvGrpSpPr/>
          <p:nvPr/>
        </p:nvGrpSpPr>
        <p:grpSpPr>
          <a:xfrm>
            <a:off x="7886857" y="-437095"/>
            <a:ext cx="1623314" cy="1585382"/>
            <a:chOff x="-442507" y="-837770"/>
            <a:chExt cx="3177353" cy="3103108"/>
          </a:xfrm>
        </p:grpSpPr>
        <p:sp>
          <p:nvSpPr>
            <p:cNvPr id="57" name="Oval 56">
              <a:extLst>
                <a:ext uri="{FF2B5EF4-FFF2-40B4-BE49-F238E27FC236}">
                  <a16:creationId xmlns:a16="http://schemas.microsoft.com/office/drawing/2014/main" id="{A437FEE4-FAAB-431F-94F0-81B5B72FBD92}"/>
                </a:ext>
              </a:extLst>
            </p:cNvPr>
            <p:cNvSpPr/>
            <p:nvPr/>
          </p:nvSpPr>
          <p:spPr>
            <a:xfrm>
              <a:off x="-442507" y="-837770"/>
              <a:ext cx="3177353" cy="3103108"/>
            </a:xfrm>
            <a:prstGeom prst="ellipse">
              <a:avLst/>
            </a:prstGeom>
            <a:solidFill>
              <a:srgbClr val="FED000">
                <a:alpha val="32000"/>
              </a:srgbClr>
            </a:solidFill>
            <a:ln w="12700" cap="flat" cmpd="sng" algn="ctr">
              <a:noFill/>
              <a:prstDash val="solid"/>
              <a:miter lim="800000"/>
            </a:ln>
            <a:effectLst>
              <a:glow rad="1905000">
                <a:srgbClr val="FFC000">
                  <a:lumMod val="40000"/>
                  <a:lumOff val="60000"/>
                  <a:alpha val="71000"/>
                </a:srgbClr>
              </a:glow>
              <a:softEdge rad="2159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smtClean="0">
                <a:ln>
                  <a:noFill/>
                </a:ln>
                <a:solidFill>
                  <a:prstClr val="white"/>
                </a:solidFill>
                <a:effectLst/>
                <a:uLnTx/>
                <a:uFillTx/>
                <a:latin typeface="Calibri" panose="020F0502020204030204"/>
                <a:ea typeface="+mn-ea"/>
                <a:cs typeface="+mn-cs"/>
              </a:endParaRPr>
            </a:p>
          </p:txBody>
        </p:sp>
        <p:sp>
          <p:nvSpPr>
            <p:cNvPr id="58" name="Oval 57">
              <a:extLst>
                <a:ext uri="{FF2B5EF4-FFF2-40B4-BE49-F238E27FC236}">
                  <a16:creationId xmlns:a16="http://schemas.microsoft.com/office/drawing/2014/main" id="{213D1644-64AA-4680-819C-186137064647}"/>
                </a:ext>
              </a:extLst>
            </p:cNvPr>
            <p:cNvSpPr/>
            <p:nvPr/>
          </p:nvSpPr>
          <p:spPr>
            <a:xfrm>
              <a:off x="12711" y="-353818"/>
              <a:ext cx="2266918" cy="2129406"/>
            </a:xfrm>
            <a:prstGeom prst="ellipse">
              <a:avLst/>
            </a:prstGeom>
            <a:solidFill>
              <a:srgbClr val="FED000">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BF0AF0F9-FC1F-4BE8-992E-DF405D310E47}"/>
                </a:ext>
              </a:extLst>
            </p:cNvPr>
            <p:cNvSpPr/>
            <p:nvPr/>
          </p:nvSpPr>
          <p:spPr>
            <a:xfrm>
              <a:off x="386362" y="-28744"/>
              <a:ext cx="1524000" cy="1524000"/>
            </a:xfrm>
            <a:prstGeom prst="ellipse">
              <a:avLst/>
            </a:prstGeom>
            <a:solidFill>
              <a:srgbClr val="FED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62" name="TextBox 61"/>
          <p:cNvSpPr txBox="1"/>
          <p:nvPr/>
        </p:nvSpPr>
        <p:spPr>
          <a:xfrm>
            <a:off x="509013" y="3004393"/>
            <a:ext cx="5726248" cy="1421928"/>
          </a:xfrm>
          <a:prstGeom prst="rect">
            <a:avLst/>
          </a:prstGeom>
          <a:noFill/>
        </p:spPr>
        <p:txBody>
          <a:bodyPr wrap="none" rtlCol="0">
            <a:spAutoFit/>
          </a:bodyPr>
          <a:lstStyle/>
          <a:p>
            <a:pPr>
              <a:lnSpc>
                <a:spcPct val="90000"/>
              </a:lnSpc>
            </a:pPr>
            <a:r>
              <a:rPr lang="vi-VN" sz="2400" dirty="0" smtClean="0">
                <a:latin typeface="Calibri" panose="020F0502020204030204" pitchFamily="34" charset="0"/>
                <a:cs typeface="Calibri" panose="020F0502020204030204" pitchFamily="34" charset="0"/>
              </a:rPr>
              <a:t>Lời của con hay tiếng sóng thầm thì</a:t>
            </a:r>
          </a:p>
          <a:p>
            <a:pPr>
              <a:lnSpc>
                <a:spcPct val="90000"/>
              </a:lnSpc>
            </a:pPr>
            <a:r>
              <a:rPr lang="vi-VN" sz="2400" dirty="0" smtClean="0">
                <a:latin typeface="Calibri" panose="020F0502020204030204" pitchFamily="34" charset="0"/>
                <a:cs typeface="Calibri" panose="020F0502020204030204" pitchFamily="34" charset="0"/>
              </a:rPr>
              <a:t>Hay tiếng của lòng cha từ một thời xa thẳm?</a:t>
            </a:r>
          </a:p>
          <a:p>
            <a:pPr>
              <a:lnSpc>
                <a:spcPct val="90000"/>
              </a:lnSpc>
            </a:pPr>
            <a:r>
              <a:rPr lang="vi-VN" sz="2400" dirty="0" smtClean="0">
                <a:latin typeface="Calibri" panose="020F0502020204030204" pitchFamily="34" charset="0"/>
                <a:cs typeface="Calibri" panose="020F0502020204030204" pitchFamily="34" charset="0"/>
              </a:rPr>
              <a:t>Lần đầu tiên trước biển khơi vô tận</a:t>
            </a:r>
          </a:p>
          <a:p>
            <a:pPr>
              <a:lnSpc>
                <a:spcPct val="90000"/>
              </a:lnSpc>
            </a:pPr>
            <a:r>
              <a:rPr lang="vi-VN" sz="2400" dirty="0" smtClean="0">
                <a:latin typeface="Calibri" panose="020F0502020204030204" pitchFamily="34" charset="0"/>
                <a:cs typeface="Calibri" panose="020F0502020204030204" pitchFamily="34" charset="0"/>
              </a:rPr>
              <a:t>Cha gặp lại mình trong những giấc mơ con.</a:t>
            </a:r>
            <a:endParaRPr lang="vi-VN" sz="2400" dirty="0">
              <a:latin typeface="Calibri" panose="020F0502020204030204" pitchFamily="34" charset="0"/>
              <a:cs typeface="Calibri" panose="020F0502020204030204" pitchFamily="34" charset="0"/>
            </a:endParaRPr>
          </a:p>
        </p:txBody>
      </p:sp>
      <p:grpSp>
        <p:nvGrpSpPr>
          <p:cNvPr id="5" name="Group 4"/>
          <p:cNvGrpSpPr/>
          <p:nvPr/>
        </p:nvGrpSpPr>
        <p:grpSpPr>
          <a:xfrm>
            <a:off x="2379783" y="-60539"/>
            <a:ext cx="4682158" cy="1038908"/>
            <a:chOff x="2379783" y="-60539"/>
            <a:chExt cx="4682158" cy="1038908"/>
          </a:xfrm>
        </p:grpSpPr>
        <p:grpSp>
          <p:nvGrpSpPr>
            <p:cNvPr id="2" name="Group 1"/>
            <p:cNvGrpSpPr/>
            <p:nvPr/>
          </p:nvGrpSpPr>
          <p:grpSpPr>
            <a:xfrm>
              <a:off x="2379783" y="-60539"/>
              <a:ext cx="4682158" cy="1038908"/>
              <a:chOff x="2379783" y="-60539"/>
              <a:chExt cx="4682158" cy="1038908"/>
            </a:xfrm>
          </p:grpSpPr>
          <p:pic>
            <p:nvPicPr>
              <p:cNvPr id="55" name="Google Shape;435;p42"/>
              <p:cNvPicPr preferRelativeResize="0"/>
              <p:nvPr/>
            </p:nvPicPr>
            <p:blipFill>
              <a:blip r:embed="rId6">
                <a:alphaModFix/>
              </a:blip>
              <a:stretch>
                <a:fillRect/>
              </a:stretch>
            </p:blipFill>
            <p:spPr>
              <a:xfrm>
                <a:off x="2379783" y="-60539"/>
                <a:ext cx="4682158" cy="1038908"/>
              </a:xfrm>
              <a:prstGeom prst="rect">
                <a:avLst/>
              </a:prstGeom>
              <a:noFill/>
              <a:ln>
                <a:noFill/>
              </a:ln>
            </p:spPr>
          </p:pic>
          <p:sp>
            <p:nvSpPr>
              <p:cNvPr id="60" name="Rectangle 59">
                <a:extLst>
                  <a:ext uri="{FF2B5EF4-FFF2-40B4-BE49-F238E27FC236}">
                    <a16:creationId xmlns:a16="http://schemas.microsoft.com/office/drawing/2014/main" id="{C5686A95-C235-43B8-9A65-702F8D35EBAA}"/>
                  </a:ext>
                </a:extLst>
              </p:cNvPr>
              <p:cNvSpPr/>
              <p:nvPr/>
            </p:nvSpPr>
            <p:spPr>
              <a:xfrm>
                <a:off x="3190497" y="238922"/>
                <a:ext cx="2763006" cy="490904"/>
              </a:xfrm>
              <a:prstGeom prst="rect">
                <a:avLst/>
              </a:prstGeom>
            </p:spPr>
            <p:txBody>
              <a:bodyPr wrap="square">
                <a:spAutoFit/>
              </a:bodyPr>
              <a:lstStyle/>
              <a:p>
                <a:pPr>
                  <a:lnSpc>
                    <a:spcPct val="90000"/>
                  </a:lnSpc>
                </a:pPr>
                <a:r>
                  <a:rPr lang="vi-VN" sz="2800" dirty="0" smtClean="0">
                    <a:solidFill>
                      <a:srgbClr val="FF0000"/>
                    </a:solidFill>
                    <a:latin typeface="Pattaya" panose="00000500000000000000" pitchFamily="2" charset="-34"/>
                    <a:ea typeface="Tahoma" panose="020B0604030504040204" pitchFamily="34" charset="0"/>
                    <a:cs typeface="Pattaya" panose="00000500000000000000" pitchFamily="2" charset="-34"/>
                  </a:rPr>
                  <a:t>Những cánh buồm</a:t>
                </a:r>
              </a:p>
            </p:txBody>
          </p:sp>
        </p:grpSp>
        <p:sp>
          <p:nvSpPr>
            <p:cNvPr id="68" name="Rectangle 67">
              <a:extLst>
                <a:ext uri="{FF2B5EF4-FFF2-40B4-BE49-F238E27FC236}">
                  <a16:creationId xmlns:a16="http://schemas.microsoft.com/office/drawing/2014/main" id="{C5686A95-C235-43B8-9A65-702F8D35EBAA}"/>
                </a:ext>
              </a:extLst>
            </p:cNvPr>
            <p:cNvSpPr/>
            <p:nvPr/>
          </p:nvSpPr>
          <p:spPr>
            <a:xfrm>
              <a:off x="5604424" y="549031"/>
              <a:ext cx="786802" cy="338554"/>
            </a:xfrm>
            <a:prstGeom prst="rect">
              <a:avLst/>
            </a:prstGeom>
          </p:spPr>
          <p:txBody>
            <a:bodyPr wrap="square">
              <a:spAutoFit/>
            </a:bodyPr>
            <a:lstStyle/>
            <a:p>
              <a:r>
                <a:rPr lang="vi-VN" sz="1600" dirty="0" smtClean="0">
                  <a:solidFill>
                    <a:srgbClr val="FF0000"/>
                  </a:solidFill>
                  <a:latin typeface="Pattaya" panose="00000500000000000000" pitchFamily="2" charset="-34"/>
                  <a:ea typeface="Tahoma" panose="020B0604030504040204" pitchFamily="34" charset="0"/>
                  <a:cs typeface="Pattaya" panose="00000500000000000000" pitchFamily="2" charset="-34"/>
                </a:rPr>
                <a:t>(trích)</a:t>
              </a:r>
              <a:endParaRPr lang="en-US" sz="1600" dirty="0">
                <a:solidFill>
                  <a:srgbClr val="FF0000"/>
                </a:solidFill>
                <a:latin typeface="Pattaya" panose="00000500000000000000" pitchFamily="2" charset="-34"/>
                <a:ea typeface="Tahoma" panose="020B0604030504040204" pitchFamily="34" charset="0"/>
                <a:cs typeface="Pattaya" panose="00000500000000000000" pitchFamily="2" charset="-34"/>
              </a:endParaRPr>
            </a:p>
          </p:txBody>
        </p:sp>
      </p:grpSp>
      <p:sp>
        <p:nvSpPr>
          <p:cNvPr id="69" name="Rectangle 68">
            <a:extLst>
              <a:ext uri="{FF2B5EF4-FFF2-40B4-BE49-F238E27FC236}">
                <a16:creationId xmlns:a16="http://schemas.microsoft.com/office/drawing/2014/main" id="{0E9077CC-C1B9-4FB9-8B33-5CE27B83B756}"/>
              </a:ext>
            </a:extLst>
          </p:cNvPr>
          <p:cNvSpPr/>
          <p:nvPr/>
        </p:nvSpPr>
        <p:spPr>
          <a:xfrm>
            <a:off x="5502878" y="4394456"/>
            <a:ext cx="2206052" cy="400110"/>
          </a:xfrm>
          <a:prstGeom prst="rect">
            <a:avLst/>
          </a:prstGeom>
        </p:spPr>
        <p:txBody>
          <a:bodyPr wrap="none">
            <a:spAutoFit/>
          </a:bodyPr>
          <a:lstStyle/>
          <a:p>
            <a:pPr algn="ctr"/>
            <a:r>
              <a:rPr lang="vi-VN" altLang="zh-CN" sz="2000" i="1" dirty="0" smtClean="0">
                <a:solidFill>
                  <a:schemeClr val="accent1">
                    <a:lumMod val="25000"/>
                  </a:schemeClr>
                </a:solidFill>
                <a:latin typeface="Pattaya" panose="00000500000000000000" pitchFamily="2" charset="-34"/>
                <a:cs typeface="Pattaya" panose="00000500000000000000" pitchFamily="2" charset="-34"/>
                <a:sym typeface="+mn-lt"/>
              </a:rPr>
              <a:t>Hoàng Trung Thông</a:t>
            </a:r>
            <a:endParaRPr lang="vi-VN" altLang="zh-CN" sz="2000" i="1" dirty="0">
              <a:solidFill>
                <a:schemeClr val="accent1">
                  <a:lumMod val="25000"/>
                </a:schemeClr>
              </a:solidFill>
              <a:latin typeface="Pattaya" panose="00000500000000000000" pitchFamily="2" charset="-34"/>
              <a:cs typeface="Pattaya" panose="00000500000000000000" pitchFamily="2" charset="-34"/>
              <a:sym typeface="+mn-lt"/>
            </a:endParaRPr>
          </a:p>
        </p:txBody>
      </p:sp>
      <p:pic>
        <p:nvPicPr>
          <p:cNvPr id="70" name="Picture 10" descr="Colorful numbers with clouds Container sticker - TenStickers">
            <a:extLst>
              <a:ext uri="{FF2B5EF4-FFF2-40B4-BE49-F238E27FC236}">
                <a16:creationId xmlns:a16="http://schemas.microsoft.com/office/drawing/2014/main" id="{2E23A856-2A11-4929-BF7D-14247F053ACA}"/>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36872" b="66341" l="0" r="22625">
                        <a14:foregroundMark x1="1625" y1="54749" x2="1625" y2="54749"/>
                        <a14:foregroundMark x1="0" y1="53911" x2="0" y2="53911"/>
                      </a14:backgroundRemoval>
                    </a14:imgEffect>
                  </a14:imgLayer>
                </a14:imgProps>
              </a:ext>
              <a:ext uri="{28A0092B-C50C-407E-A947-70E740481C1C}">
                <a14:useLocalDpi xmlns:a14="http://schemas.microsoft.com/office/drawing/2010/main" val="0"/>
              </a:ext>
            </a:extLst>
          </a:blip>
          <a:srcRect l="39" t="33251" r="74863" b="29835"/>
          <a:stretch/>
        </p:blipFill>
        <p:spPr bwMode="auto">
          <a:xfrm>
            <a:off x="161262" y="663373"/>
            <a:ext cx="535076" cy="704336"/>
          </a:xfrm>
          <a:prstGeom prst="rect">
            <a:avLst/>
          </a:prstGeom>
          <a:noFill/>
          <a:extLst>
            <a:ext uri="{909E8E84-426E-40DD-AFC4-6F175D3DCCD1}">
              <a14:hiddenFill xmlns:a14="http://schemas.microsoft.com/office/drawing/2010/main">
                <a:solidFill>
                  <a:srgbClr val="FFFFFF"/>
                </a:solidFill>
              </a14:hiddenFill>
            </a:ext>
          </a:extLst>
        </p:spPr>
      </p:pic>
      <p:pic>
        <p:nvPicPr>
          <p:cNvPr id="71" name="Picture 2" descr="Set Of Funny Cartoon Numbers And Mathematical Operation Signs. Vector  Illustration. Isolated On White Background Royalty Free Cliparts, Vectors,  And Stock Illustration. Image 98880420.">
            <a:extLst>
              <a:ext uri="{FF2B5EF4-FFF2-40B4-BE49-F238E27FC236}">
                <a16:creationId xmlns:a16="http://schemas.microsoft.com/office/drawing/2014/main" id="{48CC9ED0-02DC-4464-B142-88C313349F3C}"/>
              </a:ext>
            </a:extLst>
          </p:cNvPr>
          <p:cNvPicPr>
            <a:picLocks noChangeAspect="1" noChangeArrowheads="1"/>
          </p:cNvPicPr>
          <p:nvPr/>
        </p:nvPicPr>
        <p:blipFill rotWithShape="1">
          <a:blip r:embed="rId9">
            <a:extLst>
              <a:ext uri="{BEBA8EAE-BF5A-486C-A8C5-ECC9F3942E4B}">
                <a14:imgProps xmlns:a14="http://schemas.microsoft.com/office/drawing/2010/main">
                  <a14:imgLayer r:embed="rId10">
                    <a14:imgEffect>
                      <a14:backgroundRemoval t="12514" b="45506" l="79077" r="95385">
                        <a14:foregroundMark x1="81846" y1="15700" x2="86231" y2="15472"/>
                        <a14:foregroundMark x1="83000" y1="12514" x2="90538" y2="13083"/>
                        <a14:backgroundMark x1="80615" y1="43686" x2="85538" y2="44596"/>
                        <a14:backgroundMark x1="85538" y1="44596" x2="92308" y2="43686"/>
                      </a14:backgroundRemoval>
                    </a14:imgEffect>
                  </a14:imgLayer>
                </a14:imgProps>
              </a:ext>
              <a:ext uri="{28A0092B-C50C-407E-A947-70E740481C1C}">
                <a14:useLocalDpi xmlns:a14="http://schemas.microsoft.com/office/drawing/2010/main" val="0"/>
              </a:ext>
            </a:extLst>
          </a:blip>
          <a:srcRect l="77103" t="9195" r="2553" b="50398"/>
          <a:stretch/>
        </p:blipFill>
        <p:spPr bwMode="auto">
          <a:xfrm>
            <a:off x="163712" y="2847588"/>
            <a:ext cx="485582" cy="652141"/>
          </a:xfrm>
          <a:prstGeom prst="rect">
            <a:avLst/>
          </a:prstGeom>
          <a:noFill/>
          <a:extLst>
            <a:ext uri="{909E8E84-426E-40DD-AFC4-6F175D3DCCD1}">
              <a14:hiddenFill xmlns:a14="http://schemas.microsoft.com/office/drawing/2010/main">
                <a:solidFill>
                  <a:srgbClr val="FFFFFF"/>
                </a:solidFill>
              </a14:hiddenFill>
            </a:ext>
          </a:extLst>
        </p:spPr>
      </p:pic>
      <p:sp>
        <p:nvSpPr>
          <p:cNvPr id="72" name="Rectangle 71">
            <a:extLst>
              <a:ext uri="{FF2B5EF4-FFF2-40B4-BE49-F238E27FC236}">
                <a16:creationId xmlns:a16="http://schemas.microsoft.com/office/drawing/2014/main" id="{3871B571-E6C3-4D05-A03F-FF85EF1733EF}"/>
              </a:ext>
            </a:extLst>
          </p:cNvPr>
          <p:cNvSpPr/>
          <p:nvPr/>
        </p:nvSpPr>
        <p:spPr>
          <a:xfrm>
            <a:off x="1090034" y="1469416"/>
            <a:ext cx="1419249" cy="297144"/>
          </a:xfrm>
          <a:prstGeom prst="rect">
            <a:avLst/>
          </a:prstGeom>
          <a:solidFill>
            <a:srgbClr val="FFFF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73" name="Rectangle 72">
            <a:extLst>
              <a:ext uri="{FF2B5EF4-FFF2-40B4-BE49-F238E27FC236}">
                <a16:creationId xmlns:a16="http://schemas.microsoft.com/office/drawing/2014/main" id="{479B4BCA-B7BD-40D1-8C4C-152826C4F1A6}"/>
              </a:ext>
            </a:extLst>
          </p:cNvPr>
          <p:cNvSpPr/>
          <p:nvPr/>
        </p:nvSpPr>
        <p:spPr>
          <a:xfrm>
            <a:off x="4392806" y="4688113"/>
            <a:ext cx="1484702" cy="461665"/>
          </a:xfrm>
          <a:prstGeom prst="rect">
            <a:avLst/>
          </a:prstGeom>
        </p:spPr>
        <p:txBody>
          <a:bodyPr wrap="none">
            <a:spAutoFit/>
          </a:bodyPr>
          <a:lstStyle/>
          <a:p>
            <a:r>
              <a:rPr lang="vi-VN" sz="2400" b="1" dirty="0">
                <a:solidFill>
                  <a:srgbClr val="002060"/>
                </a:solidFill>
                <a:latin typeface="Pattaya" panose="00000500000000000000" pitchFamily="2" charset="-34"/>
                <a:cs typeface="Pattaya" panose="00000500000000000000" pitchFamily="2" charset="-34"/>
              </a:rPr>
              <a:t>Từ khó đọc</a:t>
            </a:r>
            <a:endParaRPr lang="en-US" sz="2400" b="1" dirty="0">
              <a:solidFill>
                <a:srgbClr val="002060"/>
              </a:solidFill>
              <a:latin typeface="Pattaya" panose="00000500000000000000" pitchFamily="2" charset="-34"/>
              <a:cs typeface="Pattaya" panose="00000500000000000000" pitchFamily="2" charset="-34"/>
            </a:endParaRPr>
          </a:p>
        </p:txBody>
      </p:sp>
      <p:sp>
        <p:nvSpPr>
          <p:cNvPr id="74" name="Rectangle 73">
            <a:extLst>
              <a:ext uri="{FF2B5EF4-FFF2-40B4-BE49-F238E27FC236}">
                <a16:creationId xmlns:a16="http://schemas.microsoft.com/office/drawing/2014/main" id="{3871B571-E6C3-4D05-A03F-FF85EF1733EF}"/>
              </a:ext>
            </a:extLst>
          </p:cNvPr>
          <p:cNvSpPr/>
          <p:nvPr/>
        </p:nvSpPr>
        <p:spPr>
          <a:xfrm>
            <a:off x="3443925" y="4727429"/>
            <a:ext cx="935263" cy="297144"/>
          </a:xfrm>
          <a:prstGeom prst="rect">
            <a:avLst/>
          </a:prstGeom>
          <a:solidFill>
            <a:srgbClr val="FFFF00">
              <a:alpha val="50000"/>
            </a:srgbClr>
          </a:solidFill>
          <a:ln>
            <a:noFill/>
          </a:ln>
        </p:spPr>
        <p:style>
          <a:lnRef idx="0">
            <a:scrgbClr r="0" g="0" b="0"/>
          </a:lnRef>
          <a:fillRef idx="0">
            <a:scrgbClr r="0" g="0" b="0"/>
          </a:fillRef>
          <a:effectRef idx="0">
            <a:scrgbClr r="0" g="0" b="0"/>
          </a:effectRef>
          <a:fontRef idx="minor">
            <a:schemeClr val="lt1"/>
          </a:fontRef>
        </p:style>
        <p:txBody>
          <a:bodyPr rtlCol="0" anchor="ctr"/>
          <a:lstStyle/>
          <a:p>
            <a:pPr algn="ctr"/>
            <a:endParaRPr lang="en-US"/>
          </a:p>
        </p:txBody>
      </p:sp>
      <p:sp>
        <p:nvSpPr>
          <p:cNvPr id="64" name="TextBox 63"/>
          <p:cNvSpPr txBox="1"/>
          <p:nvPr/>
        </p:nvSpPr>
        <p:spPr>
          <a:xfrm>
            <a:off x="496008" y="787185"/>
            <a:ext cx="5497018" cy="2086725"/>
          </a:xfrm>
          <a:prstGeom prst="rect">
            <a:avLst/>
          </a:prstGeom>
          <a:noFill/>
        </p:spPr>
        <p:txBody>
          <a:bodyPr wrap="none" rtlCol="0">
            <a:spAutoFit/>
          </a:bodyPr>
          <a:lstStyle/>
          <a:p>
            <a:pPr>
              <a:lnSpc>
                <a:spcPct val="90000"/>
              </a:lnSpc>
            </a:pPr>
            <a:r>
              <a:rPr lang="vi-VN" sz="2400" dirty="0" smtClean="0">
                <a:latin typeface="Calibri" panose="020F0502020204030204" pitchFamily="34" charset="0"/>
                <a:cs typeface="Calibri" panose="020F0502020204030204" pitchFamily="34" charset="0"/>
              </a:rPr>
              <a:t>Cha lại dắt con đi trên cát mịn</a:t>
            </a:r>
          </a:p>
          <a:p>
            <a:pPr>
              <a:lnSpc>
                <a:spcPct val="90000"/>
              </a:lnSpc>
            </a:pPr>
            <a:r>
              <a:rPr lang="vi-VN" sz="2400" dirty="0" smtClean="0">
                <a:latin typeface="Calibri" panose="020F0502020204030204" pitchFamily="34" charset="0"/>
                <a:cs typeface="Calibri" panose="020F0502020204030204" pitchFamily="34" charset="0"/>
              </a:rPr>
              <a:t>Ánh nắng chảy đầy vai,</a:t>
            </a:r>
          </a:p>
          <a:p>
            <a:pPr>
              <a:lnSpc>
                <a:spcPct val="90000"/>
              </a:lnSpc>
            </a:pPr>
            <a:r>
              <a:rPr lang="vi-VN" sz="2400" dirty="0" smtClean="0">
                <a:latin typeface="Calibri" panose="020F0502020204030204" pitchFamily="34" charset="0"/>
                <a:cs typeface="Calibri" panose="020F0502020204030204" pitchFamily="34" charset="0"/>
              </a:rPr>
              <a:t>Cha trầm ngâm nhìn mãi cuối chân trời.</a:t>
            </a:r>
          </a:p>
          <a:p>
            <a:pPr>
              <a:lnSpc>
                <a:spcPct val="90000"/>
              </a:lnSpc>
            </a:pPr>
            <a:r>
              <a:rPr lang="vi-VN" sz="2400" dirty="0" smtClean="0">
                <a:latin typeface="Calibri" panose="020F0502020204030204" pitchFamily="34" charset="0"/>
                <a:cs typeface="Calibri" panose="020F0502020204030204" pitchFamily="34" charset="0"/>
              </a:rPr>
              <a:t>Con lại trỏ cánh buồm nói khẽ:</a:t>
            </a:r>
          </a:p>
          <a:p>
            <a:pPr>
              <a:lnSpc>
                <a:spcPct val="90000"/>
              </a:lnSpc>
            </a:pPr>
            <a:r>
              <a:rPr lang="vi-VN" sz="2400" dirty="0" smtClean="0">
                <a:latin typeface="Calibri" panose="020F0502020204030204" pitchFamily="34" charset="0"/>
                <a:cs typeface="Calibri" panose="020F0502020204030204" pitchFamily="34" charset="0"/>
              </a:rPr>
              <a:t>“Cha mượn cho con cánh buồm trắng nhé,</a:t>
            </a:r>
          </a:p>
          <a:p>
            <a:pPr>
              <a:lnSpc>
                <a:spcPct val="90000"/>
              </a:lnSpc>
            </a:pPr>
            <a:r>
              <a:rPr lang="vi-VN" sz="2400" dirty="0" smtClean="0">
                <a:latin typeface="Calibri" panose="020F0502020204030204" pitchFamily="34" charset="0"/>
                <a:cs typeface="Calibri" panose="020F0502020204030204" pitchFamily="34" charset="0"/>
              </a:rPr>
              <a:t>Để con đi...”</a:t>
            </a:r>
          </a:p>
        </p:txBody>
      </p:sp>
    </p:spTree>
    <p:extLst>
      <p:ext uri="{BB962C8B-B14F-4D97-AF65-F5344CB8AC3E}">
        <p14:creationId xmlns:p14="http://schemas.microsoft.com/office/powerpoint/2010/main" val="696728934"/>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32"/>
                                        </p:tgtEl>
                                        <p:attrNameLst>
                                          <p:attrName>r</p:attrName>
                                        </p:attrNameLst>
                                      </p:cBhvr>
                                    </p:animRot>
                                    <p:animRot by="-240000">
                                      <p:cBhvr>
                                        <p:cTn id="7" dur="200" fill="hold">
                                          <p:stCondLst>
                                            <p:cond delay="200"/>
                                          </p:stCondLst>
                                        </p:cTn>
                                        <p:tgtEl>
                                          <p:spTgt spid="32"/>
                                        </p:tgtEl>
                                        <p:attrNameLst>
                                          <p:attrName>r</p:attrName>
                                        </p:attrNameLst>
                                      </p:cBhvr>
                                    </p:animRot>
                                    <p:animRot by="240000">
                                      <p:cBhvr>
                                        <p:cTn id="8" dur="200" fill="hold">
                                          <p:stCondLst>
                                            <p:cond delay="400"/>
                                          </p:stCondLst>
                                        </p:cTn>
                                        <p:tgtEl>
                                          <p:spTgt spid="32"/>
                                        </p:tgtEl>
                                        <p:attrNameLst>
                                          <p:attrName>r</p:attrName>
                                        </p:attrNameLst>
                                      </p:cBhvr>
                                    </p:animRot>
                                    <p:animRot by="-240000">
                                      <p:cBhvr>
                                        <p:cTn id="9" dur="200" fill="hold">
                                          <p:stCondLst>
                                            <p:cond delay="600"/>
                                          </p:stCondLst>
                                        </p:cTn>
                                        <p:tgtEl>
                                          <p:spTgt spid="32"/>
                                        </p:tgtEl>
                                        <p:attrNameLst>
                                          <p:attrName>r</p:attrName>
                                        </p:attrNameLst>
                                      </p:cBhvr>
                                    </p:animRot>
                                    <p:animRot by="120000">
                                      <p:cBhvr>
                                        <p:cTn id="10" dur="200" fill="hold">
                                          <p:stCondLst>
                                            <p:cond delay="800"/>
                                          </p:stCondLst>
                                        </p:cTn>
                                        <p:tgtEl>
                                          <p:spTgt spid="32"/>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500" fill="hold">
                                          <p:stCondLst>
                                            <p:cond delay="0"/>
                                          </p:stCondLst>
                                        </p:cTn>
                                        <p:tgtEl>
                                          <p:spTgt spid="34"/>
                                        </p:tgtEl>
                                        <p:attrNameLst>
                                          <p:attrName>r</p:attrName>
                                        </p:attrNameLst>
                                      </p:cBhvr>
                                    </p:animRot>
                                    <p:animRot by="-240000">
                                      <p:cBhvr>
                                        <p:cTn id="13" dur="1000" fill="hold">
                                          <p:stCondLst>
                                            <p:cond delay="1000"/>
                                          </p:stCondLst>
                                        </p:cTn>
                                        <p:tgtEl>
                                          <p:spTgt spid="34"/>
                                        </p:tgtEl>
                                        <p:attrNameLst>
                                          <p:attrName>r</p:attrName>
                                        </p:attrNameLst>
                                      </p:cBhvr>
                                    </p:animRot>
                                    <p:animRot by="240000">
                                      <p:cBhvr>
                                        <p:cTn id="14" dur="1000" fill="hold">
                                          <p:stCondLst>
                                            <p:cond delay="2000"/>
                                          </p:stCondLst>
                                        </p:cTn>
                                        <p:tgtEl>
                                          <p:spTgt spid="34"/>
                                        </p:tgtEl>
                                        <p:attrNameLst>
                                          <p:attrName>r</p:attrName>
                                        </p:attrNameLst>
                                      </p:cBhvr>
                                    </p:animRot>
                                    <p:animRot by="-240000">
                                      <p:cBhvr>
                                        <p:cTn id="15" dur="1000" fill="hold">
                                          <p:stCondLst>
                                            <p:cond delay="3000"/>
                                          </p:stCondLst>
                                        </p:cTn>
                                        <p:tgtEl>
                                          <p:spTgt spid="34"/>
                                        </p:tgtEl>
                                        <p:attrNameLst>
                                          <p:attrName>r</p:attrName>
                                        </p:attrNameLst>
                                      </p:cBhvr>
                                    </p:animRot>
                                    <p:animRot by="120000">
                                      <p:cBhvr>
                                        <p:cTn id="16" dur="1000" fill="hold">
                                          <p:stCondLst>
                                            <p:cond delay="4000"/>
                                          </p:stCondLst>
                                        </p:cTn>
                                        <p:tgtEl>
                                          <p:spTgt spid="34"/>
                                        </p:tgtEl>
                                        <p:attrNameLst>
                                          <p:attrName>r</p:attrName>
                                        </p:attrNameLst>
                                      </p:cBhvr>
                                    </p:animRot>
                                  </p:childTnLst>
                                </p:cTn>
                              </p:par>
                              <p:par>
                                <p:cTn id="17" presetID="10" presetClass="entr" presetSubtype="0" fill="hold" grpId="0" nodeType="withEffect">
                                  <p:stCondLst>
                                    <p:cond delay="0"/>
                                  </p:stCondLst>
                                  <p:childTnLst>
                                    <p:set>
                                      <p:cBhvr>
                                        <p:cTn id="18" dur="1" fill="hold">
                                          <p:stCondLst>
                                            <p:cond delay="0"/>
                                          </p:stCondLst>
                                        </p:cTn>
                                        <p:tgtEl>
                                          <p:spTgt spid="69"/>
                                        </p:tgtEl>
                                        <p:attrNameLst>
                                          <p:attrName>style.visibility</p:attrName>
                                        </p:attrNameLst>
                                      </p:cBhvr>
                                      <p:to>
                                        <p:strVal val="visible"/>
                                      </p:to>
                                    </p:set>
                                    <p:animEffect transition="in" filter="fade">
                                      <p:cBhvr>
                                        <p:cTn id="19" dur="500"/>
                                        <p:tgtEl>
                                          <p:spTgt spid="69"/>
                                        </p:tgtEl>
                                      </p:cBhvr>
                                    </p:animEffect>
                                  </p:childTnLst>
                                </p:cTn>
                              </p:par>
                            </p:childTnLst>
                          </p:cTn>
                        </p:par>
                      </p:childTnLst>
                    </p:cTn>
                  </p:par>
                  <p:par>
                    <p:cTn id="20" fill="hold">
                      <p:stCondLst>
                        <p:cond delay="indefinite"/>
                      </p:stCondLst>
                      <p:childTnLst>
                        <p:par>
                          <p:cTn id="21" fill="hold">
                            <p:stCondLst>
                              <p:cond delay="0"/>
                            </p:stCondLst>
                            <p:childTnLst>
                              <p:par>
                                <p:cTn id="22" presetID="42" presetClass="entr" presetSubtype="0" fill="hold" grpId="0" nodeType="clickEffect">
                                  <p:stCondLst>
                                    <p:cond delay="0"/>
                                  </p:stCondLst>
                                  <p:childTnLst>
                                    <p:set>
                                      <p:cBhvr>
                                        <p:cTn id="23" dur="1" fill="hold">
                                          <p:stCondLst>
                                            <p:cond delay="0"/>
                                          </p:stCondLst>
                                        </p:cTn>
                                        <p:tgtEl>
                                          <p:spTgt spid="72"/>
                                        </p:tgtEl>
                                        <p:attrNameLst>
                                          <p:attrName>style.visibility</p:attrName>
                                        </p:attrNameLst>
                                      </p:cBhvr>
                                      <p:to>
                                        <p:strVal val="visible"/>
                                      </p:to>
                                    </p:set>
                                    <p:animEffect transition="in" filter="fade">
                                      <p:cBhvr>
                                        <p:cTn id="24" dur="1000"/>
                                        <p:tgtEl>
                                          <p:spTgt spid="72"/>
                                        </p:tgtEl>
                                      </p:cBhvr>
                                    </p:animEffect>
                                    <p:anim calcmode="lin" valueType="num">
                                      <p:cBhvr>
                                        <p:cTn id="25" dur="1000" fill="hold"/>
                                        <p:tgtEl>
                                          <p:spTgt spid="72"/>
                                        </p:tgtEl>
                                        <p:attrNameLst>
                                          <p:attrName>ppt_x</p:attrName>
                                        </p:attrNameLst>
                                      </p:cBhvr>
                                      <p:tavLst>
                                        <p:tav tm="0">
                                          <p:val>
                                            <p:strVal val="#ppt_x"/>
                                          </p:val>
                                        </p:tav>
                                        <p:tav tm="100000">
                                          <p:val>
                                            <p:strVal val="#ppt_x"/>
                                          </p:val>
                                        </p:tav>
                                      </p:tavLst>
                                    </p:anim>
                                    <p:anim calcmode="lin" valueType="num">
                                      <p:cBhvr>
                                        <p:cTn id="26" dur="1000" fill="hold"/>
                                        <p:tgtEl>
                                          <p:spTgt spid="7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9" grpId="0"/>
      <p:bldP spid="72" grpId="0" animBg="1"/>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919"/>
        <p:cNvGrpSpPr/>
        <p:nvPr/>
      </p:nvGrpSpPr>
      <p:grpSpPr>
        <a:xfrm>
          <a:off x="0" y="0"/>
          <a:ext cx="0" cy="0"/>
          <a:chOff x="0" y="0"/>
          <a:chExt cx="0" cy="0"/>
        </a:xfrm>
      </p:grpSpPr>
      <p:pic>
        <p:nvPicPr>
          <p:cNvPr id="920" name="Google Shape;920;p61"/>
          <p:cNvPicPr preferRelativeResize="0"/>
          <p:nvPr/>
        </p:nvPicPr>
        <p:blipFill>
          <a:blip r:embed="rId3">
            <a:alphaModFix/>
          </a:blip>
          <a:stretch>
            <a:fillRect/>
          </a:stretch>
        </p:blipFill>
        <p:spPr>
          <a:xfrm>
            <a:off x="199150" y="1573175"/>
            <a:ext cx="1595876" cy="616599"/>
          </a:xfrm>
          <a:prstGeom prst="rect">
            <a:avLst/>
          </a:prstGeom>
          <a:noFill/>
          <a:ln>
            <a:noFill/>
          </a:ln>
        </p:spPr>
      </p:pic>
      <p:pic>
        <p:nvPicPr>
          <p:cNvPr id="12" name="Google Shape;419;p42"/>
          <p:cNvPicPr preferRelativeResize="0"/>
          <p:nvPr/>
        </p:nvPicPr>
        <p:blipFill>
          <a:blip r:embed="rId4">
            <a:alphaModFix/>
          </a:blip>
          <a:stretch>
            <a:fillRect/>
          </a:stretch>
        </p:blipFill>
        <p:spPr>
          <a:xfrm>
            <a:off x="7890789" y="311345"/>
            <a:ext cx="827086" cy="456300"/>
          </a:xfrm>
          <a:prstGeom prst="rect">
            <a:avLst/>
          </a:prstGeom>
          <a:noFill/>
          <a:ln>
            <a:noFill/>
          </a:ln>
        </p:spPr>
      </p:pic>
      <p:sp>
        <p:nvSpPr>
          <p:cNvPr id="13" name="Google Shape;420;p42"/>
          <p:cNvSpPr/>
          <p:nvPr/>
        </p:nvSpPr>
        <p:spPr>
          <a:xfrm rot="10800000" flipH="1">
            <a:off x="956573" y="2681075"/>
            <a:ext cx="2156100" cy="2156100"/>
          </a:xfrm>
          <a:prstGeom prst="ellipse">
            <a:avLst/>
          </a:prstGeom>
          <a:solidFill>
            <a:srgbClr val="FFFFFF">
              <a:alpha val="21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21;p42"/>
          <p:cNvSpPr/>
          <p:nvPr/>
        </p:nvSpPr>
        <p:spPr>
          <a:xfrm rot="10800000" flipH="1">
            <a:off x="5996416" y="2681075"/>
            <a:ext cx="2156100" cy="2156100"/>
          </a:xfrm>
          <a:prstGeom prst="ellipse">
            <a:avLst/>
          </a:prstGeom>
          <a:solidFill>
            <a:srgbClr val="FFFFFF">
              <a:alpha val="21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5" name="Google Shape;435;p42"/>
          <p:cNvPicPr preferRelativeResize="0"/>
          <p:nvPr/>
        </p:nvPicPr>
        <p:blipFill>
          <a:blip r:embed="rId3">
            <a:alphaModFix/>
          </a:blip>
          <a:stretch>
            <a:fillRect/>
          </a:stretch>
        </p:blipFill>
        <p:spPr>
          <a:xfrm>
            <a:off x="6137867" y="3672916"/>
            <a:ext cx="2041318" cy="788694"/>
          </a:xfrm>
          <a:prstGeom prst="rect">
            <a:avLst/>
          </a:prstGeom>
          <a:noFill/>
          <a:ln>
            <a:noFill/>
          </a:ln>
        </p:spPr>
      </p:pic>
      <p:pic>
        <p:nvPicPr>
          <p:cNvPr id="16" name="Google Shape;437;p42"/>
          <p:cNvPicPr preferRelativeResize="0"/>
          <p:nvPr/>
        </p:nvPicPr>
        <p:blipFill>
          <a:blip r:embed="rId3">
            <a:alphaModFix/>
          </a:blip>
          <a:stretch>
            <a:fillRect/>
          </a:stretch>
        </p:blipFill>
        <p:spPr>
          <a:xfrm flipH="1">
            <a:off x="7453898" y="3466310"/>
            <a:ext cx="838238" cy="323963"/>
          </a:xfrm>
          <a:prstGeom prst="rect">
            <a:avLst/>
          </a:prstGeom>
          <a:noFill/>
          <a:ln>
            <a:noFill/>
          </a:ln>
        </p:spPr>
      </p:pic>
      <p:pic>
        <p:nvPicPr>
          <p:cNvPr id="18" name="Google Shape;457;p42"/>
          <p:cNvPicPr preferRelativeResize="0"/>
          <p:nvPr/>
        </p:nvPicPr>
        <p:blipFill rotWithShape="1">
          <a:blip r:embed="rId3">
            <a:alphaModFix/>
          </a:blip>
          <a:srcRect r="46161"/>
          <a:stretch/>
        </p:blipFill>
        <p:spPr>
          <a:xfrm>
            <a:off x="9760420" y="5642324"/>
            <a:ext cx="1099025" cy="788675"/>
          </a:xfrm>
          <a:prstGeom prst="rect">
            <a:avLst/>
          </a:prstGeom>
          <a:noFill/>
          <a:ln>
            <a:noFill/>
          </a:ln>
        </p:spPr>
      </p:pic>
      <p:pic>
        <p:nvPicPr>
          <p:cNvPr id="19" name="Google Shape;458;p42"/>
          <p:cNvPicPr preferRelativeResize="0"/>
          <p:nvPr/>
        </p:nvPicPr>
        <p:blipFill rotWithShape="1">
          <a:blip r:embed="rId3">
            <a:alphaModFix/>
          </a:blip>
          <a:srcRect l="38845"/>
          <a:stretch/>
        </p:blipFill>
        <p:spPr>
          <a:xfrm>
            <a:off x="1" y="1655950"/>
            <a:ext cx="1064126" cy="672300"/>
          </a:xfrm>
          <a:prstGeom prst="rect">
            <a:avLst/>
          </a:prstGeom>
          <a:noFill/>
          <a:ln>
            <a:noFill/>
          </a:ln>
        </p:spPr>
      </p:pic>
      <p:sp>
        <p:nvSpPr>
          <p:cNvPr id="20" name="Rectangle: Rounded Corners 18">
            <a:extLst>
              <a:ext uri="{FF2B5EF4-FFF2-40B4-BE49-F238E27FC236}">
                <a16:creationId xmlns:a16="http://schemas.microsoft.com/office/drawing/2014/main" id="{C12AF386-10E7-4C03-91B5-7499842FAE72}"/>
              </a:ext>
            </a:extLst>
          </p:cNvPr>
          <p:cNvSpPr/>
          <p:nvPr/>
        </p:nvSpPr>
        <p:spPr>
          <a:xfrm>
            <a:off x="189741" y="153152"/>
            <a:ext cx="8764517" cy="4772201"/>
          </a:xfrm>
          <a:prstGeom prst="roundRect">
            <a:avLst>
              <a:gd name="adj" fmla="val 10270"/>
            </a:avLst>
          </a:prstGeom>
          <a:solidFill>
            <a:schemeClr val="bg1">
              <a:alpha val="86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76200">
                <a:solidFill>
                  <a:schemeClr val="tx1"/>
                </a:solidFill>
              </a:ln>
            </a:endParaRPr>
          </a:p>
        </p:txBody>
      </p:sp>
      <p:pic>
        <p:nvPicPr>
          <p:cNvPr id="21" name="Picture 6" descr="Colorful numbers with clouds Container sticker - TenStickers">
            <a:extLst>
              <a:ext uri="{FF2B5EF4-FFF2-40B4-BE49-F238E27FC236}">
                <a16:creationId xmlns:a16="http://schemas.microsoft.com/office/drawing/2014/main" id="{CA6159D8-47CF-4EA3-A3C2-6F77189044DA}"/>
              </a:ext>
            </a:extLst>
          </p:cNvPr>
          <p:cNvPicPr>
            <a:picLocks noChangeAspect="1" noChangeArrowheads="1"/>
          </p:cNvPicPr>
          <p:nvPr/>
        </p:nvPicPr>
        <p:blipFill rotWithShape="1">
          <a:blip r:embed="rId5" cstate="print">
            <a:extLst>
              <a:ext uri="{BEBA8EAE-BF5A-486C-A8C5-ECC9F3942E4B}">
                <a14:imgProps xmlns:a14="http://schemas.microsoft.com/office/drawing/2010/main">
                  <a14:imgLayer r:embed="rId6">
                    <a14:imgEffect>
                      <a14:backgroundRemoval t="1257" b="30447" l="37375" r="65250">
                        <a14:foregroundMark x1="50500" y1="1257" x2="50500" y2="1257"/>
                      </a14:backgroundRemoval>
                    </a14:imgEffect>
                  </a14:imgLayer>
                </a14:imgProps>
              </a:ext>
              <a:ext uri="{28A0092B-C50C-407E-A947-70E740481C1C}">
                <a14:useLocalDpi xmlns:a14="http://schemas.microsoft.com/office/drawing/2010/main" val="0"/>
              </a:ext>
            </a:extLst>
          </a:blip>
          <a:srcRect l="33981" r="31167" b="66115"/>
          <a:stretch/>
        </p:blipFill>
        <p:spPr bwMode="auto">
          <a:xfrm>
            <a:off x="554962" y="882169"/>
            <a:ext cx="577775" cy="502751"/>
          </a:xfrm>
          <a:prstGeom prst="rect">
            <a:avLst/>
          </a:prstGeom>
          <a:noFill/>
          <a:extLst>
            <a:ext uri="{909E8E84-426E-40DD-AFC4-6F175D3DCCD1}">
              <a14:hiddenFill xmlns:a14="http://schemas.microsoft.com/office/drawing/2010/main">
                <a:solidFill>
                  <a:srgbClr val="FFFFFF"/>
                </a:solidFill>
              </a14:hiddenFill>
            </a:ext>
          </a:extLst>
        </p:spPr>
      </p:pic>
      <p:pic>
        <p:nvPicPr>
          <p:cNvPr id="29" name="Google Shape;286;p39"/>
          <p:cNvPicPr preferRelativeResize="0"/>
          <p:nvPr/>
        </p:nvPicPr>
        <p:blipFill>
          <a:blip r:embed="rId7">
            <a:alphaModFix/>
          </a:blip>
          <a:stretch>
            <a:fillRect/>
          </a:stretch>
        </p:blipFill>
        <p:spPr>
          <a:xfrm>
            <a:off x="5030484" y="-978278"/>
            <a:ext cx="4856199" cy="3400279"/>
          </a:xfrm>
          <a:prstGeom prst="rect">
            <a:avLst/>
          </a:prstGeom>
          <a:noFill/>
          <a:ln>
            <a:noFill/>
          </a:ln>
        </p:spPr>
      </p:pic>
      <p:sp>
        <p:nvSpPr>
          <p:cNvPr id="22" name="TextBox 21"/>
          <p:cNvSpPr txBox="1"/>
          <p:nvPr/>
        </p:nvSpPr>
        <p:spPr>
          <a:xfrm>
            <a:off x="973373" y="965551"/>
            <a:ext cx="7489551" cy="2677656"/>
          </a:xfrm>
          <a:prstGeom prst="rect">
            <a:avLst/>
          </a:prstGeom>
          <a:noFill/>
        </p:spPr>
        <p:txBody>
          <a:bodyPr wrap="none" rtlCol="0">
            <a:spAutoFit/>
          </a:bodyPr>
          <a:lstStyle/>
          <a:p>
            <a:r>
              <a:rPr lang="vi-VN" sz="2400" dirty="0" smtClean="0">
                <a:latin typeface="Calibri" panose="020F0502020204030204" pitchFamily="34" charset="0"/>
                <a:cs typeface="Calibri" panose="020F0502020204030204" pitchFamily="34" charset="0"/>
              </a:rPr>
              <a:t>Sau trận mưa đêm rả rích</a:t>
            </a:r>
          </a:p>
          <a:p>
            <a:r>
              <a:rPr lang="vi-VN" sz="2400" dirty="0" smtClean="0">
                <a:latin typeface="Calibri" panose="020F0502020204030204" pitchFamily="34" charset="0"/>
                <a:cs typeface="Calibri" panose="020F0502020204030204" pitchFamily="34" charset="0"/>
              </a:rPr>
              <a:t>Cát càng mịn, biển càng trong</a:t>
            </a:r>
          </a:p>
          <a:p>
            <a:r>
              <a:rPr lang="vi-VN" sz="2400" dirty="0" smtClean="0">
                <a:latin typeface="Calibri" panose="020F0502020204030204" pitchFamily="34" charset="0"/>
                <a:cs typeface="Calibri" panose="020F0502020204030204" pitchFamily="34" charset="0"/>
              </a:rPr>
              <a:t>Cha dắt con đi dưới ánh mai hồng</a:t>
            </a:r>
          </a:p>
          <a:p>
            <a:r>
              <a:rPr lang="vi-VN" sz="2400" dirty="0" smtClean="0">
                <a:latin typeface="Calibri" panose="020F0502020204030204" pitchFamily="34" charset="0"/>
                <a:cs typeface="Calibri" panose="020F0502020204030204" pitchFamily="34" charset="0"/>
              </a:rPr>
              <a:t>Con bỗng lắc tay cha khẽ hỏi:</a:t>
            </a:r>
          </a:p>
          <a:p>
            <a:r>
              <a:rPr lang="vi-VN" sz="2400" dirty="0" smtClean="0">
                <a:latin typeface="Calibri" panose="020F0502020204030204" pitchFamily="34" charset="0"/>
                <a:cs typeface="Calibri" panose="020F0502020204030204" pitchFamily="34" charset="0"/>
              </a:rPr>
              <a:t>“Cha ơi!</a:t>
            </a:r>
          </a:p>
          <a:p>
            <a:r>
              <a:rPr lang="vi-VN" sz="2400" dirty="0" smtClean="0">
                <a:latin typeface="Calibri" panose="020F0502020204030204" pitchFamily="34" charset="0"/>
                <a:cs typeface="Calibri" panose="020F0502020204030204" pitchFamily="34" charset="0"/>
              </a:rPr>
              <a:t>Sao xa kia chỉ thấy nước thấy trời</a:t>
            </a:r>
          </a:p>
          <a:p>
            <a:r>
              <a:rPr lang="vi-VN" sz="2400" dirty="0" smtClean="0">
                <a:latin typeface="Calibri" panose="020F0502020204030204" pitchFamily="34" charset="0"/>
                <a:cs typeface="Calibri" panose="020F0502020204030204" pitchFamily="34" charset="0"/>
              </a:rPr>
              <a:t>Không thấy nhà, không thấy cây, không thấy người ở đó ?”</a:t>
            </a:r>
          </a:p>
        </p:txBody>
      </p:sp>
      <p:pic>
        <p:nvPicPr>
          <p:cNvPr id="30" name="Google Shape;1367;p48"/>
          <p:cNvPicPr preferRelativeResize="0"/>
          <p:nvPr/>
        </p:nvPicPr>
        <p:blipFill>
          <a:blip r:embed="rId8">
            <a:alphaModFix/>
          </a:blip>
          <a:stretch>
            <a:fillRect/>
          </a:stretch>
        </p:blipFill>
        <p:spPr>
          <a:xfrm>
            <a:off x="1" y="4326844"/>
            <a:ext cx="9143999" cy="630969"/>
          </a:xfrm>
          <a:prstGeom prst="rect">
            <a:avLst/>
          </a:prstGeom>
          <a:noFill/>
          <a:ln>
            <a:noFill/>
          </a:ln>
          <a:effectLst>
            <a:outerShdw blurRad="292100" dist="276225" dir="16200000" rotWithShape="0">
              <a:srgbClr val="000000">
                <a:alpha val="40000"/>
              </a:srgbClr>
            </a:outerShdw>
          </a:effectLst>
        </p:spPr>
      </p:pic>
      <p:pic>
        <p:nvPicPr>
          <p:cNvPr id="31" name="Google Shape;1396;p48"/>
          <p:cNvPicPr preferRelativeResize="0"/>
          <p:nvPr/>
        </p:nvPicPr>
        <p:blipFill>
          <a:blip r:embed="rId9">
            <a:alphaModFix/>
          </a:blip>
          <a:stretch>
            <a:fillRect/>
          </a:stretch>
        </p:blipFill>
        <p:spPr>
          <a:xfrm>
            <a:off x="-57150" y="4497858"/>
            <a:ext cx="9214781" cy="645643"/>
          </a:xfrm>
          <a:prstGeom prst="rect">
            <a:avLst/>
          </a:prstGeom>
          <a:noFill/>
          <a:ln>
            <a:noFill/>
          </a:ln>
          <a:effectLst>
            <a:outerShdw blurRad="292100" dist="219075" dir="16200000" rotWithShape="0">
              <a:srgbClr val="000000">
                <a:alpha val="40000"/>
              </a:srgbClr>
            </a:outerShdw>
          </a:effectLst>
        </p:spPr>
      </p:pic>
      <p:grpSp>
        <p:nvGrpSpPr>
          <p:cNvPr id="32" name="Google Shape;416;p44"/>
          <p:cNvGrpSpPr/>
          <p:nvPr/>
        </p:nvGrpSpPr>
        <p:grpSpPr>
          <a:xfrm>
            <a:off x="7810492" y="3206084"/>
            <a:ext cx="1285218" cy="1763358"/>
            <a:chOff x="-8697450" y="1120125"/>
            <a:chExt cx="3833060" cy="5259074"/>
          </a:xfrm>
        </p:grpSpPr>
        <p:sp>
          <p:nvSpPr>
            <p:cNvPr id="33" name="Google Shape;417;p44"/>
            <p:cNvSpPr/>
            <p:nvPr/>
          </p:nvSpPr>
          <p:spPr>
            <a:xfrm>
              <a:off x="-8697450" y="1120125"/>
              <a:ext cx="3833060" cy="5259074"/>
            </a:xfrm>
            <a:custGeom>
              <a:avLst/>
              <a:gdLst/>
              <a:ahLst/>
              <a:cxnLst/>
              <a:rect l="l" t="t" r="r" b="b"/>
              <a:pathLst>
                <a:path w="25971" h="35633" extrusionOk="0">
                  <a:moveTo>
                    <a:pt x="12883" y="6218"/>
                  </a:moveTo>
                  <a:cubicBezTo>
                    <a:pt x="14336" y="6014"/>
                    <a:pt x="15750" y="6069"/>
                    <a:pt x="17146" y="6330"/>
                  </a:cubicBezTo>
                  <a:cubicBezTo>
                    <a:pt x="18896" y="6665"/>
                    <a:pt x="20460" y="7429"/>
                    <a:pt x="21820" y="8564"/>
                  </a:cubicBezTo>
                  <a:cubicBezTo>
                    <a:pt x="22639" y="9254"/>
                    <a:pt x="23421" y="9961"/>
                    <a:pt x="24071" y="10798"/>
                  </a:cubicBezTo>
                  <a:cubicBezTo>
                    <a:pt x="25337" y="12474"/>
                    <a:pt x="25933" y="14335"/>
                    <a:pt x="25970" y="16420"/>
                  </a:cubicBezTo>
                  <a:cubicBezTo>
                    <a:pt x="25970" y="17668"/>
                    <a:pt x="25804" y="18878"/>
                    <a:pt x="25449" y="20051"/>
                  </a:cubicBezTo>
                  <a:cubicBezTo>
                    <a:pt x="25226" y="20759"/>
                    <a:pt x="25077" y="21466"/>
                    <a:pt x="24910" y="22174"/>
                  </a:cubicBezTo>
                  <a:cubicBezTo>
                    <a:pt x="24835" y="22397"/>
                    <a:pt x="24761" y="22601"/>
                    <a:pt x="24687" y="22862"/>
                  </a:cubicBezTo>
                  <a:cubicBezTo>
                    <a:pt x="23997" y="22620"/>
                    <a:pt x="23327" y="22378"/>
                    <a:pt x="22676" y="22154"/>
                  </a:cubicBezTo>
                  <a:cubicBezTo>
                    <a:pt x="22247" y="22005"/>
                    <a:pt x="21820" y="21894"/>
                    <a:pt x="21410" y="21764"/>
                  </a:cubicBezTo>
                  <a:cubicBezTo>
                    <a:pt x="20944" y="21633"/>
                    <a:pt x="20534" y="21690"/>
                    <a:pt x="20236" y="22136"/>
                  </a:cubicBezTo>
                  <a:cubicBezTo>
                    <a:pt x="20013" y="22489"/>
                    <a:pt x="19603" y="22769"/>
                    <a:pt x="19511" y="23142"/>
                  </a:cubicBezTo>
                  <a:cubicBezTo>
                    <a:pt x="19417" y="23477"/>
                    <a:pt x="19623" y="23924"/>
                    <a:pt x="19715" y="24296"/>
                  </a:cubicBezTo>
                  <a:cubicBezTo>
                    <a:pt x="20032" y="25487"/>
                    <a:pt x="20385" y="26660"/>
                    <a:pt x="20683" y="27851"/>
                  </a:cubicBezTo>
                  <a:cubicBezTo>
                    <a:pt x="20832" y="28521"/>
                    <a:pt x="20907" y="29211"/>
                    <a:pt x="21018" y="29899"/>
                  </a:cubicBezTo>
                  <a:cubicBezTo>
                    <a:pt x="21075" y="30216"/>
                    <a:pt x="20981" y="30588"/>
                    <a:pt x="21373" y="30812"/>
                  </a:cubicBezTo>
                  <a:cubicBezTo>
                    <a:pt x="21465" y="30849"/>
                    <a:pt x="21465" y="31073"/>
                    <a:pt x="21484" y="31221"/>
                  </a:cubicBezTo>
                  <a:cubicBezTo>
                    <a:pt x="21540" y="31743"/>
                    <a:pt x="21596" y="32245"/>
                    <a:pt x="21671" y="32766"/>
                  </a:cubicBezTo>
                  <a:cubicBezTo>
                    <a:pt x="21820" y="33548"/>
                    <a:pt x="21614" y="34200"/>
                    <a:pt x="20926" y="34610"/>
                  </a:cubicBezTo>
                  <a:cubicBezTo>
                    <a:pt x="20497" y="34851"/>
                    <a:pt x="19995" y="35057"/>
                    <a:pt x="19511" y="35186"/>
                  </a:cubicBezTo>
                  <a:cubicBezTo>
                    <a:pt x="18580" y="35447"/>
                    <a:pt x="17612" y="35521"/>
                    <a:pt x="16662" y="35541"/>
                  </a:cubicBezTo>
                  <a:cubicBezTo>
                    <a:pt x="13348" y="35633"/>
                    <a:pt x="10054" y="35354"/>
                    <a:pt x="6777" y="34888"/>
                  </a:cubicBezTo>
                  <a:cubicBezTo>
                    <a:pt x="5176" y="34665"/>
                    <a:pt x="3538" y="34553"/>
                    <a:pt x="1917" y="34404"/>
                  </a:cubicBezTo>
                  <a:cubicBezTo>
                    <a:pt x="1415" y="34349"/>
                    <a:pt x="1415" y="34367"/>
                    <a:pt x="1247" y="33846"/>
                  </a:cubicBezTo>
                  <a:cubicBezTo>
                    <a:pt x="1080" y="33920"/>
                    <a:pt x="912" y="34032"/>
                    <a:pt x="745" y="34088"/>
                  </a:cubicBezTo>
                  <a:cubicBezTo>
                    <a:pt x="502" y="34181"/>
                    <a:pt x="298" y="34088"/>
                    <a:pt x="130" y="33883"/>
                  </a:cubicBezTo>
                  <a:cubicBezTo>
                    <a:pt x="1" y="33697"/>
                    <a:pt x="56" y="33530"/>
                    <a:pt x="167" y="33362"/>
                  </a:cubicBezTo>
                  <a:cubicBezTo>
                    <a:pt x="502" y="32878"/>
                    <a:pt x="857" y="32431"/>
                    <a:pt x="1527" y="32413"/>
                  </a:cubicBezTo>
                  <a:cubicBezTo>
                    <a:pt x="1713" y="32413"/>
                    <a:pt x="1955" y="32319"/>
                    <a:pt x="2103" y="32207"/>
                  </a:cubicBezTo>
                  <a:cubicBezTo>
                    <a:pt x="3109" y="31351"/>
                    <a:pt x="4096" y="30477"/>
                    <a:pt x="5139" y="29564"/>
                  </a:cubicBezTo>
                  <a:cubicBezTo>
                    <a:pt x="4970" y="29471"/>
                    <a:pt x="4878" y="29415"/>
                    <a:pt x="4747" y="29323"/>
                  </a:cubicBezTo>
                  <a:cubicBezTo>
                    <a:pt x="4804" y="29191"/>
                    <a:pt x="4841" y="29043"/>
                    <a:pt x="4933" y="28931"/>
                  </a:cubicBezTo>
                  <a:cubicBezTo>
                    <a:pt x="5735" y="27796"/>
                    <a:pt x="6219" y="26530"/>
                    <a:pt x="6591" y="25207"/>
                  </a:cubicBezTo>
                  <a:cubicBezTo>
                    <a:pt x="6981" y="23812"/>
                    <a:pt x="7353" y="22397"/>
                    <a:pt x="7671" y="20963"/>
                  </a:cubicBezTo>
                  <a:cubicBezTo>
                    <a:pt x="8266" y="18319"/>
                    <a:pt x="8862" y="15658"/>
                    <a:pt x="9364" y="12977"/>
                  </a:cubicBezTo>
                  <a:cubicBezTo>
                    <a:pt x="9811" y="10575"/>
                    <a:pt x="10109" y="8154"/>
                    <a:pt x="10481" y="5754"/>
                  </a:cubicBezTo>
                  <a:cubicBezTo>
                    <a:pt x="10761" y="4004"/>
                    <a:pt x="11022" y="2254"/>
                    <a:pt x="11300" y="521"/>
                  </a:cubicBezTo>
                  <a:cubicBezTo>
                    <a:pt x="11337" y="335"/>
                    <a:pt x="11412" y="168"/>
                    <a:pt x="11449" y="0"/>
                  </a:cubicBezTo>
                  <a:cubicBezTo>
                    <a:pt x="11804" y="20"/>
                    <a:pt x="11804" y="280"/>
                    <a:pt x="11841" y="466"/>
                  </a:cubicBezTo>
                  <a:cubicBezTo>
                    <a:pt x="11953" y="988"/>
                    <a:pt x="12027" y="1527"/>
                    <a:pt x="12119" y="2048"/>
                  </a:cubicBezTo>
                  <a:cubicBezTo>
                    <a:pt x="12176" y="2440"/>
                    <a:pt x="12250" y="2812"/>
                    <a:pt x="12325" y="3184"/>
                  </a:cubicBezTo>
                  <a:cubicBezTo>
                    <a:pt x="12492" y="4078"/>
                    <a:pt x="12641" y="4952"/>
                    <a:pt x="12809" y="5846"/>
                  </a:cubicBezTo>
                  <a:cubicBezTo>
                    <a:pt x="12827" y="5977"/>
                    <a:pt x="12864" y="6089"/>
                    <a:pt x="12883" y="6218"/>
                  </a:cubicBezTo>
                  <a:close/>
                  <a:moveTo>
                    <a:pt x="10444" y="8452"/>
                  </a:moveTo>
                  <a:cubicBezTo>
                    <a:pt x="10091" y="10557"/>
                    <a:pt x="9756" y="12622"/>
                    <a:pt x="9401" y="14708"/>
                  </a:cubicBezTo>
                  <a:cubicBezTo>
                    <a:pt x="9607" y="15005"/>
                    <a:pt x="10091" y="15005"/>
                    <a:pt x="10277" y="15509"/>
                  </a:cubicBezTo>
                  <a:cubicBezTo>
                    <a:pt x="9905" y="15303"/>
                    <a:pt x="9607" y="15154"/>
                    <a:pt x="9272" y="15005"/>
                  </a:cubicBezTo>
                  <a:cubicBezTo>
                    <a:pt x="9160" y="15658"/>
                    <a:pt x="9066" y="16234"/>
                    <a:pt x="8937" y="16830"/>
                  </a:cubicBezTo>
                  <a:cubicBezTo>
                    <a:pt x="8564" y="18468"/>
                    <a:pt x="8210" y="20126"/>
                    <a:pt x="7820" y="21764"/>
                  </a:cubicBezTo>
                  <a:cubicBezTo>
                    <a:pt x="7745" y="22043"/>
                    <a:pt x="7820" y="22192"/>
                    <a:pt x="8024" y="22340"/>
                  </a:cubicBezTo>
                  <a:cubicBezTo>
                    <a:pt x="8155" y="22452"/>
                    <a:pt x="8378" y="22472"/>
                    <a:pt x="8415" y="22787"/>
                  </a:cubicBezTo>
                  <a:cubicBezTo>
                    <a:pt x="8135" y="22658"/>
                    <a:pt x="7894" y="22546"/>
                    <a:pt x="7651" y="22434"/>
                  </a:cubicBezTo>
                  <a:cubicBezTo>
                    <a:pt x="7093" y="24743"/>
                    <a:pt x="6534" y="27014"/>
                    <a:pt x="5268" y="29005"/>
                  </a:cubicBezTo>
                  <a:cubicBezTo>
                    <a:pt x="8527" y="28876"/>
                    <a:pt x="11747" y="28727"/>
                    <a:pt x="15043" y="28578"/>
                  </a:cubicBezTo>
                  <a:cubicBezTo>
                    <a:pt x="14986" y="28206"/>
                    <a:pt x="14931" y="27870"/>
                    <a:pt x="14875" y="27535"/>
                  </a:cubicBezTo>
                  <a:cubicBezTo>
                    <a:pt x="14633" y="25617"/>
                    <a:pt x="14373" y="23700"/>
                    <a:pt x="14130" y="21764"/>
                  </a:cubicBezTo>
                  <a:cubicBezTo>
                    <a:pt x="13832" y="19307"/>
                    <a:pt x="13497" y="16867"/>
                    <a:pt x="13219" y="14410"/>
                  </a:cubicBezTo>
                  <a:cubicBezTo>
                    <a:pt x="13032" y="12734"/>
                    <a:pt x="12939" y="11078"/>
                    <a:pt x="12790" y="9420"/>
                  </a:cubicBezTo>
                  <a:cubicBezTo>
                    <a:pt x="12660" y="7876"/>
                    <a:pt x="12548" y="6312"/>
                    <a:pt x="12343" y="4766"/>
                  </a:cubicBezTo>
                  <a:cubicBezTo>
                    <a:pt x="12194" y="3668"/>
                    <a:pt x="11915" y="2589"/>
                    <a:pt x="11692" y="1509"/>
                  </a:cubicBezTo>
                  <a:cubicBezTo>
                    <a:pt x="11673" y="1378"/>
                    <a:pt x="11635" y="1266"/>
                    <a:pt x="11617" y="1137"/>
                  </a:cubicBezTo>
                  <a:cubicBezTo>
                    <a:pt x="11506" y="1323"/>
                    <a:pt x="11449" y="1509"/>
                    <a:pt x="11412" y="1695"/>
                  </a:cubicBezTo>
                  <a:lnTo>
                    <a:pt x="10518" y="7782"/>
                  </a:lnTo>
                  <a:cubicBezTo>
                    <a:pt x="10481" y="8025"/>
                    <a:pt x="10538" y="8192"/>
                    <a:pt x="10761" y="8285"/>
                  </a:cubicBezTo>
                  <a:cubicBezTo>
                    <a:pt x="10798" y="8303"/>
                    <a:pt x="10816" y="8378"/>
                    <a:pt x="10853" y="8452"/>
                  </a:cubicBezTo>
                  <a:close/>
                  <a:moveTo>
                    <a:pt x="19362" y="22824"/>
                  </a:moveTo>
                  <a:cubicBezTo>
                    <a:pt x="19809" y="22303"/>
                    <a:pt x="20181" y="21856"/>
                    <a:pt x="20554" y="21410"/>
                  </a:cubicBezTo>
                  <a:cubicBezTo>
                    <a:pt x="20609" y="21355"/>
                    <a:pt x="20609" y="21223"/>
                    <a:pt x="20628" y="21131"/>
                  </a:cubicBezTo>
                  <a:cubicBezTo>
                    <a:pt x="20814" y="19473"/>
                    <a:pt x="20963" y="17817"/>
                    <a:pt x="20889" y="16142"/>
                  </a:cubicBezTo>
                  <a:cubicBezTo>
                    <a:pt x="20851" y="15285"/>
                    <a:pt x="20740" y="14429"/>
                    <a:pt x="20423" y="13610"/>
                  </a:cubicBezTo>
                  <a:cubicBezTo>
                    <a:pt x="19585" y="11450"/>
                    <a:pt x="18226" y="9681"/>
                    <a:pt x="16438" y="8211"/>
                  </a:cubicBezTo>
                  <a:cubicBezTo>
                    <a:pt x="15676" y="7578"/>
                    <a:pt x="14837" y="7168"/>
                    <a:pt x="13926" y="6851"/>
                  </a:cubicBezTo>
                  <a:cubicBezTo>
                    <a:pt x="13609" y="6740"/>
                    <a:pt x="13311" y="6665"/>
                    <a:pt x="12939" y="6759"/>
                  </a:cubicBezTo>
                  <a:cubicBezTo>
                    <a:pt x="12976" y="6963"/>
                    <a:pt x="12995" y="7149"/>
                    <a:pt x="13070" y="7335"/>
                  </a:cubicBezTo>
                  <a:cubicBezTo>
                    <a:pt x="13534" y="8452"/>
                    <a:pt x="13981" y="9569"/>
                    <a:pt x="14484" y="10668"/>
                  </a:cubicBezTo>
                  <a:cubicBezTo>
                    <a:pt x="14800" y="11376"/>
                    <a:pt x="15210" y="12064"/>
                    <a:pt x="15545" y="12771"/>
                  </a:cubicBezTo>
                  <a:cubicBezTo>
                    <a:pt x="15992" y="13702"/>
                    <a:pt x="16383" y="14652"/>
                    <a:pt x="16867" y="15583"/>
                  </a:cubicBezTo>
                  <a:cubicBezTo>
                    <a:pt x="17891" y="17631"/>
                    <a:pt x="18673" y="19771"/>
                    <a:pt x="19157" y="22005"/>
                  </a:cubicBezTo>
                  <a:cubicBezTo>
                    <a:pt x="19213" y="22248"/>
                    <a:pt x="19268" y="22472"/>
                    <a:pt x="19362" y="22824"/>
                  </a:cubicBezTo>
                  <a:close/>
                  <a:moveTo>
                    <a:pt x="15284" y="31445"/>
                  </a:moveTo>
                  <a:cubicBezTo>
                    <a:pt x="15229" y="30737"/>
                    <a:pt x="15192" y="30048"/>
                    <a:pt x="15135" y="29360"/>
                  </a:cubicBezTo>
                  <a:cubicBezTo>
                    <a:pt x="15098" y="28968"/>
                    <a:pt x="15043" y="28950"/>
                    <a:pt x="14671" y="28950"/>
                  </a:cubicBezTo>
                  <a:cubicBezTo>
                    <a:pt x="13703" y="28968"/>
                    <a:pt x="12715" y="28987"/>
                    <a:pt x="11729" y="29025"/>
                  </a:cubicBezTo>
                  <a:cubicBezTo>
                    <a:pt x="9830" y="29117"/>
                    <a:pt x="7912" y="29229"/>
                    <a:pt x="5995" y="29340"/>
                  </a:cubicBezTo>
                  <a:cubicBezTo>
                    <a:pt x="5790" y="29340"/>
                    <a:pt x="5566" y="29415"/>
                    <a:pt x="5417" y="29546"/>
                  </a:cubicBezTo>
                  <a:cubicBezTo>
                    <a:pt x="4822" y="30067"/>
                    <a:pt x="4245" y="30626"/>
                    <a:pt x="3649" y="31165"/>
                  </a:cubicBezTo>
                  <a:cubicBezTo>
                    <a:pt x="3220" y="31557"/>
                    <a:pt x="2793" y="31947"/>
                    <a:pt x="2327" y="32376"/>
                  </a:cubicBezTo>
                  <a:cubicBezTo>
                    <a:pt x="4524" y="32803"/>
                    <a:pt x="13926" y="31854"/>
                    <a:pt x="15284" y="31445"/>
                  </a:cubicBezTo>
                  <a:close/>
                  <a:moveTo>
                    <a:pt x="24481" y="22434"/>
                  </a:moveTo>
                  <a:cubicBezTo>
                    <a:pt x="24687" y="21670"/>
                    <a:pt x="24853" y="20870"/>
                    <a:pt x="25114" y="20089"/>
                  </a:cubicBezTo>
                  <a:cubicBezTo>
                    <a:pt x="25635" y="18505"/>
                    <a:pt x="25729" y="16886"/>
                    <a:pt x="25580" y="15248"/>
                  </a:cubicBezTo>
                  <a:cubicBezTo>
                    <a:pt x="25543" y="14913"/>
                    <a:pt x="25468" y="14596"/>
                    <a:pt x="25394" y="14223"/>
                  </a:cubicBezTo>
                  <a:cubicBezTo>
                    <a:pt x="23942" y="14243"/>
                    <a:pt x="22601" y="14447"/>
                    <a:pt x="21298" y="14764"/>
                  </a:cubicBezTo>
                  <a:cubicBezTo>
                    <a:pt x="21204" y="16998"/>
                    <a:pt x="21093" y="19176"/>
                    <a:pt x="21000" y="21298"/>
                  </a:cubicBezTo>
                  <a:cubicBezTo>
                    <a:pt x="22135" y="21670"/>
                    <a:pt x="23290" y="22043"/>
                    <a:pt x="24481" y="22434"/>
                  </a:cubicBezTo>
                  <a:close/>
                  <a:moveTo>
                    <a:pt x="13162" y="8341"/>
                  </a:moveTo>
                  <a:cubicBezTo>
                    <a:pt x="13013" y="10296"/>
                    <a:pt x="14782" y="25674"/>
                    <a:pt x="15173" y="26493"/>
                  </a:cubicBezTo>
                  <a:cubicBezTo>
                    <a:pt x="15266" y="25897"/>
                    <a:pt x="15378" y="25376"/>
                    <a:pt x="15453" y="24854"/>
                  </a:cubicBezTo>
                  <a:cubicBezTo>
                    <a:pt x="15601" y="23532"/>
                    <a:pt x="15713" y="22211"/>
                    <a:pt x="15899" y="20908"/>
                  </a:cubicBezTo>
                  <a:cubicBezTo>
                    <a:pt x="16103" y="19399"/>
                    <a:pt x="16346" y="17910"/>
                    <a:pt x="16570" y="16420"/>
                  </a:cubicBezTo>
                  <a:cubicBezTo>
                    <a:pt x="16607" y="16197"/>
                    <a:pt x="16644" y="15936"/>
                    <a:pt x="16570" y="15750"/>
                  </a:cubicBezTo>
                  <a:cubicBezTo>
                    <a:pt x="16103" y="14670"/>
                    <a:pt x="15582" y="13628"/>
                    <a:pt x="15098" y="12567"/>
                  </a:cubicBezTo>
                  <a:cubicBezTo>
                    <a:pt x="14559" y="11431"/>
                    <a:pt x="14038" y="10314"/>
                    <a:pt x="13516" y="9179"/>
                  </a:cubicBezTo>
                  <a:cubicBezTo>
                    <a:pt x="13385" y="8899"/>
                    <a:pt x="13274" y="8621"/>
                    <a:pt x="13162" y="8341"/>
                  </a:cubicBezTo>
                  <a:close/>
                  <a:moveTo>
                    <a:pt x="19157" y="23346"/>
                  </a:moveTo>
                  <a:cubicBezTo>
                    <a:pt x="17965" y="24537"/>
                    <a:pt x="16848" y="25580"/>
                    <a:pt x="15806" y="26697"/>
                  </a:cubicBezTo>
                  <a:cubicBezTo>
                    <a:pt x="15061" y="27516"/>
                    <a:pt x="15192" y="27312"/>
                    <a:pt x="15321" y="28335"/>
                  </a:cubicBezTo>
                  <a:cubicBezTo>
                    <a:pt x="15378" y="28764"/>
                    <a:pt x="15564" y="28987"/>
                    <a:pt x="15954" y="29117"/>
                  </a:cubicBezTo>
                  <a:cubicBezTo>
                    <a:pt x="17538" y="29583"/>
                    <a:pt x="19101" y="30067"/>
                    <a:pt x="20720" y="30551"/>
                  </a:cubicBezTo>
                  <a:cubicBezTo>
                    <a:pt x="20720" y="30197"/>
                    <a:pt x="20758" y="29918"/>
                    <a:pt x="20720" y="29658"/>
                  </a:cubicBezTo>
                  <a:cubicBezTo>
                    <a:pt x="20646" y="29154"/>
                    <a:pt x="20571" y="28633"/>
                    <a:pt x="20442" y="28131"/>
                  </a:cubicBezTo>
                  <a:cubicBezTo>
                    <a:pt x="20107" y="26883"/>
                    <a:pt x="19752" y="25617"/>
                    <a:pt x="19399" y="24370"/>
                  </a:cubicBezTo>
                  <a:cubicBezTo>
                    <a:pt x="19325" y="24073"/>
                    <a:pt x="19268" y="23775"/>
                    <a:pt x="19157" y="23346"/>
                  </a:cubicBezTo>
                  <a:close/>
                  <a:moveTo>
                    <a:pt x="16830" y="16551"/>
                  </a:moveTo>
                  <a:cubicBezTo>
                    <a:pt x="16383" y="19940"/>
                    <a:pt x="15954" y="23253"/>
                    <a:pt x="15508" y="26622"/>
                  </a:cubicBezTo>
                  <a:cubicBezTo>
                    <a:pt x="16662" y="25487"/>
                    <a:pt x="17761" y="24408"/>
                    <a:pt x="18878" y="23328"/>
                  </a:cubicBezTo>
                  <a:cubicBezTo>
                    <a:pt x="19064" y="23142"/>
                    <a:pt x="19064" y="22956"/>
                    <a:pt x="19008" y="22750"/>
                  </a:cubicBezTo>
                  <a:cubicBezTo>
                    <a:pt x="18766" y="21801"/>
                    <a:pt x="18506" y="20851"/>
                    <a:pt x="18282" y="19902"/>
                  </a:cubicBezTo>
                  <a:cubicBezTo>
                    <a:pt x="18022" y="18766"/>
                    <a:pt x="17463" y="17761"/>
                    <a:pt x="17034" y="16681"/>
                  </a:cubicBezTo>
                  <a:cubicBezTo>
                    <a:pt x="17016" y="16663"/>
                    <a:pt x="16979" y="16644"/>
                    <a:pt x="16830" y="16551"/>
                  </a:cubicBezTo>
                  <a:close/>
                  <a:moveTo>
                    <a:pt x="21167" y="31854"/>
                  </a:moveTo>
                  <a:cubicBezTo>
                    <a:pt x="20609" y="32021"/>
                    <a:pt x="20144" y="32190"/>
                    <a:pt x="19660" y="32282"/>
                  </a:cubicBezTo>
                  <a:cubicBezTo>
                    <a:pt x="18171" y="32580"/>
                    <a:pt x="16681" y="32860"/>
                    <a:pt x="15192" y="33083"/>
                  </a:cubicBezTo>
                  <a:cubicBezTo>
                    <a:pt x="13795" y="33287"/>
                    <a:pt x="12380" y="33511"/>
                    <a:pt x="10965" y="33567"/>
                  </a:cubicBezTo>
                  <a:cubicBezTo>
                    <a:pt x="8135" y="33642"/>
                    <a:pt x="5288" y="33585"/>
                    <a:pt x="2439" y="33604"/>
                  </a:cubicBezTo>
                  <a:lnTo>
                    <a:pt x="1657" y="33604"/>
                  </a:lnTo>
                  <a:cubicBezTo>
                    <a:pt x="1657" y="34032"/>
                    <a:pt x="1639" y="34051"/>
                    <a:pt x="1917" y="34088"/>
                  </a:cubicBezTo>
                  <a:cubicBezTo>
                    <a:pt x="2401" y="34126"/>
                    <a:pt x="2905" y="34144"/>
                    <a:pt x="3407" y="34218"/>
                  </a:cubicBezTo>
                  <a:cubicBezTo>
                    <a:pt x="5417" y="34479"/>
                    <a:pt x="7447" y="34610"/>
                    <a:pt x="9476" y="34535"/>
                  </a:cubicBezTo>
                  <a:cubicBezTo>
                    <a:pt x="12901" y="34404"/>
                    <a:pt x="16272" y="33940"/>
                    <a:pt x="19603" y="33120"/>
                  </a:cubicBezTo>
                  <a:cubicBezTo>
                    <a:pt x="20181" y="32971"/>
                    <a:pt x="20720" y="32766"/>
                    <a:pt x="21242" y="32431"/>
                  </a:cubicBezTo>
                  <a:cubicBezTo>
                    <a:pt x="21204" y="32245"/>
                    <a:pt x="21187" y="32078"/>
                    <a:pt x="21167" y="31854"/>
                  </a:cubicBezTo>
                  <a:close/>
                  <a:moveTo>
                    <a:pt x="25282" y="13908"/>
                  </a:moveTo>
                  <a:cubicBezTo>
                    <a:pt x="24761" y="11878"/>
                    <a:pt x="23476" y="10351"/>
                    <a:pt x="21875" y="9030"/>
                  </a:cubicBezTo>
                  <a:cubicBezTo>
                    <a:pt x="21316" y="9346"/>
                    <a:pt x="20740" y="9532"/>
                    <a:pt x="20385" y="10091"/>
                  </a:cubicBezTo>
                  <a:cubicBezTo>
                    <a:pt x="21000" y="11468"/>
                    <a:pt x="21373" y="12902"/>
                    <a:pt x="21242" y="14447"/>
                  </a:cubicBezTo>
                  <a:cubicBezTo>
                    <a:pt x="22619" y="14280"/>
                    <a:pt x="23922" y="14094"/>
                    <a:pt x="25282" y="13908"/>
                  </a:cubicBezTo>
                  <a:close/>
                  <a:moveTo>
                    <a:pt x="21130" y="31147"/>
                  </a:moveTo>
                  <a:cubicBezTo>
                    <a:pt x="20981" y="31147"/>
                    <a:pt x="20832" y="31128"/>
                    <a:pt x="20683" y="31147"/>
                  </a:cubicBezTo>
                  <a:cubicBezTo>
                    <a:pt x="19176" y="31333"/>
                    <a:pt x="17687" y="31537"/>
                    <a:pt x="16178" y="31723"/>
                  </a:cubicBezTo>
                  <a:cubicBezTo>
                    <a:pt x="13944" y="31984"/>
                    <a:pt x="11729" y="32282"/>
                    <a:pt x="9495" y="32505"/>
                  </a:cubicBezTo>
                  <a:cubicBezTo>
                    <a:pt x="7056" y="32748"/>
                    <a:pt x="4635" y="32878"/>
                    <a:pt x="2197" y="32748"/>
                  </a:cubicBezTo>
                  <a:cubicBezTo>
                    <a:pt x="2011" y="32729"/>
                    <a:pt x="1825" y="32766"/>
                    <a:pt x="1602" y="32785"/>
                  </a:cubicBezTo>
                  <a:cubicBezTo>
                    <a:pt x="1619" y="33009"/>
                    <a:pt x="1639" y="33158"/>
                    <a:pt x="1657" y="33399"/>
                  </a:cubicBezTo>
                  <a:lnTo>
                    <a:pt x="3463" y="33399"/>
                  </a:lnTo>
                  <a:cubicBezTo>
                    <a:pt x="5325" y="33381"/>
                    <a:pt x="7187" y="33324"/>
                    <a:pt x="9048" y="33362"/>
                  </a:cubicBezTo>
                  <a:cubicBezTo>
                    <a:pt x="11449" y="33418"/>
                    <a:pt x="13795" y="33064"/>
                    <a:pt x="16160" y="32711"/>
                  </a:cubicBezTo>
                  <a:cubicBezTo>
                    <a:pt x="17314" y="32525"/>
                    <a:pt x="18449" y="32301"/>
                    <a:pt x="19603" y="32058"/>
                  </a:cubicBezTo>
                  <a:cubicBezTo>
                    <a:pt x="20050" y="31984"/>
                    <a:pt x="20479" y="31798"/>
                    <a:pt x="20926" y="31649"/>
                  </a:cubicBezTo>
                  <a:cubicBezTo>
                    <a:pt x="21167" y="31574"/>
                    <a:pt x="21242" y="31426"/>
                    <a:pt x="21130" y="31147"/>
                  </a:cubicBezTo>
                  <a:close/>
                  <a:moveTo>
                    <a:pt x="9123" y="34759"/>
                  </a:moveTo>
                  <a:lnTo>
                    <a:pt x="9123" y="34888"/>
                  </a:lnTo>
                  <a:cubicBezTo>
                    <a:pt x="10034" y="34963"/>
                    <a:pt x="10928" y="35019"/>
                    <a:pt x="11822" y="35131"/>
                  </a:cubicBezTo>
                  <a:cubicBezTo>
                    <a:pt x="14986" y="35484"/>
                    <a:pt x="18002" y="34833"/>
                    <a:pt x="20944" y="33716"/>
                  </a:cubicBezTo>
                  <a:cubicBezTo>
                    <a:pt x="21502" y="33493"/>
                    <a:pt x="21540" y="33324"/>
                    <a:pt x="21261" y="32748"/>
                  </a:cubicBezTo>
                  <a:cubicBezTo>
                    <a:pt x="19362" y="33585"/>
                    <a:pt x="17332" y="33883"/>
                    <a:pt x="15304" y="34200"/>
                  </a:cubicBezTo>
                  <a:cubicBezTo>
                    <a:pt x="13256" y="34516"/>
                    <a:pt x="11189" y="34777"/>
                    <a:pt x="9123" y="34759"/>
                  </a:cubicBezTo>
                  <a:close/>
                  <a:moveTo>
                    <a:pt x="20367" y="30755"/>
                  </a:moveTo>
                  <a:cubicBezTo>
                    <a:pt x="18747" y="30291"/>
                    <a:pt x="17128" y="29824"/>
                    <a:pt x="15490" y="29360"/>
                  </a:cubicBezTo>
                  <a:cubicBezTo>
                    <a:pt x="15527" y="30030"/>
                    <a:pt x="15564" y="30718"/>
                    <a:pt x="15601" y="31388"/>
                  </a:cubicBezTo>
                  <a:cubicBezTo>
                    <a:pt x="17258" y="31370"/>
                    <a:pt x="18804" y="31128"/>
                    <a:pt x="20367" y="30755"/>
                  </a:cubicBezTo>
                  <a:close/>
                  <a:moveTo>
                    <a:pt x="18022" y="7541"/>
                  </a:moveTo>
                  <a:cubicBezTo>
                    <a:pt x="17667" y="7801"/>
                    <a:pt x="17500" y="8154"/>
                    <a:pt x="17351" y="8509"/>
                  </a:cubicBezTo>
                  <a:cubicBezTo>
                    <a:pt x="18059" y="9328"/>
                    <a:pt x="18729" y="10091"/>
                    <a:pt x="19417" y="10872"/>
                  </a:cubicBezTo>
                  <a:cubicBezTo>
                    <a:pt x="19660" y="10668"/>
                    <a:pt x="19921" y="10463"/>
                    <a:pt x="20199" y="10239"/>
                  </a:cubicBezTo>
                  <a:cubicBezTo>
                    <a:pt x="19678" y="9179"/>
                    <a:pt x="19101" y="8192"/>
                    <a:pt x="18022" y="7541"/>
                  </a:cubicBezTo>
                  <a:close/>
                  <a:moveTo>
                    <a:pt x="21651" y="8844"/>
                  </a:moveTo>
                  <a:cubicBezTo>
                    <a:pt x="20777" y="8137"/>
                    <a:pt x="19901" y="7578"/>
                    <a:pt x="18896" y="7186"/>
                  </a:cubicBezTo>
                  <a:cubicBezTo>
                    <a:pt x="18784" y="7335"/>
                    <a:pt x="18673" y="7466"/>
                    <a:pt x="18617" y="7521"/>
                  </a:cubicBezTo>
                  <a:cubicBezTo>
                    <a:pt x="19213" y="8285"/>
                    <a:pt x="19752" y="9011"/>
                    <a:pt x="20293" y="9718"/>
                  </a:cubicBezTo>
                  <a:cubicBezTo>
                    <a:pt x="20720" y="9440"/>
                    <a:pt x="21149" y="9160"/>
                    <a:pt x="21651" y="8844"/>
                  </a:cubicBezTo>
                  <a:close/>
                  <a:moveTo>
                    <a:pt x="13795" y="6442"/>
                  </a:moveTo>
                  <a:cubicBezTo>
                    <a:pt x="15080" y="6926"/>
                    <a:pt x="16197" y="7484"/>
                    <a:pt x="17109" y="8378"/>
                  </a:cubicBezTo>
                  <a:cubicBezTo>
                    <a:pt x="17351" y="8005"/>
                    <a:pt x="17556" y="7690"/>
                    <a:pt x="17742" y="7392"/>
                  </a:cubicBezTo>
                  <a:cubicBezTo>
                    <a:pt x="16570" y="6553"/>
                    <a:pt x="15304" y="6312"/>
                    <a:pt x="13795" y="6442"/>
                  </a:cubicBezTo>
                  <a:close/>
                  <a:moveTo>
                    <a:pt x="20311" y="10463"/>
                  </a:moveTo>
                  <a:cubicBezTo>
                    <a:pt x="19995" y="10724"/>
                    <a:pt x="19752" y="10929"/>
                    <a:pt x="19566" y="11078"/>
                  </a:cubicBezTo>
                  <a:cubicBezTo>
                    <a:pt x="20050" y="12101"/>
                    <a:pt x="20516" y="13069"/>
                    <a:pt x="21000" y="14094"/>
                  </a:cubicBezTo>
                  <a:cubicBezTo>
                    <a:pt x="21130" y="12809"/>
                    <a:pt x="20758" y="11692"/>
                    <a:pt x="20311" y="10463"/>
                  </a:cubicBezTo>
                  <a:close/>
                  <a:moveTo>
                    <a:pt x="16848" y="35205"/>
                  </a:moveTo>
                  <a:cubicBezTo>
                    <a:pt x="18096" y="35205"/>
                    <a:pt x="19231" y="35019"/>
                    <a:pt x="20311" y="34610"/>
                  </a:cubicBezTo>
                  <a:cubicBezTo>
                    <a:pt x="20628" y="34479"/>
                    <a:pt x="20926" y="34312"/>
                    <a:pt x="21130" y="33957"/>
                  </a:cubicBezTo>
                  <a:cubicBezTo>
                    <a:pt x="19697" y="34386"/>
                    <a:pt x="18320" y="34777"/>
                    <a:pt x="16848" y="35205"/>
                  </a:cubicBezTo>
                  <a:close/>
                  <a:moveTo>
                    <a:pt x="1247" y="32785"/>
                  </a:moveTo>
                  <a:cubicBezTo>
                    <a:pt x="763" y="32915"/>
                    <a:pt x="596" y="33307"/>
                    <a:pt x="353" y="33697"/>
                  </a:cubicBezTo>
                  <a:cubicBezTo>
                    <a:pt x="689" y="33920"/>
                    <a:pt x="838" y="33660"/>
                    <a:pt x="1043" y="33548"/>
                  </a:cubicBezTo>
                  <a:cubicBezTo>
                    <a:pt x="1322" y="33399"/>
                    <a:pt x="1378" y="33175"/>
                    <a:pt x="1247" y="32785"/>
                  </a:cubicBezTo>
                  <a:close/>
                  <a:moveTo>
                    <a:pt x="17109" y="6610"/>
                  </a:moveTo>
                  <a:cubicBezTo>
                    <a:pt x="17091" y="6647"/>
                    <a:pt x="17071" y="6684"/>
                    <a:pt x="17054" y="6702"/>
                  </a:cubicBezTo>
                  <a:cubicBezTo>
                    <a:pt x="17481" y="6945"/>
                    <a:pt x="17910" y="7168"/>
                    <a:pt x="18375" y="7429"/>
                  </a:cubicBezTo>
                  <a:cubicBezTo>
                    <a:pt x="18431" y="7317"/>
                    <a:pt x="18506" y="7224"/>
                    <a:pt x="18617" y="7075"/>
                  </a:cubicBezTo>
                  <a:cubicBezTo>
                    <a:pt x="18077" y="6908"/>
                    <a:pt x="17593" y="6759"/>
                    <a:pt x="17109" y="6610"/>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4" name="Google Shape;418;p44"/>
            <p:cNvSpPr/>
            <p:nvPr/>
          </p:nvSpPr>
          <p:spPr>
            <a:xfrm>
              <a:off x="-7919948" y="1287786"/>
              <a:ext cx="1442692" cy="4113333"/>
            </a:xfrm>
            <a:custGeom>
              <a:avLst/>
              <a:gdLst/>
              <a:ahLst/>
              <a:cxnLst/>
              <a:rect l="l" t="t" r="r" b="b"/>
              <a:pathLst>
                <a:path w="9775" h="27870" extrusionOk="0">
                  <a:moveTo>
                    <a:pt x="5176" y="7316"/>
                  </a:moveTo>
                  <a:lnTo>
                    <a:pt x="5585" y="7316"/>
                  </a:lnTo>
                  <a:cubicBezTo>
                    <a:pt x="5548" y="7242"/>
                    <a:pt x="5530" y="7167"/>
                    <a:pt x="5493" y="7149"/>
                  </a:cubicBezTo>
                  <a:cubicBezTo>
                    <a:pt x="5270" y="7056"/>
                    <a:pt x="5213" y="6889"/>
                    <a:pt x="5250" y="6646"/>
                  </a:cubicBezTo>
                  <a:lnTo>
                    <a:pt x="6144" y="559"/>
                  </a:lnTo>
                  <a:cubicBezTo>
                    <a:pt x="6181" y="373"/>
                    <a:pt x="6238" y="187"/>
                    <a:pt x="6349" y="1"/>
                  </a:cubicBezTo>
                  <a:cubicBezTo>
                    <a:pt x="6367" y="130"/>
                    <a:pt x="6405" y="242"/>
                    <a:pt x="6424" y="373"/>
                  </a:cubicBezTo>
                  <a:cubicBezTo>
                    <a:pt x="6647" y="1453"/>
                    <a:pt x="6926" y="2532"/>
                    <a:pt x="7075" y="3630"/>
                  </a:cubicBezTo>
                  <a:cubicBezTo>
                    <a:pt x="7280" y="5176"/>
                    <a:pt x="7392" y="6740"/>
                    <a:pt x="7522" y="8284"/>
                  </a:cubicBezTo>
                  <a:cubicBezTo>
                    <a:pt x="7671" y="9942"/>
                    <a:pt x="7764" y="11598"/>
                    <a:pt x="7951" y="13274"/>
                  </a:cubicBezTo>
                  <a:cubicBezTo>
                    <a:pt x="8229" y="15731"/>
                    <a:pt x="8564" y="18171"/>
                    <a:pt x="8862" y="20628"/>
                  </a:cubicBezTo>
                  <a:cubicBezTo>
                    <a:pt x="9105" y="22564"/>
                    <a:pt x="9365" y="24481"/>
                    <a:pt x="9607" y="26399"/>
                  </a:cubicBezTo>
                  <a:cubicBezTo>
                    <a:pt x="9663" y="26734"/>
                    <a:pt x="9718" y="27070"/>
                    <a:pt x="9775" y="27442"/>
                  </a:cubicBezTo>
                  <a:cubicBezTo>
                    <a:pt x="6479" y="27591"/>
                    <a:pt x="3259" y="27740"/>
                    <a:pt x="0" y="27869"/>
                  </a:cubicBezTo>
                  <a:cubicBezTo>
                    <a:pt x="1266" y="25878"/>
                    <a:pt x="1825" y="23607"/>
                    <a:pt x="2383" y="21298"/>
                  </a:cubicBezTo>
                  <a:cubicBezTo>
                    <a:pt x="2626" y="21410"/>
                    <a:pt x="2867" y="21522"/>
                    <a:pt x="3147" y="21651"/>
                  </a:cubicBezTo>
                  <a:cubicBezTo>
                    <a:pt x="3110" y="21336"/>
                    <a:pt x="2887" y="21316"/>
                    <a:pt x="2756" y="21204"/>
                  </a:cubicBezTo>
                  <a:cubicBezTo>
                    <a:pt x="2552" y="21056"/>
                    <a:pt x="2477" y="20907"/>
                    <a:pt x="2552" y="20628"/>
                  </a:cubicBezTo>
                  <a:cubicBezTo>
                    <a:pt x="2942" y="18990"/>
                    <a:pt x="3296" y="17332"/>
                    <a:pt x="3669" y="15694"/>
                  </a:cubicBezTo>
                  <a:cubicBezTo>
                    <a:pt x="3798" y="15098"/>
                    <a:pt x="3892" y="14522"/>
                    <a:pt x="4004" y="13869"/>
                  </a:cubicBezTo>
                  <a:cubicBezTo>
                    <a:pt x="4339" y="14018"/>
                    <a:pt x="4637" y="14167"/>
                    <a:pt x="5009" y="14373"/>
                  </a:cubicBezTo>
                  <a:cubicBezTo>
                    <a:pt x="4823" y="13869"/>
                    <a:pt x="4339" y="13869"/>
                    <a:pt x="4133" y="13572"/>
                  </a:cubicBezTo>
                  <a:cubicBezTo>
                    <a:pt x="4488" y="11486"/>
                    <a:pt x="4823" y="9421"/>
                    <a:pt x="5176" y="7316"/>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5" name="Google Shape;419;p44"/>
            <p:cNvSpPr/>
            <p:nvPr/>
          </p:nvSpPr>
          <p:spPr>
            <a:xfrm>
              <a:off x="-5598068" y="3219288"/>
              <a:ext cx="698101" cy="1212009"/>
            </a:xfrm>
            <a:custGeom>
              <a:avLst/>
              <a:gdLst/>
              <a:ahLst/>
              <a:cxnLst/>
              <a:rect l="l" t="t" r="r" b="b"/>
              <a:pathLst>
                <a:path w="4730" h="8212" extrusionOk="0">
                  <a:moveTo>
                    <a:pt x="3481" y="8211"/>
                  </a:moveTo>
                  <a:cubicBezTo>
                    <a:pt x="2290" y="7820"/>
                    <a:pt x="1135" y="7447"/>
                    <a:pt x="0" y="7075"/>
                  </a:cubicBezTo>
                  <a:cubicBezTo>
                    <a:pt x="93" y="4953"/>
                    <a:pt x="204" y="2775"/>
                    <a:pt x="298" y="541"/>
                  </a:cubicBezTo>
                  <a:cubicBezTo>
                    <a:pt x="1601" y="224"/>
                    <a:pt x="2942" y="20"/>
                    <a:pt x="4394" y="0"/>
                  </a:cubicBezTo>
                  <a:cubicBezTo>
                    <a:pt x="4468" y="373"/>
                    <a:pt x="4543" y="690"/>
                    <a:pt x="4580" y="1025"/>
                  </a:cubicBezTo>
                  <a:cubicBezTo>
                    <a:pt x="4729" y="2663"/>
                    <a:pt x="4635" y="4282"/>
                    <a:pt x="4114" y="5866"/>
                  </a:cubicBezTo>
                  <a:cubicBezTo>
                    <a:pt x="3853" y="6647"/>
                    <a:pt x="3687" y="7447"/>
                    <a:pt x="3481" y="821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6" name="Google Shape;420;p44"/>
            <p:cNvSpPr/>
            <p:nvPr/>
          </p:nvSpPr>
          <p:spPr>
            <a:xfrm>
              <a:off x="-6474750" y="4565598"/>
              <a:ext cx="840968" cy="1063681"/>
            </a:xfrm>
            <a:custGeom>
              <a:avLst/>
              <a:gdLst/>
              <a:ahLst/>
              <a:cxnLst/>
              <a:rect l="l" t="t" r="r" b="b"/>
              <a:pathLst>
                <a:path w="5698" h="7207" extrusionOk="0">
                  <a:moveTo>
                    <a:pt x="4097" y="1"/>
                  </a:moveTo>
                  <a:cubicBezTo>
                    <a:pt x="4208" y="430"/>
                    <a:pt x="4265" y="728"/>
                    <a:pt x="4339" y="1025"/>
                  </a:cubicBezTo>
                  <a:cubicBezTo>
                    <a:pt x="4692" y="2272"/>
                    <a:pt x="5047" y="3538"/>
                    <a:pt x="5382" y="4786"/>
                  </a:cubicBezTo>
                  <a:cubicBezTo>
                    <a:pt x="5511" y="5288"/>
                    <a:pt x="5586" y="5809"/>
                    <a:pt x="5660" y="6313"/>
                  </a:cubicBezTo>
                  <a:cubicBezTo>
                    <a:pt x="5698" y="6573"/>
                    <a:pt x="5660" y="6852"/>
                    <a:pt x="5660" y="7206"/>
                  </a:cubicBezTo>
                  <a:cubicBezTo>
                    <a:pt x="4041" y="6722"/>
                    <a:pt x="2478" y="6238"/>
                    <a:pt x="894" y="5772"/>
                  </a:cubicBezTo>
                  <a:cubicBezTo>
                    <a:pt x="504" y="5642"/>
                    <a:pt x="318" y="5419"/>
                    <a:pt x="261" y="4990"/>
                  </a:cubicBezTo>
                  <a:cubicBezTo>
                    <a:pt x="132" y="3967"/>
                    <a:pt x="1" y="4171"/>
                    <a:pt x="746" y="3352"/>
                  </a:cubicBezTo>
                  <a:cubicBezTo>
                    <a:pt x="1788" y="2235"/>
                    <a:pt x="2905" y="1192"/>
                    <a:pt x="409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7" name="Google Shape;421;p44"/>
            <p:cNvSpPr/>
            <p:nvPr/>
          </p:nvSpPr>
          <p:spPr>
            <a:xfrm>
              <a:off x="-6408778" y="3562876"/>
              <a:ext cx="525125" cy="1486526"/>
            </a:xfrm>
            <a:custGeom>
              <a:avLst/>
              <a:gdLst/>
              <a:ahLst/>
              <a:cxnLst/>
              <a:rect l="l" t="t" r="r" b="b"/>
              <a:pathLst>
                <a:path w="3558" h="10072" extrusionOk="0">
                  <a:moveTo>
                    <a:pt x="1323" y="0"/>
                  </a:moveTo>
                  <a:cubicBezTo>
                    <a:pt x="1472" y="93"/>
                    <a:pt x="1509" y="112"/>
                    <a:pt x="1527" y="130"/>
                  </a:cubicBezTo>
                  <a:cubicBezTo>
                    <a:pt x="1956" y="1210"/>
                    <a:pt x="2515" y="2215"/>
                    <a:pt x="2775" y="3351"/>
                  </a:cubicBezTo>
                  <a:cubicBezTo>
                    <a:pt x="2999" y="4300"/>
                    <a:pt x="3259" y="5250"/>
                    <a:pt x="3501" y="6199"/>
                  </a:cubicBezTo>
                  <a:cubicBezTo>
                    <a:pt x="3557" y="6405"/>
                    <a:pt x="3557" y="6591"/>
                    <a:pt x="3371" y="6777"/>
                  </a:cubicBezTo>
                  <a:cubicBezTo>
                    <a:pt x="2254" y="7857"/>
                    <a:pt x="1155" y="8936"/>
                    <a:pt x="1" y="10071"/>
                  </a:cubicBezTo>
                  <a:cubicBezTo>
                    <a:pt x="447" y="6702"/>
                    <a:pt x="876" y="3389"/>
                    <a:pt x="132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8" name="Google Shape;422;p44"/>
            <p:cNvSpPr/>
            <p:nvPr/>
          </p:nvSpPr>
          <p:spPr>
            <a:xfrm>
              <a:off x="-8455698" y="5821435"/>
              <a:ext cx="2893354" cy="406758"/>
            </a:xfrm>
            <a:custGeom>
              <a:avLst/>
              <a:gdLst/>
              <a:ahLst/>
              <a:cxnLst/>
              <a:rect l="l" t="t" r="r" b="b"/>
              <a:pathLst>
                <a:path w="19604" h="2756" extrusionOk="0">
                  <a:moveTo>
                    <a:pt x="19529" y="0"/>
                  </a:moveTo>
                  <a:cubicBezTo>
                    <a:pt x="19549" y="224"/>
                    <a:pt x="19566" y="391"/>
                    <a:pt x="19604" y="577"/>
                  </a:cubicBezTo>
                  <a:cubicBezTo>
                    <a:pt x="19082" y="912"/>
                    <a:pt x="18543" y="1117"/>
                    <a:pt x="17965" y="1266"/>
                  </a:cubicBezTo>
                  <a:cubicBezTo>
                    <a:pt x="14634" y="2086"/>
                    <a:pt x="11263" y="2550"/>
                    <a:pt x="7838" y="2681"/>
                  </a:cubicBezTo>
                  <a:cubicBezTo>
                    <a:pt x="5809" y="2756"/>
                    <a:pt x="3779" y="2625"/>
                    <a:pt x="1769" y="2364"/>
                  </a:cubicBezTo>
                  <a:cubicBezTo>
                    <a:pt x="1267" y="2290"/>
                    <a:pt x="763" y="2272"/>
                    <a:pt x="279" y="2234"/>
                  </a:cubicBezTo>
                  <a:cubicBezTo>
                    <a:pt x="1" y="2197"/>
                    <a:pt x="19" y="2178"/>
                    <a:pt x="19" y="1750"/>
                  </a:cubicBezTo>
                  <a:lnTo>
                    <a:pt x="801" y="1750"/>
                  </a:lnTo>
                  <a:cubicBezTo>
                    <a:pt x="3650" y="1731"/>
                    <a:pt x="6497" y="1788"/>
                    <a:pt x="9327" y="1713"/>
                  </a:cubicBezTo>
                  <a:cubicBezTo>
                    <a:pt x="10742" y="1657"/>
                    <a:pt x="12157" y="1433"/>
                    <a:pt x="13554" y="1229"/>
                  </a:cubicBezTo>
                  <a:cubicBezTo>
                    <a:pt x="15043" y="1006"/>
                    <a:pt x="16533" y="726"/>
                    <a:pt x="18022" y="428"/>
                  </a:cubicBezTo>
                  <a:cubicBezTo>
                    <a:pt x="18506" y="336"/>
                    <a:pt x="18971" y="167"/>
                    <a:pt x="19529" y="0"/>
                  </a:cubicBezTo>
                  <a:close/>
                </a:path>
              </a:pathLst>
            </a:custGeom>
            <a:solidFill>
              <a:srgbClr val="EEEEE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9" name="Google Shape;423;p44"/>
            <p:cNvSpPr/>
            <p:nvPr/>
          </p:nvSpPr>
          <p:spPr>
            <a:xfrm>
              <a:off x="-5688836" y="2452856"/>
              <a:ext cx="722896" cy="799495"/>
            </a:xfrm>
            <a:custGeom>
              <a:avLst/>
              <a:gdLst/>
              <a:ahLst/>
              <a:cxnLst/>
              <a:rect l="l" t="t" r="r" b="b"/>
              <a:pathLst>
                <a:path w="4898" h="5417" extrusionOk="0">
                  <a:moveTo>
                    <a:pt x="4897" y="4878"/>
                  </a:moveTo>
                  <a:cubicBezTo>
                    <a:pt x="3537" y="5064"/>
                    <a:pt x="2234" y="5250"/>
                    <a:pt x="857" y="5417"/>
                  </a:cubicBezTo>
                  <a:cubicBezTo>
                    <a:pt x="988" y="3872"/>
                    <a:pt x="615" y="2438"/>
                    <a:pt x="0" y="1061"/>
                  </a:cubicBezTo>
                  <a:cubicBezTo>
                    <a:pt x="355" y="502"/>
                    <a:pt x="931" y="316"/>
                    <a:pt x="1490" y="0"/>
                  </a:cubicBezTo>
                  <a:cubicBezTo>
                    <a:pt x="3091" y="1321"/>
                    <a:pt x="4376" y="2848"/>
                    <a:pt x="4897" y="4878"/>
                  </a:cubicBezTo>
                  <a:close/>
                </a:path>
              </a:pathLst>
            </a:custGeom>
            <a:solidFill>
              <a:srgbClr val="BF3F2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0" name="Google Shape;424;p44"/>
            <p:cNvSpPr/>
            <p:nvPr/>
          </p:nvSpPr>
          <p:spPr>
            <a:xfrm>
              <a:off x="-8461159" y="5714138"/>
              <a:ext cx="2898815" cy="338276"/>
            </a:xfrm>
            <a:custGeom>
              <a:avLst/>
              <a:gdLst/>
              <a:ahLst/>
              <a:cxnLst/>
              <a:rect l="l" t="t" r="r" b="b"/>
              <a:pathLst>
                <a:path w="19641" h="2292" extrusionOk="0">
                  <a:moveTo>
                    <a:pt x="19529" y="20"/>
                  </a:moveTo>
                  <a:cubicBezTo>
                    <a:pt x="19641" y="299"/>
                    <a:pt x="19566" y="447"/>
                    <a:pt x="19325" y="522"/>
                  </a:cubicBezTo>
                  <a:cubicBezTo>
                    <a:pt x="18878" y="671"/>
                    <a:pt x="18449" y="857"/>
                    <a:pt x="18002" y="931"/>
                  </a:cubicBezTo>
                  <a:cubicBezTo>
                    <a:pt x="16848" y="1174"/>
                    <a:pt x="15713" y="1398"/>
                    <a:pt x="14559" y="1584"/>
                  </a:cubicBezTo>
                  <a:cubicBezTo>
                    <a:pt x="12194" y="1937"/>
                    <a:pt x="9848" y="2291"/>
                    <a:pt x="7447" y="2235"/>
                  </a:cubicBezTo>
                  <a:cubicBezTo>
                    <a:pt x="5586" y="2197"/>
                    <a:pt x="3724" y="2254"/>
                    <a:pt x="1862" y="2272"/>
                  </a:cubicBezTo>
                  <a:lnTo>
                    <a:pt x="56" y="2272"/>
                  </a:lnTo>
                  <a:cubicBezTo>
                    <a:pt x="38" y="2031"/>
                    <a:pt x="18" y="1882"/>
                    <a:pt x="1" y="1658"/>
                  </a:cubicBezTo>
                  <a:cubicBezTo>
                    <a:pt x="224" y="1639"/>
                    <a:pt x="410" y="1602"/>
                    <a:pt x="596" y="1621"/>
                  </a:cubicBezTo>
                  <a:cubicBezTo>
                    <a:pt x="3034" y="1751"/>
                    <a:pt x="5455" y="1621"/>
                    <a:pt x="7894" y="1378"/>
                  </a:cubicBezTo>
                  <a:cubicBezTo>
                    <a:pt x="10128" y="1155"/>
                    <a:pt x="12343" y="857"/>
                    <a:pt x="14577" y="596"/>
                  </a:cubicBezTo>
                  <a:cubicBezTo>
                    <a:pt x="16086" y="410"/>
                    <a:pt x="17575" y="206"/>
                    <a:pt x="19082" y="20"/>
                  </a:cubicBezTo>
                  <a:cubicBezTo>
                    <a:pt x="19231" y="1"/>
                    <a:pt x="19380" y="20"/>
                    <a:pt x="19529" y="20"/>
                  </a:cubicBezTo>
                  <a:close/>
                </a:path>
              </a:pathLst>
            </a:custGeom>
            <a:solidFill>
              <a:srgbClr val="ECC38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1" name="Google Shape;425;p44"/>
            <p:cNvSpPr/>
            <p:nvPr/>
          </p:nvSpPr>
          <p:spPr>
            <a:xfrm>
              <a:off x="-7351137" y="5953380"/>
              <a:ext cx="1832773" cy="403806"/>
            </a:xfrm>
            <a:custGeom>
              <a:avLst/>
              <a:gdLst/>
              <a:ahLst/>
              <a:cxnLst/>
              <a:rect l="l" t="t" r="r" b="b"/>
              <a:pathLst>
                <a:path w="12418" h="2736" extrusionOk="0">
                  <a:moveTo>
                    <a:pt x="1" y="2011"/>
                  </a:moveTo>
                  <a:cubicBezTo>
                    <a:pt x="2067" y="2029"/>
                    <a:pt x="4134" y="1768"/>
                    <a:pt x="6182" y="1452"/>
                  </a:cubicBezTo>
                  <a:cubicBezTo>
                    <a:pt x="8210" y="1135"/>
                    <a:pt x="10240" y="837"/>
                    <a:pt x="12139" y="0"/>
                  </a:cubicBezTo>
                  <a:cubicBezTo>
                    <a:pt x="12418" y="576"/>
                    <a:pt x="12380" y="745"/>
                    <a:pt x="11822" y="968"/>
                  </a:cubicBezTo>
                  <a:cubicBezTo>
                    <a:pt x="8880" y="2085"/>
                    <a:pt x="5864" y="2736"/>
                    <a:pt x="2700" y="2383"/>
                  </a:cubicBezTo>
                  <a:cubicBezTo>
                    <a:pt x="1806" y="2271"/>
                    <a:pt x="912" y="2215"/>
                    <a:pt x="1" y="2140"/>
                  </a:cubicBezTo>
                  <a:close/>
                </a:path>
              </a:pathLst>
            </a:custGeom>
            <a:solidFill>
              <a:srgbClr val="EEEEE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2" name="Google Shape;426;p44"/>
            <p:cNvSpPr/>
            <p:nvPr/>
          </p:nvSpPr>
          <p:spPr>
            <a:xfrm>
              <a:off x="-6136623" y="2232948"/>
              <a:ext cx="420484" cy="491917"/>
            </a:xfrm>
            <a:custGeom>
              <a:avLst/>
              <a:gdLst/>
              <a:ahLst/>
              <a:cxnLst/>
              <a:rect l="l" t="t" r="r" b="b"/>
              <a:pathLst>
                <a:path w="2849" h="3333" extrusionOk="0">
                  <a:moveTo>
                    <a:pt x="671" y="1"/>
                  </a:moveTo>
                  <a:cubicBezTo>
                    <a:pt x="1750" y="652"/>
                    <a:pt x="2327" y="1639"/>
                    <a:pt x="2848" y="2699"/>
                  </a:cubicBezTo>
                  <a:cubicBezTo>
                    <a:pt x="2570" y="2923"/>
                    <a:pt x="2309" y="3128"/>
                    <a:pt x="2066" y="3332"/>
                  </a:cubicBezTo>
                  <a:cubicBezTo>
                    <a:pt x="1378" y="2551"/>
                    <a:pt x="708" y="1788"/>
                    <a:pt x="0" y="969"/>
                  </a:cubicBezTo>
                  <a:cubicBezTo>
                    <a:pt x="149" y="614"/>
                    <a:pt x="316" y="261"/>
                    <a:pt x="67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3" name="Google Shape;427;p44"/>
            <p:cNvSpPr/>
            <p:nvPr/>
          </p:nvSpPr>
          <p:spPr>
            <a:xfrm>
              <a:off x="-5949774" y="2180702"/>
              <a:ext cx="447936" cy="373845"/>
            </a:xfrm>
            <a:custGeom>
              <a:avLst/>
              <a:gdLst/>
              <a:ahLst/>
              <a:cxnLst/>
              <a:rect l="l" t="t" r="r" b="b"/>
              <a:pathLst>
                <a:path w="3035" h="2533" extrusionOk="0">
                  <a:moveTo>
                    <a:pt x="3034" y="1658"/>
                  </a:moveTo>
                  <a:cubicBezTo>
                    <a:pt x="2532" y="1974"/>
                    <a:pt x="2103" y="2254"/>
                    <a:pt x="1676" y="2532"/>
                  </a:cubicBezTo>
                  <a:cubicBezTo>
                    <a:pt x="1135" y="1825"/>
                    <a:pt x="596" y="1099"/>
                    <a:pt x="0" y="335"/>
                  </a:cubicBezTo>
                  <a:cubicBezTo>
                    <a:pt x="56" y="280"/>
                    <a:pt x="167" y="149"/>
                    <a:pt x="279" y="0"/>
                  </a:cubicBezTo>
                  <a:cubicBezTo>
                    <a:pt x="1284" y="392"/>
                    <a:pt x="2160" y="951"/>
                    <a:pt x="3034" y="1658"/>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4" name="Google Shape;428;p44"/>
            <p:cNvSpPr/>
            <p:nvPr/>
          </p:nvSpPr>
          <p:spPr>
            <a:xfrm>
              <a:off x="-6661599" y="2051709"/>
              <a:ext cx="582685" cy="304921"/>
            </a:xfrm>
            <a:custGeom>
              <a:avLst/>
              <a:gdLst/>
              <a:ahLst/>
              <a:cxnLst/>
              <a:rect l="l" t="t" r="r" b="b"/>
              <a:pathLst>
                <a:path w="3948" h="2066" extrusionOk="0">
                  <a:moveTo>
                    <a:pt x="1" y="130"/>
                  </a:moveTo>
                  <a:cubicBezTo>
                    <a:pt x="1510" y="0"/>
                    <a:pt x="2776" y="241"/>
                    <a:pt x="3948" y="1080"/>
                  </a:cubicBezTo>
                  <a:cubicBezTo>
                    <a:pt x="3762" y="1378"/>
                    <a:pt x="3557" y="1693"/>
                    <a:pt x="3315" y="2066"/>
                  </a:cubicBezTo>
                  <a:cubicBezTo>
                    <a:pt x="2403" y="1172"/>
                    <a:pt x="1286" y="614"/>
                    <a:pt x="1" y="130"/>
                  </a:cubicBezTo>
                  <a:close/>
                </a:path>
              </a:pathLst>
            </a:custGeom>
            <a:solidFill>
              <a:srgbClr val="BF3F2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5" name="Google Shape;429;p44"/>
            <p:cNvSpPr/>
            <p:nvPr/>
          </p:nvSpPr>
          <p:spPr>
            <a:xfrm>
              <a:off x="-5809712" y="2664204"/>
              <a:ext cx="230831" cy="536047"/>
            </a:xfrm>
            <a:custGeom>
              <a:avLst/>
              <a:gdLst/>
              <a:ahLst/>
              <a:cxnLst/>
              <a:rect l="l" t="t" r="r" b="b"/>
              <a:pathLst>
                <a:path w="1564" h="3632" extrusionOk="0">
                  <a:moveTo>
                    <a:pt x="745" y="1"/>
                  </a:moveTo>
                  <a:cubicBezTo>
                    <a:pt x="1192" y="1230"/>
                    <a:pt x="1564" y="2347"/>
                    <a:pt x="1434" y="3632"/>
                  </a:cubicBezTo>
                  <a:cubicBezTo>
                    <a:pt x="950" y="2607"/>
                    <a:pt x="484" y="1639"/>
                    <a:pt x="0" y="616"/>
                  </a:cubicBezTo>
                  <a:cubicBezTo>
                    <a:pt x="186" y="467"/>
                    <a:pt x="429" y="262"/>
                    <a:pt x="745" y="1"/>
                  </a:cubicBezTo>
                  <a:close/>
                </a:path>
              </a:pathLst>
            </a:custGeom>
            <a:solidFill>
              <a:srgbClr val="BF3F2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6" name="Google Shape;430;p44"/>
            <p:cNvSpPr/>
            <p:nvPr/>
          </p:nvSpPr>
          <p:spPr>
            <a:xfrm>
              <a:off x="-6210860" y="6131815"/>
              <a:ext cx="631980" cy="184340"/>
            </a:xfrm>
            <a:custGeom>
              <a:avLst/>
              <a:gdLst/>
              <a:ahLst/>
              <a:cxnLst/>
              <a:rect l="l" t="t" r="r" b="b"/>
              <a:pathLst>
                <a:path w="4282" h="1249" extrusionOk="0">
                  <a:moveTo>
                    <a:pt x="0" y="1248"/>
                  </a:moveTo>
                  <a:cubicBezTo>
                    <a:pt x="1472" y="820"/>
                    <a:pt x="2849" y="429"/>
                    <a:pt x="4282" y="0"/>
                  </a:cubicBezTo>
                  <a:cubicBezTo>
                    <a:pt x="4078" y="355"/>
                    <a:pt x="3780" y="522"/>
                    <a:pt x="3463" y="653"/>
                  </a:cubicBezTo>
                  <a:cubicBezTo>
                    <a:pt x="2383" y="1062"/>
                    <a:pt x="1248" y="1248"/>
                    <a:pt x="0" y="1248"/>
                  </a:cubicBezTo>
                  <a:close/>
                </a:path>
              </a:pathLst>
            </a:custGeom>
            <a:solidFill>
              <a:srgbClr val="EEEEE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7" name="Google Shape;431;p44"/>
            <p:cNvSpPr/>
            <p:nvPr/>
          </p:nvSpPr>
          <p:spPr>
            <a:xfrm>
              <a:off x="-8645351" y="5958841"/>
              <a:ext cx="151427" cy="167662"/>
            </a:xfrm>
            <a:custGeom>
              <a:avLst/>
              <a:gdLst/>
              <a:ahLst/>
              <a:cxnLst/>
              <a:rect l="l" t="t" r="r" b="b"/>
              <a:pathLst>
                <a:path w="1026" h="1136" extrusionOk="0">
                  <a:moveTo>
                    <a:pt x="894" y="0"/>
                  </a:moveTo>
                  <a:cubicBezTo>
                    <a:pt x="1025" y="390"/>
                    <a:pt x="969" y="614"/>
                    <a:pt x="690" y="763"/>
                  </a:cubicBezTo>
                  <a:cubicBezTo>
                    <a:pt x="485" y="875"/>
                    <a:pt x="336" y="1135"/>
                    <a:pt x="0" y="912"/>
                  </a:cubicBezTo>
                  <a:cubicBezTo>
                    <a:pt x="243" y="522"/>
                    <a:pt x="410" y="130"/>
                    <a:pt x="894" y="0"/>
                  </a:cubicBezTo>
                  <a:close/>
                </a:path>
              </a:pathLst>
            </a:custGeom>
            <a:solidFill>
              <a:srgbClr val="816D5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8" name="Google Shape;432;p44"/>
            <p:cNvSpPr/>
            <p:nvPr/>
          </p:nvSpPr>
          <p:spPr>
            <a:xfrm>
              <a:off x="-6180604" y="2095543"/>
              <a:ext cx="230978" cy="121171"/>
            </a:xfrm>
            <a:custGeom>
              <a:avLst/>
              <a:gdLst/>
              <a:ahLst/>
              <a:cxnLst/>
              <a:rect l="l" t="t" r="r" b="b"/>
              <a:pathLst>
                <a:path w="1565" h="821" extrusionOk="0">
                  <a:moveTo>
                    <a:pt x="56" y="1"/>
                  </a:moveTo>
                  <a:cubicBezTo>
                    <a:pt x="540" y="150"/>
                    <a:pt x="1024" y="299"/>
                    <a:pt x="1564" y="466"/>
                  </a:cubicBezTo>
                  <a:cubicBezTo>
                    <a:pt x="1453" y="615"/>
                    <a:pt x="1378" y="708"/>
                    <a:pt x="1322" y="820"/>
                  </a:cubicBezTo>
                  <a:cubicBezTo>
                    <a:pt x="857" y="559"/>
                    <a:pt x="428" y="336"/>
                    <a:pt x="1" y="93"/>
                  </a:cubicBezTo>
                  <a:cubicBezTo>
                    <a:pt x="18" y="75"/>
                    <a:pt x="38" y="38"/>
                    <a:pt x="56" y="1"/>
                  </a:cubicBezTo>
                  <a:close/>
                </a:path>
              </a:pathLst>
            </a:custGeom>
            <a:solidFill>
              <a:srgbClr val="BF3F2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grpSp>
      <p:grpSp>
        <p:nvGrpSpPr>
          <p:cNvPr id="24" name="Group 23"/>
          <p:cNvGrpSpPr/>
          <p:nvPr/>
        </p:nvGrpSpPr>
        <p:grpSpPr>
          <a:xfrm>
            <a:off x="2447707" y="70099"/>
            <a:ext cx="4682158" cy="1038908"/>
            <a:chOff x="2379783" y="-60539"/>
            <a:chExt cx="4682158" cy="1038908"/>
          </a:xfrm>
        </p:grpSpPr>
        <p:grpSp>
          <p:nvGrpSpPr>
            <p:cNvPr id="25" name="Group 24"/>
            <p:cNvGrpSpPr/>
            <p:nvPr/>
          </p:nvGrpSpPr>
          <p:grpSpPr>
            <a:xfrm>
              <a:off x="2379783" y="-60539"/>
              <a:ext cx="4682158" cy="1038908"/>
              <a:chOff x="2379783" y="-60539"/>
              <a:chExt cx="4682158" cy="1038908"/>
            </a:xfrm>
          </p:grpSpPr>
          <p:pic>
            <p:nvPicPr>
              <p:cNvPr id="27" name="Google Shape;435;p42"/>
              <p:cNvPicPr preferRelativeResize="0"/>
              <p:nvPr/>
            </p:nvPicPr>
            <p:blipFill>
              <a:blip r:embed="rId3">
                <a:alphaModFix/>
              </a:blip>
              <a:stretch>
                <a:fillRect/>
              </a:stretch>
            </p:blipFill>
            <p:spPr>
              <a:xfrm>
                <a:off x="2379783" y="-60539"/>
                <a:ext cx="4682158" cy="1038908"/>
              </a:xfrm>
              <a:prstGeom prst="rect">
                <a:avLst/>
              </a:prstGeom>
              <a:noFill/>
              <a:ln>
                <a:noFill/>
              </a:ln>
            </p:spPr>
          </p:pic>
          <p:sp>
            <p:nvSpPr>
              <p:cNvPr id="28" name="Rectangle 27">
                <a:extLst>
                  <a:ext uri="{FF2B5EF4-FFF2-40B4-BE49-F238E27FC236}">
                    <a16:creationId xmlns:a16="http://schemas.microsoft.com/office/drawing/2014/main" id="{C5686A95-C235-43B8-9A65-702F8D35EBAA}"/>
                  </a:ext>
                </a:extLst>
              </p:cNvPr>
              <p:cNvSpPr/>
              <p:nvPr/>
            </p:nvSpPr>
            <p:spPr>
              <a:xfrm>
                <a:off x="3201859" y="197305"/>
                <a:ext cx="2740283" cy="523220"/>
              </a:xfrm>
              <a:prstGeom prst="rect">
                <a:avLst/>
              </a:prstGeom>
            </p:spPr>
            <p:txBody>
              <a:bodyPr wrap="square">
                <a:spAutoFit/>
              </a:bodyPr>
              <a:lstStyle/>
              <a:p>
                <a:r>
                  <a:rPr lang="vi-VN" sz="2800" dirty="0" smtClean="0">
                    <a:solidFill>
                      <a:srgbClr val="FF0000"/>
                    </a:solidFill>
                    <a:latin typeface="Pattaya" panose="00000500000000000000" pitchFamily="2" charset="-34"/>
                    <a:ea typeface="Tahoma" panose="020B0604030504040204" pitchFamily="34" charset="0"/>
                    <a:cs typeface="Pattaya" panose="00000500000000000000" pitchFamily="2" charset="-34"/>
                  </a:rPr>
                  <a:t>Những cánh buồm</a:t>
                </a:r>
                <a:endParaRPr lang="en-US" sz="2800" dirty="0">
                  <a:solidFill>
                    <a:srgbClr val="FF0000"/>
                  </a:solidFill>
                  <a:latin typeface="Pattaya" panose="00000500000000000000" pitchFamily="2" charset="-34"/>
                  <a:ea typeface="Tahoma" panose="020B0604030504040204" pitchFamily="34" charset="0"/>
                  <a:cs typeface="Pattaya" panose="00000500000000000000" pitchFamily="2" charset="-34"/>
                </a:endParaRPr>
              </a:p>
            </p:txBody>
          </p:sp>
        </p:grpSp>
        <p:sp>
          <p:nvSpPr>
            <p:cNvPr id="26" name="Rectangle 25">
              <a:extLst>
                <a:ext uri="{FF2B5EF4-FFF2-40B4-BE49-F238E27FC236}">
                  <a16:creationId xmlns:a16="http://schemas.microsoft.com/office/drawing/2014/main" id="{C5686A95-C235-43B8-9A65-702F8D35EBAA}"/>
                </a:ext>
              </a:extLst>
            </p:cNvPr>
            <p:cNvSpPr/>
            <p:nvPr/>
          </p:nvSpPr>
          <p:spPr>
            <a:xfrm>
              <a:off x="5635941" y="537316"/>
              <a:ext cx="786802" cy="338554"/>
            </a:xfrm>
            <a:prstGeom prst="rect">
              <a:avLst/>
            </a:prstGeom>
          </p:spPr>
          <p:txBody>
            <a:bodyPr wrap="square">
              <a:spAutoFit/>
            </a:bodyPr>
            <a:lstStyle/>
            <a:p>
              <a:r>
                <a:rPr lang="vi-VN" sz="1600" dirty="0" smtClean="0">
                  <a:solidFill>
                    <a:srgbClr val="FF0000"/>
                  </a:solidFill>
                  <a:latin typeface="Pattaya" panose="00000500000000000000" pitchFamily="2" charset="-34"/>
                  <a:ea typeface="Tahoma" panose="020B0604030504040204" pitchFamily="34" charset="0"/>
                  <a:cs typeface="Pattaya" panose="00000500000000000000" pitchFamily="2" charset="-34"/>
                </a:rPr>
                <a:t>(trích)</a:t>
              </a:r>
              <a:endParaRPr lang="en-US" sz="1600" dirty="0">
                <a:solidFill>
                  <a:srgbClr val="FF0000"/>
                </a:solidFill>
                <a:latin typeface="Pattaya" panose="00000500000000000000" pitchFamily="2" charset="-34"/>
                <a:ea typeface="Tahoma" panose="020B0604030504040204" pitchFamily="34" charset="0"/>
                <a:cs typeface="Pattaya" panose="00000500000000000000" pitchFamily="2" charset="-34"/>
              </a:endParaRPr>
            </a:p>
          </p:txBody>
        </p:sp>
      </p:grpSp>
      <p:pic>
        <p:nvPicPr>
          <p:cNvPr id="17" name="Google Shape;453;p42"/>
          <p:cNvPicPr preferRelativeResize="0"/>
          <p:nvPr/>
        </p:nvPicPr>
        <p:blipFill>
          <a:blip r:embed="rId4">
            <a:alphaModFix/>
          </a:blip>
          <a:stretch>
            <a:fillRect/>
          </a:stretch>
        </p:blipFill>
        <p:spPr>
          <a:xfrm>
            <a:off x="406864" y="250786"/>
            <a:ext cx="827086" cy="456300"/>
          </a:xfrm>
          <a:prstGeom prst="rect">
            <a:avLst/>
          </a:prstGeom>
          <a:noFill/>
          <a:ln>
            <a:noFill/>
          </a:ln>
        </p:spPr>
      </p:pic>
      <p:pic>
        <p:nvPicPr>
          <p:cNvPr id="926" name="Google Shape;926;p61"/>
          <p:cNvPicPr preferRelativeResize="0"/>
          <p:nvPr/>
        </p:nvPicPr>
        <p:blipFill>
          <a:blip r:embed="rId4">
            <a:alphaModFix/>
          </a:blip>
          <a:stretch>
            <a:fillRect/>
          </a:stretch>
        </p:blipFill>
        <p:spPr>
          <a:xfrm>
            <a:off x="6924122" y="1417527"/>
            <a:ext cx="1642600" cy="906250"/>
          </a:xfrm>
          <a:prstGeom prst="rect">
            <a:avLst/>
          </a:prstGeom>
          <a:noFill/>
          <a:ln>
            <a:noFill/>
          </a:ln>
        </p:spPr>
      </p:pic>
      <p:pic>
        <p:nvPicPr>
          <p:cNvPr id="49" name="图片 3"/>
          <p:cNvPicPr>
            <a:picLocks noChangeAspect="1"/>
          </p:cNvPicPr>
          <p:nvPr/>
        </p:nvPicPr>
        <p:blipFill rotWithShape="1">
          <a:blip r:embed="rId10" cstate="print">
            <a:extLst>
              <a:ext uri="{BEBA8EAE-BF5A-486C-A8C5-ECC9F3942E4B}">
                <a14:imgProps xmlns:a14="http://schemas.microsoft.com/office/drawing/2010/main">
                  <a14:imgLayer r:embed="rId11">
                    <a14:imgEffect>
                      <a14:colorTemperature colorTemp="8800"/>
                    </a14:imgEffect>
                  </a14:imgLayer>
                </a14:imgProps>
              </a:ext>
              <a:ext uri="{28A0092B-C50C-407E-A947-70E740481C1C}">
                <a14:useLocalDpi xmlns:a14="http://schemas.microsoft.com/office/drawing/2010/main" val="0"/>
              </a:ext>
            </a:extLst>
          </a:blip>
          <a:srcRect l="-1" t="21232" r="79141"/>
          <a:stretch>
            <a:fillRect/>
          </a:stretch>
        </p:blipFill>
        <p:spPr>
          <a:xfrm>
            <a:off x="-190916" y="1973702"/>
            <a:ext cx="2036325" cy="3570846"/>
          </a:xfrm>
          <a:prstGeom prst="rect">
            <a:avLst/>
          </a:prstGeom>
        </p:spPr>
      </p:pic>
      <p:cxnSp>
        <p:nvCxnSpPr>
          <p:cNvPr id="51" name="Straight Connector 50">
            <a:extLst>
              <a:ext uri="{FF2B5EF4-FFF2-40B4-BE49-F238E27FC236}">
                <a16:creationId xmlns:a16="http://schemas.microsoft.com/office/drawing/2014/main" id="{AE1F4994-8698-4188-B60A-0BDD80C7B61D}"/>
              </a:ext>
            </a:extLst>
          </p:cNvPr>
          <p:cNvCxnSpPr/>
          <p:nvPr/>
        </p:nvCxnSpPr>
        <p:spPr>
          <a:xfrm flipH="1">
            <a:off x="2702821" y="1365232"/>
            <a:ext cx="116226" cy="39060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3" name="Straight Connector 52">
            <a:extLst>
              <a:ext uri="{FF2B5EF4-FFF2-40B4-BE49-F238E27FC236}">
                <a16:creationId xmlns:a16="http://schemas.microsoft.com/office/drawing/2014/main" id="{AE1F4994-8698-4188-B60A-0BDD80C7B61D}"/>
              </a:ext>
            </a:extLst>
          </p:cNvPr>
          <p:cNvCxnSpPr/>
          <p:nvPr/>
        </p:nvCxnSpPr>
        <p:spPr>
          <a:xfrm flipH="1">
            <a:off x="4752645" y="1333075"/>
            <a:ext cx="116226" cy="39060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4" name="Straight Connector 53">
            <a:extLst>
              <a:ext uri="{FF2B5EF4-FFF2-40B4-BE49-F238E27FC236}">
                <a16:creationId xmlns:a16="http://schemas.microsoft.com/office/drawing/2014/main" id="{AE1F4994-8698-4188-B60A-0BDD80C7B61D}"/>
              </a:ext>
            </a:extLst>
          </p:cNvPr>
          <p:cNvCxnSpPr/>
          <p:nvPr/>
        </p:nvCxnSpPr>
        <p:spPr>
          <a:xfrm flipH="1">
            <a:off x="5229169" y="1759432"/>
            <a:ext cx="116226" cy="39060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5" name="Straight Connector 54">
            <a:extLst>
              <a:ext uri="{FF2B5EF4-FFF2-40B4-BE49-F238E27FC236}">
                <a16:creationId xmlns:a16="http://schemas.microsoft.com/office/drawing/2014/main" id="{AE1F4994-8698-4188-B60A-0BDD80C7B61D}"/>
              </a:ext>
            </a:extLst>
          </p:cNvPr>
          <p:cNvCxnSpPr/>
          <p:nvPr/>
        </p:nvCxnSpPr>
        <p:spPr>
          <a:xfrm flipH="1">
            <a:off x="3588791" y="2096778"/>
            <a:ext cx="116226" cy="39060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6" name="Straight Connector 55">
            <a:extLst>
              <a:ext uri="{FF2B5EF4-FFF2-40B4-BE49-F238E27FC236}">
                <a16:creationId xmlns:a16="http://schemas.microsoft.com/office/drawing/2014/main" id="{AE1F4994-8698-4188-B60A-0BDD80C7B61D}"/>
              </a:ext>
            </a:extLst>
          </p:cNvPr>
          <p:cNvCxnSpPr/>
          <p:nvPr/>
        </p:nvCxnSpPr>
        <p:spPr>
          <a:xfrm flipH="1">
            <a:off x="2045500" y="2436847"/>
            <a:ext cx="116226" cy="39060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7" name="Straight Connector 56">
            <a:extLst>
              <a:ext uri="{FF2B5EF4-FFF2-40B4-BE49-F238E27FC236}">
                <a16:creationId xmlns:a16="http://schemas.microsoft.com/office/drawing/2014/main" id="{AE1F4994-8698-4188-B60A-0BDD80C7B61D}"/>
              </a:ext>
            </a:extLst>
          </p:cNvPr>
          <p:cNvCxnSpPr/>
          <p:nvPr/>
        </p:nvCxnSpPr>
        <p:spPr>
          <a:xfrm flipH="1">
            <a:off x="4020525" y="2811603"/>
            <a:ext cx="116226" cy="39060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8" name="Straight Connector 57">
            <a:extLst>
              <a:ext uri="{FF2B5EF4-FFF2-40B4-BE49-F238E27FC236}">
                <a16:creationId xmlns:a16="http://schemas.microsoft.com/office/drawing/2014/main" id="{AE1F4994-8698-4188-B60A-0BDD80C7B61D}"/>
              </a:ext>
            </a:extLst>
          </p:cNvPr>
          <p:cNvCxnSpPr/>
          <p:nvPr/>
        </p:nvCxnSpPr>
        <p:spPr>
          <a:xfrm flipH="1">
            <a:off x="3042250" y="3217751"/>
            <a:ext cx="116226" cy="39060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9" name="Straight Connector 58">
            <a:extLst>
              <a:ext uri="{FF2B5EF4-FFF2-40B4-BE49-F238E27FC236}">
                <a16:creationId xmlns:a16="http://schemas.microsoft.com/office/drawing/2014/main" id="{AE1F4994-8698-4188-B60A-0BDD80C7B61D}"/>
              </a:ext>
            </a:extLst>
          </p:cNvPr>
          <p:cNvCxnSpPr/>
          <p:nvPr/>
        </p:nvCxnSpPr>
        <p:spPr>
          <a:xfrm flipH="1">
            <a:off x="5036602" y="3217750"/>
            <a:ext cx="116226" cy="39060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60" name="Straight Connector 59">
            <a:extLst>
              <a:ext uri="{FF2B5EF4-FFF2-40B4-BE49-F238E27FC236}">
                <a16:creationId xmlns:a16="http://schemas.microsoft.com/office/drawing/2014/main" id="{AE1F4994-8698-4188-B60A-0BDD80C7B61D}"/>
              </a:ext>
            </a:extLst>
          </p:cNvPr>
          <p:cNvCxnSpPr/>
          <p:nvPr/>
        </p:nvCxnSpPr>
        <p:spPr>
          <a:xfrm flipH="1">
            <a:off x="4207787" y="974625"/>
            <a:ext cx="116226" cy="390607"/>
          </a:xfrm>
          <a:prstGeom prst="line">
            <a:avLst/>
          </a:prstGeom>
          <a:ln w="28575">
            <a:solidFill>
              <a:srgbClr val="FF0000"/>
            </a:solidFill>
          </a:ln>
        </p:spPr>
        <p:style>
          <a:lnRef idx="1">
            <a:schemeClr val="accent1"/>
          </a:lnRef>
          <a:fillRef idx="0">
            <a:schemeClr val="accent1"/>
          </a:fillRef>
          <a:effectRef idx="0">
            <a:schemeClr val="accent1"/>
          </a:effectRef>
          <a:fontRef idx="minor">
            <a:schemeClr val="tx1"/>
          </a:fontRef>
        </p:style>
      </p:cxnSp>
    </p:spTree>
  </p:cSld>
  <p:clrMapOvr>
    <a:masterClrMapping/>
  </p:clrMapOvr>
  <mc:AlternateContent xmlns:mc="http://schemas.openxmlformats.org/markup-compatibility/2006" xmlns:p14="http://schemas.microsoft.com/office/powerpoint/2010/main">
    <mc:Choice Requires="p14">
      <p:transition spd="slow" p14:dur="1400">
        <p14:ripple/>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
                                        </p:tgtEl>
                                        <p:attrNameLst>
                                          <p:attrName>style.visibility</p:attrName>
                                        </p:attrNameLst>
                                      </p:cBhvr>
                                      <p:to>
                                        <p:strVal val="visible"/>
                                      </p:to>
                                    </p:set>
                                    <p:animEffect transition="in" filter="fade">
                                      <p:cBhvr>
                                        <p:cTn id="7" dur="500"/>
                                        <p:tgtEl>
                                          <p:spTgt spid="21"/>
                                        </p:tgtEl>
                                      </p:cBhvr>
                                    </p:animEffect>
                                  </p:childTnLst>
                                </p:cTn>
                              </p:par>
                              <p:par>
                                <p:cTn id="8" presetID="32" presetClass="emph" presetSubtype="0" repeatCount="indefinite" fill="hold" nodeType="withEffect">
                                  <p:stCondLst>
                                    <p:cond delay="0"/>
                                  </p:stCondLst>
                                  <p:childTnLst>
                                    <p:animRot by="120000">
                                      <p:cBhvr>
                                        <p:cTn id="9" dur="500" fill="hold">
                                          <p:stCondLst>
                                            <p:cond delay="0"/>
                                          </p:stCondLst>
                                        </p:cTn>
                                        <p:tgtEl>
                                          <p:spTgt spid="32"/>
                                        </p:tgtEl>
                                        <p:attrNameLst>
                                          <p:attrName>r</p:attrName>
                                        </p:attrNameLst>
                                      </p:cBhvr>
                                    </p:animRot>
                                    <p:animRot by="-240000">
                                      <p:cBhvr>
                                        <p:cTn id="10" dur="1000" fill="hold">
                                          <p:stCondLst>
                                            <p:cond delay="1000"/>
                                          </p:stCondLst>
                                        </p:cTn>
                                        <p:tgtEl>
                                          <p:spTgt spid="32"/>
                                        </p:tgtEl>
                                        <p:attrNameLst>
                                          <p:attrName>r</p:attrName>
                                        </p:attrNameLst>
                                      </p:cBhvr>
                                    </p:animRot>
                                    <p:animRot by="240000">
                                      <p:cBhvr>
                                        <p:cTn id="11" dur="1000" fill="hold">
                                          <p:stCondLst>
                                            <p:cond delay="2000"/>
                                          </p:stCondLst>
                                        </p:cTn>
                                        <p:tgtEl>
                                          <p:spTgt spid="32"/>
                                        </p:tgtEl>
                                        <p:attrNameLst>
                                          <p:attrName>r</p:attrName>
                                        </p:attrNameLst>
                                      </p:cBhvr>
                                    </p:animRot>
                                    <p:animRot by="-240000">
                                      <p:cBhvr>
                                        <p:cTn id="12" dur="1000" fill="hold">
                                          <p:stCondLst>
                                            <p:cond delay="3000"/>
                                          </p:stCondLst>
                                        </p:cTn>
                                        <p:tgtEl>
                                          <p:spTgt spid="32"/>
                                        </p:tgtEl>
                                        <p:attrNameLst>
                                          <p:attrName>r</p:attrName>
                                        </p:attrNameLst>
                                      </p:cBhvr>
                                    </p:animRot>
                                    <p:animRot by="120000">
                                      <p:cBhvr>
                                        <p:cTn id="13" dur="1000" fill="hold">
                                          <p:stCondLst>
                                            <p:cond delay="4000"/>
                                          </p:stCondLst>
                                        </p:cTn>
                                        <p:tgtEl>
                                          <p:spTgt spid="32"/>
                                        </p:tgtEl>
                                        <p:attrNameLst>
                                          <p:attrName>r</p:attrName>
                                        </p:attrNameLst>
                                      </p:cBhvr>
                                    </p:animRot>
                                  </p:childTnLst>
                                </p:cTn>
                              </p:par>
                              <p:par>
                                <p:cTn id="14" presetID="22" presetClass="entr" presetSubtype="4" fill="hold" nodeType="withEffect">
                                  <p:stCondLst>
                                    <p:cond delay="0"/>
                                  </p:stCondLst>
                                  <p:childTnLst>
                                    <p:set>
                                      <p:cBhvr>
                                        <p:cTn id="15" dur="1" fill="hold">
                                          <p:stCondLst>
                                            <p:cond delay="0"/>
                                          </p:stCondLst>
                                        </p:cTn>
                                        <p:tgtEl>
                                          <p:spTgt spid="49"/>
                                        </p:tgtEl>
                                        <p:attrNameLst>
                                          <p:attrName>style.visibility</p:attrName>
                                        </p:attrNameLst>
                                      </p:cBhvr>
                                      <p:to>
                                        <p:strVal val="visible"/>
                                      </p:to>
                                    </p:set>
                                    <p:animEffect transition="in" filter="wipe(down)">
                                      <p:cBhvr>
                                        <p:cTn id="16" dur="500"/>
                                        <p:tgtEl>
                                          <p:spTgt spid="49"/>
                                        </p:tgtEl>
                                      </p:cBhvr>
                                    </p:animEffect>
                                  </p:childTnLst>
                                </p:cTn>
                              </p:par>
                            </p:childTnLst>
                          </p:cTn>
                        </p:par>
                      </p:childTnLst>
                    </p:cTn>
                  </p:par>
                  <p:par>
                    <p:cTn id="17" fill="hold">
                      <p:stCondLst>
                        <p:cond delay="indefinite"/>
                      </p:stCondLst>
                      <p:childTnLst>
                        <p:par>
                          <p:cTn id="18" fill="hold">
                            <p:stCondLst>
                              <p:cond delay="0"/>
                            </p:stCondLst>
                            <p:childTnLst>
                              <p:par>
                                <p:cTn id="19" presetID="22" presetClass="entr" presetSubtype="1" fill="hold" nodeType="clickEffect">
                                  <p:stCondLst>
                                    <p:cond delay="0"/>
                                  </p:stCondLst>
                                  <p:childTnLst>
                                    <p:set>
                                      <p:cBhvr>
                                        <p:cTn id="20" dur="1" fill="hold">
                                          <p:stCondLst>
                                            <p:cond delay="0"/>
                                          </p:stCondLst>
                                        </p:cTn>
                                        <p:tgtEl>
                                          <p:spTgt spid="60"/>
                                        </p:tgtEl>
                                        <p:attrNameLst>
                                          <p:attrName>style.visibility</p:attrName>
                                        </p:attrNameLst>
                                      </p:cBhvr>
                                      <p:to>
                                        <p:strVal val="visible"/>
                                      </p:to>
                                    </p:set>
                                    <p:animEffect transition="in" filter="wipe(up)">
                                      <p:cBhvr>
                                        <p:cTn id="21" dur="500"/>
                                        <p:tgtEl>
                                          <p:spTgt spid="60"/>
                                        </p:tgtEl>
                                      </p:cBhvr>
                                    </p:animEffect>
                                  </p:childTnLst>
                                </p:cTn>
                              </p:par>
                            </p:childTnLst>
                          </p:cTn>
                        </p:par>
                      </p:childTnLst>
                    </p:cTn>
                  </p:par>
                  <p:par>
                    <p:cTn id="22" fill="hold">
                      <p:stCondLst>
                        <p:cond delay="indefinite"/>
                      </p:stCondLst>
                      <p:childTnLst>
                        <p:par>
                          <p:cTn id="23" fill="hold">
                            <p:stCondLst>
                              <p:cond delay="0"/>
                            </p:stCondLst>
                            <p:childTnLst>
                              <p:par>
                                <p:cTn id="24" presetID="22" presetClass="entr" presetSubtype="1" fill="hold" nodeType="clickEffect">
                                  <p:stCondLst>
                                    <p:cond delay="0"/>
                                  </p:stCondLst>
                                  <p:childTnLst>
                                    <p:set>
                                      <p:cBhvr>
                                        <p:cTn id="25" dur="1" fill="hold">
                                          <p:stCondLst>
                                            <p:cond delay="0"/>
                                          </p:stCondLst>
                                        </p:cTn>
                                        <p:tgtEl>
                                          <p:spTgt spid="51"/>
                                        </p:tgtEl>
                                        <p:attrNameLst>
                                          <p:attrName>style.visibility</p:attrName>
                                        </p:attrNameLst>
                                      </p:cBhvr>
                                      <p:to>
                                        <p:strVal val="visible"/>
                                      </p:to>
                                    </p:set>
                                    <p:animEffect transition="in" filter="wipe(up)">
                                      <p:cBhvr>
                                        <p:cTn id="26" dur="500"/>
                                        <p:tgtEl>
                                          <p:spTgt spid="51"/>
                                        </p:tgtEl>
                                      </p:cBhvr>
                                    </p:animEffect>
                                  </p:childTnLst>
                                </p:cTn>
                              </p:par>
                            </p:childTnLst>
                          </p:cTn>
                        </p:par>
                      </p:childTnLst>
                    </p:cTn>
                  </p:par>
                  <p:par>
                    <p:cTn id="27" fill="hold">
                      <p:stCondLst>
                        <p:cond delay="indefinite"/>
                      </p:stCondLst>
                      <p:childTnLst>
                        <p:par>
                          <p:cTn id="28" fill="hold">
                            <p:stCondLst>
                              <p:cond delay="0"/>
                            </p:stCondLst>
                            <p:childTnLst>
                              <p:par>
                                <p:cTn id="29" presetID="22" presetClass="entr" presetSubtype="1" fill="hold" nodeType="clickEffect">
                                  <p:stCondLst>
                                    <p:cond delay="0"/>
                                  </p:stCondLst>
                                  <p:childTnLst>
                                    <p:set>
                                      <p:cBhvr>
                                        <p:cTn id="30" dur="1" fill="hold">
                                          <p:stCondLst>
                                            <p:cond delay="0"/>
                                          </p:stCondLst>
                                        </p:cTn>
                                        <p:tgtEl>
                                          <p:spTgt spid="53"/>
                                        </p:tgtEl>
                                        <p:attrNameLst>
                                          <p:attrName>style.visibility</p:attrName>
                                        </p:attrNameLst>
                                      </p:cBhvr>
                                      <p:to>
                                        <p:strVal val="visible"/>
                                      </p:to>
                                    </p:set>
                                    <p:animEffect transition="in" filter="wipe(up)">
                                      <p:cBhvr>
                                        <p:cTn id="31" dur="500"/>
                                        <p:tgtEl>
                                          <p:spTgt spid="53"/>
                                        </p:tgtEl>
                                      </p:cBhvr>
                                    </p:animEffect>
                                  </p:childTnLst>
                                </p:cTn>
                              </p:par>
                            </p:childTnLst>
                          </p:cTn>
                        </p:par>
                      </p:childTnLst>
                    </p:cTn>
                  </p:par>
                  <p:par>
                    <p:cTn id="32" fill="hold">
                      <p:stCondLst>
                        <p:cond delay="indefinite"/>
                      </p:stCondLst>
                      <p:childTnLst>
                        <p:par>
                          <p:cTn id="33" fill="hold">
                            <p:stCondLst>
                              <p:cond delay="0"/>
                            </p:stCondLst>
                            <p:childTnLst>
                              <p:par>
                                <p:cTn id="34" presetID="22" presetClass="entr" presetSubtype="1" fill="hold" nodeType="clickEffect">
                                  <p:stCondLst>
                                    <p:cond delay="0"/>
                                  </p:stCondLst>
                                  <p:childTnLst>
                                    <p:set>
                                      <p:cBhvr>
                                        <p:cTn id="35" dur="1" fill="hold">
                                          <p:stCondLst>
                                            <p:cond delay="0"/>
                                          </p:stCondLst>
                                        </p:cTn>
                                        <p:tgtEl>
                                          <p:spTgt spid="54"/>
                                        </p:tgtEl>
                                        <p:attrNameLst>
                                          <p:attrName>style.visibility</p:attrName>
                                        </p:attrNameLst>
                                      </p:cBhvr>
                                      <p:to>
                                        <p:strVal val="visible"/>
                                      </p:to>
                                    </p:set>
                                    <p:animEffect transition="in" filter="wipe(up)">
                                      <p:cBhvr>
                                        <p:cTn id="36" dur="500"/>
                                        <p:tgtEl>
                                          <p:spTgt spid="54"/>
                                        </p:tgtEl>
                                      </p:cBhvr>
                                    </p:animEffect>
                                  </p:childTnLst>
                                </p:cTn>
                              </p:par>
                            </p:childTnLst>
                          </p:cTn>
                        </p:par>
                      </p:childTnLst>
                    </p:cTn>
                  </p:par>
                  <p:par>
                    <p:cTn id="37" fill="hold">
                      <p:stCondLst>
                        <p:cond delay="indefinite"/>
                      </p:stCondLst>
                      <p:childTnLst>
                        <p:par>
                          <p:cTn id="38" fill="hold">
                            <p:stCondLst>
                              <p:cond delay="0"/>
                            </p:stCondLst>
                            <p:childTnLst>
                              <p:par>
                                <p:cTn id="39" presetID="22" presetClass="entr" presetSubtype="1" fill="hold" nodeType="clickEffect">
                                  <p:stCondLst>
                                    <p:cond delay="0"/>
                                  </p:stCondLst>
                                  <p:childTnLst>
                                    <p:set>
                                      <p:cBhvr>
                                        <p:cTn id="40" dur="1" fill="hold">
                                          <p:stCondLst>
                                            <p:cond delay="0"/>
                                          </p:stCondLst>
                                        </p:cTn>
                                        <p:tgtEl>
                                          <p:spTgt spid="55"/>
                                        </p:tgtEl>
                                        <p:attrNameLst>
                                          <p:attrName>style.visibility</p:attrName>
                                        </p:attrNameLst>
                                      </p:cBhvr>
                                      <p:to>
                                        <p:strVal val="visible"/>
                                      </p:to>
                                    </p:set>
                                    <p:animEffect transition="in" filter="wipe(up)">
                                      <p:cBhvr>
                                        <p:cTn id="41" dur="500"/>
                                        <p:tgtEl>
                                          <p:spTgt spid="55"/>
                                        </p:tgtEl>
                                      </p:cBhvr>
                                    </p:animEffect>
                                  </p:childTnLst>
                                </p:cTn>
                              </p:par>
                            </p:childTnLst>
                          </p:cTn>
                        </p:par>
                      </p:childTnLst>
                    </p:cTn>
                  </p:par>
                  <p:par>
                    <p:cTn id="42" fill="hold">
                      <p:stCondLst>
                        <p:cond delay="indefinite"/>
                      </p:stCondLst>
                      <p:childTnLst>
                        <p:par>
                          <p:cTn id="43" fill="hold">
                            <p:stCondLst>
                              <p:cond delay="0"/>
                            </p:stCondLst>
                            <p:childTnLst>
                              <p:par>
                                <p:cTn id="44" presetID="22" presetClass="entr" presetSubtype="1" fill="hold" nodeType="clickEffect">
                                  <p:stCondLst>
                                    <p:cond delay="0"/>
                                  </p:stCondLst>
                                  <p:childTnLst>
                                    <p:set>
                                      <p:cBhvr>
                                        <p:cTn id="45" dur="1" fill="hold">
                                          <p:stCondLst>
                                            <p:cond delay="0"/>
                                          </p:stCondLst>
                                        </p:cTn>
                                        <p:tgtEl>
                                          <p:spTgt spid="56"/>
                                        </p:tgtEl>
                                        <p:attrNameLst>
                                          <p:attrName>style.visibility</p:attrName>
                                        </p:attrNameLst>
                                      </p:cBhvr>
                                      <p:to>
                                        <p:strVal val="visible"/>
                                      </p:to>
                                    </p:set>
                                    <p:animEffect transition="in" filter="wipe(up)">
                                      <p:cBhvr>
                                        <p:cTn id="46" dur="500"/>
                                        <p:tgtEl>
                                          <p:spTgt spid="56"/>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1" fill="hold" nodeType="clickEffect">
                                  <p:stCondLst>
                                    <p:cond delay="0"/>
                                  </p:stCondLst>
                                  <p:childTnLst>
                                    <p:set>
                                      <p:cBhvr>
                                        <p:cTn id="50" dur="1" fill="hold">
                                          <p:stCondLst>
                                            <p:cond delay="0"/>
                                          </p:stCondLst>
                                        </p:cTn>
                                        <p:tgtEl>
                                          <p:spTgt spid="57"/>
                                        </p:tgtEl>
                                        <p:attrNameLst>
                                          <p:attrName>style.visibility</p:attrName>
                                        </p:attrNameLst>
                                      </p:cBhvr>
                                      <p:to>
                                        <p:strVal val="visible"/>
                                      </p:to>
                                    </p:set>
                                    <p:animEffect transition="in" filter="wipe(up)">
                                      <p:cBhvr>
                                        <p:cTn id="51" dur="500"/>
                                        <p:tgtEl>
                                          <p:spTgt spid="57"/>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1" fill="hold" nodeType="clickEffect">
                                  <p:stCondLst>
                                    <p:cond delay="0"/>
                                  </p:stCondLst>
                                  <p:childTnLst>
                                    <p:set>
                                      <p:cBhvr>
                                        <p:cTn id="55" dur="1" fill="hold">
                                          <p:stCondLst>
                                            <p:cond delay="0"/>
                                          </p:stCondLst>
                                        </p:cTn>
                                        <p:tgtEl>
                                          <p:spTgt spid="58"/>
                                        </p:tgtEl>
                                        <p:attrNameLst>
                                          <p:attrName>style.visibility</p:attrName>
                                        </p:attrNameLst>
                                      </p:cBhvr>
                                      <p:to>
                                        <p:strVal val="visible"/>
                                      </p:to>
                                    </p:set>
                                    <p:animEffect transition="in" filter="wipe(up)">
                                      <p:cBhvr>
                                        <p:cTn id="56" dur="500"/>
                                        <p:tgtEl>
                                          <p:spTgt spid="58"/>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1" fill="hold" nodeType="clickEffect">
                                  <p:stCondLst>
                                    <p:cond delay="0"/>
                                  </p:stCondLst>
                                  <p:childTnLst>
                                    <p:set>
                                      <p:cBhvr>
                                        <p:cTn id="60" dur="1" fill="hold">
                                          <p:stCondLst>
                                            <p:cond delay="0"/>
                                          </p:stCondLst>
                                        </p:cTn>
                                        <p:tgtEl>
                                          <p:spTgt spid="59"/>
                                        </p:tgtEl>
                                        <p:attrNameLst>
                                          <p:attrName>style.visibility</p:attrName>
                                        </p:attrNameLst>
                                      </p:cBhvr>
                                      <p:to>
                                        <p:strVal val="visible"/>
                                      </p:to>
                                    </p:set>
                                    <p:animEffect transition="in" filter="wipe(up)">
                                      <p:cBhvr>
                                        <p:cTn id="61" dur="500"/>
                                        <p:tgtEl>
                                          <p:spTgt spid="5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919"/>
        <p:cNvGrpSpPr/>
        <p:nvPr/>
      </p:nvGrpSpPr>
      <p:grpSpPr>
        <a:xfrm>
          <a:off x="0" y="0"/>
          <a:ext cx="0" cy="0"/>
          <a:chOff x="0" y="0"/>
          <a:chExt cx="0" cy="0"/>
        </a:xfrm>
      </p:grpSpPr>
      <p:pic>
        <p:nvPicPr>
          <p:cNvPr id="920" name="Google Shape;920;p61"/>
          <p:cNvPicPr preferRelativeResize="0"/>
          <p:nvPr/>
        </p:nvPicPr>
        <p:blipFill>
          <a:blip r:embed="rId3">
            <a:alphaModFix/>
          </a:blip>
          <a:stretch>
            <a:fillRect/>
          </a:stretch>
        </p:blipFill>
        <p:spPr>
          <a:xfrm>
            <a:off x="199150" y="1573175"/>
            <a:ext cx="1595876" cy="616599"/>
          </a:xfrm>
          <a:prstGeom prst="rect">
            <a:avLst/>
          </a:prstGeom>
          <a:noFill/>
          <a:ln>
            <a:noFill/>
          </a:ln>
        </p:spPr>
      </p:pic>
      <p:pic>
        <p:nvPicPr>
          <p:cNvPr id="12" name="Google Shape;419;p42"/>
          <p:cNvPicPr preferRelativeResize="0"/>
          <p:nvPr/>
        </p:nvPicPr>
        <p:blipFill>
          <a:blip r:embed="rId4">
            <a:alphaModFix/>
          </a:blip>
          <a:stretch>
            <a:fillRect/>
          </a:stretch>
        </p:blipFill>
        <p:spPr>
          <a:xfrm>
            <a:off x="7890789" y="311345"/>
            <a:ext cx="827086" cy="456300"/>
          </a:xfrm>
          <a:prstGeom prst="rect">
            <a:avLst/>
          </a:prstGeom>
          <a:noFill/>
          <a:ln>
            <a:noFill/>
          </a:ln>
        </p:spPr>
      </p:pic>
      <p:sp>
        <p:nvSpPr>
          <p:cNvPr id="13" name="Google Shape;420;p42"/>
          <p:cNvSpPr/>
          <p:nvPr/>
        </p:nvSpPr>
        <p:spPr>
          <a:xfrm rot="10800000" flipH="1">
            <a:off x="956573" y="2681075"/>
            <a:ext cx="2156100" cy="2156100"/>
          </a:xfrm>
          <a:prstGeom prst="ellipse">
            <a:avLst/>
          </a:prstGeom>
          <a:solidFill>
            <a:srgbClr val="FFFFFF">
              <a:alpha val="21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21;p42"/>
          <p:cNvSpPr/>
          <p:nvPr/>
        </p:nvSpPr>
        <p:spPr>
          <a:xfrm rot="10800000" flipH="1">
            <a:off x="5996416" y="2681075"/>
            <a:ext cx="2156100" cy="2156100"/>
          </a:xfrm>
          <a:prstGeom prst="ellipse">
            <a:avLst/>
          </a:prstGeom>
          <a:solidFill>
            <a:srgbClr val="FFFFFF">
              <a:alpha val="21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5" name="Google Shape;435;p42"/>
          <p:cNvPicPr preferRelativeResize="0"/>
          <p:nvPr/>
        </p:nvPicPr>
        <p:blipFill>
          <a:blip r:embed="rId3">
            <a:alphaModFix/>
          </a:blip>
          <a:stretch>
            <a:fillRect/>
          </a:stretch>
        </p:blipFill>
        <p:spPr>
          <a:xfrm>
            <a:off x="6137867" y="3672916"/>
            <a:ext cx="2041318" cy="788694"/>
          </a:xfrm>
          <a:prstGeom prst="rect">
            <a:avLst/>
          </a:prstGeom>
          <a:noFill/>
          <a:ln>
            <a:noFill/>
          </a:ln>
        </p:spPr>
      </p:pic>
      <p:pic>
        <p:nvPicPr>
          <p:cNvPr id="16" name="Google Shape;437;p42"/>
          <p:cNvPicPr preferRelativeResize="0"/>
          <p:nvPr/>
        </p:nvPicPr>
        <p:blipFill>
          <a:blip r:embed="rId3">
            <a:alphaModFix/>
          </a:blip>
          <a:stretch>
            <a:fillRect/>
          </a:stretch>
        </p:blipFill>
        <p:spPr>
          <a:xfrm flipH="1">
            <a:off x="7453898" y="3466310"/>
            <a:ext cx="838238" cy="323963"/>
          </a:xfrm>
          <a:prstGeom prst="rect">
            <a:avLst/>
          </a:prstGeom>
          <a:noFill/>
          <a:ln>
            <a:noFill/>
          </a:ln>
        </p:spPr>
      </p:pic>
      <p:pic>
        <p:nvPicPr>
          <p:cNvPr id="18" name="Google Shape;457;p42"/>
          <p:cNvPicPr preferRelativeResize="0"/>
          <p:nvPr/>
        </p:nvPicPr>
        <p:blipFill rotWithShape="1">
          <a:blip r:embed="rId3">
            <a:alphaModFix/>
          </a:blip>
          <a:srcRect r="46161"/>
          <a:stretch/>
        </p:blipFill>
        <p:spPr>
          <a:xfrm>
            <a:off x="9760420" y="5642324"/>
            <a:ext cx="1099025" cy="788675"/>
          </a:xfrm>
          <a:prstGeom prst="rect">
            <a:avLst/>
          </a:prstGeom>
          <a:noFill/>
          <a:ln>
            <a:noFill/>
          </a:ln>
        </p:spPr>
      </p:pic>
      <p:pic>
        <p:nvPicPr>
          <p:cNvPr id="19" name="Google Shape;458;p42"/>
          <p:cNvPicPr preferRelativeResize="0"/>
          <p:nvPr/>
        </p:nvPicPr>
        <p:blipFill rotWithShape="1">
          <a:blip r:embed="rId3">
            <a:alphaModFix/>
          </a:blip>
          <a:srcRect l="38845"/>
          <a:stretch/>
        </p:blipFill>
        <p:spPr>
          <a:xfrm>
            <a:off x="1" y="1655950"/>
            <a:ext cx="1064126" cy="672300"/>
          </a:xfrm>
          <a:prstGeom prst="rect">
            <a:avLst/>
          </a:prstGeom>
          <a:noFill/>
          <a:ln>
            <a:noFill/>
          </a:ln>
        </p:spPr>
      </p:pic>
      <p:sp>
        <p:nvSpPr>
          <p:cNvPr id="20" name="Rectangle: Rounded Corners 18">
            <a:extLst>
              <a:ext uri="{FF2B5EF4-FFF2-40B4-BE49-F238E27FC236}">
                <a16:creationId xmlns:a16="http://schemas.microsoft.com/office/drawing/2014/main" id="{C12AF386-10E7-4C03-91B5-7499842FAE72}"/>
              </a:ext>
            </a:extLst>
          </p:cNvPr>
          <p:cNvSpPr/>
          <p:nvPr/>
        </p:nvSpPr>
        <p:spPr>
          <a:xfrm>
            <a:off x="189741" y="153152"/>
            <a:ext cx="8764517" cy="4772201"/>
          </a:xfrm>
          <a:prstGeom prst="roundRect">
            <a:avLst>
              <a:gd name="adj" fmla="val 10270"/>
            </a:avLst>
          </a:prstGeom>
          <a:solidFill>
            <a:schemeClr val="bg1">
              <a:alpha val="86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76200">
                <a:solidFill>
                  <a:schemeClr val="tx1"/>
                </a:solidFill>
              </a:ln>
            </a:endParaRPr>
          </a:p>
        </p:txBody>
      </p:sp>
      <p:pic>
        <p:nvPicPr>
          <p:cNvPr id="29" name="Google Shape;286;p39"/>
          <p:cNvPicPr preferRelativeResize="0"/>
          <p:nvPr/>
        </p:nvPicPr>
        <p:blipFill>
          <a:blip r:embed="rId5">
            <a:alphaModFix/>
          </a:blip>
          <a:stretch>
            <a:fillRect/>
          </a:stretch>
        </p:blipFill>
        <p:spPr>
          <a:xfrm>
            <a:off x="5030484" y="-978278"/>
            <a:ext cx="4856199" cy="3400279"/>
          </a:xfrm>
          <a:prstGeom prst="rect">
            <a:avLst/>
          </a:prstGeom>
          <a:noFill/>
          <a:ln>
            <a:noFill/>
          </a:ln>
        </p:spPr>
      </p:pic>
      <p:pic>
        <p:nvPicPr>
          <p:cNvPr id="30" name="Google Shape;1367;p48"/>
          <p:cNvPicPr preferRelativeResize="0"/>
          <p:nvPr/>
        </p:nvPicPr>
        <p:blipFill>
          <a:blip r:embed="rId6">
            <a:alphaModFix/>
          </a:blip>
          <a:stretch>
            <a:fillRect/>
          </a:stretch>
        </p:blipFill>
        <p:spPr>
          <a:xfrm>
            <a:off x="1" y="4326844"/>
            <a:ext cx="9143999" cy="630969"/>
          </a:xfrm>
          <a:prstGeom prst="rect">
            <a:avLst/>
          </a:prstGeom>
          <a:noFill/>
          <a:ln>
            <a:noFill/>
          </a:ln>
          <a:effectLst>
            <a:outerShdw blurRad="292100" dist="276225" dir="16200000" rotWithShape="0">
              <a:srgbClr val="000000">
                <a:alpha val="40000"/>
              </a:srgbClr>
            </a:outerShdw>
          </a:effectLst>
        </p:spPr>
      </p:pic>
      <p:pic>
        <p:nvPicPr>
          <p:cNvPr id="31" name="Google Shape;1396;p48"/>
          <p:cNvPicPr preferRelativeResize="0"/>
          <p:nvPr/>
        </p:nvPicPr>
        <p:blipFill>
          <a:blip r:embed="rId7">
            <a:alphaModFix/>
          </a:blip>
          <a:stretch>
            <a:fillRect/>
          </a:stretch>
        </p:blipFill>
        <p:spPr>
          <a:xfrm>
            <a:off x="-57150" y="4497858"/>
            <a:ext cx="9214781" cy="645643"/>
          </a:xfrm>
          <a:prstGeom prst="rect">
            <a:avLst/>
          </a:prstGeom>
          <a:noFill/>
          <a:ln>
            <a:noFill/>
          </a:ln>
          <a:effectLst>
            <a:outerShdw blurRad="292100" dist="219075" dir="16200000" rotWithShape="0">
              <a:srgbClr val="000000">
                <a:alpha val="40000"/>
              </a:srgbClr>
            </a:outerShdw>
          </a:effectLst>
        </p:spPr>
      </p:pic>
      <p:grpSp>
        <p:nvGrpSpPr>
          <p:cNvPr id="32" name="Google Shape;416;p44"/>
          <p:cNvGrpSpPr/>
          <p:nvPr/>
        </p:nvGrpSpPr>
        <p:grpSpPr>
          <a:xfrm>
            <a:off x="-51268" y="3231233"/>
            <a:ext cx="1285218" cy="1763358"/>
            <a:chOff x="-8697450" y="1120125"/>
            <a:chExt cx="3833060" cy="5259074"/>
          </a:xfrm>
        </p:grpSpPr>
        <p:sp>
          <p:nvSpPr>
            <p:cNvPr id="33" name="Google Shape;417;p44"/>
            <p:cNvSpPr/>
            <p:nvPr/>
          </p:nvSpPr>
          <p:spPr>
            <a:xfrm>
              <a:off x="-8697450" y="1120125"/>
              <a:ext cx="3833060" cy="5259074"/>
            </a:xfrm>
            <a:custGeom>
              <a:avLst/>
              <a:gdLst/>
              <a:ahLst/>
              <a:cxnLst/>
              <a:rect l="l" t="t" r="r" b="b"/>
              <a:pathLst>
                <a:path w="25971" h="35633" extrusionOk="0">
                  <a:moveTo>
                    <a:pt x="12883" y="6218"/>
                  </a:moveTo>
                  <a:cubicBezTo>
                    <a:pt x="14336" y="6014"/>
                    <a:pt x="15750" y="6069"/>
                    <a:pt x="17146" y="6330"/>
                  </a:cubicBezTo>
                  <a:cubicBezTo>
                    <a:pt x="18896" y="6665"/>
                    <a:pt x="20460" y="7429"/>
                    <a:pt x="21820" y="8564"/>
                  </a:cubicBezTo>
                  <a:cubicBezTo>
                    <a:pt x="22639" y="9254"/>
                    <a:pt x="23421" y="9961"/>
                    <a:pt x="24071" y="10798"/>
                  </a:cubicBezTo>
                  <a:cubicBezTo>
                    <a:pt x="25337" y="12474"/>
                    <a:pt x="25933" y="14335"/>
                    <a:pt x="25970" y="16420"/>
                  </a:cubicBezTo>
                  <a:cubicBezTo>
                    <a:pt x="25970" y="17668"/>
                    <a:pt x="25804" y="18878"/>
                    <a:pt x="25449" y="20051"/>
                  </a:cubicBezTo>
                  <a:cubicBezTo>
                    <a:pt x="25226" y="20759"/>
                    <a:pt x="25077" y="21466"/>
                    <a:pt x="24910" y="22174"/>
                  </a:cubicBezTo>
                  <a:cubicBezTo>
                    <a:pt x="24835" y="22397"/>
                    <a:pt x="24761" y="22601"/>
                    <a:pt x="24687" y="22862"/>
                  </a:cubicBezTo>
                  <a:cubicBezTo>
                    <a:pt x="23997" y="22620"/>
                    <a:pt x="23327" y="22378"/>
                    <a:pt x="22676" y="22154"/>
                  </a:cubicBezTo>
                  <a:cubicBezTo>
                    <a:pt x="22247" y="22005"/>
                    <a:pt x="21820" y="21894"/>
                    <a:pt x="21410" y="21764"/>
                  </a:cubicBezTo>
                  <a:cubicBezTo>
                    <a:pt x="20944" y="21633"/>
                    <a:pt x="20534" y="21690"/>
                    <a:pt x="20236" y="22136"/>
                  </a:cubicBezTo>
                  <a:cubicBezTo>
                    <a:pt x="20013" y="22489"/>
                    <a:pt x="19603" y="22769"/>
                    <a:pt x="19511" y="23142"/>
                  </a:cubicBezTo>
                  <a:cubicBezTo>
                    <a:pt x="19417" y="23477"/>
                    <a:pt x="19623" y="23924"/>
                    <a:pt x="19715" y="24296"/>
                  </a:cubicBezTo>
                  <a:cubicBezTo>
                    <a:pt x="20032" y="25487"/>
                    <a:pt x="20385" y="26660"/>
                    <a:pt x="20683" y="27851"/>
                  </a:cubicBezTo>
                  <a:cubicBezTo>
                    <a:pt x="20832" y="28521"/>
                    <a:pt x="20907" y="29211"/>
                    <a:pt x="21018" y="29899"/>
                  </a:cubicBezTo>
                  <a:cubicBezTo>
                    <a:pt x="21075" y="30216"/>
                    <a:pt x="20981" y="30588"/>
                    <a:pt x="21373" y="30812"/>
                  </a:cubicBezTo>
                  <a:cubicBezTo>
                    <a:pt x="21465" y="30849"/>
                    <a:pt x="21465" y="31073"/>
                    <a:pt x="21484" y="31221"/>
                  </a:cubicBezTo>
                  <a:cubicBezTo>
                    <a:pt x="21540" y="31743"/>
                    <a:pt x="21596" y="32245"/>
                    <a:pt x="21671" y="32766"/>
                  </a:cubicBezTo>
                  <a:cubicBezTo>
                    <a:pt x="21820" y="33548"/>
                    <a:pt x="21614" y="34200"/>
                    <a:pt x="20926" y="34610"/>
                  </a:cubicBezTo>
                  <a:cubicBezTo>
                    <a:pt x="20497" y="34851"/>
                    <a:pt x="19995" y="35057"/>
                    <a:pt x="19511" y="35186"/>
                  </a:cubicBezTo>
                  <a:cubicBezTo>
                    <a:pt x="18580" y="35447"/>
                    <a:pt x="17612" y="35521"/>
                    <a:pt x="16662" y="35541"/>
                  </a:cubicBezTo>
                  <a:cubicBezTo>
                    <a:pt x="13348" y="35633"/>
                    <a:pt x="10054" y="35354"/>
                    <a:pt x="6777" y="34888"/>
                  </a:cubicBezTo>
                  <a:cubicBezTo>
                    <a:pt x="5176" y="34665"/>
                    <a:pt x="3538" y="34553"/>
                    <a:pt x="1917" y="34404"/>
                  </a:cubicBezTo>
                  <a:cubicBezTo>
                    <a:pt x="1415" y="34349"/>
                    <a:pt x="1415" y="34367"/>
                    <a:pt x="1247" y="33846"/>
                  </a:cubicBezTo>
                  <a:cubicBezTo>
                    <a:pt x="1080" y="33920"/>
                    <a:pt x="912" y="34032"/>
                    <a:pt x="745" y="34088"/>
                  </a:cubicBezTo>
                  <a:cubicBezTo>
                    <a:pt x="502" y="34181"/>
                    <a:pt x="298" y="34088"/>
                    <a:pt x="130" y="33883"/>
                  </a:cubicBezTo>
                  <a:cubicBezTo>
                    <a:pt x="1" y="33697"/>
                    <a:pt x="56" y="33530"/>
                    <a:pt x="167" y="33362"/>
                  </a:cubicBezTo>
                  <a:cubicBezTo>
                    <a:pt x="502" y="32878"/>
                    <a:pt x="857" y="32431"/>
                    <a:pt x="1527" y="32413"/>
                  </a:cubicBezTo>
                  <a:cubicBezTo>
                    <a:pt x="1713" y="32413"/>
                    <a:pt x="1955" y="32319"/>
                    <a:pt x="2103" y="32207"/>
                  </a:cubicBezTo>
                  <a:cubicBezTo>
                    <a:pt x="3109" y="31351"/>
                    <a:pt x="4096" y="30477"/>
                    <a:pt x="5139" y="29564"/>
                  </a:cubicBezTo>
                  <a:cubicBezTo>
                    <a:pt x="4970" y="29471"/>
                    <a:pt x="4878" y="29415"/>
                    <a:pt x="4747" y="29323"/>
                  </a:cubicBezTo>
                  <a:cubicBezTo>
                    <a:pt x="4804" y="29191"/>
                    <a:pt x="4841" y="29043"/>
                    <a:pt x="4933" y="28931"/>
                  </a:cubicBezTo>
                  <a:cubicBezTo>
                    <a:pt x="5735" y="27796"/>
                    <a:pt x="6219" y="26530"/>
                    <a:pt x="6591" y="25207"/>
                  </a:cubicBezTo>
                  <a:cubicBezTo>
                    <a:pt x="6981" y="23812"/>
                    <a:pt x="7353" y="22397"/>
                    <a:pt x="7671" y="20963"/>
                  </a:cubicBezTo>
                  <a:cubicBezTo>
                    <a:pt x="8266" y="18319"/>
                    <a:pt x="8862" y="15658"/>
                    <a:pt x="9364" y="12977"/>
                  </a:cubicBezTo>
                  <a:cubicBezTo>
                    <a:pt x="9811" y="10575"/>
                    <a:pt x="10109" y="8154"/>
                    <a:pt x="10481" y="5754"/>
                  </a:cubicBezTo>
                  <a:cubicBezTo>
                    <a:pt x="10761" y="4004"/>
                    <a:pt x="11022" y="2254"/>
                    <a:pt x="11300" y="521"/>
                  </a:cubicBezTo>
                  <a:cubicBezTo>
                    <a:pt x="11337" y="335"/>
                    <a:pt x="11412" y="168"/>
                    <a:pt x="11449" y="0"/>
                  </a:cubicBezTo>
                  <a:cubicBezTo>
                    <a:pt x="11804" y="20"/>
                    <a:pt x="11804" y="280"/>
                    <a:pt x="11841" y="466"/>
                  </a:cubicBezTo>
                  <a:cubicBezTo>
                    <a:pt x="11953" y="988"/>
                    <a:pt x="12027" y="1527"/>
                    <a:pt x="12119" y="2048"/>
                  </a:cubicBezTo>
                  <a:cubicBezTo>
                    <a:pt x="12176" y="2440"/>
                    <a:pt x="12250" y="2812"/>
                    <a:pt x="12325" y="3184"/>
                  </a:cubicBezTo>
                  <a:cubicBezTo>
                    <a:pt x="12492" y="4078"/>
                    <a:pt x="12641" y="4952"/>
                    <a:pt x="12809" y="5846"/>
                  </a:cubicBezTo>
                  <a:cubicBezTo>
                    <a:pt x="12827" y="5977"/>
                    <a:pt x="12864" y="6089"/>
                    <a:pt x="12883" y="6218"/>
                  </a:cubicBezTo>
                  <a:close/>
                  <a:moveTo>
                    <a:pt x="10444" y="8452"/>
                  </a:moveTo>
                  <a:cubicBezTo>
                    <a:pt x="10091" y="10557"/>
                    <a:pt x="9756" y="12622"/>
                    <a:pt x="9401" y="14708"/>
                  </a:cubicBezTo>
                  <a:cubicBezTo>
                    <a:pt x="9607" y="15005"/>
                    <a:pt x="10091" y="15005"/>
                    <a:pt x="10277" y="15509"/>
                  </a:cubicBezTo>
                  <a:cubicBezTo>
                    <a:pt x="9905" y="15303"/>
                    <a:pt x="9607" y="15154"/>
                    <a:pt x="9272" y="15005"/>
                  </a:cubicBezTo>
                  <a:cubicBezTo>
                    <a:pt x="9160" y="15658"/>
                    <a:pt x="9066" y="16234"/>
                    <a:pt x="8937" y="16830"/>
                  </a:cubicBezTo>
                  <a:cubicBezTo>
                    <a:pt x="8564" y="18468"/>
                    <a:pt x="8210" y="20126"/>
                    <a:pt x="7820" y="21764"/>
                  </a:cubicBezTo>
                  <a:cubicBezTo>
                    <a:pt x="7745" y="22043"/>
                    <a:pt x="7820" y="22192"/>
                    <a:pt x="8024" y="22340"/>
                  </a:cubicBezTo>
                  <a:cubicBezTo>
                    <a:pt x="8155" y="22452"/>
                    <a:pt x="8378" y="22472"/>
                    <a:pt x="8415" y="22787"/>
                  </a:cubicBezTo>
                  <a:cubicBezTo>
                    <a:pt x="8135" y="22658"/>
                    <a:pt x="7894" y="22546"/>
                    <a:pt x="7651" y="22434"/>
                  </a:cubicBezTo>
                  <a:cubicBezTo>
                    <a:pt x="7093" y="24743"/>
                    <a:pt x="6534" y="27014"/>
                    <a:pt x="5268" y="29005"/>
                  </a:cubicBezTo>
                  <a:cubicBezTo>
                    <a:pt x="8527" y="28876"/>
                    <a:pt x="11747" y="28727"/>
                    <a:pt x="15043" y="28578"/>
                  </a:cubicBezTo>
                  <a:cubicBezTo>
                    <a:pt x="14986" y="28206"/>
                    <a:pt x="14931" y="27870"/>
                    <a:pt x="14875" y="27535"/>
                  </a:cubicBezTo>
                  <a:cubicBezTo>
                    <a:pt x="14633" y="25617"/>
                    <a:pt x="14373" y="23700"/>
                    <a:pt x="14130" y="21764"/>
                  </a:cubicBezTo>
                  <a:cubicBezTo>
                    <a:pt x="13832" y="19307"/>
                    <a:pt x="13497" y="16867"/>
                    <a:pt x="13219" y="14410"/>
                  </a:cubicBezTo>
                  <a:cubicBezTo>
                    <a:pt x="13032" y="12734"/>
                    <a:pt x="12939" y="11078"/>
                    <a:pt x="12790" y="9420"/>
                  </a:cubicBezTo>
                  <a:cubicBezTo>
                    <a:pt x="12660" y="7876"/>
                    <a:pt x="12548" y="6312"/>
                    <a:pt x="12343" y="4766"/>
                  </a:cubicBezTo>
                  <a:cubicBezTo>
                    <a:pt x="12194" y="3668"/>
                    <a:pt x="11915" y="2589"/>
                    <a:pt x="11692" y="1509"/>
                  </a:cubicBezTo>
                  <a:cubicBezTo>
                    <a:pt x="11673" y="1378"/>
                    <a:pt x="11635" y="1266"/>
                    <a:pt x="11617" y="1137"/>
                  </a:cubicBezTo>
                  <a:cubicBezTo>
                    <a:pt x="11506" y="1323"/>
                    <a:pt x="11449" y="1509"/>
                    <a:pt x="11412" y="1695"/>
                  </a:cubicBezTo>
                  <a:lnTo>
                    <a:pt x="10518" y="7782"/>
                  </a:lnTo>
                  <a:cubicBezTo>
                    <a:pt x="10481" y="8025"/>
                    <a:pt x="10538" y="8192"/>
                    <a:pt x="10761" y="8285"/>
                  </a:cubicBezTo>
                  <a:cubicBezTo>
                    <a:pt x="10798" y="8303"/>
                    <a:pt x="10816" y="8378"/>
                    <a:pt x="10853" y="8452"/>
                  </a:cubicBezTo>
                  <a:close/>
                  <a:moveTo>
                    <a:pt x="19362" y="22824"/>
                  </a:moveTo>
                  <a:cubicBezTo>
                    <a:pt x="19809" y="22303"/>
                    <a:pt x="20181" y="21856"/>
                    <a:pt x="20554" y="21410"/>
                  </a:cubicBezTo>
                  <a:cubicBezTo>
                    <a:pt x="20609" y="21355"/>
                    <a:pt x="20609" y="21223"/>
                    <a:pt x="20628" y="21131"/>
                  </a:cubicBezTo>
                  <a:cubicBezTo>
                    <a:pt x="20814" y="19473"/>
                    <a:pt x="20963" y="17817"/>
                    <a:pt x="20889" y="16142"/>
                  </a:cubicBezTo>
                  <a:cubicBezTo>
                    <a:pt x="20851" y="15285"/>
                    <a:pt x="20740" y="14429"/>
                    <a:pt x="20423" y="13610"/>
                  </a:cubicBezTo>
                  <a:cubicBezTo>
                    <a:pt x="19585" y="11450"/>
                    <a:pt x="18226" y="9681"/>
                    <a:pt x="16438" y="8211"/>
                  </a:cubicBezTo>
                  <a:cubicBezTo>
                    <a:pt x="15676" y="7578"/>
                    <a:pt x="14837" y="7168"/>
                    <a:pt x="13926" y="6851"/>
                  </a:cubicBezTo>
                  <a:cubicBezTo>
                    <a:pt x="13609" y="6740"/>
                    <a:pt x="13311" y="6665"/>
                    <a:pt x="12939" y="6759"/>
                  </a:cubicBezTo>
                  <a:cubicBezTo>
                    <a:pt x="12976" y="6963"/>
                    <a:pt x="12995" y="7149"/>
                    <a:pt x="13070" y="7335"/>
                  </a:cubicBezTo>
                  <a:cubicBezTo>
                    <a:pt x="13534" y="8452"/>
                    <a:pt x="13981" y="9569"/>
                    <a:pt x="14484" y="10668"/>
                  </a:cubicBezTo>
                  <a:cubicBezTo>
                    <a:pt x="14800" y="11376"/>
                    <a:pt x="15210" y="12064"/>
                    <a:pt x="15545" y="12771"/>
                  </a:cubicBezTo>
                  <a:cubicBezTo>
                    <a:pt x="15992" y="13702"/>
                    <a:pt x="16383" y="14652"/>
                    <a:pt x="16867" y="15583"/>
                  </a:cubicBezTo>
                  <a:cubicBezTo>
                    <a:pt x="17891" y="17631"/>
                    <a:pt x="18673" y="19771"/>
                    <a:pt x="19157" y="22005"/>
                  </a:cubicBezTo>
                  <a:cubicBezTo>
                    <a:pt x="19213" y="22248"/>
                    <a:pt x="19268" y="22472"/>
                    <a:pt x="19362" y="22824"/>
                  </a:cubicBezTo>
                  <a:close/>
                  <a:moveTo>
                    <a:pt x="15284" y="31445"/>
                  </a:moveTo>
                  <a:cubicBezTo>
                    <a:pt x="15229" y="30737"/>
                    <a:pt x="15192" y="30048"/>
                    <a:pt x="15135" y="29360"/>
                  </a:cubicBezTo>
                  <a:cubicBezTo>
                    <a:pt x="15098" y="28968"/>
                    <a:pt x="15043" y="28950"/>
                    <a:pt x="14671" y="28950"/>
                  </a:cubicBezTo>
                  <a:cubicBezTo>
                    <a:pt x="13703" y="28968"/>
                    <a:pt x="12715" y="28987"/>
                    <a:pt x="11729" y="29025"/>
                  </a:cubicBezTo>
                  <a:cubicBezTo>
                    <a:pt x="9830" y="29117"/>
                    <a:pt x="7912" y="29229"/>
                    <a:pt x="5995" y="29340"/>
                  </a:cubicBezTo>
                  <a:cubicBezTo>
                    <a:pt x="5790" y="29340"/>
                    <a:pt x="5566" y="29415"/>
                    <a:pt x="5417" y="29546"/>
                  </a:cubicBezTo>
                  <a:cubicBezTo>
                    <a:pt x="4822" y="30067"/>
                    <a:pt x="4245" y="30626"/>
                    <a:pt x="3649" y="31165"/>
                  </a:cubicBezTo>
                  <a:cubicBezTo>
                    <a:pt x="3220" y="31557"/>
                    <a:pt x="2793" y="31947"/>
                    <a:pt x="2327" y="32376"/>
                  </a:cubicBezTo>
                  <a:cubicBezTo>
                    <a:pt x="4524" y="32803"/>
                    <a:pt x="13926" y="31854"/>
                    <a:pt x="15284" y="31445"/>
                  </a:cubicBezTo>
                  <a:close/>
                  <a:moveTo>
                    <a:pt x="24481" y="22434"/>
                  </a:moveTo>
                  <a:cubicBezTo>
                    <a:pt x="24687" y="21670"/>
                    <a:pt x="24853" y="20870"/>
                    <a:pt x="25114" y="20089"/>
                  </a:cubicBezTo>
                  <a:cubicBezTo>
                    <a:pt x="25635" y="18505"/>
                    <a:pt x="25729" y="16886"/>
                    <a:pt x="25580" y="15248"/>
                  </a:cubicBezTo>
                  <a:cubicBezTo>
                    <a:pt x="25543" y="14913"/>
                    <a:pt x="25468" y="14596"/>
                    <a:pt x="25394" y="14223"/>
                  </a:cubicBezTo>
                  <a:cubicBezTo>
                    <a:pt x="23942" y="14243"/>
                    <a:pt x="22601" y="14447"/>
                    <a:pt x="21298" y="14764"/>
                  </a:cubicBezTo>
                  <a:cubicBezTo>
                    <a:pt x="21204" y="16998"/>
                    <a:pt x="21093" y="19176"/>
                    <a:pt x="21000" y="21298"/>
                  </a:cubicBezTo>
                  <a:cubicBezTo>
                    <a:pt x="22135" y="21670"/>
                    <a:pt x="23290" y="22043"/>
                    <a:pt x="24481" y="22434"/>
                  </a:cubicBezTo>
                  <a:close/>
                  <a:moveTo>
                    <a:pt x="13162" y="8341"/>
                  </a:moveTo>
                  <a:cubicBezTo>
                    <a:pt x="13013" y="10296"/>
                    <a:pt x="14782" y="25674"/>
                    <a:pt x="15173" y="26493"/>
                  </a:cubicBezTo>
                  <a:cubicBezTo>
                    <a:pt x="15266" y="25897"/>
                    <a:pt x="15378" y="25376"/>
                    <a:pt x="15453" y="24854"/>
                  </a:cubicBezTo>
                  <a:cubicBezTo>
                    <a:pt x="15601" y="23532"/>
                    <a:pt x="15713" y="22211"/>
                    <a:pt x="15899" y="20908"/>
                  </a:cubicBezTo>
                  <a:cubicBezTo>
                    <a:pt x="16103" y="19399"/>
                    <a:pt x="16346" y="17910"/>
                    <a:pt x="16570" y="16420"/>
                  </a:cubicBezTo>
                  <a:cubicBezTo>
                    <a:pt x="16607" y="16197"/>
                    <a:pt x="16644" y="15936"/>
                    <a:pt x="16570" y="15750"/>
                  </a:cubicBezTo>
                  <a:cubicBezTo>
                    <a:pt x="16103" y="14670"/>
                    <a:pt x="15582" y="13628"/>
                    <a:pt x="15098" y="12567"/>
                  </a:cubicBezTo>
                  <a:cubicBezTo>
                    <a:pt x="14559" y="11431"/>
                    <a:pt x="14038" y="10314"/>
                    <a:pt x="13516" y="9179"/>
                  </a:cubicBezTo>
                  <a:cubicBezTo>
                    <a:pt x="13385" y="8899"/>
                    <a:pt x="13274" y="8621"/>
                    <a:pt x="13162" y="8341"/>
                  </a:cubicBezTo>
                  <a:close/>
                  <a:moveTo>
                    <a:pt x="19157" y="23346"/>
                  </a:moveTo>
                  <a:cubicBezTo>
                    <a:pt x="17965" y="24537"/>
                    <a:pt x="16848" y="25580"/>
                    <a:pt x="15806" y="26697"/>
                  </a:cubicBezTo>
                  <a:cubicBezTo>
                    <a:pt x="15061" y="27516"/>
                    <a:pt x="15192" y="27312"/>
                    <a:pt x="15321" y="28335"/>
                  </a:cubicBezTo>
                  <a:cubicBezTo>
                    <a:pt x="15378" y="28764"/>
                    <a:pt x="15564" y="28987"/>
                    <a:pt x="15954" y="29117"/>
                  </a:cubicBezTo>
                  <a:cubicBezTo>
                    <a:pt x="17538" y="29583"/>
                    <a:pt x="19101" y="30067"/>
                    <a:pt x="20720" y="30551"/>
                  </a:cubicBezTo>
                  <a:cubicBezTo>
                    <a:pt x="20720" y="30197"/>
                    <a:pt x="20758" y="29918"/>
                    <a:pt x="20720" y="29658"/>
                  </a:cubicBezTo>
                  <a:cubicBezTo>
                    <a:pt x="20646" y="29154"/>
                    <a:pt x="20571" y="28633"/>
                    <a:pt x="20442" y="28131"/>
                  </a:cubicBezTo>
                  <a:cubicBezTo>
                    <a:pt x="20107" y="26883"/>
                    <a:pt x="19752" y="25617"/>
                    <a:pt x="19399" y="24370"/>
                  </a:cubicBezTo>
                  <a:cubicBezTo>
                    <a:pt x="19325" y="24073"/>
                    <a:pt x="19268" y="23775"/>
                    <a:pt x="19157" y="23346"/>
                  </a:cubicBezTo>
                  <a:close/>
                  <a:moveTo>
                    <a:pt x="16830" y="16551"/>
                  </a:moveTo>
                  <a:cubicBezTo>
                    <a:pt x="16383" y="19940"/>
                    <a:pt x="15954" y="23253"/>
                    <a:pt x="15508" y="26622"/>
                  </a:cubicBezTo>
                  <a:cubicBezTo>
                    <a:pt x="16662" y="25487"/>
                    <a:pt x="17761" y="24408"/>
                    <a:pt x="18878" y="23328"/>
                  </a:cubicBezTo>
                  <a:cubicBezTo>
                    <a:pt x="19064" y="23142"/>
                    <a:pt x="19064" y="22956"/>
                    <a:pt x="19008" y="22750"/>
                  </a:cubicBezTo>
                  <a:cubicBezTo>
                    <a:pt x="18766" y="21801"/>
                    <a:pt x="18506" y="20851"/>
                    <a:pt x="18282" y="19902"/>
                  </a:cubicBezTo>
                  <a:cubicBezTo>
                    <a:pt x="18022" y="18766"/>
                    <a:pt x="17463" y="17761"/>
                    <a:pt x="17034" y="16681"/>
                  </a:cubicBezTo>
                  <a:cubicBezTo>
                    <a:pt x="17016" y="16663"/>
                    <a:pt x="16979" y="16644"/>
                    <a:pt x="16830" y="16551"/>
                  </a:cubicBezTo>
                  <a:close/>
                  <a:moveTo>
                    <a:pt x="21167" y="31854"/>
                  </a:moveTo>
                  <a:cubicBezTo>
                    <a:pt x="20609" y="32021"/>
                    <a:pt x="20144" y="32190"/>
                    <a:pt x="19660" y="32282"/>
                  </a:cubicBezTo>
                  <a:cubicBezTo>
                    <a:pt x="18171" y="32580"/>
                    <a:pt x="16681" y="32860"/>
                    <a:pt x="15192" y="33083"/>
                  </a:cubicBezTo>
                  <a:cubicBezTo>
                    <a:pt x="13795" y="33287"/>
                    <a:pt x="12380" y="33511"/>
                    <a:pt x="10965" y="33567"/>
                  </a:cubicBezTo>
                  <a:cubicBezTo>
                    <a:pt x="8135" y="33642"/>
                    <a:pt x="5288" y="33585"/>
                    <a:pt x="2439" y="33604"/>
                  </a:cubicBezTo>
                  <a:lnTo>
                    <a:pt x="1657" y="33604"/>
                  </a:lnTo>
                  <a:cubicBezTo>
                    <a:pt x="1657" y="34032"/>
                    <a:pt x="1639" y="34051"/>
                    <a:pt x="1917" y="34088"/>
                  </a:cubicBezTo>
                  <a:cubicBezTo>
                    <a:pt x="2401" y="34126"/>
                    <a:pt x="2905" y="34144"/>
                    <a:pt x="3407" y="34218"/>
                  </a:cubicBezTo>
                  <a:cubicBezTo>
                    <a:pt x="5417" y="34479"/>
                    <a:pt x="7447" y="34610"/>
                    <a:pt x="9476" y="34535"/>
                  </a:cubicBezTo>
                  <a:cubicBezTo>
                    <a:pt x="12901" y="34404"/>
                    <a:pt x="16272" y="33940"/>
                    <a:pt x="19603" y="33120"/>
                  </a:cubicBezTo>
                  <a:cubicBezTo>
                    <a:pt x="20181" y="32971"/>
                    <a:pt x="20720" y="32766"/>
                    <a:pt x="21242" y="32431"/>
                  </a:cubicBezTo>
                  <a:cubicBezTo>
                    <a:pt x="21204" y="32245"/>
                    <a:pt x="21187" y="32078"/>
                    <a:pt x="21167" y="31854"/>
                  </a:cubicBezTo>
                  <a:close/>
                  <a:moveTo>
                    <a:pt x="25282" y="13908"/>
                  </a:moveTo>
                  <a:cubicBezTo>
                    <a:pt x="24761" y="11878"/>
                    <a:pt x="23476" y="10351"/>
                    <a:pt x="21875" y="9030"/>
                  </a:cubicBezTo>
                  <a:cubicBezTo>
                    <a:pt x="21316" y="9346"/>
                    <a:pt x="20740" y="9532"/>
                    <a:pt x="20385" y="10091"/>
                  </a:cubicBezTo>
                  <a:cubicBezTo>
                    <a:pt x="21000" y="11468"/>
                    <a:pt x="21373" y="12902"/>
                    <a:pt x="21242" y="14447"/>
                  </a:cubicBezTo>
                  <a:cubicBezTo>
                    <a:pt x="22619" y="14280"/>
                    <a:pt x="23922" y="14094"/>
                    <a:pt x="25282" y="13908"/>
                  </a:cubicBezTo>
                  <a:close/>
                  <a:moveTo>
                    <a:pt x="21130" y="31147"/>
                  </a:moveTo>
                  <a:cubicBezTo>
                    <a:pt x="20981" y="31147"/>
                    <a:pt x="20832" y="31128"/>
                    <a:pt x="20683" y="31147"/>
                  </a:cubicBezTo>
                  <a:cubicBezTo>
                    <a:pt x="19176" y="31333"/>
                    <a:pt x="17687" y="31537"/>
                    <a:pt x="16178" y="31723"/>
                  </a:cubicBezTo>
                  <a:cubicBezTo>
                    <a:pt x="13944" y="31984"/>
                    <a:pt x="11729" y="32282"/>
                    <a:pt x="9495" y="32505"/>
                  </a:cubicBezTo>
                  <a:cubicBezTo>
                    <a:pt x="7056" y="32748"/>
                    <a:pt x="4635" y="32878"/>
                    <a:pt x="2197" y="32748"/>
                  </a:cubicBezTo>
                  <a:cubicBezTo>
                    <a:pt x="2011" y="32729"/>
                    <a:pt x="1825" y="32766"/>
                    <a:pt x="1602" y="32785"/>
                  </a:cubicBezTo>
                  <a:cubicBezTo>
                    <a:pt x="1619" y="33009"/>
                    <a:pt x="1639" y="33158"/>
                    <a:pt x="1657" y="33399"/>
                  </a:cubicBezTo>
                  <a:lnTo>
                    <a:pt x="3463" y="33399"/>
                  </a:lnTo>
                  <a:cubicBezTo>
                    <a:pt x="5325" y="33381"/>
                    <a:pt x="7187" y="33324"/>
                    <a:pt x="9048" y="33362"/>
                  </a:cubicBezTo>
                  <a:cubicBezTo>
                    <a:pt x="11449" y="33418"/>
                    <a:pt x="13795" y="33064"/>
                    <a:pt x="16160" y="32711"/>
                  </a:cubicBezTo>
                  <a:cubicBezTo>
                    <a:pt x="17314" y="32525"/>
                    <a:pt x="18449" y="32301"/>
                    <a:pt x="19603" y="32058"/>
                  </a:cubicBezTo>
                  <a:cubicBezTo>
                    <a:pt x="20050" y="31984"/>
                    <a:pt x="20479" y="31798"/>
                    <a:pt x="20926" y="31649"/>
                  </a:cubicBezTo>
                  <a:cubicBezTo>
                    <a:pt x="21167" y="31574"/>
                    <a:pt x="21242" y="31426"/>
                    <a:pt x="21130" y="31147"/>
                  </a:cubicBezTo>
                  <a:close/>
                  <a:moveTo>
                    <a:pt x="9123" y="34759"/>
                  </a:moveTo>
                  <a:lnTo>
                    <a:pt x="9123" y="34888"/>
                  </a:lnTo>
                  <a:cubicBezTo>
                    <a:pt x="10034" y="34963"/>
                    <a:pt x="10928" y="35019"/>
                    <a:pt x="11822" y="35131"/>
                  </a:cubicBezTo>
                  <a:cubicBezTo>
                    <a:pt x="14986" y="35484"/>
                    <a:pt x="18002" y="34833"/>
                    <a:pt x="20944" y="33716"/>
                  </a:cubicBezTo>
                  <a:cubicBezTo>
                    <a:pt x="21502" y="33493"/>
                    <a:pt x="21540" y="33324"/>
                    <a:pt x="21261" y="32748"/>
                  </a:cubicBezTo>
                  <a:cubicBezTo>
                    <a:pt x="19362" y="33585"/>
                    <a:pt x="17332" y="33883"/>
                    <a:pt x="15304" y="34200"/>
                  </a:cubicBezTo>
                  <a:cubicBezTo>
                    <a:pt x="13256" y="34516"/>
                    <a:pt x="11189" y="34777"/>
                    <a:pt x="9123" y="34759"/>
                  </a:cubicBezTo>
                  <a:close/>
                  <a:moveTo>
                    <a:pt x="20367" y="30755"/>
                  </a:moveTo>
                  <a:cubicBezTo>
                    <a:pt x="18747" y="30291"/>
                    <a:pt x="17128" y="29824"/>
                    <a:pt x="15490" y="29360"/>
                  </a:cubicBezTo>
                  <a:cubicBezTo>
                    <a:pt x="15527" y="30030"/>
                    <a:pt x="15564" y="30718"/>
                    <a:pt x="15601" y="31388"/>
                  </a:cubicBezTo>
                  <a:cubicBezTo>
                    <a:pt x="17258" y="31370"/>
                    <a:pt x="18804" y="31128"/>
                    <a:pt x="20367" y="30755"/>
                  </a:cubicBezTo>
                  <a:close/>
                  <a:moveTo>
                    <a:pt x="18022" y="7541"/>
                  </a:moveTo>
                  <a:cubicBezTo>
                    <a:pt x="17667" y="7801"/>
                    <a:pt x="17500" y="8154"/>
                    <a:pt x="17351" y="8509"/>
                  </a:cubicBezTo>
                  <a:cubicBezTo>
                    <a:pt x="18059" y="9328"/>
                    <a:pt x="18729" y="10091"/>
                    <a:pt x="19417" y="10872"/>
                  </a:cubicBezTo>
                  <a:cubicBezTo>
                    <a:pt x="19660" y="10668"/>
                    <a:pt x="19921" y="10463"/>
                    <a:pt x="20199" y="10239"/>
                  </a:cubicBezTo>
                  <a:cubicBezTo>
                    <a:pt x="19678" y="9179"/>
                    <a:pt x="19101" y="8192"/>
                    <a:pt x="18022" y="7541"/>
                  </a:cubicBezTo>
                  <a:close/>
                  <a:moveTo>
                    <a:pt x="21651" y="8844"/>
                  </a:moveTo>
                  <a:cubicBezTo>
                    <a:pt x="20777" y="8137"/>
                    <a:pt x="19901" y="7578"/>
                    <a:pt x="18896" y="7186"/>
                  </a:cubicBezTo>
                  <a:cubicBezTo>
                    <a:pt x="18784" y="7335"/>
                    <a:pt x="18673" y="7466"/>
                    <a:pt x="18617" y="7521"/>
                  </a:cubicBezTo>
                  <a:cubicBezTo>
                    <a:pt x="19213" y="8285"/>
                    <a:pt x="19752" y="9011"/>
                    <a:pt x="20293" y="9718"/>
                  </a:cubicBezTo>
                  <a:cubicBezTo>
                    <a:pt x="20720" y="9440"/>
                    <a:pt x="21149" y="9160"/>
                    <a:pt x="21651" y="8844"/>
                  </a:cubicBezTo>
                  <a:close/>
                  <a:moveTo>
                    <a:pt x="13795" y="6442"/>
                  </a:moveTo>
                  <a:cubicBezTo>
                    <a:pt x="15080" y="6926"/>
                    <a:pt x="16197" y="7484"/>
                    <a:pt x="17109" y="8378"/>
                  </a:cubicBezTo>
                  <a:cubicBezTo>
                    <a:pt x="17351" y="8005"/>
                    <a:pt x="17556" y="7690"/>
                    <a:pt x="17742" y="7392"/>
                  </a:cubicBezTo>
                  <a:cubicBezTo>
                    <a:pt x="16570" y="6553"/>
                    <a:pt x="15304" y="6312"/>
                    <a:pt x="13795" y="6442"/>
                  </a:cubicBezTo>
                  <a:close/>
                  <a:moveTo>
                    <a:pt x="20311" y="10463"/>
                  </a:moveTo>
                  <a:cubicBezTo>
                    <a:pt x="19995" y="10724"/>
                    <a:pt x="19752" y="10929"/>
                    <a:pt x="19566" y="11078"/>
                  </a:cubicBezTo>
                  <a:cubicBezTo>
                    <a:pt x="20050" y="12101"/>
                    <a:pt x="20516" y="13069"/>
                    <a:pt x="21000" y="14094"/>
                  </a:cubicBezTo>
                  <a:cubicBezTo>
                    <a:pt x="21130" y="12809"/>
                    <a:pt x="20758" y="11692"/>
                    <a:pt x="20311" y="10463"/>
                  </a:cubicBezTo>
                  <a:close/>
                  <a:moveTo>
                    <a:pt x="16848" y="35205"/>
                  </a:moveTo>
                  <a:cubicBezTo>
                    <a:pt x="18096" y="35205"/>
                    <a:pt x="19231" y="35019"/>
                    <a:pt x="20311" y="34610"/>
                  </a:cubicBezTo>
                  <a:cubicBezTo>
                    <a:pt x="20628" y="34479"/>
                    <a:pt x="20926" y="34312"/>
                    <a:pt x="21130" y="33957"/>
                  </a:cubicBezTo>
                  <a:cubicBezTo>
                    <a:pt x="19697" y="34386"/>
                    <a:pt x="18320" y="34777"/>
                    <a:pt x="16848" y="35205"/>
                  </a:cubicBezTo>
                  <a:close/>
                  <a:moveTo>
                    <a:pt x="1247" y="32785"/>
                  </a:moveTo>
                  <a:cubicBezTo>
                    <a:pt x="763" y="32915"/>
                    <a:pt x="596" y="33307"/>
                    <a:pt x="353" y="33697"/>
                  </a:cubicBezTo>
                  <a:cubicBezTo>
                    <a:pt x="689" y="33920"/>
                    <a:pt x="838" y="33660"/>
                    <a:pt x="1043" y="33548"/>
                  </a:cubicBezTo>
                  <a:cubicBezTo>
                    <a:pt x="1322" y="33399"/>
                    <a:pt x="1378" y="33175"/>
                    <a:pt x="1247" y="32785"/>
                  </a:cubicBezTo>
                  <a:close/>
                  <a:moveTo>
                    <a:pt x="17109" y="6610"/>
                  </a:moveTo>
                  <a:cubicBezTo>
                    <a:pt x="17091" y="6647"/>
                    <a:pt x="17071" y="6684"/>
                    <a:pt x="17054" y="6702"/>
                  </a:cubicBezTo>
                  <a:cubicBezTo>
                    <a:pt x="17481" y="6945"/>
                    <a:pt x="17910" y="7168"/>
                    <a:pt x="18375" y="7429"/>
                  </a:cubicBezTo>
                  <a:cubicBezTo>
                    <a:pt x="18431" y="7317"/>
                    <a:pt x="18506" y="7224"/>
                    <a:pt x="18617" y="7075"/>
                  </a:cubicBezTo>
                  <a:cubicBezTo>
                    <a:pt x="18077" y="6908"/>
                    <a:pt x="17593" y="6759"/>
                    <a:pt x="17109" y="6610"/>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4" name="Google Shape;418;p44"/>
            <p:cNvSpPr/>
            <p:nvPr/>
          </p:nvSpPr>
          <p:spPr>
            <a:xfrm>
              <a:off x="-7919948" y="1287786"/>
              <a:ext cx="1442692" cy="4113333"/>
            </a:xfrm>
            <a:custGeom>
              <a:avLst/>
              <a:gdLst/>
              <a:ahLst/>
              <a:cxnLst/>
              <a:rect l="l" t="t" r="r" b="b"/>
              <a:pathLst>
                <a:path w="9775" h="27870" extrusionOk="0">
                  <a:moveTo>
                    <a:pt x="5176" y="7316"/>
                  </a:moveTo>
                  <a:lnTo>
                    <a:pt x="5585" y="7316"/>
                  </a:lnTo>
                  <a:cubicBezTo>
                    <a:pt x="5548" y="7242"/>
                    <a:pt x="5530" y="7167"/>
                    <a:pt x="5493" y="7149"/>
                  </a:cubicBezTo>
                  <a:cubicBezTo>
                    <a:pt x="5270" y="7056"/>
                    <a:pt x="5213" y="6889"/>
                    <a:pt x="5250" y="6646"/>
                  </a:cubicBezTo>
                  <a:lnTo>
                    <a:pt x="6144" y="559"/>
                  </a:lnTo>
                  <a:cubicBezTo>
                    <a:pt x="6181" y="373"/>
                    <a:pt x="6238" y="187"/>
                    <a:pt x="6349" y="1"/>
                  </a:cubicBezTo>
                  <a:cubicBezTo>
                    <a:pt x="6367" y="130"/>
                    <a:pt x="6405" y="242"/>
                    <a:pt x="6424" y="373"/>
                  </a:cubicBezTo>
                  <a:cubicBezTo>
                    <a:pt x="6647" y="1453"/>
                    <a:pt x="6926" y="2532"/>
                    <a:pt x="7075" y="3630"/>
                  </a:cubicBezTo>
                  <a:cubicBezTo>
                    <a:pt x="7280" y="5176"/>
                    <a:pt x="7392" y="6740"/>
                    <a:pt x="7522" y="8284"/>
                  </a:cubicBezTo>
                  <a:cubicBezTo>
                    <a:pt x="7671" y="9942"/>
                    <a:pt x="7764" y="11598"/>
                    <a:pt x="7951" y="13274"/>
                  </a:cubicBezTo>
                  <a:cubicBezTo>
                    <a:pt x="8229" y="15731"/>
                    <a:pt x="8564" y="18171"/>
                    <a:pt x="8862" y="20628"/>
                  </a:cubicBezTo>
                  <a:cubicBezTo>
                    <a:pt x="9105" y="22564"/>
                    <a:pt x="9365" y="24481"/>
                    <a:pt x="9607" y="26399"/>
                  </a:cubicBezTo>
                  <a:cubicBezTo>
                    <a:pt x="9663" y="26734"/>
                    <a:pt x="9718" y="27070"/>
                    <a:pt x="9775" y="27442"/>
                  </a:cubicBezTo>
                  <a:cubicBezTo>
                    <a:pt x="6479" y="27591"/>
                    <a:pt x="3259" y="27740"/>
                    <a:pt x="0" y="27869"/>
                  </a:cubicBezTo>
                  <a:cubicBezTo>
                    <a:pt x="1266" y="25878"/>
                    <a:pt x="1825" y="23607"/>
                    <a:pt x="2383" y="21298"/>
                  </a:cubicBezTo>
                  <a:cubicBezTo>
                    <a:pt x="2626" y="21410"/>
                    <a:pt x="2867" y="21522"/>
                    <a:pt x="3147" y="21651"/>
                  </a:cubicBezTo>
                  <a:cubicBezTo>
                    <a:pt x="3110" y="21336"/>
                    <a:pt x="2887" y="21316"/>
                    <a:pt x="2756" y="21204"/>
                  </a:cubicBezTo>
                  <a:cubicBezTo>
                    <a:pt x="2552" y="21056"/>
                    <a:pt x="2477" y="20907"/>
                    <a:pt x="2552" y="20628"/>
                  </a:cubicBezTo>
                  <a:cubicBezTo>
                    <a:pt x="2942" y="18990"/>
                    <a:pt x="3296" y="17332"/>
                    <a:pt x="3669" y="15694"/>
                  </a:cubicBezTo>
                  <a:cubicBezTo>
                    <a:pt x="3798" y="15098"/>
                    <a:pt x="3892" y="14522"/>
                    <a:pt x="4004" y="13869"/>
                  </a:cubicBezTo>
                  <a:cubicBezTo>
                    <a:pt x="4339" y="14018"/>
                    <a:pt x="4637" y="14167"/>
                    <a:pt x="5009" y="14373"/>
                  </a:cubicBezTo>
                  <a:cubicBezTo>
                    <a:pt x="4823" y="13869"/>
                    <a:pt x="4339" y="13869"/>
                    <a:pt x="4133" y="13572"/>
                  </a:cubicBezTo>
                  <a:cubicBezTo>
                    <a:pt x="4488" y="11486"/>
                    <a:pt x="4823" y="9421"/>
                    <a:pt x="5176" y="7316"/>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5" name="Google Shape;419;p44"/>
            <p:cNvSpPr/>
            <p:nvPr/>
          </p:nvSpPr>
          <p:spPr>
            <a:xfrm>
              <a:off x="-5598068" y="3219288"/>
              <a:ext cx="698101" cy="1212009"/>
            </a:xfrm>
            <a:custGeom>
              <a:avLst/>
              <a:gdLst/>
              <a:ahLst/>
              <a:cxnLst/>
              <a:rect l="l" t="t" r="r" b="b"/>
              <a:pathLst>
                <a:path w="4730" h="8212" extrusionOk="0">
                  <a:moveTo>
                    <a:pt x="3481" y="8211"/>
                  </a:moveTo>
                  <a:cubicBezTo>
                    <a:pt x="2290" y="7820"/>
                    <a:pt x="1135" y="7447"/>
                    <a:pt x="0" y="7075"/>
                  </a:cubicBezTo>
                  <a:cubicBezTo>
                    <a:pt x="93" y="4953"/>
                    <a:pt x="204" y="2775"/>
                    <a:pt x="298" y="541"/>
                  </a:cubicBezTo>
                  <a:cubicBezTo>
                    <a:pt x="1601" y="224"/>
                    <a:pt x="2942" y="20"/>
                    <a:pt x="4394" y="0"/>
                  </a:cubicBezTo>
                  <a:cubicBezTo>
                    <a:pt x="4468" y="373"/>
                    <a:pt x="4543" y="690"/>
                    <a:pt x="4580" y="1025"/>
                  </a:cubicBezTo>
                  <a:cubicBezTo>
                    <a:pt x="4729" y="2663"/>
                    <a:pt x="4635" y="4282"/>
                    <a:pt x="4114" y="5866"/>
                  </a:cubicBezTo>
                  <a:cubicBezTo>
                    <a:pt x="3853" y="6647"/>
                    <a:pt x="3687" y="7447"/>
                    <a:pt x="3481" y="821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6" name="Google Shape;420;p44"/>
            <p:cNvSpPr/>
            <p:nvPr/>
          </p:nvSpPr>
          <p:spPr>
            <a:xfrm>
              <a:off x="-6474750" y="4565598"/>
              <a:ext cx="840968" cy="1063681"/>
            </a:xfrm>
            <a:custGeom>
              <a:avLst/>
              <a:gdLst/>
              <a:ahLst/>
              <a:cxnLst/>
              <a:rect l="l" t="t" r="r" b="b"/>
              <a:pathLst>
                <a:path w="5698" h="7207" extrusionOk="0">
                  <a:moveTo>
                    <a:pt x="4097" y="1"/>
                  </a:moveTo>
                  <a:cubicBezTo>
                    <a:pt x="4208" y="430"/>
                    <a:pt x="4265" y="728"/>
                    <a:pt x="4339" y="1025"/>
                  </a:cubicBezTo>
                  <a:cubicBezTo>
                    <a:pt x="4692" y="2272"/>
                    <a:pt x="5047" y="3538"/>
                    <a:pt x="5382" y="4786"/>
                  </a:cubicBezTo>
                  <a:cubicBezTo>
                    <a:pt x="5511" y="5288"/>
                    <a:pt x="5586" y="5809"/>
                    <a:pt x="5660" y="6313"/>
                  </a:cubicBezTo>
                  <a:cubicBezTo>
                    <a:pt x="5698" y="6573"/>
                    <a:pt x="5660" y="6852"/>
                    <a:pt x="5660" y="7206"/>
                  </a:cubicBezTo>
                  <a:cubicBezTo>
                    <a:pt x="4041" y="6722"/>
                    <a:pt x="2478" y="6238"/>
                    <a:pt x="894" y="5772"/>
                  </a:cubicBezTo>
                  <a:cubicBezTo>
                    <a:pt x="504" y="5642"/>
                    <a:pt x="318" y="5419"/>
                    <a:pt x="261" y="4990"/>
                  </a:cubicBezTo>
                  <a:cubicBezTo>
                    <a:pt x="132" y="3967"/>
                    <a:pt x="1" y="4171"/>
                    <a:pt x="746" y="3352"/>
                  </a:cubicBezTo>
                  <a:cubicBezTo>
                    <a:pt x="1788" y="2235"/>
                    <a:pt x="2905" y="1192"/>
                    <a:pt x="409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7" name="Google Shape;421;p44"/>
            <p:cNvSpPr/>
            <p:nvPr/>
          </p:nvSpPr>
          <p:spPr>
            <a:xfrm>
              <a:off x="-6408778" y="3562876"/>
              <a:ext cx="525125" cy="1486526"/>
            </a:xfrm>
            <a:custGeom>
              <a:avLst/>
              <a:gdLst/>
              <a:ahLst/>
              <a:cxnLst/>
              <a:rect l="l" t="t" r="r" b="b"/>
              <a:pathLst>
                <a:path w="3558" h="10072" extrusionOk="0">
                  <a:moveTo>
                    <a:pt x="1323" y="0"/>
                  </a:moveTo>
                  <a:cubicBezTo>
                    <a:pt x="1472" y="93"/>
                    <a:pt x="1509" y="112"/>
                    <a:pt x="1527" y="130"/>
                  </a:cubicBezTo>
                  <a:cubicBezTo>
                    <a:pt x="1956" y="1210"/>
                    <a:pt x="2515" y="2215"/>
                    <a:pt x="2775" y="3351"/>
                  </a:cubicBezTo>
                  <a:cubicBezTo>
                    <a:pt x="2999" y="4300"/>
                    <a:pt x="3259" y="5250"/>
                    <a:pt x="3501" y="6199"/>
                  </a:cubicBezTo>
                  <a:cubicBezTo>
                    <a:pt x="3557" y="6405"/>
                    <a:pt x="3557" y="6591"/>
                    <a:pt x="3371" y="6777"/>
                  </a:cubicBezTo>
                  <a:cubicBezTo>
                    <a:pt x="2254" y="7857"/>
                    <a:pt x="1155" y="8936"/>
                    <a:pt x="1" y="10071"/>
                  </a:cubicBezTo>
                  <a:cubicBezTo>
                    <a:pt x="447" y="6702"/>
                    <a:pt x="876" y="3389"/>
                    <a:pt x="132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8" name="Google Shape;422;p44"/>
            <p:cNvSpPr/>
            <p:nvPr/>
          </p:nvSpPr>
          <p:spPr>
            <a:xfrm>
              <a:off x="-8455698" y="5821435"/>
              <a:ext cx="2893354" cy="406758"/>
            </a:xfrm>
            <a:custGeom>
              <a:avLst/>
              <a:gdLst/>
              <a:ahLst/>
              <a:cxnLst/>
              <a:rect l="l" t="t" r="r" b="b"/>
              <a:pathLst>
                <a:path w="19604" h="2756" extrusionOk="0">
                  <a:moveTo>
                    <a:pt x="19529" y="0"/>
                  </a:moveTo>
                  <a:cubicBezTo>
                    <a:pt x="19549" y="224"/>
                    <a:pt x="19566" y="391"/>
                    <a:pt x="19604" y="577"/>
                  </a:cubicBezTo>
                  <a:cubicBezTo>
                    <a:pt x="19082" y="912"/>
                    <a:pt x="18543" y="1117"/>
                    <a:pt x="17965" y="1266"/>
                  </a:cubicBezTo>
                  <a:cubicBezTo>
                    <a:pt x="14634" y="2086"/>
                    <a:pt x="11263" y="2550"/>
                    <a:pt x="7838" y="2681"/>
                  </a:cubicBezTo>
                  <a:cubicBezTo>
                    <a:pt x="5809" y="2756"/>
                    <a:pt x="3779" y="2625"/>
                    <a:pt x="1769" y="2364"/>
                  </a:cubicBezTo>
                  <a:cubicBezTo>
                    <a:pt x="1267" y="2290"/>
                    <a:pt x="763" y="2272"/>
                    <a:pt x="279" y="2234"/>
                  </a:cubicBezTo>
                  <a:cubicBezTo>
                    <a:pt x="1" y="2197"/>
                    <a:pt x="19" y="2178"/>
                    <a:pt x="19" y="1750"/>
                  </a:cubicBezTo>
                  <a:lnTo>
                    <a:pt x="801" y="1750"/>
                  </a:lnTo>
                  <a:cubicBezTo>
                    <a:pt x="3650" y="1731"/>
                    <a:pt x="6497" y="1788"/>
                    <a:pt x="9327" y="1713"/>
                  </a:cubicBezTo>
                  <a:cubicBezTo>
                    <a:pt x="10742" y="1657"/>
                    <a:pt x="12157" y="1433"/>
                    <a:pt x="13554" y="1229"/>
                  </a:cubicBezTo>
                  <a:cubicBezTo>
                    <a:pt x="15043" y="1006"/>
                    <a:pt x="16533" y="726"/>
                    <a:pt x="18022" y="428"/>
                  </a:cubicBezTo>
                  <a:cubicBezTo>
                    <a:pt x="18506" y="336"/>
                    <a:pt x="18971" y="167"/>
                    <a:pt x="19529" y="0"/>
                  </a:cubicBezTo>
                  <a:close/>
                </a:path>
              </a:pathLst>
            </a:custGeom>
            <a:solidFill>
              <a:srgbClr val="EEEEE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9" name="Google Shape;423;p44"/>
            <p:cNvSpPr/>
            <p:nvPr/>
          </p:nvSpPr>
          <p:spPr>
            <a:xfrm>
              <a:off x="-5688836" y="2452856"/>
              <a:ext cx="722896" cy="799495"/>
            </a:xfrm>
            <a:custGeom>
              <a:avLst/>
              <a:gdLst/>
              <a:ahLst/>
              <a:cxnLst/>
              <a:rect l="l" t="t" r="r" b="b"/>
              <a:pathLst>
                <a:path w="4898" h="5417" extrusionOk="0">
                  <a:moveTo>
                    <a:pt x="4897" y="4878"/>
                  </a:moveTo>
                  <a:cubicBezTo>
                    <a:pt x="3537" y="5064"/>
                    <a:pt x="2234" y="5250"/>
                    <a:pt x="857" y="5417"/>
                  </a:cubicBezTo>
                  <a:cubicBezTo>
                    <a:pt x="988" y="3872"/>
                    <a:pt x="615" y="2438"/>
                    <a:pt x="0" y="1061"/>
                  </a:cubicBezTo>
                  <a:cubicBezTo>
                    <a:pt x="355" y="502"/>
                    <a:pt x="931" y="316"/>
                    <a:pt x="1490" y="0"/>
                  </a:cubicBezTo>
                  <a:cubicBezTo>
                    <a:pt x="3091" y="1321"/>
                    <a:pt x="4376" y="2848"/>
                    <a:pt x="4897" y="4878"/>
                  </a:cubicBezTo>
                  <a:close/>
                </a:path>
              </a:pathLst>
            </a:custGeom>
            <a:solidFill>
              <a:srgbClr val="BF3F2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0" name="Google Shape;424;p44"/>
            <p:cNvSpPr/>
            <p:nvPr/>
          </p:nvSpPr>
          <p:spPr>
            <a:xfrm>
              <a:off x="-8461159" y="5714138"/>
              <a:ext cx="2898815" cy="338276"/>
            </a:xfrm>
            <a:custGeom>
              <a:avLst/>
              <a:gdLst/>
              <a:ahLst/>
              <a:cxnLst/>
              <a:rect l="l" t="t" r="r" b="b"/>
              <a:pathLst>
                <a:path w="19641" h="2292" extrusionOk="0">
                  <a:moveTo>
                    <a:pt x="19529" y="20"/>
                  </a:moveTo>
                  <a:cubicBezTo>
                    <a:pt x="19641" y="299"/>
                    <a:pt x="19566" y="447"/>
                    <a:pt x="19325" y="522"/>
                  </a:cubicBezTo>
                  <a:cubicBezTo>
                    <a:pt x="18878" y="671"/>
                    <a:pt x="18449" y="857"/>
                    <a:pt x="18002" y="931"/>
                  </a:cubicBezTo>
                  <a:cubicBezTo>
                    <a:pt x="16848" y="1174"/>
                    <a:pt x="15713" y="1398"/>
                    <a:pt x="14559" y="1584"/>
                  </a:cubicBezTo>
                  <a:cubicBezTo>
                    <a:pt x="12194" y="1937"/>
                    <a:pt x="9848" y="2291"/>
                    <a:pt x="7447" y="2235"/>
                  </a:cubicBezTo>
                  <a:cubicBezTo>
                    <a:pt x="5586" y="2197"/>
                    <a:pt x="3724" y="2254"/>
                    <a:pt x="1862" y="2272"/>
                  </a:cubicBezTo>
                  <a:lnTo>
                    <a:pt x="56" y="2272"/>
                  </a:lnTo>
                  <a:cubicBezTo>
                    <a:pt x="38" y="2031"/>
                    <a:pt x="18" y="1882"/>
                    <a:pt x="1" y="1658"/>
                  </a:cubicBezTo>
                  <a:cubicBezTo>
                    <a:pt x="224" y="1639"/>
                    <a:pt x="410" y="1602"/>
                    <a:pt x="596" y="1621"/>
                  </a:cubicBezTo>
                  <a:cubicBezTo>
                    <a:pt x="3034" y="1751"/>
                    <a:pt x="5455" y="1621"/>
                    <a:pt x="7894" y="1378"/>
                  </a:cubicBezTo>
                  <a:cubicBezTo>
                    <a:pt x="10128" y="1155"/>
                    <a:pt x="12343" y="857"/>
                    <a:pt x="14577" y="596"/>
                  </a:cubicBezTo>
                  <a:cubicBezTo>
                    <a:pt x="16086" y="410"/>
                    <a:pt x="17575" y="206"/>
                    <a:pt x="19082" y="20"/>
                  </a:cubicBezTo>
                  <a:cubicBezTo>
                    <a:pt x="19231" y="1"/>
                    <a:pt x="19380" y="20"/>
                    <a:pt x="19529" y="20"/>
                  </a:cubicBezTo>
                  <a:close/>
                </a:path>
              </a:pathLst>
            </a:custGeom>
            <a:solidFill>
              <a:srgbClr val="ECC38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1" name="Google Shape;425;p44"/>
            <p:cNvSpPr/>
            <p:nvPr/>
          </p:nvSpPr>
          <p:spPr>
            <a:xfrm>
              <a:off x="-7351137" y="5953380"/>
              <a:ext cx="1832773" cy="403806"/>
            </a:xfrm>
            <a:custGeom>
              <a:avLst/>
              <a:gdLst/>
              <a:ahLst/>
              <a:cxnLst/>
              <a:rect l="l" t="t" r="r" b="b"/>
              <a:pathLst>
                <a:path w="12418" h="2736" extrusionOk="0">
                  <a:moveTo>
                    <a:pt x="1" y="2011"/>
                  </a:moveTo>
                  <a:cubicBezTo>
                    <a:pt x="2067" y="2029"/>
                    <a:pt x="4134" y="1768"/>
                    <a:pt x="6182" y="1452"/>
                  </a:cubicBezTo>
                  <a:cubicBezTo>
                    <a:pt x="8210" y="1135"/>
                    <a:pt x="10240" y="837"/>
                    <a:pt x="12139" y="0"/>
                  </a:cubicBezTo>
                  <a:cubicBezTo>
                    <a:pt x="12418" y="576"/>
                    <a:pt x="12380" y="745"/>
                    <a:pt x="11822" y="968"/>
                  </a:cubicBezTo>
                  <a:cubicBezTo>
                    <a:pt x="8880" y="2085"/>
                    <a:pt x="5864" y="2736"/>
                    <a:pt x="2700" y="2383"/>
                  </a:cubicBezTo>
                  <a:cubicBezTo>
                    <a:pt x="1806" y="2271"/>
                    <a:pt x="912" y="2215"/>
                    <a:pt x="1" y="2140"/>
                  </a:cubicBezTo>
                  <a:close/>
                </a:path>
              </a:pathLst>
            </a:custGeom>
            <a:solidFill>
              <a:srgbClr val="EEEEE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2" name="Google Shape;426;p44"/>
            <p:cNvSpPr/>
            <p:nvPr/>
          </p:nvSpPr>
          <p:spPr>
            <a:xfrm>
              <a:off x="-6136623" y="2232948"/>
              <a:ext cx="420484" cy="491917"/>
            </a:xfrm>
            <a:custGeom>
              <a:avLst/>
              <a:gdLst/>
              <a:ahLst/>
              <a:cxnLst/>
              <a:rect l="l" t="t" r="r" b="b"/>
              <a:pathLst>
                <a:path w="2849" h="3333" extrusionOk="0">
                  <a:moveTo>
                    <a:pt x="671" y="1"/>
                  </a:moveTo>
                  <a:cubicBezTo>
                    <a:pt x="1750" y="652"/>
                    <a:pt x="2327" y="1639"/>
                    <a:pt x="2848" y="2699"/>
                  </a:cubicBezTo>
                  <a:cubicBezTo>
                    <a:pt x="2570" y="2923"/>
                    <a:pt x="2309" y="3128"/>
                    <a:pt x="2066" y="3332"/>
                  </a:cubicBezTo>
                  <a:cubicBezTo>
                    <a:pt x="1378" y="2551"/>
                    <a:pt x="708" y="1788"/>
                    <a:pt x="0" y="969"/>
                  </a:cubicBezTo>
                  <a:cubicBezTo>
                    <a:pt x="149" y="614"/>
                    <a:pt x="316" y="261"/>
                    <a:pt x="67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3" name="Google Shape;427;p44"/>
            <p:cNvSpPr/>
            <p:nvPr/>
          </p:nvSpPr>
          <p:spPr>
            <a:xfrm>
              <a:off x="-5949774" y="2180702"/>
              <a:ext cx="447936" cy="373845"/>
            </a:xfrm>
            <a:custGeom>
              <a:avLst/>
              <a:gdLst/>
              <a:ahLst/>
              <a:cxnLst/>
              <a:rect l="l" t="t" r="r" b="b"/>
              <a:pathLst>
                <a:path w="3035" h="2533" extrusionOk="0">
                  <a:moveTo>
                    <a:pt x="3034" y="1658"/>
                  </a:moveTo>
                  <a:cubicBezTo>
                    <a:pt x="2532" y="1974"/>
                    <a:pt x="2103" y="2254"/>
                    <a:pt x="1676" y="2532"/>
                  </a:cubicBezTo>
                  <a:cubicBezTo>
                    <a:pt x="1135" y="1825"/>
                    <a:pt x="596" y="1099"/>
                    <a:pt x="0" y="335"/>
                  </a:cubicBezTo>
                  <a:cubicBezTo>
                    <a:pt x="56" y="280"/>
                    <a:pt x="167" y="149"/>
                    <a:pt x="279" y="0"/>
                  </a:cubicBezTo>
                  <a:cubicBezTo>
                    <a:pt x="1284" y="392"/>
                    <a:pt x="2160" y="951"/>
                    <a:pt x="3034" y="1658"/>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4" name="Google Shape;428;p44"/>
            <p:cNvSpPr/>
            <p:nvPr/>
          </p:nvSpPr>
          <p:spPr>
            <a:xfrm>
              <a:off x="-6661599" y="2051709"/>
              <a:ext cx="582685" cy="304921"/>
            </a:xfrm>
            <a:custGeom>
              <a:avLst/>
              <a:gdLst/>
              <a:ahLst/>
              <a:cxnLst/>
              <a:rect l="l" t="t" r="r" b="b"/>
              <a:pathLst>
                <a:path w="3948" h="2066" extrusionOk="0">
                  <a:moveTo>
                    <a:pt x="1" y="130"/>
                  </a:moveTo>
                  <a:cubicBezTo>
                    <a:pt x="1510" y="0"/>
                    <a:pt x="2776" y="241"/>
                    <a:pt x="3948" y="1080"/>
                  </a:cubicBezTo>
                  <a:cubicBezTo>
                    <a:pt x="3762" y="1378"/>
                    <a:pt x="3557" y="1693"/>
                    <a:pt x="3315" y="2066"/>
                  </a:cubicBezTo>
                  <a:cubicBezTo>
                    <a:pt x="2403" y="1172"/>
                    <a:pt x="1286" y="614"/>
                    <a:pt x="1" y="130"/>
                  </a:cubicBezTo>
                  <a:close/>
                </a:path>
              </a:pathLst>
            </a:custGeom>
            <a:solidFill>
              <a:srgbClr val="BF3F2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5" name="Google Shape;429;p44"/>
            <p:cNvSpPr/>
            <p:nvPr/>
          </p:nvSpPr>
          <p:spPr>
            <a:xfrm>
              <a:off x="-5809712" y="2664204"/>
              <a:ext cx="230831" cy="536047"/>
            </a:xfrm>
            <a:custGeom>
              <a:avLst/>
              <a:gdLst/>
              <a:ahLst/>
              <a:cxnLst/>
              <a:rect l="l" t="t" r="r" b="b"/>
              <a:pathLst>
                <a:path w="1564" h="3632" extrusionOk="0">
                  <a:moveTo>
                    <a:pt x="745" y="1"/>
                  </a:moveTo>
                  <a:cubicBezTo>
                    <a:pt x="1192" y="1230"/>
                    <a:pt x="1564" y="2347"/>
                    <a:pt x="1434" y="3632"/>
                  </a:cubicBezTo>
                  <a:cubicBezTo>
                    <a:pt x="950" y="2607"/>
                    <a:pt x="484" y="1639"/>
                    <a:pt x="0" y="616"/>
                  </a:cubicBezTo>
                  <a:cubicBezTo>
                    <a:pt x="186" y="467"/>
                    <a:pt x="429" y="262"/>
                    <a:pt x="745" y="1"/>
                  </a:cubicBezTo>
                  <a:close/>
                </a:path>
              </a:pathLst>
            </a:custGeom>
            <a:solidFill>
              <a:srgbClr val="BF3F2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6" name="Google Shape;430;p44"/>
            <p:cNvSpPr/>
            <p:nvPr/>
          </p:nvSpPr>
          <p:spPr>
            <a:xfrm>
              <a:off x="-6210860" y="6131815"/>
              <a:ext cx="631980" cy="184340"/>
            </a:xfrm>
            <a:custGeom>
              <a:avLst/>
              <a:gdLst/>
              <a:ahLst/>
              <a:cxnLst/>
              <a:rect l="l" t="t" r="r" b="b"/>
              <a:pathLst>
                <a:path w="4282" h="1249" extrusionOk="0">
                  <a:moveTo>
                    <a:pt x="0" y="1248"/>
                  </a:moveTo>
                  <a:cubicBezTo>
                    <a:pt x="1472" y="820"/>
                    <a:pt x="2849" y="429"/>
                    <a:pt x="4282" y="0"/>
                  </a:cubicBezTo>
                  <a:cubicBezTo>
                    <a:pt x="4078" y="355"/>
                    <a:pt x="3780" y="522"/>
                    <a:pt x="3463" y="653"/>
                  </a:cubicBezTo>
                  <a:cubicBezTo>
                    <a:pt x="2383" y="1062"/>
                    <a:pt x="1248" y="1248"/>
                    <a:pt x="0" y="1248"/>
                  </a:cubicBezTo>
                  <a:close/>
                </a:path>
              </a:pathLst>
            </a:custGeom>
            <a:solidFill>
              <a:srgbClr val="EEEEE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7" name="Google Shape;431;p44"/>
            <p:cNvSpPr/>
            <p:nvPr/>
          </p:nvSpPr>
          <p:spPr>
            <a:xfrm>
              <a:off x="-8645351" y="5958841"/>
              <a:ext cx="151427" cy="167662"/>
            </a:xfrm>
            <a:custGeom>
              <a:avLst/>
              <a:gdLst/>
              <a:ahLst/>
              <a:cxnLst/>
              <a:rect l="l" t="t" r="r" b="b"/>
              <a:pathLst>
                <a:path w="1026" h="1136" extrusionOk="0">
                  <a:moveTo>
                    <a:pt x="894" y="0"/>
                  </a:moveTo>
                  <a:cubicBezTo>
                    <a:pt x="1025" y="390"/>
                    <a:pt x="969" y="614"/>
                    <a:pt x="690" y="763"/>
                  </a:cubicBezTo>
                  <a:cubicBezTo>
                    <a:pt x="485" y="875"/>
                    <a:pt x="336" y="1135"/>
                    <a:pt x="0" y="912"/>
                  </a:cubicBezTo>
                  <a:cubicBezTo>
                    <a:pt x="243" y="522"/>
                    <a:pt x="410" y="130"/>
                    <a:pt x="894" y="0"/>
                  </a:cubicBezTo>
                  <a:close/>
                </a:path>
              </a:pathLst>
            </a:custGeom>
            <a:solidFill>
              <a:srgbClr val="816D5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8" name="Google Shape;432;p44"/>
            <p:cNvSpPr/>
            <p:nvPr/>
          </p:nvSpPr>
          <p:spPr>
            <a:xfrm>
              <a:off x="-6180604" y="2095543"/>
              <a:ext cx="230978" cy="121171"/>
            </a:xfrm>
            <a:custGeom>
              <a:avLst/>
              <a:gdLst/>
              <a:ahLst/>
              <a:cxnLst/>
              <a:rect l="l" t="t" r="r" b="b"/>
              <a:pathLst>
                <a:path w="1565" h="821" extrusionOk="0">
                  <a:moveTo>
                    <a:pt x="56" y="1"/>
                  </a:moveTo>
                  <a:cubicBezTo>
                    <a:pt x="540" y="150"/>
                    <a:pt x="1024" y="299"/>
                    <a:pt x="1564" y="466"/>
                  </a:cubicBezTo>
                  <a:cubicBezTo>
                    <a:pt x="1453" y="615"/>
                    <a:pt x="1378" y="708"/>
                    <a:pt x="1322" y="820"/>
                  </a:cubicBezTo>
                  <a:cubicBezTo>
                    <a:pt x="857" y="559"/>
                    <a:pt x="428" y="336"/>
                    <a:pt x="1" y="93"/>
                  </a:cubicBezTo>
                  <a:cubicBezTo>
                    <a:pt x="18" y="75"/>
                    <a:pt x="38" y="38"/>
                    <a:pt x="56" y="1"/>
                  </a:cubicBezTo>
                  <a:close/>
                </a:path>
              </a:pathLst>
            </a:custGeom>
            <a:solidFill>
              <a:srgbClr val="BF3F2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grpSp>
      <p:grpSp>
        <p:nvGrpSpPr>
          <p:cNvPr id="25" name="Group 24"/>
          <p:cNvGrpSpPr/>
          <p:nvPr/>
        </p:nvGrpSpPr>
        <p:grpSpPr>
          <a:xfrm>
            <a:off x="402672" y="-23277"/>
            <a:ext cx="2261426" cy="1038908"/>
            <a:chOff x="334748" y="-153915"/>
            <a:chExt cx="2261426" cy="1038908"/>
          </a:xfrm>
        </p:grpSpPr>
        <p:pic>
          <p:nvPicPr>
            <p:cNvPr id="27" name="Google Shape;435;p42"/>
            <p:cNvPicPr preferRelativeResize="0"/>
            <p:nvPr/>
          </p:nvPicPr>
          <p:blipFill>
            <a:blip r:embed="rId3">
              <a:alphaModFix/>
            </a:blip>
            <a:stretch>
              <a:fillRect/>
            </a:stretch>
          </p:blipFill>
          <p:spPr>
            <a:xfrm>
              <a:off x="334748" y="-153915"/>
              <a:ext cx="2261426" cy="1038908"/>
            </a:xfrm>
            <a:prstGeom prst="rect">
              <a:avLst/>
            </a:prstGeom>
            <a:noFill/>
            <a:ln>
              <a:noFill/>
            </a:ln>
          </p:spPr>
        </p:pic>
        <p:sp>
          <p:nvSpPr>
            <p:cNvPr id="28" name="Rectangle 27">
              <a:extLst>
                <a:ext uri="{FF2B5EF4-FFF2-40B4-BE49-F238E27FC236}">
                  <a16:creationId xmlns:a16="http://schemas.microsoft.com/office/drawing/2014/main" id="{C5686A95-C235-43B8-9A65-702F8D35EBAA}"/>
                </a:ext>
              </a:extLst>
            </p:cNvPr>
            <p:cNvSpPr/>
            <p:nvPr/>
          </p:nvSpPr>
          <p:spPr>
            <a:xfrm>
              <a:off x="563425" y="76535"/>
              <a:ext cx="1570959" cy="523220"/>
            </a:xfrm>
            <a:prstGeom prst="rect">
              <a:avLst/>
            </a:prstGeom>
          </p:spPr>
          <p:txBody>
            <a:bodyPr wrap="square">
              <a:spAutoFit/>
            </a:bodyPr>
            <a:lstStyle/>
            <a:p>
              <a:r>
                <a:rPr lang="vi-VN" sz="2800" dirty="0" smtClean="0">
                  <a:solidFill>
                    <a:srgbClr val="FF0000"/>
                  </a:solidFill>
                  <a:latin typeface="Pattaya" panose="00000500000000000000" pitchFamily="2" charset="-34"/>
                  <a:ea typeface="Tahoma" panose="020B0604030504040204" pitchFamily="34" charset="0"/>
                  <a:cs typeface="Pattaya" panose="00000500000000000000" pitchFamily="2" charset="-34"/>
                </a:rPr>
                <a:t>Chú thích</a:t>
              </a:r>
              <a:endParaRPr lang="en-US" sz="2800" dirty="0">
                <a:solidFill>
                  <a:srgbClr val="FF0000"/>
                </a:solidFill>
                <a:latin typeface="Pattaya" panose="00000500000000000000" pitchFamily="2" charset="-34"/>
                <a:ea typeface="Tahoma" panose="020B0604030504040204" pitchFamily="34" charset="0"/>
                <a:cs typeface="Pattaya" panose="00000500000000000000" pitchFamily="2" charset="-34"/>
              </a:endParaRPr>
            </a:p>
          </p:txBody>
        </p:sp>
      </p:grpSp>
      <p:pic>
        <p:nvPicPr>
          <p:cNvPr id="17" name="Google Shape;453;p42"/>
          <p:cNvPicPr preferRelativeResize="0"/>
          <p:nvPr/>
        </p:nvPicPr>
        <p:blipFill>
          <a:blip r:embed="rId4">
            <a:alphaModFix/>
          </a:blip>
          <a:stretch>
            <a:fillRect/>
          </a:stretch>
        </p:blipFill>
        <p:spPr>
          <a:xfrm>
            <a:off x="-84310" y="17951"/>
            <a:ext cx="827086" cy="456300"/>
          </a:xfrm>
          <a:prstGeom prst="rect">
            <a:avLst/>
          </a:prstGeom>
          <a:noFill/>
          <a:ln>
            <a:noFill/>
          </a:ln>
        </p:spPr>
      </p:pic>
      <p:sp>
        <p:nvSpPr>
          <p:cNvPr id="52" name="Rectangle 51">
            <a:extLst>
              <a:ext uri="{FF2B5EF4-FFF2-40B4-BE49-F238E27FC236}">
                <a16:creationId xmlns:a16="http://schemas.microsoft.com/office/drawing/2014/main" id="{315CBCFC-9D78-47DD-8C85-BA42B69678F8}"/>
              </a:ext>
            </a:extLst>
          </p:cNvPr>
          <p:cNvSpPr/>
          <p:nvPr/>
        </p:nvSpPr>
        <p:spPr>
          <a:xfrm>
            <a:off x="2341023" y="927705"/>
            <a:ext cx="6223059" cy="954107"/>
          </a:xfrm>
          <a:prstGeom prst="rect">
            <a:avLst/>
          </a:prstGeom>
        </p:spPr>
        <p:txBody>
          <a:bodyPr wrap="square">
            <a:spAutoFit/>
          </a:bodyPr>
          <a:lstStyle/>
          <a:p>
            <a:pPr algn="just"/>
            <a:r>
              <a:rPr lang="vi-VN" sz="2800" dirty="0">
                <a:solidFill>
                  <a:srgbClr val="000000"/>
                </a:solidFill>
              </a:rPr>
              <a:t>: </a:t>
            </a:r>
            <a:r>
              <a:rPr lang="vi-VN" sz="2800" dirty="0" smtClean="0"/>
              <a:t>tấm cói hoặc vải rộng hứng gió cho thuyền đi.</a:t>
            </a:r>
            <a:endParaRPr lang="en-US" sz="2800" dirty="0"/>
          </a:p>
        </p:txBody>
      </p:sp>
      <p:sp>
        <p:nvSpPr>
          <p:cNvPr id="61" name="Rectangle 60">
            <a:extLst>
              <a:ext uri="{FF2B5EF4-FFF2-40B4-BE49-F238E27FC236}">
                <a16:creationId xmlns:a16="http://schemas.microsoft.com/office/drawing/2014/main" id="{D9C38153-B669-4E1C-9FB2-A91C8B2E392D}"/>
              </a:ext>
            </a:extLst>
          </p:cNvPr>
          <p:cNvSpPr/>
          <p:nvPr/>
        </p:nvSpPr>
        <p:spPr>
          <a:xfrm>
            <a:off x="402672" y="935922"/>
            <a:ext cx="1938351" cy="584775"/>
          </a:xfrm>
          <a:prstGeom prst="rect">
            <a:avLst/>
          </a:prstGeom>
        </p:spPr>
        <p:txBody>
          <a:bodyPr wrap="none">
            <a:spAutoFit/>
          </a:bodyPr>
          <a:lstStyle/>
          <a:p>
            <a:r>
              <a:rPr lang="vi-VN" sz="3200" b="1" dirty="0">
                <a:solidFill>
                  <a:srgbClr val="FFC000"/>
                </a:solidFill>
                <a:latin typeface="Pattaya" panose="00000500000000000000" pitchFamily="2" charset="-34"/>
                <a:cs typeface="Pattaya" panose="00000500000000000000" pitchFamily="2" charset="-34"/>
              </a:rPr>
              <a:t>c</a:t>
            </a:r>
            <a:r>
              <a:rPr lang="vi-VN" sz="3200" b="1" dirty="0" smtClean="0">
                <a:solidFill>
                  <a:srgbClr val="FFC000"/>
                </a:solidFill>
                <a:latin typeface="Pattaya" panose="00000500000000000000" pitchFamily="2" charset="-34"/>
                <a:cs typeface="Pattaya" panose="00000500000000000000" pitchFamily="2" charset="-34"/>
              </a:rPr>
              <a:t>ánh buồm</a:t>
            </a:r>
            <a:endParaRPr lang="en-US" sz="3200" b="1" dirty="0">
              <a:solidFill>
                <a:srgbClr val="FFC000"/>
              </a:solidFill>
              <a:latin typeface="Pattaya" panose="00000500000000000000" pitchFamily="2" charset="-34"/>
              <a:cs typeface="Pattaya" panose="00000500000000000000" pitchFamily="2" charset="-34"/>
            </a:endParaRPr>
          </a:p>
        </p:txBody>
      </p:sp>
      <p:pic>
        <p:nvPicPr>
          <p:cNvPr id="2050" name="Picture 2" descr="Tập đọc: Những cánh buồm"/>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21079917">
            <a:off x="4832527" y="1648936"/>
            <a:ext cx="3885655" cy="2590437"/>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
        <p:nvSpPr>
          <p:cNvPr id="49" name="Rectangle 48">
            <a:extLst>
              <a:ext uri="{FF2B5EF4-FFF2-40B4-BE49-F238E27FC236}">
                <a16:creationId xmlns:a16="http://schemas.microsoft.com/office/drawing/2014/main" id="{D9C38153-B669-4E1C-9FB2-A91C8B2E392D}"/>
              </a:ext>
            </a:extLst>
          </p:cNvPr>
          <p:cNvSpPr/>
          <p:nvPr/>
        </p:nvSpPr>
        <p:spPr>
          <a:xfrm>
            <a:off x="402672" y="1949864"/>
            <a:ext cx="2036135" cy="584775"/>
          </a:xfrm>
          <a:prstGeom prst="rect">
            <a:avLst/>
          </a:prstGeom>
        </p:spPr>
        <p:txBody>
          <a:bodyPr wrap="none">
            <a:spAutoFit/>
          </a:bodyPr>
          <a:lstStyle/>
          <a:p>
            <a:r>
              <a:rPr lang="vi-VN" sz="3200" b="1" dirty="0">
                <a:solidFill>
                  <a:srgbClr val="FFC000"/>
                </a:solidFill>
                <a:latin typeface="Pattaya" panose="00000500000000000000" pitchFamily="2" charset="-34"/>
                <a:cs typeface="Pattaya" panose="00000500000000000000" pitchFamily="2" charset="-34"/>
              </a:rPr>
              <a:t>l</a:t>
            </a:r>
            <a:r>
              <a:rPr lang="vi-VN" sz="3200" b="1" dirty="0" smtClean="0">
                <a:solidFill>
                  <a:srgbClr val="FFC000"/>
                </a:solidFill>
                <a:latin typeface="Pattaya" panose="00000500000000000000" pitchFamily="2" charset="-34"/>
                <a:cs typeface="Pattaya" panose="00000500000000000000" pitchFamily="2" charset="-34"/>
              </a:rPr>
              <a:t>ênh  khênh</a:t>
            </a:r>
            <a:endParaRPr lang="en-US" sz="3200" b="1" dirty="0">
              <a:solidFill>
                <a:srgbClr val="FFC000"/>
              </a:solidFill>
              <a:latin typeface="Pattaya" panose="00000500000000000000" pitchFamily="2" charset="-34"/>
              <a:cs typeface="Pattaya" panose="00000500000000000000" pitchFamily="2" charset="-34"/>
            </a:endParaRPr>
          </a:p>
        </p:txBody>
      </p:sp>
      <p:sp>
        <p:nvSpPr>
          <p:cNvPr id="51" name="Rectangle 50">
            <a:extLst>
              <a:ext uri="{FF2B5EF4-FFF2-40B4-BE49-F238E27FC236}">
                <a16:creationId xmlns:a16="http://schemas.microsoft.com/office/drawing/2014/main" id="{315CBCFC-9D78-47DD-8C85-BA42B69678F8}"/>
              </a:ext>
            </a:extLst>
          </p:cNvPr>
          <p:cNvSpPr/>
          <p:nvPr/>
        </p:nvSpPr>
        <p:spPr>
          <a:xfrm>
            <a:off x="2341023" y="1940115"/>
            <a:ext cx="6223059" cy="954107"/>
          </a:xfrm>
          <a:prstGeom prst="rect">
            <a:avLst/>
          </a:prstGeom>
        </p:spPr>
        <p:txBody>
          <a:bodyPr wrap="square">
            <a:spAutoFit/>
          </a:bodyPr>
          <a:lstStyle/>
          <a:p>
            <a:pPr algn="just"/>
            <a:r>
              <a:rPr lang="vi-VN" sz="2800" dirty="0" smtClean="0">
                <a:sym typeface="Wingdings" panose="05000000000000000000" pitchFamily="2" charset="2"/>
              </a:rPr>
              <a:t>: (bóng người) cao, không vững vàng, không chắc chắn</a:t>
            </a:r>
            <a:r>
              <a:rPr lang="vi-VN" sz="2800" dirty="0" smtClean="0"/>
              <a:t>.</a:t>
            </a:r>
            <a:endParaRPr lang="en-US" sz="2800" dirty="0"/>
          </a:p>
        </p:txBody>
      </p:sp>
      <p:pic>
        <p:nvPicPr>
          <p:cNvPr id="2052" name="Picture 4" descr="Ngo Quang Dao's blog: NHỮNG CÁNH BUỒM"/>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a:off x="4974533" y="2290206"/>
            <a:ext cx="2216279" cy="2770348"/>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835313542"/>
      </p:ext>
    </p:extLst>
  </p:cSld>
  <p:clrMapOvr>
    <a:masterClrMapping/>
  </p:clrMapOvr>
  <p:transition spd="slow">
    <p:comb/>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par>
                                <p:cTn id="8" presetID="32" presetClass="emph" presetSubtype="0" repeatCount="indefinite" fill="hold" nodeType="withEffect">
                                  <p:stCondLst>
                                    <p:cond delay="0"/>
                                  </p:stCondLst>
                                  <p:childTnLst>
                                    <p:animRot by="120000">
                                      <p:cBhvr>
                                        <p:cTn id="9" dur="500" fill="hold">
                                          <p:stCondLst>
                                            <p:cond delay="0"/>
                                          </p:stCondLst>
                                        </p:cTn>
                                        <p:tgtEl>
                                          <p:spTgt spid="32"/>
                                        </p:tgtEl>
                                        <p:attrNameLst>
                                          <p:attrName>r</p:attrName>
                                        </p:attrNameLst>
                                      </p:cBhvr>
                                    </p:animRot>
                                    <p:animRot by="-240000">
                                      <p:cBhvr>
                                        <p:cTn id="10" dur="1000" fill="hold">
                                          <p:stCondLst>
                                            <p:cond delay="1000"/>
                                          </p:stCondLst>
                                        </p:cTn>
                                        <p:tgtEl>
                                          <p:spTgt spid="32"/>
                                        </p:tgtEl>
                                        <p:attrNameLst>
                                          <p:attrName>r</p:attrName>
                                        </p:attrNameLst>
                                      </p:cBhvr>
                                    </p:animRot>
                                    <p:animRot by="240000">
                                      <p:cBhvr>
                                        <p:cTn id="11" dur="1000" fill="hold">
                                          <p:stCondLst>
                                            <p:cond delay="2000"/>
                                          </p:stCondLst>
                                        </p:cTn>
                                        <p:tgtEl>
                                          <p:spTgt spid="32"/>
                                        </p:tgtEl>
                                        <p:attrNameLst>
                                          <p:attrName>r</p:attrName>
                                        </p:attrNameLst>
                                      </p:cBhvr>
                                    </p:animRot>
                                    <p:animRot by="-240000">
                                      <p:cBhvr>
                                        <p:cTn id="12" dur="1000" fill="hold">
                                          <p:stCondLst>
                                            <p:cond delay="3000"/>
                                          </p:stCondLst>
                                        </p:cTn>
                                        <p:tgtEl>
                                          <p:spTgt spid="32"/>
                                        </p:tgtEl>
                                        <p:attrNameLst>
                                          <p:attrName>r</p:attrName>
                                        </p:attrNameLst>
                                      </p:cBhvr>
                                    </p:animRot>
                                    <p:animRot by="120000">
                                      <p:cBhvr>
                                        <p:cTn id="13" dur="1000" fill="hold">
                                          <p:stCondLst>
                                            <p:cond delay="4000"/>
                                          </p:stCondLst>
                                        </p:cTn>
                                        <p:tgtEl>
                                          <p:spTgt spid="32"/>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61"/>
                                        </p:tgtEl>
                                        <p:attrNameLst>
                                          <p:attrName>style.visibility</p:attrName>
                                        </p:attrNameLst>
                                      </p:cBhvr>
                                      <p:to>
                                        <p:strVal val="visible"/>
                                      </p:to>
                                    </p:set>
                                    <p:animEffect transition="in" filter="fade">
                                      <p:cBhvr>
                                        <p:cTn id="18" dur="1000"/>
                                        <p:tgtEl>
                                          <p:spTgt spid="61"/>
                                        </p:tgtEl>
                                      </p:cBhvr>
                                    </p:animEffect>
                                    <p:anim calcmode="lin" valueType="num">
                                      <p:cBhvr>
                                        <p:cTn id="19" dur="1000" fill="hold"/>
                                        <p:tgtEl>
                                          <p:spTgt spid="61"/>
                                        </p:tgtEl>
                                        <p:attrNameLst>
                                          <p:attrName>ppt_x</p:attrName>
                                        </p:attrNameLst>
                                      </p:cBhvr>
                                      <p:tavLst>
                                        <p:tav tm="0">
                                          <p:val>
                                            <p:strVal val="#ppt_x"/>
                                          </p:val>
                                        </p:tav>
                                        <p:tav tm="100000">
                                          <p:val>
                                            <p:strVal val="#ppt_x"/>
                                          </p:val>
                                        </p:tav>
                                      </p:tavLst>
                                    </p:anim>
                                    <p:anim calcmode="lin" valueType="num">
                                      <p:cBhvr>
                                        <p:cTn id="20" dur="1000" fill="hold"/>
                                        <p:tgtEl>
                                          <p:spTgt spid="61"/>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42" presetClass="entr" presetSubtype="0" fill="hold" grpId="0" nodeType="afterEffect">
                                  <p:stCondLst>
                                    <p:cond delay="0"/>
                                  </p:stCondLst>
                                  <p:childTnLst>
                                    <p:set>
                                      <p:cBhvr>
                                        <p:cTn id="23" dur="1" fill="hold">
                                          <p:stCondLst>
                                            <p:cond delay="0"/>
                                          </p:stCondLst>
                                        </p:cTn>
                                        <p:tgtEl>
                                          <p:spTgt spid="52"/>
                                        </p:tgtEl>
                                        <p:attrNameLst>
                                          <p:attrName>style.visibility</p:attrName>
                                        </p:attrNameLst>
                                      </p:cBhvr>
                                      <p:to>
                                        <p:strVal val="visible"/>
                                      </p:to>
                                    </p:set>
                                    <p:animEffect transition="in" filter="fade">
                                      <p:cBhvr>
                                        <p:cTn id="24" dur="1000"/>
                                        <p:tgtEl>
                                          <p:spTgt spid="52"/>
                                        </p:tgtEl>
                                      </p:cBhvr>
                                    </p:animEffect>
                                    <p:anim calcmode="lin" valueType="num">
                                      <p:cBhvr>
                                        <p:cTn id="25" dur="1000" fill="hold"/>
                                        <p:tgtEl>
                                          <p:spTgt spid="52"/>
                                        </p:tgtEl>
                                        <p:attrNameLst>
                                          <p:attrName>ppt_x</p:attrName>
                                        </p:attrNameLst>
                                      </p:cBhvr>
                                      <p:tavLst>
                                        <p:tav tm="0">
                                          <p:val>
                                            <p:strVal val="#ppt_x"/>
                                          </p:val>
                                        </p:tav>
                                        <p:tav tm="100000">
                                          <p:val>
                                            <p:strVal val="#ppt_x"/>
                                          </p:val>
                                        </p:tav>
                                      </p:tavLst>
                                    </p:anim>
                                    <p:anim calcmode="lin" valueType="num">
                                      <p:cBhvr>
                                        <p:cTn id="26"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31" presetClass="entr" presetSubtype="0" fill="hold" nodeType="clickEffect">
                                  <p:stCondLst>
                                    <p:cond delay="0"/>
                                  </p:stCondLst>
                                  <p:childTnLst>
                                    <p:set>
                                      <p:cBhvr>
                                        <p:cTn id="30" dur="1" fill="hold">
                                          <p:stCondLst>
                                            <p:cond delay="0"/>
                                          </p:stCondLst>
                                        </p:cTn>
                                        <p:tgtEl>
                                          <p:spTgt spid="2050"/>
                                        </p:tgtEl>
                                        <p:attrNameLst>
                                          <p:attrName>style.visibility</p:attrName>
                                        </p:attrNameLst>
                                      </p:cBhvr>
                                      <p:to>
                                        <p:strVal val="visible"/>
                                      </p:to>
                                    </p:set>
                                    <p:anim calcmode="lin" valueType="num">
                                      <p:cBhvr>
                                        <p:cTn id="31" dur="1000" fill="hold"/>
                                        <p:tgtEl>
                                          <p:spTgt spid="2050"/>
                                        </p:tgtEl>
                                        <p:attrNameLst>
                                          <p:attrName>ppt_w</p:attrName>
                                        </p:attrNameLst>
                                      </p:cBhvr>
                                      <p:tavLst>
                                        <p:tav tm="0">
                                          <p:val>
                                            <p:fltVal val="0"/>
                                          </p:val>
                                        </p:tav>
                                        <p:tav tm="100000">
                                          <p:val>
                                            <p:strVal val="#ppt_w"/>
                                          </p:val>
                                        </p:tav>
                                      </p:tavLst>
                                    </p:anim>
                                    <p:anim calcmode="lin" valueType="num">
                                      <p:cBhvr>
                                        <p:cTn id="32" dur="1000" fill="hold"/>
                                        <p:tgtEl>
                                          <p:spTgt spid="2050"/>
                                        </p:tgtEl>
                                        <p:attrNameLst>
                                          <p:attrName>ppt_h</p:attrName>
                                        </p:attrNameLst>
                                      </p:cBhvr>
                                      <p:tavLst>
                                        <p:tav tm="0">
                                          <p:val>
                                            <p:fltVal val="0"/>
                                          </p:val>
                                        </p:tav>
                                        <p:tav tm="100000">
                                          <p:val>
                                            <p:strVal val="#ppt_h"/>
                                          </p:val>
                                        </p:tav>
                                      </p:tavLst>
                                    </p:anim>
                                    <p:anim calcmode="lin" valueType="num">
                                      <p:cBhvr>
                                        <p:cTn id="33" dur="1000" fill="hold"/>
                                        <p:tgtEl>
                                          <p:spTgt spid="2050"/>
                                        </p:tgtEl>
                                        <p:attrNameLst>
                                          <p:attrName>style.rotation</p:attrName>
                                        </p:attrNameLst>
                                      </p:cBhvr>
                                      <p:tavLst>
                                        <p:tav tm="0">
                                          <p:val>
                                            <p:fltVal val="90"/>
                                          </p:val>
                                        </p:tav>
                                        <p:tav tm="100000">
                                          <p:val>
                                            <p:fltVal val="0"/>
                                          </p:val>
                                        </p:tav>
                                      </p:tavLst>
                                    </p:anim>
                                    <p:animEffect transition="in" filter="fade">
                                      <p:cBhvr>
                                        <p:cTn id="34" dur="1000"/>
                                        <p:tgtEl>
                                          <p:spTgt spid="2050"/>
                                        </p:tgtEl>
                                      </p:cBhvr>
                                    </p:animEffect>
                                  </p:childTnLst>
                                </p:cTn>
                              </p:par>
                            </p:childTnLst>
                          </p:cTn>
                        </p:par>
                      </p:childTnLst>
                    </p:cTn>
                  </p:par>
                  <p:par>
                    <p:cTn id="35" fill="hold">
                      <p:stCondLst>
                        <p:cond delay="indefinite"/>
                      </p:stCondLst>
                      <p:childTnLst>
                        <p:par>
                          <p:cTn id="36" fill="hold">
                            <p:stCondLst>
                              <p:cond delay="0"/>
                            </p:stCondLst>
                            <p:childTnLst>
                              <p:par>
                                <p:cTn id="37" presetID="14" presetClass="exit" presetSubtype="10" fill="hold" nodeType="clickEffect">
                                  <p:stCondLst>
                                    <p:cond delay="0"/>
                                  </p:stCondLst>
                                  <p:childTnLst>
                                    <p:animEffect transition="out" filter="randombar(horizontal)">
                                      <p:cBhvr>
                                        <p:cTn id="38" dur="500"/>
                                        <p:tgtEl>
                                          <p:spTgt spid="2050"/>
                                        </p:tgtEl>
                                      </p:cBhvr>
                                    </p:animEffect>
                                    <p:set>
                                      <p:cBhvr>
                                        <p:cTn id="39" dur="1" fill="hold">
                                          <p:stCondLst>
                                            <p:cond delay="499"/>
                                          </p:stCondLst>
                                        </p:cTn>
                                        <p:tgtEl>
                                          <p:spTgt spid="2050"/>
                                        </p:tgtEl>
                                        <p:attrNameLst>
                                          <p:attrName>style.visibility</p:attrName>
                                        </p:attrNameLst>
                                      </p:cBhvr>
                                      <p:to>
                                        <p:strVal val="hidden"/>
                                      </p:to>
                                    </p:set>
                                  </p:childTnLst>
                                </p:cTn>
                              </p:par>
                              <p:par>
                                <p:cTn id="40" presetID="42" presetClass="entr" presetSubtype="0" fill="hold" grpId="0" nodeType="withEffect">
                                  <p:stCondLst>
                                    <p:cond delay="0"/>
                                  </p:stCondLst>
                                  <p:childTnLst>
                                    <p:set>
                                      <p:cBhvr>
                                        <p:cTn id="41" dur="1" fill="hold">
                                          <p:stCondLst>
                                            <p:cond delay="0"/>
                                          </p:stCondLst>
                                        </p:cTn>
                                        <p:tgtEl>
                                          <p:spTgt spid="49"/>
                                        </p:tgtEl>
                                        <p:attrNameLst>
                                          <p:attrName>style.visibility</p:attrName>
                                        </p:attrNameLst>
                                      </p:cBhvr>
                                      <p:to>
                                        <p:strVal val="visible"/>
                                      </p:to>
                                    </p:set>
                                    <p:animEffect transition="in" filter="fade">
                                      <p:cBhvr>
                                        <p:cTn id="42" dur="1000"/>
                                        <p:tgtEl>
                                          <p:spTgt spid="49"/>
                                        </p:tgtEl>
                                      </p:cBhvr>
                                    </p:animEffect>
                                    <p:anim calcmode="lin" valueType="num">
                                      <p:cBhvr>
                                        <p:cTn id="43" dur="1000" fill="hold"/>
                                        <p:tgtEl>
                                          <p:spTgt spid="49"/>
                                        </p:tgtEl>
                                        <p:attrNameLst>
                                          <p:attrName>ppt_x</p:attrName>
                                        </p:attrNameLst>
                                      </p:cBhvr>
                                      <p:tavLst>
                                        <p:tav tm="0">
                                          <p:val>
                                            <p:strVal val="#ppt_x"/>
                                          </p:val>
                                        </p:tav>
                                        <p:tav tm="100000">
                                          <p:val>
                                            <p:strVal val="#ppt_x"/>
                                          </p:val>
                                        </p:tav>
                                      </p:tavLst>
                                    </p:anim>
                                    <p:anim calcmode="lin" valueType="num">
                                      <p:cBhvr>
                                        <p:cTn id="44" dur="1000" fill="hold"/>
                                        <p:tgtEl>
                                          <p:spTgt spid="49"/>
                                        </p:tgtEl>
                                        <p:attrNameLst>
                                          <p:attrName>ppt_y</p:attrName>
                                        </p:attrNameLst>
                                      </p:cBhvr>
                                      <p:tavLst>
                                        <p:tav tm="0">
                                          <p:val>
                                            <p:strVal val="#ppt_y+.1"/>
                                          </p:val>
                                        </p:tav>
                                        <p:tav tm="100000">
                                          <p:val>
                                            <p:strVal val="#ppt_y"/>
                                          </p:val>
                                        </p:tav>
                                      </p:tavLst>
                                    </p:anim>
                                  </p:childTnLst>
                                </p:cTn>
                              </p:par>
                            </p:childTnLst>
                          </p:cTn>
                        </p:par>
                        <p:par>
                          <p:cTn id="45" fill="hold">
                            <p:stCondLst>
                              <p:cond delay="1000"/>
                            </p:stCondLst>
                            <p:childTnLst>
                              <p:par>
                                <p:cTn id="46" presetID="42" presetClass="entr" presetSubtype="0" fill="hold" grpId="0" nodeType="afterEffect">
                                  <p:stCondLst>
                                    <p:cond delay="0"/>
                                  </p:stCondLst>
                                  <p:childTnLst>
                                    <p:set>
                                      <p:cBhvr>
                                        <p:cTn id="47" dur="1" fill="hold">
                                          <p:stCondLst>
                                            <p:cond delay="0"/>
                                          </p:stCondLst>
                                        </p:cTn>
                                        <p:tgtEl>
                                          <p:spTgt spid="51"/>
                                        </p:tgtEl>
                                        <p:attrNameLst>
                                          <p:attrName>style.visibility</p:attrName>
                                        </p:attrNameLst>
                                      </p:cBhvr>
                                      <p:to>
                                        <p:strVal val="visible"/>
                                      </p:to>
                                    </p:set>
                                    <p:animEffect transition="in" filter="fade">
                                      <p:cBhvr>
                                        <p:cTn id="48" dur="1000"/>
                                        <p:tgtEl>
                                          <p:spTgt spid="51"/>
                                        </p:tgtEl>
                                      </p:cBhvr>
                                    </p:animEffect>
                                    <p:anim calcmode="lin" valueType="num">
                                      <p:cBhvr>
                                        <p:cTn id="49" dur="1000" fill="hold"/>
                                        <p:tgtEl>
                                          <p:spTgt spid="51"/>
                                        </p:tgtEl>
                                        <p:attrNameLst>
                                          <p:attrName>ppt_x</p:attrName>
                                        </p:attrNameLst>
                                      </p:cBhvr>
                                      <p:tavLst>
                                        <p:tav tm="0">
                                          <p:val>
                                            <p:strVal val="#ppt_x"/>
                                          </p:val>
                                        </p:tav>
                                        <p:tav tm="100000">
                                          <p:val>
                                            <p:strVal val="#ppt_x"/>
                                          </p:val>
                                        </p:tav>
                                      </p:tavLst>
                                    </p:anim>
                                    <p:anim calcmode="lin" valueType="num">
                                      <p:cBhvr>
                                        <p:cTn id="50" dur="1000" fill="hold"/>
                                        <p:tgtEl>
                                          <p:spTgt spid="51"/>
                                        </p:tgtEl>
                                        <p:attrNameLst>
                                          <p:attrName>ppt_y</p:attrName>
                                        </p:attrNameLst>
                                      </p:cBhvr>
                                      <p:tavLst>
                                        <p:tav tm="0">
                                          <p:val>
                                            <p:strVal val="#ppt_y+.1"/>
                                          </p:val>
                                        </p:tav>
                                        <p:tav tm="100000">
                                          <p:val>
                                            <p:strVal val="#ppt_y"/>
                                          </p:val>
                                        </p:tav>
                                      </p:tavLst>
                                    </p:anim>
                                  </p:childTnLst>
                                </p:cTn>
                              </p:par>
                            </p:childTnLst>
                          </p:cTn>
                        </p:par>
                        <p:par>
                          <p:cTn id="51" fill="hold">
                            <p:stCondLst>
                              <p:cond delay="2000"/>
                            </p:stCondLst>
                            <p:childTnLst>
                              <p:par>
                                <p:cTn id="52" presetID="42" presetClass="entr" presetSubtype="0" fill="hold" nodeType="afterEffect">
                                  <p:stCondLst>
                                    <p:cond delay="0"/>
                                  </p:stCondLst>
                                  <p:childTnLst>
                                    <p:set>
                                      <p:cBhvr>
                                        <p:cTn id="53" dur="1" fill="hold">
                                          <p:stCondLst>
                                            <p:cond delay="0"/>
                                          </p:stCondLst>
                                        </p:cTn>
                                        <p:tgtEl>
                                          <p:spTgt spid="2052"/>
                                        </p:tgtEl>
                                        <p:attrNameLst>
                                          <p:attrName>style.visibility</p:attrName>
                                        </p:attrNameLst>
                                      </p:cBhvr>
                                      <p:to>
                                        <p:strVal val="visible"/>
                                      </p:to>
                                    </p:set>
                                    <p:animEffect transition="in" filter="fade">
                                      <p:cBhvr>
                                        <p:cTn id="54" dur="1000"/>
                                        <p:tgtEl>
                                          <p:spTgt spid="2052"/>
                                        </p:tgtEl>
                                      </p:cBhvr>
                                    </p:animEffect>
                                    <p:anim calcmode="lin" valueType="num">
                                      <p:cBhvr>
                                        <p:cTn id="55" dur="1000" fill="hold"/>
                                        <p:tgtEl>
                                          <p:spTgt spid="2052"/>
                                        </p:tgtEl>
                                        <p:attrNameLst>
                                          <p:attrName>ppt_x</p:attrName>
                                        </p:attrNameLst>
                                      </p:cBhvr>
                                      <p:tavLst>
                                        <p:tav tm="0">
                                          <p:val>
                                            <p:strVal val="#ppt_x"/>
                                          </p:val>
                                        </p:tav>
                                        <p:tav tm="100000">
                                          <p:val>
                                            <p:strVal val="#ppt_x"/>
                                          </p:val>
                                        </p:tav>
                                      </p:tavLst>
                                    </p:anim>
                                    <p:anim calcmode="lin" valueType="num">
                                      <p:cBhvr>
                                        <p:cTn id="56" dur="1000" fill="hold"/>
                                        <p:tgtEl>
                                          <p:spTgt spid="205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61" grpId="0"/>
      <p:bldP spid="49" grpId="0"/>
      <p:bldP spid="51" grpId="0"/>
    </p:bld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919"/>
        <p:cNvGrpSpPr/>
        <p:nvPr/>
      </p:nvGrpSpPr>
      <p:grpSpPr>
        <a:xfrm>
          <a:off x="0" y="0"/>
          <a:ext cx="0" cy="0"/>
          <a:chOff x="0" y="0"/>
          <a:chExt cx="0" cy="0"/>
        </a:xfrm>
      </p:grpSpPr>
      <p:pic>
        <p:nvPicPr>
          <p:cNvPr id="920" name="Google Shape;920;p61"/>
          <p:cNvPicPr preferRelativeResize="0"/>
          <p:nvPr/>
        </p:nvPicPr>
        <p:blipFill>
          <a:blip r:embed="rId3">
            <a:alphaModFix/>
          </a:blip>
          <a:stretch>
            <a:fillRect/>
          </a:stretch>
        </p:blipFill>
        <p:spPr>
          <a:xfrm>
            <a:off x="199150" y="1573175"/>
            <a:ext cx="1595876" cy="616599"/>
          </a:xfrm>
          <a:prstGeom prst="rect">
            <a:avLst/>
          </a:prstGeom>
          <a:noFill/>
          <a:ln>
            <a:noFill/>
          </a:ln>
        </p:spPr>
      </p:pic>
      <p:pic>
        <p:nvPicPr>
          <p:cNvPr id="12" name="Google Shape;419;p42"/>
          <p:cNvPicPr preferRelativeResize="0"/>
          <p:nvPr/>
        </p:nvPicPr>
        <p:blipFill>
          <a:blip r:embed="rId4">
            <a:alphaModFix/>
          </a:blip>
          <a:stretch>
            <a:fillRect/>
          </a:stretch>
        </p:blipFill>
        <p:spPr>
          <a:xfrm>
            <a:off x="7890789" y="311345"/>
            <a:ext cx="827086" cy="456300"/>
          </a:xfrm>
          <a:prstGeom prst="rect">
            <a:avLst/>
          </a:prstGeom>
          <a:noFill/>
          <a:ln>
            <a:noFill/>
          </a:ln>
        </p:spPr>
      </p:pic>
      <p:sp>
        <p:nvSpPr>
          <p:cNvPr id="13" name="Google Shape;420;p42"/>
          <p:cNvSpPr/>
          <p:nvPr/>
        </p:nvSpPr>
        <p:spPr>
          <a:xfrm rot="10800000" flipH="1">
            <a:off x="956573" y="2681075"/>
            <a:ext cx="2156100" cy="2156100"/>
          </a:xfrm>
          <a:prstGeom prst="ellipse">
            <a:avLst/>
          </a:prstGeom>
          <a:solidFill>
            <a:srgbClr val="FFFFFF">
              <a:alpha val="21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4" name="Google Shape;421;p42"/>
          <p:cNvSpPr/>
          <p:nvPr/>
        </p:nvSpPr>
        <p:spPr>
          <a:xfrm rot="10800000" flipH="1">
            <a:off x="5996416" y="2681075"/>
            <a:ext cx="2156100" cy="2156100"/>
          </a:xfrm>
          <a:prstGeom prst="ellipse">
            <a:avLst/>
          </a:prstGeom>
          <a:solidFill>
            <a:srgbClr val="FFFFFF">
              <a:alpha val="2191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pic>
        <p:nvPicPr>
          <p:cNvPr id="15" name="Google Shape;435;p42"/>
          <p:cNvPicPr preferRelativeResize="0"/>
          <p:nvPr/>
        </p:nvPicPr>
        <p:blipFill>
          <a:blip r:embed="rId3">
            <a:alphaModFix/>
          </a:blip>
          <a:stretch>
            <a:fillRect/>
          </a:stretch>
        </p:blipFill>
        <p:spPr>
          <a:xfrm>
            <a:off x="6137867" y="3672916"/>
            <a:ext cx="2041318" cy="788694"/>
          </a:xfrm>
          <a:prstGeom prst="rect">
            <a:avLst/>
          </a:prstGeom>
          <a:noFill/>
          <a:ln>
            <a:noFill/>
          </a:ln>
        </p:spPr>
      </p:pic>
      <p:pic>
        <p:nvPicPr>
          <p:cNvPr id="16" name="Google Shape;437;p42"/>
          <p:cNvPicPr preferRelativeResize="0"/>
          <p:nvPr/>
        </p:nvPicPr>
        <p:blipFill>
          <a:blip r:embed="rId3">
            <a:alphaModFix/>
          </a:blip>
          <a:stretch>
            <a:fillRect/>
          </a:stretch>
        </p:blipFill>
        <p:spPr>
          <a:xfrm flipH="1">
            <a:off x="7453898" y="3466310"/>
            <a:ext cx="838238" cy="323963"/>
          </a:xfrm>
          <a:prstGeom prst="rect">
            <a:avLst/>
          </a:prstGeom>
          <a:noFill/>
          <a:ln>
            <a:noFill/>
          </a:ln>
        </p:spPr>
      </p:pic>
      <p:pic>
        <p:nvPicPr>
          <p:cNvPr id="18" name="Google Shape;457;p42"/>
          <p:cNvPicPr preferRelativeResize="0"/>
          <p:nvPr/>
        </p:nvPicPr>
        <p:blipFill rotWithShape="1">
          <a:blip r:embed="rId3">
            <a:alphaModFix/>
          </a:blip>
          <a:srcRect r="46161"/>
          <a:stretch/>
        </p:blipFill>
        <p:spPr>
          <a:xfrm>
            <a:off x="9760420" y="5642324"/>
            <a:ext cx="1099025" cy="788675"/>
          </a:xfrm>
          <a:prstGeom prst="rect">
            <a:avLst/>
          </a:prstGeom>
          <a:noFill/>
          <a:ln>
            <a:noFill/>
          </a:ln>
        </p:spPr>
      </p:pic>
      <p:pic>
        <p:nvPicPr>
          <p:cNvPr id="19" name="Google Shape;458;p42"/>
          <p:cNvPicPr preferRelativeResize="0"/>
          <p:nvPr/>
        </p:nvPicPr>
        <p:blipFill rotWithShape="1">
          <a:blip r:embed="rId3">
            <a:alphaModFix/>
          </a:blip>
          <a:srcRect l="38845"/>
          <a:stretch/>
        </p:blipFill>
        <p:spPr>
          <a:xfrm>
            <a:off x="1" y="1655950"/>
            <a:ext cx="1064126" cy="672300"/>
          </a:xfrm>
          <a:prstGeom prst="rect">
            <a:avLst/>
          </a:prstGeom>
          <a:noFill/>
          <a:ln>
            <a:noFill/>
          </a:ln>
        </p:spPr>
      </p:pic>
      <p:sp>
        <p:nvSpPr>
          <p:cNvPr id="20" name="Rectangle: Rounded Corners 18">
            <a:extLst>
              <a:ext uri="{FF2B5EF4-FFF2-40B4-BE49-F238E27FC236}">
                <a16:creationId xmlns:a16="http://schemas.microsoft.com/office/drawing/2014/main" id="{C12AF386-10E7-4C03-91B5-7499842FAE72}"/>
              </a:ext>
            </a:extLst>
          </p:cNvPr>
          <p:cNvSpPr/>
          <p:nvPr/>
        </p:nvSpPr>
        <p:spPr>
          <a:xfrm>
            <a:off x="189741" y="153152"/>
            <a:ext cx="8764517" cy="4772201"/>
          </a:xfrm>
          <a:prstGeom prst="roundRect">
            <a:avLst>
              <a:gd name="adj" fmla="val 10270"/>
            </a:avLst>
          </a:prstGeom>
          <a:solidFill>
            <a:schemeClr val="bg1">
              <a:alpha val="86000"/>
            </a:schemeClr>
          </a:solidFill>
          <a:ln w="571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76200">
                <a:solidFill>
                  <a:schemeClr val="tx1"/>
                </a:solidFill>
              </a:ln>
            </a:endParaRPr>
          </a:p>
        </p:txBody>
      </p:sp>
      <p:pic>
        <p:nvPicPr>
          <p:cNvPr id="29" name="Google Shape;286;p39"/>
          <p:cNvPicPr preferRelativeResize="0"/>
          <p:nvPr/>
        </p:nvPicPr>
        <p:blipFill>
          <a:blip r:embed="rId5">
            <a:alphaModFix/>
          </a:blip>
          <a:stretch>
            <a:fillRect/>
          </a:stretch>
        </p:blipFill>
        <p:spPr>
          <a:xfrm>
            <a:off x="5030484" y="-978278"/>
            <a:ext cx="4856199" cy="3400279"/>
          </a:xfrm>
          <a:prstGeom prst="rect">
            <a:avLst/>
          </a:prstGeom>
          <a:noFill/>
          <a:ln>
            <a:noFill/>
          </a:ln>
        </p:spPr>
      </p:pic>
      <p:pic>
        <p:nvPicPr>
          <p:cNvPr id="30" name="Google Shape;1367;p48"/>
          <p:cNvPicPr preferRelativeResize="0"/>
          <p:nvPr/>
        </p:nvPicPr>
        <p:blipFill>
          <a:blip r:embed="rId6">
            <a:alphaModFix/>
          </a:blip>
          <a:stretch>
            <a:fillRect/>
          </a:stretch>
        </p:blipFill>
        <p:spPr>
          <a:xfrm>
            <a:off x="1" y="4326844"/>
            <a:ext cx="9143999" cy="630969"/>
          </a:xfrm>
          <a:prstGeom prst="rect">
            <a:avLst/>
          </a:prstGeom>
          <a:noFill/>
          <a:ln>
            <a:noFill/>
          </a:ln>
          <a:effectLst>
            <a:outerShdw blurRad="292100" dist="276225" dir="16200000" rotWithShape="0">
              <a:srgbClr val="000000">
                <a:alpha val="40000"/>
              </a:srgbClr>
            </a:outerShdw>
          </a:effectLst>
        </p:spPr>
      </p:pic>
      <p:pic>
        <p:nvPicPr>
          <p:cNvPr id="31" name="Google Shape;1396;p48"/>
          <p:cNvPicPr preferRelativeResize="0"/>
          <p:nvPr/>
        </p:nvPicPr>
        <p:blipFill>
          <a:blip r:embed="rId7">
            <a:alphaModFix/>
          </a:blip>
          <a:stretch>
            <a:fillRect/>
          </a:stretch>
        </p:blipFill>
        <p:spPr>
          <a:xfrm>
            <a:off x="-57150" y="4497858"/>
            <a:ext cx="9214781" cy="645643"/>
          </a:xfrm>
          <a:prstGeom prst="rect">
            <a:avLst/>
          </a:prstGeom>
          <a:noFill/>
          <a:ln>
            <a:noFill/>
          </a:ln>
          <a:effectLst>
            <a:outerShdw blurRad="292100" dist="219075" dir="16200000" rotWithShape="0">
              <a:srgbClr val="000000">
                <a:alpha val="40000"/>
              </a:srgbClr>
            </a:outerShdw>
          </a:effectLst>
        </p:spPr>
      </p:pic>
      <p:grpSp>
        <p:nvGrpSpPr>
          <p:cNvPr id="32" name="Google Shape;416;p44"/>
          <p:cNvGrpSpPr/>
          <p:nvPr/>
        </p:nvGrpSpPr>
        <p:grpSpPr>
          <a:xfrm>
            <a:off x="-51268" y="3231233"/>
            <a:ext cx="1285218" cy="1763358"/>
            <a:chOff x="-8697450" y="1120125"/>
            <a:chExt cx="3833060" cy="5259074"/>
          </a:xfrm>
        </p:grpSpPr>
        <p:sp>
          <p:nvSpPr>
            <p:cNvPr id="33" name="Google Shape;417;p44"/>
            <p:cNvSpPr/>
            <p:nvPr/>
          </p:nvSpPr>
          <p:spPr>
            <a:xfrm>
              <a:off x="-8697450" y="1120125"/>
              <a:ext cx="3833060" cy="5259074"/>
            </a:xfrm>
            <a:custGeom>
              <a:avLst/>
              <a:gdLst/>
              <a:ahLst/>
              <a:cxnLst/>
              <a:rect l="l" t="t" r="r" b="b"/>
              <a:pathLst>
                <a:path w="25971" h="35633" extrusionOk="0">
                  <a:moveTo>
                    <a:pt x="12883" y="6218"/>
                  </a:moveTo>
                  <a:cubicBezTo>
                    <a:pt x="14336" y="6014"/>
                    <a:pt x="15750" y="6069"/>
                    <a:pt x="17146" y="6330"/>
                  </a:cubicBezTo>
                  <a:cubicBezTo>
                    <a:pt x="18896" y="6665"/>
                    <a:pt x="20460" y="7429"/>
                    <a:pt x="21820" y="8564"/>
                  </a:cubicBezTo>
                  <a:cubicBezTo>
                    <a:pt x="22639" y="9254"/>
                    <a:pt x="23421" y="9961"/>
                    <a:pt x="24071" y="10798"/>
                  </a:cubicBezTo>
                  <a:cubicBezTo>
                    <a:pt x="25337" y="12474"/>
                    <a:pt x="25933" y="14335"/>
                    <a:pt x="25970" y="16420"/>
                  </a:cubicBezTo>
                  <a:cubicBezTo>
                    <a:pt x="25970" y="17668"/>
                    <a:pt x="25804" y="18878"/>
                    <a:pt x="25449" y="20051"/>
                  </a:cubicBezTo>
                  <a:cubicBezTo>
                    <a:pt x="25226" y="20759"/>
                    <a:pt x="25077" y="21466"/>
                    <a:pt x="24910" y="22174"/>
                  </a:cubicBezTo>
                  <a:cubicBezTo>
                    <a:pt x="24835" y="22397"/>
                    <a:pt x="24761" y="22601"/>
                    <a:pt x="24687" y="22862"/>
                  </a:cubicBezTo>
                  <a:cubicBezTo>
                    <a:pt x="23997" y="22620"/>
                    <a:pt x="23327" y="22378"/>
                    <a:pt x="22676" y="22154"/>
                  </a:cubicBezTo>
                  <a:cubicBezTo>
                    <a:pt x="22247" y="22005"/>
                    <a:pt x="21820" y="21894"/>
                    <a:pt x="21410" y="21764"/>
                  </a:cubicBezTo>
                  <a:cubicBezTo>
                    <a:pt x="20944" y="21633"/>
                    <a:pt x="20534" y="21690"/>
                    <a:pt x="20236" y="22136"/>
                  </a:cubicBezTo>
                  <a:cubicBezTo>
                    <a:pt x="20013" y="22489"/>
                    <a:pt x="19603" y="22769"/>
                    <a:pt x="19511" y="23142"/>
                  </a:cubicBezTo>
                  <a:cubicBezTo>
                    <a:pt x="19417" y="23477"/>
                    <a:pt x="19623" y="23924"/>
                    <a:pt x="19715" y="24296"/>
                  </a:cubicBezTo>
                  <a:cubicBezTo>
                    <a:pt x="20032" y="25487"/>
                    <a:pt x="20385" y="26660"/>
                    <a:pt x="20683" y="27851"/>
                  </a:cubicBezTo>
                  <a:cubicBezTo>
                    <a:pt x="20832" y="28521"/>
                    <a:pt x="20907" y="29211"/>
                    <a:pt x="21018" y="29899"/>
                  </a:cubicBezTo>
                  <a:cubicBezTo>
                    <a:pt x="21075" y="30216"/>
                    <a:pt x="20981" y="30588"/>
                    <a:pt x="21373" y="30812"/>
                  </a:cubicBezTo>
                  <a:cubicBezTo>
                    <a:pt x="21465" y="30849"/>
                    <a:pt x="21465" y="31073"/>
                    <a:pt x="21484" y="31221"/>
                  </a:cubicBezTo>
                  <a:cubicBezTo>
                    <a:pt x="21540" y="31743"/>
                    <a:pt x="21596" y="32245"/>
                    <a:pt x="21671" y="32766"/>
                  </a:cubicBezTo>
                  <a:cubicBezTo>
                    <a:pt x="21820" y="33548"/>
                    <a:pt x="21614" y="34200"/>
                    <a:pt x="20926" y="34610"/>
                  </a:cubicBezTo>
                  <a:cubicBezTo>
                    <a:pt x="20497" y="34851"/>
                    <a:pt x="19995" y="35057"/>
                    <a:pt x="19511" y="35186"/>
                  </a:cubicBezTo>
                  <a:cubicBezTo>
                    <a:pt x="18580" y="35447"/>
                    <a:pt x="17612" y="35521"/>
                    <a:pt x="16662" y="35541"/>
                  </a:cubicBezTo>
                  <a:cubicBezTo>
                    <a:pt x="13348" y="35633"/>
                    <a:pt x="10054" y="35354"/>
                    <a:pt x="6777" y="34888"/>
                  </a:cubicBezTo>
                  <a:cubicBezTo>
                    <a:pt x="5176" y="34665"/>
                    <a:pt x="3538" y="34553"/>
                    <a:pt x="1917" y="34404"/>
                  </a:cubicBezTo>
                  <a:cubicBezTo>
                    <a:pt x="1415" y="34349"/>
                    <a:pt x="1415" y="34367"/>
                    <a:pt x="1247" y="33846"/>
                  </a:cubicBezTo>
                  <a:cubicBezTo>
                    <a:pt x="1080" y="33920"/>
                    <a:pt x="912" y="34032"/>
                    <a:pt x="745" y="34088"/>
                  </a:cubicBezTo>
                  <a:cubicBezTo>
                    <a:pt x="502" y="34181"/>
                    <a:pt x="298" y="34088"/>
                    <a:pt x="130" y="33883"/>
                  </a:cubicBezTo>
                  <a:cubicBezTo>
                    <a:pt x="1" y="33697"/>
                    <a:pt x="56" y="33530"/>
                    <a:pt x="167" y="33362"/>
                  </a:cubicBezTo>
                  <a:cubicBezTo>
                    <a:pt x="502" y="32878"/>
                    <a:pt x="857" y="32431"/>
                    <a:pt x="1527" y="32413"/>
                  </a:cubicBezTo>
                  <a:cubicBezTo>
                    <a:pt x="1713" y="32413"/>
                    <a:pt x="1955" y="32319"/>
                    <a:pt x="2103" y="32207"/>
                  </a:cubicBezTo>
                  <a:cubicBezTo>
                    <a:pt x="3109" y="31351"/>
                    <a:pt x="4096" y="30477"/>
                    <a:pt x="5139" y="29564"/>
                  </a:cubicBezTo>
                  <a:cubicBezTo>
                    <a:pt x="4970" y="29471"/>
                    <a:pt x="4878" y="29415"/>
                    <a:pt x="4747" y="29323"/>
                  </a:cubicBezTo>
                  <a:cubicBezTo>
                    <a:pt x="4804" y="29191"/>
                    <a:pt x="4841" y="29043"/>
                    <a:pt x="4933" y="28931"/>
                  </a:cubicBezTo>
                  <a:cubicBezTo>
                    <a:pt x="5735" y="27796"/>
                    <a:pt x="6219" y="26530"/>
                    <a:pt x="6591" y="25207"/>
                  </a:cubicBezTo>
                  <a:cubicBezTo>
                    <a:pt x="6981" y="23812"/>
                    <a:pt x="7353" y="22397"/>
                    <a:pt x="7671" y="20963"/>
                  </a:cubicBezTo>
                  <a:cubicBezTo>
                    <a:pt x="8266" y="18319"/>
                    <a:pt x="8862" y="15658"/>
                    <a:pt x="9364" y="12977"/>
                  </a:cubicBezTo>
                  <a:cubicBezTo>
                    <a:pt x="9811" y="10575"/>
                    <a:pt x="10109" y="8154"/>
                    <a:pt x="10481" y="5754"/>
                  </a:cubicBezTo>
                  <a:cubicBezTo>
                    <a:pt x="10761" y="4004"/>
                    <a:pt x="11022" y="2254"/>
                    <a:pt x="11300" y="521"/>
                  </a:cubicBezTo>
                  <a:cubicBezTo>
                    <a:pt x="11337" y="335"/>
                    <a:pt x="11412" y="168"/>
                    <a:pt x="11449" y="0"/>
                  </a:cubicBezTo>
                  <a:cubicBezTo>
                    <a:pt x="11804" y="20"/>
                    <a:pt x="11804" y="280"/>
                    <a:pt x="11841" y="466"/>
                  </a:cubicBezTo>
                  <a:cubicBezTo>
                    <a:pt x="11953" y="988"/>
                    <a:pt x="12027" y="1527"/>
                    <a:pt x="12119" y="2048"/>
                  </a:cubicBezTo>
                  <a:cubicBezTo>
                    <a:pt x="12176" y="2440"/>
                    <a:pt x="12250" y="2812"/>
                    <a:pt x="12325" y="3184"/>
                  </a:cubicBezTo>
                  <a:cubicBezTo>
                    <a:pt x="12492" y="4078"/>
                    <a:pt x="12641" y="4952"/>
                    <a:pt x="12809" y="5846"/>
                  </a:cubicBezTo>
                  <a:cubicBezTo>
                    <a:pt x="12827" y="5977"/>
                    <a:pt x="12864" y="6089"/>
                    <a:pt x="12883" y="6218"/>
                  </a:cubicBezTo>
                  <a:close/>
                  <a:moveTo>
                    <a:pt x="10444" y="8452"/>
                  </a:moveTo>
                  <a:cubicBezTo>
                    <a:pt x="10091" y="10557"/>
                    <a:pt x="9756" y="12622"/>
                    <a:pt x="9401" y="14708"/>
                  </a:cubicBezTo>
                  <a:cubicBezTo>
                    <a:pt x="9607" y="15005"/>
                    <a:pt x="10091" y="15005"/>
                    <a:pt x="10277" y="15509"/>
                  </a:cubicBezTo>
                  <a:cubicBezTo>
                    <a:pt x="9905" y="15303"/>
                    <a:pt x="9607" y="15154"/>
                    <a:pt x="9272" y="15005"/>
                  </a:cubicBezTo>
                  <a:cubicBezTo>
                    <a:pt x="9160" y="15658"/>
                    <a:pt x="9066" y="16234"/>
                    <a:pt x="8937" y="16830"/>
                  </a:cubicBezTo>
                  <a:cubicBezTo>
                    <a:pt x="8564" y="18468"/>
                    <a:pt x="8210" y="20126"/>
                    <a:pt x="7820" y="21764"/>
                  </a:cubicBezTo>
                  <a:cubicBezTo>
                    <a:pt x="7745" y="22043"/>
                    <a:pt x="7820" y="22192"/>
                    <a:pt x="8024" y="22340"/>
                  </a:cubicBezTo>
                  <a:cubicBezTo>
                    <a:pt x="8155" y="22452"/>
                    <a:pt x="8378" y="22472"/>
                    <a:pt x="8415" y="22787"/>
                  </a:cubicBezTo>
                  <a:cubicBezTo>
                    <a:pt x="8135" y="22658"/>
                    <a:pt x="7894" y="22546"/>
                    <a:pt x="7651" y="22434"/>
                  </a:cubicBezTo>
                  <a:cubicBezTo>
                    <a:pt x="7093" y="24743"/>
                    <a:pt x="6534" y="27014"/>
                    <a:pt x="5268" y="29005"/>
                  </a:cubicBezTo>
                  <a:cubicBezTo>
                    <a:pt x="8527" y="28876"/>
                    <a:pt x="11747" y="28727"/>
                    <a:pt x="15043" y="28578"/>
                  </a:cubicBezTo>
                  <a:cubicBezTo>
                    <a:pt x="14986" y="28206"/>
                    <a:pt x="14931" y="27870"/>
                    <a:pt x="14875" y="27535"/>
                  </a:cubicBezTo>
                  <a:cubicBezTo>
                    <a:pt x="14633" y="25617"/>
                    <a:pt x="14373" y="23700"/>
                    <a:pt x="14130" y="21764"/>
                  </a:cubicBezTo>
                  <a:cubicBezTo>
                    <a:pt x="13832" y="19307"/>
                    <a:pt x="13497" y="16867"/>
                    <a:pt x="13219" y="14410"/>
                  </a:cubicBezTo>
                  <a:cubicBezTo>
                    <a:pt x="13032" y="12734"/>
                    <a:pt x="12939" y="11078"/>
                    <a:pt x="12790" y="9420"/>
                  </a:cubicBezTo>
                  <a:cubicBezTo>
                    <a:pt x="12660" y="7876"/>
                    <a:pt x="12548" y="6312"/>
                    <a:pt x="12343" y="4766"/>
                  </a:cubicBezTo>
                  <a:cubicBezTo>
                    <a:pt x="12194" y="3668"/>
                    <a:pt x="11915" y="2589"/>
                    <a:pt x="11692" y="1509"/>
                  </a:cubicBezTo>
                  <a:cubicBezTo>
                    <a:pt x="11673" y="1378"/>
                    <a:pt x="11635" y="1266"/>
                    <a:pt x="11617" y="1137"/>
                  </a:cubicBezTo>
                  <a:cubicBezTo>
                    <a:pt x="11506" y="1323"/>
                    <a:pt x="11449" y="1509"/>
                    <a:pt x="11412" y="1695"/>
                  </a:cubicBezTo>
                  <a:lnTo>
                    <a:pt x="10518" y="7782"/>
                  </a:lnTo>
                  <a:cubicBezTo>
                    <a:pt x="10481" y="8025"/>
                    <a:pt x="10538" y="8192"/>
                    <a:pt x="10761" y="8285"/>
                  </a:cubicBezTo>
                  <a:cubicBezTo>
                    <a:pt x="10798" y="8303"/>
                    <a:pt x="10816" y="8378"/>
                    <a:pt x="10853" y="8452"/>
                  </a:cubicBezTo>
                  <a:close/>
                  <a:moveTo>
                    <a:pt x="19362" y="22824"/>
                  </a:moveTo>
                  <a:cubicBezTo>
                    <a:pt x="19809" y="22303"/>
                    <a:pt x="20181" y="21856"/>
                    <a:pt x="20554" y="21410"/>
                  </a:cubicBezTo>
                  <a:cubicBezTo>
                    <a:pt x="20609" y="21355"/>
                    <a:pt x="20609" y="21223"/>
                    <a:pt x="20628" y="21131"/>
                  </a:cubicBezTo>
                  <a:cubicBezTo>
                    <a:pt x="20814" y="19473"/>
                    <a:pt x="20963" y="17817"/>
                    <a:pt x="20889" y="16142"/>
                  </a:cubicBezTo>
                  <a:cubicBezTo>
                    <a:pt x="20851" y="15285"/>
                    <a:pt x="20740" y="14429"/>
                    <a:pt x="20423" y="13610"/>
                  </a:cubicBezTo>
                  <a:cubicBezTo>
                    <a:pt x="19585" y="11450"/>
                    <a:pt x="18226" y="9681"/>
                    <a:pt x="16438" y="8211"/>
                  </a:cubicBezTo>
                  <a:cubicBezTo>
                    <a:pt x="15676" y="7578"/>
                    <a:pt x="14837" y="7168"/>
                    <a:pt x="13926" y="6851"/>
                  </a:cubicBezTo>
                  <a:cubicBezTo>
                    <a:pt x="13609" y="6740"/>
                    <a:pt x="13311" y="6665"/>
                    <a:pt x="12939" y="6759"/>
                  </a:cubicBezTo>
                  <a:cubicBezTo>
                    <a:pt x="12976" y="6963"/>
                    <a:pt x="12995" y="7149"/>
                    <a:pt x="13070" y="7335"/>
                  </a:cubicBezTo>
                  <a:cubicBezTo>
                    <a:pt x="13534" y="8452"/>
                    <a:pt x="13981" y="9569"/>
                    <a:pt x="14484" y="10668"/>
                  </a:cubicBezTo>
                  <a:cubicBezTo>
                    <a:pt x="14800" y="11376"/>
                    <a:pt x="15210" y="12064"/>
                    <a:pt x="15545" y="12771"/>
                  </a:cubicBezTo>
                  <a:cubicBezTo>
                    <a:pt x="15992" y="13702"/>
                    <a:pt x="16383" y="14652"/>
                    <a:pt x="16867" y="15583"/>
                  </a:cubicBezTo>
                  <a:cubicBezTo>
                    <a:pt x="17891" y="17631"/>
                    <a:pt x="18673" y="19771"/>
                    <a:pt x="19157" y="22005"/>
                  </a:cubicBezTo>
                  <a:cubicBezTo>
                    <a:pt x="19213" y="22248"/>
                    <a:pt x="19268" y="22472"/>
                    <a:pt x="19362" y="22824"/>
                  </a:cubicBezTo>
                  <a:close/>
                  <a:moveTo>
                    <a:pt x="15284" y="31445"/>
                  </a:moveTo>
                  <a:cubicBezTo>
                    <a:pt x="15229" y="30737"/>
                    <a:pt x="15192" y="30048"/>
                    <a:pt x="15135" y="29360"/>
                  </a:cubicBezTo>
                  <a:cubicBezTo>
                    <a:pt x="15098" y="28968"/>
                    <a:pt x="15043" y="28950"/>
                    <a:pt x="14671" y="28950"/>
                  </a:cubicBezTo>
                  <a:cubicBezTo>
                    <a:pt x="13703" y="28968"/>
                    <a:pt x="12715" y="28987"/>
                    <a:pt x="11729" y="29025"/>
                  </a:cubicBezTo>
                  <a:cubicBezTo>
                    <a:pt x="9830" y="29117"/>
                    <a:pt x="7912" y="29229"/>
                    <a:pt x="5995" y="29340"/>
                  </a:cubicBezTo>
                  <a:cubicBezTo>
                    <a:pt x="5790" y="29340"/>
                    <a:pt x="5566" y="29415"/>
                    <a:pt x="5417" y="29546"/>
                  </a:cubicBezTo>
                  <a:cubicBezTo>
                    <a:pt x="4822" y="30067"/>
                    <a:pt x="4245" y="30626"/>
                    <a:pt x="3649" y="31165"/>
                  </a:cubicBezTo>
                  <a:cubicBezTo>
                    <a:pt x="3220" y="31557"/>
                    <a:pt x="2793" y="31947"/>
                    <a:pt x="2327" y="32376"/>
                  </a:cubicBezTo>
                  <a:cubicBezTo>
                    <a:pt x="4524" y="32803"/>
                    <a:pt x="13926" y="31854"/>
                    <a:pt x="15284" y="31445"/>
                  </a:cubicBezTo>
                  <a:close/>
                  <a:moveTo>
                    <a:pt x="24481" y="22434"/>
                  </a:moveTo>
                  <a:cubicBezTo>
                    <a:pt x="24687" y="21670"/>
                    <a:pt x="24853" y="20870"/>
                    <a:pt x="25114" y="20089"/>
                  </a:cubicBezTo>
                  <a:cubicBezTo>
                    <a:pt x="25635" y="18505"/>
                    <a:pt x="25729" y="16886"/>
                    <a:pt x="25580" y="15248"/>
                  </a:cubicBezTo>
                  <a:cubicBezTo>
                    <a:pt x="25543" y="14913"/>
                    <a:pt x="25468" y="14596"/>
                    <a:pt x="25394" y="14223"/>
                  </a:cubicBezTo>
                  <a:cubicBezTo>
                    <a:pt x="23942" y="14243"/>
                    <a:pt x="22601" y="14447"/>
                    <a:pt x="21298" y="14764"/>
                  </a:cubicBezTo>
                  <a:cubicBezTo>
                    <a:pt x="21204" y="16998"/>
                    <a:pt x="21093" y="19176"/>
                    <a:pt x="21000" y="21298"/>
                  </a:cubicBezTo>
                  <a:cubicBezTo>
                    <a:pt x="22135" y="21670"/>
                    <a:pt x="23290" y="22043"/>
                    <a:pt x="24481" y="22434"/>
                  </a:cubicBezTo>
                  <a:close/>
                  <a:moveTo>
                    <a:pt x="13162" y="8341"/>
                  </a:moveTo>
                  <a:cubicBezTo>
                    <a:pt x="13013" y="10296"/>
                    <a:pt x="14782" y="25674"/>
                    <a:pt x="15173" y="26493"/>
                  </a:cubicBezTo>
                  <a:cubicBezTo>
                    <a:pt x="15266" y="25897"/>
                    <a:pt x="15378" y="25376"/>
                    <a:pt x="15453" y="24854"/>
                  </a:cubicBezTo>
                  <a:cubicBezTo>
                    <a:pt x="15601" y="23532"/>
                    <a:pt x="15713" y="22211"/>
                    <a:pt x="15899" y="20908"/>
                  </a:cubicBezTo>
                  <a:cubicBezTo>
                    <a:pt x="16103" y="19399"/>
                    <a:pt x="16346" y="17910"/>
                    <a:pt x="16570" y="16420"/>
                  </a:cubicBezTo>
                  <a:cubicBezTo>
                    <a:pt x="16607" y="16197"/>
                    <a:pt x="16644" y="15936"/>
                    <a:pt x="16570" y="15750"/>
                  </a:cubicBezTo>
                  <a:cubicBezTo>
                    <a:pt x="16103" y="14670"/>
                    <a:pt x="15582" y="13628"/>
                    <a:pt x="15098" y="12567"/>
                  </a:cubicBezTo>
                  <a:cubicBezTo>
                    <a:pt x="14559" y="11431"/>
                    <a:pt x="14038" y="10314"/>
                    <a:pt x="13516" y="9179"/>
                  </a:cubicBezTo>
                  <a:cubicBezTo>
                    <a:pt x="13385" y="8899"/>
                    <a:pt x="13274" y="8621"/>
                    <a:pt x="13162" y="8341"/>
                  </a:cubicBezTo>
                  <a:close/>
                  <a:moveTo>
                    <a:pt x="19157" y="23346"/>
                  </a:moveTo>
                  <a:cubicBezTo>
                    <a:pt x="17965" y="24537"/>
                    <a:pt x="16848" y="25580"/>
                    <a:pt x="15806" y="26697"/>
                  </a:cubicBezTo>
                  <a:cubicBezTo>
                    <a:pt x="15061" y="27516"/>
                    <a:pt x="15192" y="27312"/>
                    <a:pt x="15321" y="28335"/>
                  </a:cubicBezTo>
                  <a:cubicBezTo>
                    <a:pt x="15378" y="28764"/>
                    <a:pt x="15564" y="28987"/>
                    <a:pt x="15954" y="29117"/>
                  </a:cubicBezTo>
                  <a:cubicBezTo>
                    <a:pt x="17538" y="29583"/>
                    <a:pt x="19101" y="30067"/>
                    <a:pt x="20720" y="30551"/>
                  </a:cubicBezTo>
                  <a:cubicBezTo>
                    <a:pt x="20720" y="30197"/>
                    <a:pt x="20758" y="29918"/>
                    <a:pt x="20720" y="29658"/>
                  </a:cubicBezTo>
                  <a:cubicBezTo>
                    <a:pt x="20646" y="29154"/>
                    <a:pt x="20571" y="28633"/>
                    <a:pt x="20442" y="28131"/>
                  </a:cubicBezTo>
                  <a:cubicBezTo>
                    <a:pt x="20107" y="26883"/>
                    <a:pt x="19752" y="25617"/>
                    <a:pt x="19399" y="24370"/>
                  </a:cubicBezTo>
                  <a:cubicBezTo>
                    <a:pt x="19325" y="24073"/>
                    <a:pt x="19268" y="23775"/>
                    <a:pt x="19157" y="23346"/>
                  </a:cubicBezTo>
                  <a:close/>
                  <a:moveTo>
                    <a:pt x="16830" y="16551"/>
                  </a:moveTo>
                  <a:cubicBezTo>
                    <a:pt x="16383" y="19940"/>
                    <a:pt x="15954" y="23253"/>
                    <a:pt x="15508" y="26622"/>
                  </a:cubicBezTo>
                  <a:cubicBezTo>
                    <a:pt x="16662" y="25487"/>
                    <a:pt x="17761" y="24408"/>
                    <a:pt x="18878" y="23328"/>
                  </a:cubicBezTo>
                  <a:cubicBezTo>
                    <a:pt x="19064" y="23142"/>
                    <a:pt x="19064" y="22956"/>
                    <a:pt x="19008" y="22750"/>
                  </a:cubicBezTo>
                  <a:cubicBezTo>
                    <a:pt x="18766" y="21801"/>
                    <a:pt x="18506" y="20851"/>
                    <a:pt x="18282" y="19902"/>
                  </a:cubicBezTo>
                  <a:cubicBezTo>
                    <a:pt x="18022" y="18766"/>
                    <a:pt x="17463" y="17761"/>
                    <a:pt x="17034" y="16681"/>
                  </a:cubicBezTo>
                  <a:cubicBezTo>
                    <a:pt x="17016" y="16663"/>
                    <a:pt x="16979" y="16644"/>
                    <a:pt x="16830" y="16551"/>
                  </a:cubicBezTo>
                  <a:close/>
                  <a:moveTo>
                    <a:pt x="21167" y="31854"/>
                  </a:moveTo>
                  <a:cubicBezTo>
                    <a:pt x="20609" y="32021"/>
                    <a:pt x="20144" y="32190"/>
                    <a:pt x="19660" y="32282"/>
                  </a:cubicBezTo>
                  <a:cubicBezTo>
                    <a:pt x="18171" y="32580"/>
                    <a:pt x="16681" y="32860"/>
                    <a:pt x="15192" y="33083"/>
                  </a:cubicBezTo>
                  <a:cubicBezTo>
                    <a:pt x="13795" y="33287"/>
                    <a:pt x="12380" y="33511"/>
                    <a:pt x="10965" y="33567"/>
                  </a:cubicBezTo>
                  <a:cubicBezTo>
                    <a:pt x="8135" y="33642"/>
                    <a:pt x="5288" y="33585"/>
                    <a:pt x="2439" y="33604"/>
                  </a:cubicBezTo>
                  <a:lnTo>
                    <a:pt x="1657" y="33604"/>
                  </a:lnTo>
                  <a:cubicBezTo>
                    <a:pt x="1657" y="34032"/>
                    <a:pt x="1639" y="34051"/>
                    <a:pt x="1917" y="34088"/>
                  </a:cubicBezTo>
                  <a:cubicBezTo>
                    <a:pt x="2401" y="34126"/>
                    <a:pt x="2905" y="34144"/>
                    <a:pt x="3407" y="34218"/>
                  </a:cubicBezTo>
                  <a:cubicBezTo>
                    <a:pt x="5417" y="34479"/>
                    <a:pt x="7447" y="34610"/>
                    <a:pt x="9476" y="34535"/>
                  </a:cubicBezTo>
                  <a:cubicBezTo>
                    <a:pt x="12901" y="34404"/>
                    <a:pt x="16272" y="33940"/>
                    <a:pt x="19603" y="33120"/>
                  </a:cubicBezTo>
                  <a:cubicBezTo>
                    <a:pt x="20181" y="32971"/>
                    <a:pt x="20720" y="32766"/>
                    <a:pt x="21242" y="32431"/>
                  </a:cubicBezTo>
                  <a:cubicBezTo>
                    <a:pt x="21204" y="32245"/>
                    <a:pt x="21187" y="32078"/>
                    <a:pt x="21167" y="31854"/>
                  </a:cubicBezTo>
                  <a:close/>
                  <a:moveTo>
                    <a:pt x="25282" y="13908"/>
                  </a:moveTo>
                  <a:cubicBezTo>
                    <a:pt x="24761" y="11878"/>
                    <a:pt x="23476" y="10351"/>
                    <a:pt x="21875" y="9030"/>
                  </a:cubicBezTo>
                  <a:cubicBezTo>
                    <a:pt x="21316" y="9346"/>
                    <a:pt x="20740" y="9532"/>
                    <a:pt x="20385" y="10091"/>
                  </a:cubicBezTo>
                  <a:cubicBezTo>
                    <a:pt x="21000" y="11468"/>
                    <a:pt x="21373" y="12902"/>
                    <a:pt x="21242" y="14447"/>
                  </a:cubicBezTo>
                  <a:cubicBezTo>
                    <a:pt x="22619" y="14280"/>
                    <a:pt x="23922" y="14094"/>
                    <a:pt x="25282" y="13908"/>
                  </a:cubicBezTo>
                  <a:close/>
                  <a:moveTo>
                    <a:pt x="21130" y="31147"/>
                  </a:moveTo>
                  <a:cubicBezTo>
                    <a:pt x="20981" y="31147"/>
                    <a:pt x="20832" y="31128"/>
                    <a:pt x="20683" y="31147"/>
                  </a:cubicBezTo>
                  <a:cubicBezTo>
                    <a:pt x="19176" y="31333"/>
                    <a:pt x="17687" y="31537"/>
                    <a:pt x="16178" y="31723"/>
                  </a:cubicBezTo>
                  <a:cubicBezTo>
                    <a:pt x="13944" y="31984"/>
                    <a:pt x="11729" y="32282"/>
                    <a:pt x="9495" y="32505"/>
                  </a:cubicBezTo>
                  <a:cubicBezTo>
                    <a:pt x="7056" y="32748"/>
                    <a:pt x="4635" y="32878"/>
                    <a:pt x="2197" y="32748"/>
                  </a:cubicBezTo>
                  <a:cubicBezTo>
                    <a:pt x="2011" y="32729"/>
                    <a:pt x="1825" y="32766"/>
                    <a:pt x="1602" y="32785"/>
                  </a:cubicBezTo>
                  <a:cubicBezTo>
                    <a:pt x="1619" y="33009"/>
                    <a:pt x="1639" y="33158"/>
                    <a:pt x="1657" y="33399"/>
                  </a:cubicBezTo>
                  <a:lnTo>
                    <a:pt x="3463" y="33399"/>
                  </a:lnTo>
                  <a:cubicBezTo>
                    <a:pt x="5325" y="33381"/>
                    <a:pt x="7187" y="33324"/>
                    <a:pt x="9048" y="33362"/>
                  </a:cubicBezTo>
                  <a:cubicBezTo>
                    <a:pt x="11449" y="33418"/>
                    <a:pt x="13795" y="33064"/>
                    <a:pt x="16160" y="32711"/>
                  </a:cubicBezTo>
                  <a:cubicBezTo>
                    <a:pt x="17314" y="32525"/>
                    <a:pt x="18449" y="32301"/>
                    <a:pt x="19603" y="32058"/>
                  </a:cubicBezTo>
                  <a:cubicBezTo>
                    <a:pt x="20050" y="31984"/>
                    <a:pt x="20479" y="31798"/>
                    <a:pt x="20926" y="31649"/>
                  </a:cubicBezTo>
                  <a:cubicBezTo>
                    <a:pt x="21167" y="31574"/>
                    <a:pt x="21242" y="31426"/>
                    <a:pt x="21130" y="31147"/>
                  </a:cubicBezTo>
                  <a:close/>
                  <a:moveTo>
                    <a:pt x="9123" y="34759"/>
                  </a:moveTo>
                  <a:lnTo>
                    <a:pt x="9123" y="34888"/>
                  </a:lnTo>
                  <a:cubicBezTo>
                    <a:pt x="10034" y="34963"/>
                    <a:pt x="10928" y="35019"/>
                    <a:pt x="11822" y="35131"/>
                  </a:cubicBezTo>
                  <a:cubicBezTo>
                    <a:pt x="14986" y="35484"/>
                    <a:pt x="18002" y="34833"/>
                    <a:pt x="20944" y="33716"/>
                  </a:cubicBezTo>
                  <a:cubicBezTo>
                    <a:pt x="21502" y="33493"/>
                    <a:pt x="21540" y="33324"/>
                    <a:pt x="21261" y="32748"/>
                  </a:cubicBezTo>
                  <a:cubicBezTo>
                    <a:pt x="19362" y="33585"/>
                    <a:pt x="17332" y="33883"/>
                    <a:pt x="15304" y="34200"/>
                  </a:cubicBezTo>
                  <a:cubicBezTo>
                    <a:pt x="13256" y="34516"/>
                    <a:pt x="11189" y="34777"/>
                    <a:pt x="9123" y="34759"/>
                  </a:cubicBezTo>
                  <a:close/>
                  <a:moveTo>
                    <a:pt x="20367" y="30755"/>
                  </a:moveTo>
                  <a:cubicBezTo>
                    <a:pt x="18747" y="30291"/>
                    <a:pt x="17128" y="29824"/>
                    <a:pt x="15490" y="29360"/>
                  </a:cubicBezTo>
                  <a:cubicBezTo>
                    <a:pt x="15527" y="30030"/>
                    <a:pt x="15564" y="30718"/>
                    <a:pt x="15601" y="31388"/>
                  </a:cubicBezTo>
                  <a:cubicBezTo>
                    <a:pt x="17258" y="31370"/>
                    <a:pt x="18804" y="31128"/>
                    <a:pt x="20367" y="30755"/>
                  </a:cubicBezTo>
                  <a:close/>
                  <a:moveTo>
                    <a:pt x="18022" y="7541"/>
                  </a:moveTo>
                  <a:cubicBezTo>
                    <a:pt x="17667" y="7801"/>
                    <a:pt x="17500" y="8154"/>
                    <a:pt x="17351" y="8509"/>
                  </a:cubicBezTo>
                  <a:cubicBezTo>
                    <a:pt x="18059" y="9328"/>
                    <a:pt x="18729" y="10091"/>
                    <a:pt x="19417" y="10872"/>
                  </a:cubicBezTo>
                  <a:cubicBezTo>
                    <a:pt x="19660" y="10668"/>
                    <a:pt x="19921" y="10463"/>
                    <a:pt x="20199" y="10239"/>
                  </a:cubicBezTo>
                  <a:cubicBezTo>
                    <a:pt x="19678" y="9179"/>
                    <a:pt x="19101" y="8192"/>
                    <a:pt x="18022" y="7541"/>
                  </a:cubicBezTo>
                  <a:close/>
                  <a:moveTo>
                    <a:pt x="21651" y="8844"/>
                  </a:moveTo>
                  <a:cubicBezTo>
                    <a:pt x="20777" y="8137"/>
                    <a:pt x="19901" y="7578"/>
                    <a:pt x="18896" y="7186"/>
                  </a:cubicBezTo>
                  <a:cubicBezTo>
                    <a:pt x="18784" y="7335"/>
                    <a:pt x="18673" y="7466"/>
                    <a:pt x="18617" y="7521"/>
                  </a:cubicBezTo>
                  <a:cubicBezTo>
                    <a:pt x="19213" y="8285"/>
                    <a:pt x="19752" y="9011"/>
                    <a:pt x="20293" y="9718"/>
                  </a:cubicBezTo>
                  <a:cubicBezTo>
                    <a:pt x="20720" y="9440"/>
                    <a:pt x="21149" y="9160"/>
                    <a:pt x="21651" y="8844"/>
                  </a:cubicBezTo>
                  <a:close/>
                  <a:moveTo>
                    <a:pt x="13795" y="6442"/>
                  </a:moveTo>
                  <a:cubicBezTo>
                    <a:pt x="15080" y="6926"/>
                    <a:pt x="16197" y="7484"/>
                    <a:pt x="17109" y="8378"/>
                  </a:cubicBezTo>
                  <a:cubicBezTo>
                    <a:pt x="17351" y="8005"/>
                    <a:pt x="17556" y="7690"/>
                    <a:pt x="17742" y="7392"/>
                  </a:cubicBezTo>
                  <a:cubicBezTo>
                    <a:pt x="16570" y="6553"/>
                    <a:pt x="15304" y="6312"/>
                    <a:pt x="13795" y="6442"/>
                  </a:cubicBezTo>
                  <a:close/>
                  <a:moveTo>
                    <a:pt x="20311" y="10463"/>
                  </a:moveTo>
                  <a:cubicBezTo>
                    <a:pt x="19995" y="10724"/>
                    <a:pt x="19752" y="10929"/>
                    <a:pt x="19566" y="11078"/>
                  </a:cubicBezTo>
                  <a:cubicBezTo>
                    <a:pt x="20050" y="12101"/>
                    <a:pt x="20516" y="13069"/>
                    <a:pt x="21000" y="14094"/>
                  </a:cubicBezTo>
                  <a:cubicBezTo>
                    <a:pt x="21130" y="12809"/>
                    <a:pt x="20758" y="11692"/>
                    <a:pt x="20311" y="10463"/>
                  </a:cubicBezTo>
                  <a:close/>
                  <a:moveTo>
                    <a:pt x="16848" y="35205"/>
                  </a:moveTo>
                  <a:cubicBezTo>
                    <a:pt x="18096" y="35205"/>
                    <a:pt x="19231" y="35019"/>
                    <a:pt x="20311" y="34610"/>
                  </a:cubicBezTo>
                  <a:cubicBezTo>
                    <a:pt x="20628" y="34479"/>
                    <a:pt x="20926" y="34312"/>
                    <a:pt x="21130" y="33957"/>
                  </a:cubicBezTo>
                  <a:cubicBezTo>
                    <a:pt x="19697" y="34386"/>
                    <a:pt x="18320" y="34777"/>
                    <a:pt x="16848" y="35205"/>
                  </a:cubicBezTo>
                  <a:close/>
                  <a:moveTo>
                    <a:pt x="1247" y="32785"/>
                  </a:moveTo>
                  <a:cubicBezTo>
                    <a:pt x="763" y="32915"/>
                    <a:pt x="596" y="33307"/>
                    <a:pt x="353" y="33697"/>
                  </a:cubicBezTo>
                  <a:cubicBezTo>
                    <a:pt x="689" y="33920"/>
                    <a:pt x="838" y="33660"/>
                    <a:pt x="1043" y="33548"/>
                  </a:cubicBezTo>
                  <a:cubicBezTo>
                    <a:pt x="1322" y="33399"/>
                    <a:pt x="1378" y="33175"/>
                    <a:pt x="1247" y="32785"/>
                  </a:cubicBezTo>
                  <a:close/>
                  <a:moveTo>
                    <a:pt x="17109" y="6610"/>
                  </a:moveTo>
                  <a:cubicBezTo>
                    <a:pt x="17091" y="6647"/>
                    <a:pt x="17071" y="6684"/>
                    <a:pt x="17054" y="6702"/>
                  </a:cubicBezTo>
                  <a:cubicBezTo>
                    <a:pt x="17481" y="6945"/>
                    <a:pt x="17910" y="7168"/>
                    <a:pt x="18375" y="7429"/>
                  </a:cubicBezTo>
                  <a:cubicBezTo>
                    <a:pt x="18431" y="7317"/>
                    <a:pt x="18506" y="7224"/>
                    <a:pt x="18617" y="7075"/>
                  </a:cubicBezTo>
                  <a:cubicBezTo>
                    <a:pt x="18077" y="6908"/>
                    <a:pt x="17593" y="6759"/>
                    <a:pt x="17109" y="6610"/>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4" name="Google Shape;418;p44"/>
            <p:cNvSpPr/>
            <p:nvPr/>
          </p:nvSpPr>
          <p:spPr>
            <a:xfrm>
              <a:off x="-7919948" y="1287786"/>
              <a:ext cx="1442692" cy="4113333"/>
            </a:xfrm>
            <a:custGeom>
              <a:avLst/>
              <a:gdLst/>
              <a:ahLst/>
              <a:cxnLst/>
              <a:rect l="l" t="t" r="r" b="b"/>
              <a:pathLst>
                <a:path w="9775" h="27870" extrusionOk="0">
                  <a:moveTo>
                    <a:pt x="5176" y="7316"/>
                  </a:moveTo>
                  <a:lnTo>
                    <a:pt x="5585" y="7316"/>
                  </a:lnTo>
                  <a:cubicBezTo>
                    <a:pt x="5548" y="7242"/>
                    <a:pt x="5530" y="7167"/>
                    <a:pt x="5493" y="7149"/>
                  </a:cubicBezTo>
                  <a:cubicBezTo>
                    <a:pt x="5270" y="7056"/>
                    <a:pt x="5213" y="6889"/>
                    <a:pt x="5250" y="6646"/>
                  </a:cubicBezTo>
                  <a:lnTo>
                    <a:pt x="6144" y="559"/>
                  </a:lnTo>
                  <a:cubicBezTo>
                    <a:pt x="6181" y="373"/>
                    <a:pt x="6238" y="187"/>
                    <a:pt x="6349" y="1"/>
                  </a:cubicBezTo>
                  <a:cubicBezTo>
                    <a:pt x="6367" y="130"/>
                    <a:pt x="6405" y="242"/>
                    <a:pt x="6424" y="373"/>
                  </a:cubicBezTo>
                  <a:cubicBezTo>
                    <a:pt x="6647" y="1453"/>
                    <a:pt x="6926" y="2532"/>
                    <a:pt x="7075" y="3630"/>
                  </a:cubicBezTo>
                  <a:cubicBezTo>
                    <a:pt x="7280" y="5176"/>
                    <a:pt x="7392" y="6740"/>
                    <a:pt x="7522" y="8284"/>
                  </a:cubicBezTo>
                  <a:cubicBezTo>
                    <a:pt x="7671" y="9942"/>
                    <a:pt x="7764" y="11598"/>
                    <a:pt x="7951" y="13274"/>
                  </a:cubicBezTo>
                  <a:cubicBezTo>
                    <a:pt x="8229" y="15731"/>
                    <a:pt x="8564" y="18171"/>
                    <a:pt x="8862" y="20628"/>
                  </a:cubicBezTo>
                  <a:cubicBezTo>
                    <a:pt x="9105" y="22564"/>
                    <a:pt x="9365" y="24481"/>
                    <a:pt x="9607" y="26399"/>
                  </a:cubicBezTo>
                  <a:cubicBezTo>
                    <a:pt x="9663" y="26734"/>
                    <a:pt x="9718" y="27070"/>
                    <a:pt x="9775" y="27442"/>
                  </a:cubicBezTo>
                  <a:cubicBezTo>
                    <a:pt x="6479" y="27591"/>
                    <a:pt x="3259" y="27740"/>
                    <a:pt x="0" y="27869"/>
                  </a:cubicBezTo>
                  <a:cubicBezTo>
                    <a:pt x="1266" y="25878"/>
                    <a:pt x="1825" y="23607"/>
                    <a:pt x="2383" y="21298"/>
                  </a:cubicBezTo>
                  <a:cubicBezTo>
                    <a:pt x="2626" y="21410"/>
                    <a:pt x="2867" y="21522"/>
                    <a:pt x="3147" y="21651"/>
                  </a:cubicBezTo>
                  <a:cubicBezTo>
                    <a:pt x="3110" y="21336"/>
                    <a:pt x="2887" y="21316"/>
                    <a:pt x="2756" y="21204"/>
                  </a:cubicBezTo>
                  <a:cubicBezTo>
                    <a:pt x="2552" y="21056"/>
                    <a:pt x="2477" y="20907"/>
                    <a:pt x="2552" y="20628"/>
                  </a:cubicBezTo>
                  <a:cubicBezTo>
                    <a:pt x="2942" y="18990"/>
                    <a:pt x="3296" y="17332"/>
                    <a:pt x="3669" y="15694"/>
                  </a:cubicBezTo>
                  <a:cubicBezTo>
                    <a:pt x="3798" y="15098"/>
                    <a:pt x="3892" y="14522"/>
                    <a:pt x="4004" y="13869"/>
                  </a:cubicBezTo>
                  <a:cubicBezTo>
                    <a:pt x="4339" y="14018"/>
                    <a:pt x="4637" y="14167"/>
                    <a:pt x="5009" y="14373"/>
                  </a:cubicBezTo>
                  <a:cubicBezTo>
                    <a:pt x="4823" y="13869"/>
                    <a:pt x="4339" y="13869"/>
                    <a:pt x="4133" y="13572"/>
                  </a:cubicBezTo>
                  <a:cubicBezTo>
                    <a:pt x="4488" y="11486"/>
                    <a:pt x="4823" y="9421"/>
                    <a:pt x="5176" y="7316"/>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5" name="Google Shape;419;p44"/>
            <p:cNvSpPr/>
            <p:nvPr/>
          </p:nvSpPr>
          <p:spPr>
            <a:xfrm>
              <a:off x="-5598068" y="3219288"/>
              <a:ext cx="698101" cy="1212009"/>
            </a:xfrm>
            <a:custGeom>
              <a:avLst/>
              <a:gdLst/>
              <a:ahLst/>
              <a:cxnLst/>
              <a:rect l="l" t="t" r="r" b="b"/>
              <a:pathLst>
                <a:path w="4730" h="8212" extrusionOk="0">
                  <a:moveTo>
                    <a:pt x="3481" y="8211"/>
                  </a:moveTo>
                  <a:cubicBezTo>
                    <a:pt x="2290" y="7820"/>
                    <a:pt x="1135" y="7447"/>
                    <a:pt x="0" y="7075"/>
                  </a:cubicBezTo>
                  <a:cubicBezTo>
                    <a:pt x="93" y="4953"/>
                    <a:pt x="204" y="2775"/>
                    <a:pt x="298" y="541"/>
                  </a:cubicBezTo>
                  <a:cubicBezTo>
                    <a:pt x="1601" y="224"/>
                    <a:pt x="2942" y="20"/>
                    <a:pt x="4394" y="0"/>
                  </a:cubicBezTo>
                  <a:cubicBezTo>
                    <a:pt x="4468" y="373"/>
                    <a:pt x="4543" y="690"/>
                    <a:pt x="4580" y="1025"/>
                  </a:cubicBezTo>
                  <a:cubicBezTo>
                    <a:pt x="4729" y="2663"/>
                    <a:pt x="4635" y="4282"/>
                    <a:pt x="4114" y="5866"/>
                  </a:cubicBezTo>
                  <a:cubicBezTo>
                    <a:pt x="3853" y="6647"/>
                    <a:pt x="3687" y="7447"/>
                    <a:pt x="3481" y="821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6" name="Google Shape;420;p44"/>
            <p:cNvSpPr/>
            <p:nvPr/>
          </p:nvSpPr>
          <p:spPr>
            <a:xfrm>
              <a:off x="-6474750" y="4565598"/>
              <a:ext cx="840968" cy="1063681"/>
            </a:xfrm>
            <a:custGeom>
              <a:avLst/>
              <a:gdLst/>
              <a:ahLst/>
              <a:cxnLst/>
              <a:rect l="l" t="t" r="r" b="b"/>
              <a:pathLst>
                <a:path w="5698" h="7207" extrusionOk="0">
                  <a:moveTo>
                    <a:pt x="4097" y="1"/>
                  </a:moveTo>
                  <a:cubicBezTo>
                    <a:pt x="4208" y="430"/>
                    <a:pt x="4265" y="728"/>
                    <a:pt x="4339" y="1025"/>
                  </a:cubicBezTo>
                  <a:cubicBezTo>
                    <a:pt x="4692" y="2272"/>
                    <a:pt x="5047" y="3538"/>
                    <a:pt x="5382" y="4786"/>
                  </a:cubicBezTo>
                  <a:cubicBezTo>
                    <a:pt x="5511" y="5288"/>
                    <a:pt x="5586" y="5809"/>
                    <a:pt x="5660" y="6313"/>
                  </a:cubicBezTo>
                  <a:cubicBezTo>
                    <a:pt x="5698" y="6573"/>
                    <a:pt x="5660" y="6852"/>
                    <a:pt x="5660" y="7206"/>
                  </a:cubicBezTo>
                  <a:cubicBezTo>
                    <a:pt x="4041" y="6722"/>
                    <a:pt x="2478" y="6238"/>
                    <a:pt x="894" y="5772"/>
                  </a:cubicBezTo>
                  <a:cubicBezTo>
                    <a:pt x="504" y="5642"/>
                    <a:pt x="318" y="5419"/>
                    <a:pt x="261" y="4990"/>
                  </a:cubicBezTo>
                  <a:cubicBezTo>
                    <a:pt x="132" y="3967"/>
                    <a:pt x="1" y="4171"/>
                    <a:pt x="746" y="3352"/>
                  </a:cubicBezTo>
                  <a:cubicBezTo>
                    <a:pt x="1788" y="2235"/>
                    <a:pt x="2905" y="1192"/>
                    <a:pt x="409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7" name="Google Shape;421;p44"/>
            <p:cNvSpPr/>
            <p:nvPr/>
          </p:nvSpPr>
          <p:spPr>
            <a:xfrm>
              <a:off x="-6408778" y="3562876"/>
              <a:ext cx="525125" cy="1486526"/>
            </a:xfrm>
            <a:custGeom>
              <a:avLst/>
              <a:gdLst/>
              <a:ahLst/>
              <a:cxnLst/>
              <a:rect l="l" t="t" r="r" b="b"/>
              <a:pathLst>
                <a:path w="3558" h="10072" extrusionOk="0">
                  <a:moveTo>
                    <a:pt x="1323" y="0"/>
                  </a:moveTo>
                  <a:cubicBezTo>
                    <a:pt x="1472" y="93"/>
                    <a:pt x="1509" y="112"/>
                    <a:pt x="1527" y="130"/>
                  </a:cubicBezTo>
                  <a:cubicBezTo>
                    <a:pt x="1956" y="1210"/>
                    <a:pt x="2515" y="2215"/>
                    <a:pt x="2775" y="3351"/>
                  </a:cubicBezTo>
                  <a:cubicBezTo>
                    <a:pt x="2999" y="4300"/>
                    <a:pt x="3259" y="5250"/>
                    <a:pt x="3501" y="6199"/>
                  </a:cubicBezTo>
                  <a:cubicBezTo>
                    <a:pt x="3557" y="6405"/>
                    <a:pt x="3557" y="6591"/>
                    <a:pt x="3371" y="6777"/>
                  </a:cubicBezTo>
                  <a:cubicBezTo>
                    <a:pt x="2254" y="7857"/>
                    <a:pt x="1155" y="8936"/>
                    <a:pt x="1" y="10071"/>
                  </a:cubicBezTo>
                  <a:cubicBezTo>
                    <a:pt x="447" y="6702"/>
                    <a:pt x="876" y="3389"/>
                    <a:pt x="132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8" name="Google Shape;422;p44"/>
            <p:cNvSpPr/>
            <p:nvPr/>
          </p:nvSpPr>
          <p:spPr>
            <a:xfrm>
              <a:off x="-8455698" y="5821435"/>
              <a:ext cx="2893354" cy="406758"/>
            </a:xfrm>
            <a:custGeom>
              <a:avLst/>
              <a:gdLst/>
              <a:ahLst/>
              <a:cxnLst/>
              <a:rect l="l" t="t" r="r" b="b"/>
              <a:pathLst>
                <a:path w="19604" h="2756" extrusionOk="0">
                  <a:moveTo>
                    <a:pt x="19529" y="0"/>
                  </a:moveTo>
                  <a:cubicBezTo>
                    <a:pt x="19549" y="224"/>
                    <a:pt x="19566" y="391"/>
                    <a:pt x="19604" y="577"/>
                  </a:cubicBezTo>
                  <a:cubicBezTo>
                    <a:pt x="19082" y="912"/>
                    <a:pt x="18543" y="1117"/>
                    <a:pt x="17965" y="1266"/>
                  </a:cubicBezTo>
                  <a:cubicBezTo>
                    <a:pt x="14634" y="2086"/>
                    <a:pt x="11263" y="2550"/>
                    <a:pt x="7838" y="2681"/>
                  </a:cubicBezTo>
                  <a:cubicBezTo>
                    <a:pt x="5809" y="2756"/>
                    <a:pt x="3779" y="2625"/>
                    <a:pt x="1769" y="2364"/>
                  </a:cubicBezTo>
                  <a:cubicBezTo>
                    <a:pt x="1267" y="2290"/>
                    <a:pt x="763" y="2272"/>
                    <a:pt x="279" y="2234"/>
                  </a:cubicBezTo>
                  <a:cubicBezTo>
                    <a:pt x="1" y="2197"/>
                    <a:pt x="19" y="2178"/>
                    <a:pt x="19" y="1750"/>
                  </a:cubicBezTo>
                  <a:lnTo>
                    <a:pt x="801" y="1750"/>
                  </a:lnTo>
                  <a:cubicBezTo>
                    <a:pt x="3650" y="1731"/>
                    <a:pt x="6497" y="1788"/>
                    <a:pt x="9327" y="1713"/>
                  </a:cubicBezTo>
                  <a:cubicBezTo>
                    <a:pt x="10742" y="1657"/>
                    <a:pt x="12157" y="1433"/>
                    <a:pt x="13554" y="1229"/>
                  </a:cubicBezTo>
                  <a:cubicBezTo>
                    <a:pt x="15043" y="1006"/>
                    <a:pt x="16533" y="726"/>
                    <a:pt x="18022" y="428"/>
                  </a:cubicBezTo>
                  <a:cubicBezTo>
                    <a:pt x="18506" y="336"/>
                    <a:pt x="18971" y="167"/>
                    <a:pt x="19529" y="0"/>
                  </a:cubicBezTo>
                  <a:close/>
                </a:path>
              </a:pathLst>
            </a:custGeom>
            <a:solidFill>
              <a:srgbClr val="EEEEE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9" name="Google Shape;423;p44"/>
            <p:cNvSpPr/>
            <p:nvPr/>
          </p:nvSpPr>
          <p:spPr>
            <a:xfrm>
              <a:off x="-5688836" y="2452856"/>
              <a:ext cx="722896" cy="799495"/>
            </a:xfrm>
            <a:custGeom>
              <a:avLst/>
              <a:gdLst/>
              <a:ahLst/>
              <a:cxnLst/>
              <a:rect l="l" t="t" r="r" b="b"/>
              <a:pathLst>
                <a:path w="4898" h="5417" extrusionOk="0">
                  <a:moveTo>
                    <a:pt x="4897" y="4878"/>
                  </a:moveTo>
                  <a:cubicBezTo>
                    <a:pt x="3537" y="5064"/>
                    <a:pt x="2234" y="5250"/>
                    <a:pt x="857" y="5417"/>
                  </a:cubicBezTo>
                  <a:cubicBezTo>
                    <a:pt x="988" y="3872"/>
                    <a:pt x="615" y="2438"/>
                    <a:pt x="0" y="1061"/>
                  </a:cubicBezTo>
                  <a:cubicBezTo>
                    <a:pt x="355" y="502"/>
                    <a:pt x="931" y="316"/>
                    <a:pt x="1490" y="0"/>
                  </a:cubicBezTo>
                  <a:cubicBezTo>
                    <a:pt x="3091" y="1321"/>
                    <a:pt x="4376" y="2848"/>
                    <a:pt x="4897" y="4878"/>
                  </a:cubicBezTo>
                  <a:close/>
                </a:path>
              </a:pathLst>
            </a:custGeom>
            <a:solidFill>
              <a:srgbClr val="BF3F2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0" name="Google Shape;424;p44"/>
            <p:cNvSpPr/>
            <p:nvPr/>
          </p:nvSpPr>
          <p:spPr>
            <a:xfrm>
              <a:off x="-8461159" y="5714138"/>
              <a:ext cx="2898815" cy="338276"/>
            </a:xfrm>
            <a:custGeom>
              <a:avLst/>
              <a:gdLst/>
              <a:ahLst/>
              <a:cxnLst/>
              <a:rect l="l" t="t" r="r" b="b"/>
              <a:pathLst>
                <a:path w="19641" h="2292" extrusionOk="0">
                  <a:moveTo>
                    <a:pt x="19529" y="20"/>
                  </a:moveTo>
                  <a:cubicBezTo>
                    <a:pt x="19641" y="299"/>
                    <a:pt x="19566" y="447"/>
                    <a:pt x="19325" y="522"/>
                  </a:cubicBezTo>
                  <a:cubicBezTo>
                    <a:pt x="18878" y="671"/>
                    <a:pt x="18449" y="857"/>
                    <a:pt x="18002" y="931"/>
                  </a:cubicBezTo>
                  <a:cubicBezTo>
                    <a:pt x="16848" y="1174"/>
                    <a:pt x="15713" y="1398"/>
                    <a:pt x="14559" y="1584"/>
                  </a:cubicBezTo>
                  <a:cubicBezTo>
                    <a:pt x="12194" y="1937"/>
                    <a:pt x="9848" y="2291"/>
                    <a:pt x="7447" y="2235"/>
                  </a:cubicBezTo>
                  <a:cubicBezTo>
                    <a:pt x="5586" y="2197"/>
                    <a:pt x="3724" y="2254"/>
                    <a:pt x="1862" y="2272"/>
                  </a:cubicBezTo>
                  <a:lnTo>
                    <a:pt x="56" y="2272"/>
                  </a:lnTo>
                  <a:cubicBezTo>
                    <a:pt x="38" y="2031"/>
                    <a:pt x="18" y="1882"/>
                    <a:pt x="1" y="1658"/>
                  </a:cubicBezTo>
                  <a:cubicBezTo>
                    <a:pt x="224" y="1639"/>
                    <a:pt x="410" y="1602"/>
                    <a:pt x="596" y="1621"/>
                  </a:cubicBezTo>
                  <a:cubicBezTo>
                    <a:pt x="3034" y="1751"/>
                    <a:pt x="5455" y="1621"/>
                    <a:pt x="7894" y="1378"/>
                  </a:cubicBezTo>
                  <a:cubicBezTo>
                    <a:pt x="10128" y="1155"/>
                    <a:pt x="12343" y="857"/>
                    <a:pt x="14577" y="596"/>
                  </a:cubicBezTo>
                  <a:cubicBezTo>
                    <a:pt x="16086" y="410"/>
                    <a:pt x="17575" y="206"/>
                    <a:pt x="19082" y="20"/>
                  </a:cubicBezTo>
                  <a:cubicBezTo>
                    <a:pt x="19231" y="1"/>
                    <a:pt x="19380" y="20"/>
                    <a:pt x="19529" y="20"/>
                  </a:cubicBezTo>
                  <a:close/>
                </a:path>
              </a:pathLst>
            </a:custGeom>
            <a:solidFill>
              <a:srgbClr val="ECC38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1" name="Google Shape;425;p44"/>
            <p:cNvSpPr/>
            <p:nvPr/>
          </p:nvSpPr>
          <p:spPr>
            <a:xfrm>
              <a:off x="-7351137" y="5953380"/>
              <a:ext cx="1832773" cy="403806"/>
            </a:xfrm>
            <a:custGeom>
              <a:avLst/>
              <a:gdLst/>
              <a:ahLst/>
              <a:cxnLst/>
              <a:rect l="l" t="t" r="r" b="b"/>
              <a:pathLst>
                <a:path w="12418" h="2736" extrusionOk="0">
                  <a:moveTo>
                    <a:pt x="1" y="2011"/>
                  </a:moveTo>
                  <a:cubicBezTo>
                    <a:pt x="2067" y="2029"/>
                    <a:pt x="4134" y="1768"/>
                    <a:pt x="6182" y="1452"/>
                  </a:cubicBezTo>
                  <a:cubicBezTo>
                    <a:pt x="8210" y="1135"/>
                    <a:pt x="10240" y="837"/>
                    <a:pt x="12139" y="0"/>
                  </a:cubicBezTo>
                  <a:cubicBezTo>
                    <a:pt x="12418" y="576"/>
                    <a:pt x="12380" y="745"/>
                    <a:pt x="11822" y="968"/>
                  </a:cubicBezTo>
                  <a:cubicBezTo>
                    <a:pt x="8880" y="2085"/>
                    <a:pt x="5864" y="2736"/>
                    <a:pt x="2700" y="2383"/>
                  </a:cubicBezTo>
                  <a:cubicBezTo>
                    <a:pt x="1806" y="2271"/>
                    <a:pt x="912" y="2215"/>
                    <a:pt x="1" y="2140"/>
                  </a:cubicBezTo>
                  <a:close/>
                </a:path>
              </a:pathLst>
            </a:custGeom>
            <a:solidFill>
              <a:srgbClr val="EEEEE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2" name="Google Shape;426;p44"/>
            <p:cNvSpPr/>
            <p:nvPr/>
          </p:nvSpPr>
          <p:spPr>
            <a:xfrm>
              <a:off x="-6136623" y="2232948"/>
              <a:ext cx="420484" cy="491917"/>
            </a:xfrm>
            <a:custGeom>
              <a:avLst/>
              <a:gdLst/>
              <a:ahLst/>
              <a:cxnLst/>
              <a:rect l="l" t="t" r="r" b="b"/>
              <a:pathLst>
                <a:path w="2849" h="3333" extrusionOk="0">
                  <a:moveTo>
                    <a:pt x="671" y="1"/>
                  </a:moveTo>
                  <a:cubicBezTo>
                    <a:pt x="1750" y="652"/>
                    <a:pt x="2327" y="1639"/>
                    <a:pt x="2848" y="2699"/>
                  </a:cubicBezTo>
                  <a:cubicBezTo>
                    <a:pt x="2570" y="2923"/>
                    <a:pt x="2309" y="3128"/>
                    <a:pt x="2066" y="3332"/>
                  </a:cubicBezTo>
                  <a:cubicBezTo>
                    <a:pt x="1378" y="2551"/>
                    <a:pt x="708" y="1788"/>
                    <a:pt x="0" y="969"/>
                  </a:cubicBezTo>
                  <a:cubicBezTo>
                    <a:pt x="149" y="614"/>
                    <a:pt x="316" y="261"/>
                    <a:pt x="67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3" name="Google Shape;427;p44"/>
            <p:cNvSpPr/>
            <p:nvPr/>
          </p:nvSpPr>
          <p:spPr>
            <a:xfrm>
              <a:off x="-5949774" y="2180702"/>
              <a:ext cx="447936" cy="373845"/>
            </a:xfrm>
            <a:custGeom>
              <a:avLst/>
              <a:gdLst/>
              <a:ahLst/>
              <a:cxnLst/>
              <a:rect l="l" t="t" r="r" b="b"/>
              <a:pathLst>
                <a:path w="3035" h="2533" extrusionOk="0">
                  <a:moveTo>
                    <a:pt x="3034" y="1658"/>
                  </a:moveTo>
                  <a:cubicBezTo>
                    <a:pt x="2532" y="1974"/>
                    <a:pt x="2103" y="2254"/>
                    <a:pt x="1676" y="2532"/>
                  </a:cubicBezTo>
                  <a:cubicBezTo>
                    <a:pt x="1135" y="1825"/>
                    <a:pt x="596" y="1099"/>
                    <a:pt x="0" y="335"/>
                  </a:cubicBezTo>
                  <a:cubicBezTo>
                    <a:pt x="56" y="280"/>
                    <a:pt x="167" y="149"/>
                    <a:pt x="279" y="0"/>
                  </a:cubicBezTo>
                  <a:cubicBezTo>
                    <a:pt x="1284" y="392"/>
                    <a:pt x="2160" y="951"/>
                    <a:pt x="3034" y="1658"/>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4" name="Google Shape;428;p44"/>
            <p:cNvSpPr/>
            <p:nvPr/>
          </p:nvSpPr>
          <p:spPr>
            <a:xfrm>
              <a:off x="-6661599" y="2051709"/>
              <a:ext cx="582685" cy="304921"/>
            </a:xfrm>
            <a:custGeom>
              <a:avLst/>
              <a:gdLst/>
              <a:ahLst/>
              <a:cxnLst/>
              <a:rect l="l" t="t" r="r" b="b"/>
              <a:pathLst>
                <a:path w="3948" h="2066" extrusionOk="0">
                  <a:moveTo>
                    <a:pt x="1" y="130"/>
                  </a:moveTo>
                  <a:cubicBezTo>
                    <a:pt x="1510" y="0"/>
                    <a:pt x="2776" y="241"/>
                    <a:pt x="3948" y="1080"/>
                  </a:cubicBezTo>
                  <a:cubicBezTo>
                    <a:pt x="3762" y="1378"/>
                    <a:pt x="3557" y="1693"/>
                    <a:pt x="3315" y="2066"/>
                  </a:cubicBezTo>
                  <a:cubicBezTo>
                    <a:pt x="2403" y="1172"/>
                    <a:pt x="1286" y="614"/>
                    <a:pt x="1" y="130"/>
                  </a:cubicBezTo>
                  <a:close/>
                </a:path>
              </a:pathLst>
            </a:custGeom>
            <a:solidFill>
              <a:srgbClr val="BF3F2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5" name="Google Shape;429;p44"/>
            <p:cNvSpPr/>
            <p:nvPr/>
          </p:nvSpPr>
          <p:spPr>
            <a:xfrm>
              <a:off x="-5809712" y="2664204"/>
              <a:ext cx="230831" cy="536047"/>
            </a:xfrm>
            <a:custGeom>
              <a:avLst/>
              <a:gdLst/>
              <a:ahLst/>
              <a:cxnLst/>
              <a:rect l="l" t="t" r="r" b="b"/>
              <a:pathLst>
                <a:path w="1564" h="3632" extrusionOk="0">
                  <a:moveTo>
                    <a:pt x="745" y="1"/>
                  </a:moveTo>
                  <a:cubicBezTo>
                    <a:pt x="1192" y="1230"/>
                    <a:pt x="1564" y="2347"/>
                    <a:pt x="1434" y="3632"/>
                  </a:cubicBezTo>
                  <a:cubicBezTo>
                    <a:pt x="950" y="2607"/>
                    <a:pt x="484" y="1639"/>
                    <a:pt x="0" y="616"/>
                  </a:cubicBezTo>
                  <a:cubicBezTo>
                    <a:pt x="186" y="467"/>
                    <a:pt x="429" y="262"/>
                    <a:pt x="745" y="1"/>
                  </a:cubicBezTo>
                  <a:close/>
                </a:path>
              </a:pathLst>
            </a:custGeom>
            <a:solidFill>
              <a:srgbClr val="BF3F2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6" name="Google Shape;430;p44"/>
            <p:cNvSpPr/>
            <p:nvPr/>
          </p:nvSpPr>
          <p:spPr>
            <a:xfrm>
              <a:off x="-6210860" y="6131815"/>
              <a:ext cx="631980" cy="184340"/>
            </a:xfrm>
            <a:custGeom>
              <a:avLst/>
              <a:gdLst/>
              <a:ahLst/>
              <a:cxnLst/>
              <a:rect l="l" t="t" r="r" b="b"/>
              <a:pathLst>
                <a:path w="4282" h="1249" extrusionOk="0">
                  <a:moveTo>
                    <a:pt x="0" y="1248"/>
                  </a:moveTo>
                  <a:cubicBezTo>
                    <a:pt x="1472" y="820"/>
                    <a:pt x="2849" y="429"/>
                    <a:pt x="4282" y="0"/>
                  </a:cubicBezTo>
                  <a:cubicBezTo>
                    <a:pt x="4078" y="355"/>
                    <a:pt x="3780" y="522"/>
                    <a:pt x="3463" y="653"/>
                  </a:cubicBezTo>
                  <a:cubicBezTo>
                    <a:pt x="2383" y="1062"/>
                    <a:pt x="1248" y="1248"/>
                    <a:pt x="0" y="1248"/>
                  </a:cubicBezTo>
                  <a:close/>
                </a:path>
              </a:pathLst>
            </a:custGeom>
            <a:solidFill>
              <a:srgbClr val="EEEEE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7" name="Google Shape;431;p44"/>
            <p:cNvSpPr/>
            <p:nvPr/>
          </p:nvSpPr>
          <p:spPr>
            <a:xfrm>
              <a:off x="-8645351" y="5958841"/>
              <a:ext cx="151427" cy="167662"/>
            </a:xfrm>
            <a:custGeom>
              <a:avLst/>
              <a:gdLst/>
              <a:ahLst/>
              <a:cxnLst/>
              <a:rect l="l" t="t" r="r" b="b"/>
              <a:pathLst>
                <a:path w="1026" h="1136" extrusionOk="0">
                  <a:moveTo>
                    <a:pt x="894" y="0"/>
                  </a:moveTo>
                  <a:cubicBezTo>
                    <a:pt x="1025" y="390"/>
                    <a:pt x="969" y="614"/>
                    <a:pt x="690" y="763"/>
                  </a:cubicBezTo>
                  <a:cubicBezTo>
                    <a:pt x="485" y="875"/>
                    <a:pt x="336" y="1135"/>
                    <a:pt x="0" y="912"/>
                  </a:cubicBezTo>
                  <a:cubicBezTo>
                    <a:pt x="243" y="522"/>
                    <a:pt x="410" y="130"/>
                    <a:pt x="894" y="0"/>
                  </a:cubicBezTo>
                  <a:close/>
                </a:path>
              </a:pathLst>
            </a:custGeom>
            <a:solidFill>
              <a:srgbClr val="816D5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8" name="Google Shape;432;p44"/>
            <p:cNvSpPr/>
            <p:nvPr/>
          </p:nvSpPr>
          <p:spPr>
            <a:xfrm>
              <a:off x="-6180604" y="2095543"/>
              <a:ext cx="230978" cy="121171"/>
            </a:xfrm>
            <a:custGeom>
              <a:avLst/>
              <a:gdLst/>
              <a:ahLst/>
              <a:cxnLst/>
              <a:rect l="l" t="t" r="r" b="b"/>
              <a:pathLst>
                <a:path w="1565" h="821" extrusionOk="0">
                  <a:moveTo>
                    <a:pt x="56" y="1"/>
                  </a:moveTo>
                  <a:cubicBezTo>
                    <a:pt x="540" y="150"/>
                    <a:pt x="1024" y="299"/>
                    <a:pt x="1564" y="466"/>
                  </a:cubicBezTo>
                  <a:cubicBezTo>
                    <a:pt x="1453" y="615"/>
                    <a:pt x="1378" y="708"/>
                    <a:pt x="1322" y="820"/>
                  </a:cubicBezTo>
                  <a:cubicBezTo>
                    <a:pt x="857" y="559"/>
                    <a:pt x="428" y="336"/>
                    <a:pt x="1" y="93"/>
                  </a:cubicBezTo>
                  <a:cubicBezTo>
                    <a:pt x="18" y="75"/>
                    <a:pt x="38" y="38"/>
                    <a:pt x="56" y="1"/>
                  </a:cubicBezTo>
                  <a:close/>
                </a:path>
              </a:pathLst>
            </a:custGeom>
            <a:solidFill>
              <a:srgbClr val="BF3F2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grpSp>
      <p:grpSp>
        <p:nvGrpSpPr>
          <p:cNvPr id="25" name="Group 24"/>
          <p:cNvGrpSpPr/>
          <p:nvPr/>
        </p:nvGrpSpPr>
        <p:grpSpPr>
          <a:xfrm>
            <a:off x="402672" y="-23277"/>
            <a:ext cx="2261426" cy="1038908"/>
            <a:chOff x="334748" y="-153915"/>
            <a:chExt cx="2261426" cy="1038908"/>
          </a:xfrm>
        </p:grpSpPr>
        <p:pic>
          <p:nvPicPr>
            <p:cNvPr id="27" name="Google Shape;435;p42"/>
            <p:cNvPicPr preferRelativeResize="0"/>
            <p:nvPr/>
          </p:nvPicPr>
          <p:blipFill>
            <a:blip r:embed="rId3">
              <a:alphaModFix/>
            </a:blip>
            <a:stretch>
              <a:fillRect/>
            </a:stretch>
          </p:blipFill>
          <p:spPr>
            <a:xfrm>
              <a:off x="334748" y="-153915"/>
              <a:ext cx="2261426" cy="1038908"/>
            </a:xfrm>
            <a:prstGeom prst="rect">
              <a:avLst/>
            </a:prstGeom>
            <a:noFill/>
            <a:ln>
              <a:noFill/>
            </a:ln>
          </p:spPr>
        </p:pic>
        <p:sp>
          <p:nvSpPr>
            <p:cNvPr id="28" name="Rectangle 27">
              <a:extLst>
                <a:ext uri="{FF2B5EF4-FFF2-40B4-BE49-F238E27FC236}">
                  <a16:creationId xmlns:a16="http://schemas.microsoft.com/office/drawing/2014/main" id="{C5686A95-C235-43B8-9A65-702F8D35EBAA}"/>
                </a:ext>
              </a:extLst>
            </p:cNvPr>
            <p:cNvSpPr/>
            <p:nvPr/>
          </p:nvSpPr>
          <p:spPr>
            <a:xfrm>
              <a:off x="563425" y="76535"/>
              <a:ext cx="1570959" cy="523220"/>
            </a:xfrm>
            <a:prstGeom prst="rect">
              <a:avLst/>
            </a:prstGeom>
          </p:spPr>
          <p:txBody>
            <a:bodyPr wrap="square">
              <a:spAutoFit/>
            </a:bodyPr>
            <a:lstStyle/>
            <a:p>
              <a:r>
                <a:rPr lang="vi-VN" sz="2800" dirty="0" smtClean="0">
                  <a:solidFill>
                    <a:srgbClr val="FF0000"/>
                  </a:solidFill>
                  <a:latin typeface="Pattaya" panose="00000500000000000000" pitchFamily="2" charset="-34"/>
                  <a:ea typeface="Tahoma" panose="020B0604030504040204" pitchFamily="34" charset="0"/>
                  <a:cs typeface="Pattaya" panose="00000500000000000000" pitchFamily="2" charset="-34"/>
                </a:rPr>
                <a:t>Chú thích</a:t>
              </a:r>
              <a:endParaRPr lang="en-US" sz="2800" dirty="0">
                <a:solidFill>
                  <a:srgbClr val="FF0000"/>
                </a:solidFill>
                <a:latin typeface="Pattaya" panose="00000500000000000000" pitchFamily="2" charset="-34"/>
                <a:ea typeface="Tahoma" panose="020B0604030504040204" pitchFamily="34" charset="0"/>
                <a:cs typeface="Pattaya" panose="00000500000000000000" pitchFamily="2" charset="-34"/>
              </a:endParaRPr>
            </a:p>
          </p:txBody>
        </p:sp>
      </p:grpSp>
      <p:pic>
        <p:nvPicPr>
          <p:cNvPr id="17" name="Google Shape;453;p42"/>
          <p:cNvPicPr preferRelativeResize="0"/>
          <p:nvPr/>
        </p:nvPicPr>
        <p:blipFill>
          <a:blip r:embed="rId4">
            <a:alphaModFix/>
          </a:blip>
          <a:stretch>
            <a:fillRect/>
          </a:stretch>
        </p:blipFill>
        <p:spPr>
          <a:xfrm>
            <a:off x="-84310" y="17951"/>
            <a:ext cx="827086" cy="456300"/>
          </a:xfrm>
          <a:prstGeom prst="rect">
            <a:avLst/>
          </a:prstGeom>
          <a:noFill/>
          <a:ln>
            <a:noFill/>
          </a:ln>
        </p:spPr>
      </p:pic>
      <p:sp>
        <p:nvSpPr>
          <p:cNvPr id="52" name="Rectangle 51">
            <a:extLst>
              <a:ext uri="{FF2B5EF4-FFF2-40B4-BE49-F238E27FC236}">
                <a16:creationId xmlns:a16="http://schemas.microsoft.com/office/drawing/2014/main" id="{315CBCFC-9D78-47DD-8C85-BA42B69678F8}"/>
              </a:ext>
            </a:extLst>
          </p:cNvPr>
          <p:cNvSpPr/>
          <p:nvPr/>
        </p:nvSpPr>
        <p:spPr>
          <a:xfrm>
            <a:off x="2867860" y="945617"/>
            <a:ext cx="6257110" cy="523220"/>
          </a:xfrm>
          <a:prstGeom prst="rect">
            <a:avLst/>
          </a:prstGeom>
        </p:spPr>
        <p:txBody>
          <a:bodyPr wrap="square">
            <a:spAutoFit/>
          </a:bodyPr>
          <a:lstStyle/>
          <a:p>
            <a:pPr algn="just"/>
            <a:r>
              <a:rPr lang="vi-VN" sz="2800" dirty="0">
                <a:solidFill>
                  <a:srgbClr val="000000"/>
                </a:solidFill>
              </a:rPr>
              <a:t>: </a:t>
            </a:r>
            <a:r>
              <a:rPr lang="vi-VN" sz="2800" dirty="0" smtClean="0"/>
              <a:t>ánh nắng của buổi sáng sớm.</a:t>
            </a:r>
            <a:endParaRPr lang="en-US" sz="2800" dirty="0"/>
          </a:p>
        </p:txBody>
      </p:sp>
      <p:sp>
        <p:nvSpPr>
          <p:cNvPr id="61" name="Rectangle 60">
            <a:extLst>
              <a:ext uri="{FF2B5EF4-FFF2-40B4-BE49-F238E27FC236}">
                <a16:creationId xmlns:a16="http://schemas.microsoft.com/office/drawing/2014/main" id="{D9C38153-B669-4E1C-9FB2-A91C8B2E392D}"/>
              </a:ext>
            </a:extLst>
          </p:cNvPr>
          <p:cNvSpPr/>
          <p:nvPr/>
        </p:nvSpPr>
        <p:spPr>
          <a:xfrm>
            <a:off x="264436" y="936491"/>
            <a:ext cx="2715808" cy="646331"/>
          </a:xfrm>
          <a:prstGeom prst="rect">
            <a:avLst/>
          </a:prstGeom>
        </p:spPr>
        <p:txBody>
          <a:bodyPr wrap="none">
            <a:spAutoFit/>
          </a:bodyPr>
          <a:lstStyle/>
          <a:p>
            <a:r>
              <a:rPr lang="vi-VN" sz="3600" b="1" dirty="0" smtClean="0">
                <a:solidFill>
                  <a:srgbClr val="FFC000"/>
                </a:solidFill>
                <a:latin typeface="Pattaya" panose="00000500000000000000" pitchFamily="2" charset="-34"/>
                <a:cs typeface="Pattaya" panose="00000500000000000000" pitchFamily="2" charset="-34"/>
              </a:rPr>
              <a:t>ánh mai hồng</a:t>
            </a:r>
            <a:endParaRPr lang="en-US" sz="3600" b="1" dirty="0">
              <a:solidFill>
                <a:srgbClr val="FFC000"/>
              </a:solidFill>
              <a:latin typeface="Pattaya" panose="00000500000000000000" pitchFamily="2" charset="-34"/>
              <a:cs typeface="Pattaya" panose="00000500000000000000" pitchFamily="2" charset="-34"/>
            </a:endParaRPr>
          </a:p>
        </p:txBody>
      </p:sp>
      <p:pic>
        <p:nvPicPr>
          <p:cNvPr id="1026" name="Picture 2" descr="Bình Minh Biển Buổi Sáng Đại - Ảnh miễn phí trên Pixabay"/>
          <p:cNvPicPr>
            <a:picLocks noChangeAspect="1" noChangeArrowheads="1"/>
          </p:cNvPicPr>
          <p:nvPr/>
        </p:nvPicPr>
        <p:blipFill>
          <a:blip r:embed="rId8">
            <a:extLst>
              <a:ext uri="{28A0092B-C50C-407E-A947-70E740481C1C}">
                <a14:useLocalDpi xmlns:a14="http://schemas.microsoft.com/office/drawing/2010/main" val="0"/>
              </a:ext>
            </a:extLst>
          </a:blip>
          <a:srcRect/>
          <a:stretch>
            <a:fillRect/>
          </a:stretch>
        </p:blipFill>
        <p:spPr bwMode="auto">
          <a:xfrm rot="21303298">
            <a:off x="1208625" y="1708477"/>
            <a:ext cx="3140474" cy="2093650"/>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pic>
        <p:nvPicPr>
          <p:cNvPr id="1028" name="Picture 4" descr="Tả cảnh biển buổi sáng - Lớp 6 - Bài văn mẫu miêu tả cảnh biển hay nhất"/>
          <p:cNvPicPr>
            <a:picLocks noChangeAspect="1" noChangeArrowheads="1"/>
          </p:cNvPicPr>
          <p:nvPr/>
        </p:nvPicPr>
        <p:blipFill>
          <a:blip r:embed="rId9">
            <a:extLst>
              <a:ext uri="{28A0092B-C50C-407E-A947-70E740481C1C}">
                <a14:useLocalDpi xmlns:a14="http://schemas.microsoft.com/office/drawing/2010/main" val="0"/>
              </a:ext>
            </a:extLst>
          </a:blip>
          <a:srcRect/>
          <a:stretch>
            <a:fillRect/>
          </a:stretch>
        </p:blipFill>
        <p:spPr bwMode="auto">
          <a:xfrm rot="535938">
            <a:off x="5097894" y="1782214"/>
            <a:ext cx="3282543" cy="2173437"/>
          </a:xfrm>
          <a:prstGeom prst="rect">
            <a:avLst/>
          </a:prstGeom>
          <a:solidFill>
            <a:srgbClr val="FFFFFF">
              <a:shade val="85000"/>
            </a:srgbClr>
          </a:solidFill>
          <a:ln w="88900" cap="sq">
            <a:solidFill>
              <a:srgbClr val="FFFFFF"/>
            </a:solidFill>
            <a:miter lim="800000"/>
          </a:ln>
          <a:effectLst>
            <a:outerShdw blurRad="55000" dist="18000" dir="5400000" algn="tl" rotWithShape="0">
              <a:srgbClr val="000000">
                <a:alpha val="40000"/>
              </a:srgbClr>
            </a:outerShdw>
          </a:effectLst>
          <a:scene3d>
            <a:camera prst="orthographicFront"/>
            <a:lightRig rig="twoPt" dir="t">
              <a:rot lat="0" lon="0" rev="7200000"/>
            </a:lightRig>
          </a:scene3d>
          <a:sp3d>
            <a:bevelT w="25400" h="19050"/>
            <a:contourClr>
              <a:srgbClr val="FFFFFF"/>
            </a:contourClr>
          </a:sp3d>
          <a:extLst/>
        </p:spPr>
      </p:pic>
      <p:sp>
        <p:nvSpPr>
          <p:cNvPr id="50" name="Rectangle 49">
            <a:extLst>
              <a:ext uri="{FF2B5EF4-FFF2-40B4-BE49-F238E27FC236}">
                <a16:creationId xmlns:a16="http://schemas.microsoft.com/office/drawing/2014/main" id="{D9C38153-B669-4E1C-9FB2-A91C8B2E392D}"/>
              </a:ext>
            </a:extLst>
          </p:cNvPr>
          <p:cNvSpPr/>
          <p:nvPr/>
        </p:nvSpPr>
        <p:spPr>
          <a:xfrm>
            <a:off x="254900" y="1750821"/>
            <a:ext cx="2233304" cy="646331"/>
          </a:xfrm>
          <a:prstGeom prst="rect">
            <a:avLst/>
          </a:prstGeom>
        </p:spPr>
        <p:txBody>
          <a:bodyPr wrap="none">
            <a:spAutoFit/>
          </a:bodyPr>
          <a:lstStyle/>
          <a:p>
            <a:r>
              <a:rPr lang="vi-VN" sz="3600" b="1" dirty="0">
                <a:solidFill>
                  <a:srgbClr val="FFC000"/>
                </a:solidFill>
                <a:latin typeface="Pattaya" panose="00000500000000000000" pitchFamily="2" charset="-34"/>
                <a:cs typeface="Pattaya" panose="00000500000000000000" pitchFamily="2" charset="-34"/>
              </a:rPr>
              <a:t>t</a:t>
            </a:r>
            <a:r>
              <a:rPr lang="vi-VN" sz="3600" b="1" dirty="0" smtClean="0">
                <a:solidFill>
                  <a:srgbClr val="FFC000"/>
                </a:solidFill>
                <a:latin typeface="Pattaya" panose="00000500000000000000" pitchFamily="2" charset="-34"/>
                <a:cs typeface="Pattaya" panose="00000500000000000000" pitchFamily="2" charset="-34"/>
              </a:rPr>
              <a:t>rầm ngâm</a:t>
            </a:r>
            <a:endParaRPr lang="en-US" sz="3600" b="1" dirty="0">
              <a:solidFill>
                <a:srgbClr val="FFC000"/>
              </a:solidFill>
              <a:latin typeface="Pattaya" panose="00000500000000000000" pitchFamily="2" charset="-34"/>
              <a:cs typeface="Pattaya" panose="00000500000000000000" pitchFamily="2" charset="-34"/>
            </a:endParaRPr>
          </a:p>
        </p:txBody>
      </p:sp>
      <p:sp>
        <p:nvSpPr>
          <p:cNvPr id="62" name="Rectangle 61">
            <a:extLst>
              <a:ext uri="{FF2B5EF4-FFF2-40B4-BE49-F238E27FC236}">
                <a16:creationId xmlns:a16="http://schemas.microsoft.com/office/drawing/2014/main" id="{315CBCFC-9D78-47DD-8C85-BA42B69678F8}"/>
              </a:ext>
            </a:extLst>
          </p:cNvPr>
          <p:cNvSpPr/>
          <p:nvPr/>
        </p:nvSpPr>
        <p:spPr>
          <a:xfrm>
            <a:off x="2371674" y="1757965"/>
            <a:ext cx="6257110" cy="954107"/>
          </a:xfrm>
          <a:prstGeom prst="rect">
            <a:avLst/>
          </a:prstGeom>
        </p:spPr>
        <p:txBody>
          <a:bodyPr wrap="square">
            <a:spAutoFit/>
          </a:bodyPr>
          <a:lstStyle/>
          <a:p>
            <a:pPr algn="just"/>
            <a:r>
              <a:rPr lang="vi-VN" sz="2800" dirty="0">
                <a:solidFill>
                  <a:srgbClr val="000000"/>
                </a:solidFill>
              </a:rPr>
              <a:t>: </a:t>
            </a:r>
            <a:r>
              <a:rPr lang="vi-VN" sz="2800" dirty="0" smtClean="0"/>
              <a:t>có dáng vẻ đang suy nghĩ, nghiền ngẫm về điều gì.</a:t>
            </a:r>
            <a:endParaRPr lang="en-US" sz="2800" dirty="0"/>
          </a:p>
        </p:txBody>
      </p:sp>
    </p:spTree>
    <p:extLst>
      <p:ext uri="{BB962C8B-B14F-4D97-AF65-F5344CB8AC3E}">
        <p14:creationId xmlns:p14="http://schemas.microsoft.com/office/powerpoint/2010/main" val="3752875321"/>
      </p:ext>
    </p:extLst>
  </p:cSld>
  <p:clrMapOvr>
    <a:masterClrMapping/>
  </p:clrMapOvr>
  <mc:AlternateContent xmlns:mc="http://schemas.openxmlformats.org/markup-compatibility/2006" xmlns:p14="http://schemas.microsoft.com/office/powerpoint/2010/main">
    <mc:Choice Requires="p14">
      <p:transition spd="slow" p14:dur="1300">
        <p14:pan dir="u"/>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6" presetClass="entr" presetSubtype="21" fill="hold" nodeType="withEffect">
                                  <p:stCondLst>
                                    <p:cond delay="0"/>
                                  </p:stCondLst>
                                  <p:childTnLst>
                                    <p:set>
                                      <p:cBhvr>
                                        <p:cTn id="6" dur="1" fill="hold">
                                          <p:stCondLst>
                                            <p:cond delay="0"/>
                                          </p:stCondLst>
                                        </p:cTn>
                                        <p:tgtEl>
                                          <p:spTgt spid="25"/>
                                        </p:tgtEl>
                                        <p:attrNameLst>
                                          <p:attrName>style.visibility</p:attrName>
                                        </p:attrNameLst>
                                      </p:cBhvr>
                                      <p:to>
                                        <p:strVal val="visible"/>
                                      </p:to>
                                    </p:set>
                                    <p:animEffect transition="in" filter="barn(inVertical)">
                                      <p:cBhvr>
                                        <p:cTn id="7" dur="500"/>
                                        <p:tgtEl>
                                          <p:spTgt spid="25"/>
                                        </p:tgtEl>
                                      </p:cBhvr>
                                    </p:animEffect>
                                  </p:childTnLst>
                                </p:cTn>
                              </p:par>
                              <p:par>
                                <p:cTn id="8" presetID="32" presetClass="emph" presetSubtype="0" repeatCount="indefinite" fill="hold" nodeType="withEffect">
                                  <p:stCondLst>
                                    <p:cond delay="0"/>
                                  </p:stCondLst>
                                  <p:childTnLst>
                                    <p:animRot by="120000">
                                      <p:cBhvr>
                                        <p:cTn id="9" dur="500" fill="hold">
                                          <p:stCondLst>
                                            <p:cond delay="0"/>
                                          </p:stCondLst>
                                        </p:cTn>
                                        <p:tgtEl>
                                          <p:spTgt spid="32"/>
                                        </p:tgtEl>
                                        <p:attrNameLst>
                                          <p:attrName>r</p:attrName>
                                        </p:attrNameLst>
                                      </p:cBhvr>
                                    </p:animRot>
                                    <p:animRot by="-240000">
                                      <p:cBhvr>
                                        <p:cTn id="10" dur="1000" fill="hold">
                                          <p:stCondLst>
                                            <p:cond delay="1000"/>
                                          </p:stCondLst>
                                        </p:cTn>
                                        <p:tgtEl>
                                          <p:spTgt spid="32"/>
                                        </p:tgtEl>
                                        <p:attrNameLst>
                                          <p:attrName>r</p:attrName>
                                        </p:attrNameLst>
                                      </p:cBhvr>
                                    </p:animRot>
                                    <p:animRot by="240000">
                                      <p:cBhvr>
                                        <p:cTn id="11" dur="1000" fill="hold">
                                          <p:stCondLst>
                                            <p:cond delay="2000"/>
                                          </p:stCondLst>
                                        </p:cTn>
                                        <p:tgtEl>
                                          <p:spTgt spid="32"/>
                                        </p:tgtEl>
                                        <p:attrNameLst>
                                          <p:attrName>r</p:attrName>
                                        </p:attrNameLst>
                                      </p:cBhvr>
                                    </p:animRot>
                                    <p:animRot by="-240000">
                                      <p:cBhvr>
                                        <p:cTn id="12" dur="1000" fill="hold">
                                          <p:stCondLst>
                                            <p:cond delay="3000"/>
                                          </p:stCondLst>
                                        </p:cTn>
                                        <p:tgtEl>
                                          <p:spTgt spid="32"/>
                                        </p:tgtEl>
                                        <p:attrNameLst>
                                          <p:attrName>r</p:attrName>
                                        </p:attrNameLst>
                                      </p:cBhvr>
                                    </p:animRot>
                                    <p:animRot by="120000">
                                      <p:cBhvr>
                                        <p:cTn id="13" dur="1000" fill="hold">
                                          <p:stCondLst>
                                            <p:cond delay="4000"/>
                                          </p:stCondLst>
                                        </p:cTn>
                                        <p:tgtEl>
                                          <p:spTgt spid="32"/>
                                        </p:tgtEl>
                                        <p:attrNameLst>
                                          <p:attrName>r</p:attrName>
                                        </p:attrNameLst>
                                      </p:cBhvr>
                                    </p:animRot>
                                  </p:childTnLst>
                                </p:cTn>
                              </p:par>
                            </p:childTnLst>
                          </p:cTn>
                        </p:par>
                      </p:childTnLst>
                    </p:cTn>
                  </p:par>
                  <p:par>
                    <p:cTn id="14" fill="hold">
                      <p:stCondLst>
                        <p:cond delay="indefinite"/>
                      </p:stCondLst>
                      <p:childTnLst>
                        <p:par>
                          <p:cTn id="15" fill="hold">
                            <p:stCondLst>
                              <p:cond delay="0"/>
                            </p:stCondLst>
                            <p:childTnLst>
                              <p:par>
                                <p:cTn id="16" presetID="42" presetClass="entr" presetSubtype="0" fill="hold" grpId="0" nodeType="clickEffect">
                                  <p:stCondLst>
                                    <p:cond delay="0"/>
                                  </p:stCondLst>
                                  <p:childTnLst>
                                    <p:set>
                                      <p:cBhvr>
                                        <p:cTn id="17" dur="1" fill="hold">
                                          <p:stCondLst>
                                            <p:cond delay="0"/>
                                          </p:stCondLst>
                                        </p:cTn>
                                        <p:tgtEl>
                                          <p:spTgt spid="61"/>
                                        </p:tgtEl>
                                        <p:attrNameLst>
                                          <p:attrName>style.visibility</p:attrName>
                                        </p:attrNameLst>
                                      </p:cBhvr>
                                      <p:to>
                                        <p:strVal val="visible"/>
                                      </p:to>
                                    </p:set>
                                    <p:animEffect transition="in" filter="fade">
                                      <p:cBhvr>
                                        <p:cTn id="18" dur="1000"/>
                                        <p:tgtEl>
                                          <p:spTgt spid="61"/>
                                        </p:tgtEl>
                                      </p:cBhvr>
                                    </p:animEffect>
                                    <p:anim calcmode="lin" valueType="num">
                                      <p:cBhvr>
                                        <p:cTn id="19" dur="1000" fill="hold"/>
                                        <p:tgtEl>
                                          <p:spTgt spid="61"/>
                                        </p:tgtEl>
                                        <p:attrNameLst>
                                          <p:attrName>ppt_x</p:attrName>
                                        </p:attrNameLst>
                                      </p:cBhvr>
                                      <p:tavLst>
                                        <p:tav tm="0">
                                          <p:val>
                                            <p:strVal val="#ppt_x"/>
                                          </p:val>
                                        </p:tav>
                                        <p:tav tm="100000">
                                          <p:val>
                                            <p:strVal val="#ppt_x"/>
                                          </p:val>
                                        </p:tav>
                                      </p:tavLst>
                                    </p:anim>
                                    <p:anim calcmode="lin" valueType="num">
                                      <p:cBhvr>
                                        <p:cTn id="20" dur="1000" fill="hold"/>
                                        <p:tgtEl>
                                          <p:spTgt spid="61"/>
                                        </p:tgtEl>
                                        <p:attrNameLst>
                                          <p:attrName>ppt_y</p:attrName>
                                        </p:attrNameLst>
                                      </p:cBhvr>
                                      <p:tavLst>
                                        <p:tav tm="0">
                                          <p:val>
                                            <p:strVal val="#ppt_y+.1"/>
                                          </p:val>
                                        </p:tav>
                                        <p:tav tm="100000">
                                          <p:val>
                                            <p:strVal val="#ppt_y"/>
                                          </p:val>
                                        </p:tav>
                                      </p:tavLst>
                                    </p:anim>
                                  </p:childTnLst>
                                </p:cTn>
                              </p:par>
                            </p:childTnLst>
                          </p:cTn>
                        </p:par>
                        <p:par>
                          <p:cTn id="21" fill="hold">
                            <p:stCondLst>
                              <p:cond delay="1000"/>
                            </p:stCondLst>
                            <p:childTnLst>
                              <p:par>
                                <p:cTn id="22" presetID="42" presetClass="entr" presetSubtype="0" fill="hold" grpId="0" nodeType="afterEffect">
                                  <p:stCondLst>
                                    <p:cond delay="0"/>
                                  </p:stCondLst>
                                  <p:childTnLst>
                                    <p:set>
                                      <p:cBhvr>
                                        <p:cTn id="23" dur="1" fill="hold">
                                          <p:stCondLst>
                                            <p:cond delay="0"/>
                                          </p:stCondLst>
                                        </p:cTn>
                                        <p:tgtEl>
                                          <p:spTgt spid="52"/>
                                        </p:tgtEl>
                                        <p:attrNameLst>
                                          <p:attrName>style.visibility</p:attrName>
                                        </p:attrNameLst>
                                      </p:cBhvr>
                                      <p:to>
                                        <p:strVal val="visible"/>
                                      </p:to>
                                    </p:set>
                                    <p:animEffect transition="in" filter="fade">
                                      <p:cBhvr>
                                        <p:cTn id="24" dur="1000"/>
                                        <p:tgtEl>
                                          <p:spTgt spid="52"/>
                                        </p:tgtEl>
                                      </p:cBhvr>
                                    </p:animEffect>
                                    <p:anim calcmode="lin" valueType="num">
                                      <p:cBhvr>
                                        <p:cTn id="25" dur="1000" fill="hold"/>
                                        <p:tgtEl>
                                          <p:spTgt spid="52"/>
                                        </p:tgtEl>
                                        <p:attrNameLst>
                                          <p:attrName>ppt_x</p:attrName>
                                        </p:attrNameLst>
                                      </p:cBhvr>
                                      <p:tavLst>
                                        <p:tav tm="0">
                                          <p:val>
                                            <p:strVal val="#ppt_x"/>
                                          </p:val>
                                        </p:tav>
                                        <p:tav tm="100000">
                                          <p:val>
                                            <p:strVal val="#ppt_x"/>
                                          </p:val>
                                        </p:tav>
                                      </p:tavLst>
                                    </p:anim>
                                    <p:anim calcmode="lin" valueType="num">
                                      <p:cBhvr>
                                        <p:cTn id="26" dur="1000" fill="hold"/>
                                        <p:tgtEl>
                                          <p:spTgt spid="52"/>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14" presetClass="entr" presetSubtype="10" fill="hold" nodeType="clickEffect">
                                  <p:stCondLst>
                                    <p:cond delay="0"/>
                                  </p:stCondLst>
                                  <p:childTnLst>
                                    <p:set>
                                      <p:cBhvr>
                                        <p:cTn id="30" dur="1" fill="hold">
                                          <p:stCondLst>
                                            <p:cond delay="0"/>
                                          </p:stCondLst>
                                        </p:cTn>
                                        <p:tgtEl>
                                          <p:spTgt spid="1026"/>
                                        </p:tgtEl>
                                        <p:attrNameLst>
                                          <p:attrName>style.visibility</p:attrName>
                                        </p:attrNameLst>
                                      </p:cBhvr>
                                      <p:to>
                                        <p:strVal val="visible"/>
                                      </p:to>
                                    </p:set>
                                    <p:animEffect transition="in" filter="randombar(horizontal)">
                                      <p:cBhvr>
                                        <p:cTn id="31" dur="500"/>
                                        <p:tgtEl>
                                          <p:spTgt spid="1026"/>
                                        </p:tgtEl>
                                      </p:cBhvr>
                                    </p:animEffect>
                                  </p:childTnLst>
                                </p:cTn>
                              </p:par>
                            </p:childTnLst>
                          </p:cTn>
                        </p:par>
                        <p:par>
                          <p:cTn id="32" fill="hold">
                            <p:stCondLst>
                              <p:cond delay="500"/>
                            </p:stCondLst>
                            <p:childTnLst>
                              <p:par>
                                <p:cTn id="33" presetID="14" presetClass="entr" presetSubtype="10" fill="hold" nodeType="afterEffect">
                                  <p:stCondLst>
                                    <p:cond delay="0"/>
                                  </p:stCondLst>
                                  <p:childTnLst>
                                    <p:set>
                                      <p:cBhvr>
                                        <p:cTn id="34" dur="1" fill="hold">
                                          <p:stCondLst>
                                            <p:cond delay="0"/>
                                          </p:stCondLst>
                                        </p:cTn>
                                        <p:tgtEl>
                                          <p:spTgt spid="1028"/>
                                        </p:tgtEl>
                                        <p:attrNameLst>
                                          <p:attrName>style.visibility</p:attrName>
                                        </p:attrNameLst>
                                      </p:cBhvr>
                                      <p:to>
                                        <p:strVal val="visible"/>
                                      </p:to>
                                    </p:set>
                                    <p:animEffect transition="in" filter="randombar(horizontal)">
                                      <p:cBhvr>
                                        <p:cTn id="35" dur="500"/>
                                        <p:tgtEl>
                                          <p:spTgt spid="1028"/>
                                        </p:tgtEl>
                                      </p:cBhvr>
                                    </p:animEffect>
                                  </p:childTnLst>
                                </p:cTn>
                              </p:par>
                            </p:childTnLst>
                          </p:cTn>
                        </p:par>
                      </p:childTnLst>
                    </p:cTn>
                  </p:par>
                  <p:par>
                    <p:cTn id="36" fill="hold">
                      <p:stCondLst>
                        <p:cond delay="indefinite"/>
                      </p:stCondLst>
                      <p:childTnLst>
                        <p:par>
                          <p:cTn id="37" fill="hold">
                            <p:stCondLst>
                              <p:cond delay="0"/>
                            </p:stCondLst>
                            <p:childTnLst>
                              <p:par>
                                <p:cTn id="38" presetID="14" presetClass="exit" presetSubtype="10" fill="hold" nodeType="clickEffect">
                                  <p:stCondLst>
                                    <p:cond delay="0"/>
                                  </p:stCondLst>
                                  <p:childTnLst>
                                    <p:animEffect transition="out" filter="randombar(horizontal)">
                                      <p:cBhvr>
                                        <p:cTn id="39" dur="500"/>
                                        <p:tgtEl>
                                          <p:spTgt spid="1026"/>
                                        </p:tgtEl>
                                      </p:cBhvr>
                                    </p:animEffect>
                                    <p:set>
                                      <p:cBhvr>
                                        <p:cTn id="40" dur="1" fill="hold">
                                          <p:stCondLst>
                                            <p:cond delay="499"/>
                                          </p:stCondLst>
                                        </p:cTn>
                                        <p:tgtEl>
                                          <p:spTgt spid="1026"/>
                                        </p:tgtEl>
                                        <p:attrNameLst>
                                          <p:attrName>style.visibility</p:attrName>
                                        </p:attrNameLst>
                                      </p:cBhvr>
                                      <p:to>
                                        <p:strVal val="hidden"/>
                                      </p:to>
                                    </p:set>
                                  </p:childTnLst>
                                </p:cTn>
                              </p:par>
                              <p:par>
                                <p:cTn id="41" presetID="14" presetClass="exit" presetSubtype="10" fill="hold" nodeType="withEffect">
                                  <p:stCondLst>
                                    <p:cond delay="0"/>
                                  </p:stCondLst>
                                  <p:childTnLst>
                                    <p:animEffect transition="out" filter="randombar(horizontal)">
                                      <p:cBhvr>
                                        <p:cTn id="42" dur="500"/>
                                        <p:tgtEl>
                                          <p:spTgt spid="1028"/>
                                        </p:tgtEl>
                                      </p:cBhvr>
                                    </p:animEffect>
                                    <p:set>
                                      <p:cBhvr>
                                        <p:cTn id="43" dur="1" fill="hold">
                                          <p:stCondLst>
                                            <p:cond delay="499"/>
                                          </p:stCondLst>
                                        </p:cTn>
                                        <p:tgtEl>
                                          <p:spTgt spid="1028"/>
                                        </p:tgtEl>
                                        <p:attrNameLst>
                                          <p:attrName>style.visibility</p:attrName>
                                        </p:attrNameLst>
                                      </p:cBhvr>
                                      <p:to>
                                        <p:strVal val="hidden"/>
                                      </p:to>
                                    </p:set>
                                  </p:childTnLst>
                                </p:cTn>
                              </p:par>
                              <p:par>
                                <p:cTn id="44" presetID="42" presetClass="entr" presetSubtype="0" fill="hold" grpId="0" nodeType="withEffect">
                                  <p:stCondLst>
                                    <p:cond delay="0"/>
                                  </p:stCondLst>
                                  <p:childTnLst>
                                    <p:set>
                                      <p:cBhvr>
                                        <p:cTn id="45" dur="1" fill="hold">
                                          <p:stCondLst>
                                            <p:cond delay="0"/>
                                          </p:stCondLst>
                                        </p:cTn>
                                        <p:tgtEl>
                                          <p:spTgt spid="50"/>
                                        </p:tgtEl>
                                        <p:attrNameLst>
                                          <p:attrName>style.visibility</p:attrName>
                                        </p:attrNameLst>
                                      </p:cBhvr>
                                      <p:to>
                                        <p:strVal val="visible"/>
                                      </p:to>
                                    </p:set>
                                    <p:animEffect transition="in" filter="fade">
                                      <p:cBhvr>
                                        <p:cTn id="46" dur="1000"/>
                                        <p:tgtEl>
                                          <p:spTgt spid="50"/>
                                        </p:tgtEl>
                                      </p:cBhvr>
                                    </p:animEffect>
                                    <p:anim calcmode="lin" valueType="num">
                                      <p:cBhvr>
                                        <p:cTn id="47" dur="1000" fill="hold"/>
                                        <p:tgtEl>
                                          <p:spTgt spid="50"/>
                                        </p:tgtEl>
                                        <p:attrNameLst>
                                          <p:attrName>ppt_x</p:attrName>
                                        </p:attrNameLst>
                                      </p:cBhvr>
                                      <p:tavLst>
                                        <p:tav tm="0">
                                          <p:val>
                                            <p:strVal val="#ppt_x"/>
                                          </p:val>
                                        </p:tav>
                                        <p:tav tm="100000">
                                          <p:val>
                                            <p:strVal val="#ppt_x"/>
                                          </p:val>
                                        </p:tav>
                                      </p:tavLst>
                                    </p:anim>
                                    <p:anim calcmode="lin" valueType="num">
                                      <p:cBhvr>
                                        <p:cTn id="48" dur="1000" fill="hold"/>
                                        <p:tgtEl>
                                          <p:spTgt spid="50"/>
                                        </p:tgtEl>
                                        <p:attrNameLst>
                                          <p:attrName>ppt_y</p:attrName>
                                        </p:attrNameLst>
                                      </p:cBhvr>
                                      <p:tavLst>
                                        <p:tav tm="0">
                                          <p:val>
                                            <p:strVal val="#ppt_y+.1"/>
                                          </p:val>
                                        </p:tav>
                                        <p:tav tm="100000">
                                          <p:val>
                                            <p:strVal val="#ppt_y"/>
                                          </p:val>
                                        </p:tav>
                                      </p:tavLst>
                                    </p:anim>
                                  </p:childTnLst>
                                </p:cTn>
                              </p:par>
                            </p:childTnLst>
                          </p:cTn>
                        </p:par>
                        <p:par>
                          <p:cTn id="49" fill="hold">
                            <p:stCondLst>
                              <p:cond delay="1000"/>
                            </p:stCondLst>
                            <p:childTnLst>
                              <p:par>
                                <p:cTn id="50" presetID="42" presetClass="entr" presetSubtype="0" fill="hold" grpId="0" nodeType="afterEffect">
                                  <p:stCondLst>
                                    <p:cond delay="0"/>
                                  </p:stCondLst>
                                  <p:childTnLst>
                                    <p:set>
                                      <p:cBhvr>
                                        <p:cTn id="51" dur="1" fill="hold">
                                          <p:stCondLst>
                                            <p:cond delay="0"/>
                                          </p:stCondLst>
                                        </p:cTn>
                                        <p:tgtEl>
                                          <p:spTgt spid="62"/>
                                        </p:tgtEl>
                                        <p:attrNameLst>
                                          <p:attrName>style.visibility</p:attrName>
                                        </p:attrNameLst>
                                      </p:cBhvr>
                                      <p:to>
                                        <p:strVal val="visible"/>
                                      </p:to>
                                    </p:set>
                                    <p:animEffect transition="in" filter="fade">
                                      <p:cBhvr>
                                        <p:cTn id="52" dur="1000"/>
                                        <p:tgtEl>
                                          <p:spTgt spid="62"/>
                                        </p:tgtEl>
                                      </p:cBhvr>
                                    </p:animEffect>
                                    <p:anim calcmode="lin" valueType="num">
                                      <p:cBhvr>
                                        <p:cTn id="53" dur="1000" fill="hold"/>
                                        <p:tgtEl>
                                          <p:spTgt spid="62"/>
                                        </p:tgtEl>
                                        <p:attrNameLst>
                                          <p:attrName>ppt_x</p:attrName>
                                        </p:attrNameLst>
                                      </p:cBhvr>
                                      <p:tavLst>
                                        <p:tav tm="0">
                                          <p:val>
                                            <p:strVal val="#ppt_x"/>
                                          </p:val>
                                        </p:tav>
                                        <p:tav tm="100000">
                                          <p:val>
                                            <p:strVal val="#ppt_x"/>
                                          </p:val>
                                        </p:tav>
                                      </p:tavLst>
                                    </p:anim>
                                    <p:anim calcmode="lin" valueType="num">
                                      <p:cBhvr>
                                        <p:cTn id="54" dur="1000" fill="hold"/>
                                        <p:tgtEl>
                                          <p:spTgt spid="6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2" grpId="0"/>
      <p:bldP spid="61" grpId="0"/>
      <p:bldP spid="50" grpId="0"/>
      <p:bldP spid="62"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56FAE514-5DC5-4377-B92F-2008F4DC6D8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677170" y="1008196"/>
            <a:ext cx="5554979" cy="3537853"/>
          </a:xfrm>
          <a:prstGeom prst="rect">
            <a:avLst/>
          </a:prstGeom>
        </p:spPr>
      </p:pic>
      <p:sp>
        <p:nvSpPr>
          <p:cNvPr id="23" name="五角星 44">
            <a:extLst>
              <a:ext uri="{FF2B5EF4-FFF2-40B4-BE49-F238E27FC236}">
                <a16:creationId xmlns:a16="http://schemas.microsoft.com/office/drawing/2014/main" id="{578C8316-4535-419F-863D-8CA06A1CC518}"/>
              </a:ext>
            </a:extLst>
          </p:cNvPr>
          <p:cNvSpPr/>
          <p:nvPr/>
        </p:nvSpPr>
        <p:spPr>
          <a:xfrm rot="19967404">
            <a:off x="7433398" y="1152907"/>
            <a:ext cx="343795" cy="343795"/>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sp>
        <p:nvSpPr>
          <p:cNvPr id="24" name="五角星 45">
            <a:extLst>
              <a:ext uri="{FF2B5EF4-FFF2-40B4-BE49-F238E27FC236}">
                <a16:creationId xmlns:a16="http://schemas.microsoft.com/office/drawing/2014/main" id="{62C1C6FE-AE15-4B75-9A75-8CF826A63CB7}"/>
              </a:ext>
            </a:extLst>
          </p:cNvPr>
          <p:cNvSpPr/>
          <p:nvPr/>
        </p:nvSpPr>
        <p:spPr>
          <a:xfrm>
            <a:off x="6770855" y="1443786"/>
            <a:ext cx="190078" cy="190078"/>
          </a:xfrm>
          <a:prstGeom prst="star5">
            <a:avLst>
              <a:gd name="adj" fmla="val 23926"/>
              <a:gd name="hf" fmla="val 105146"/>
              <a:gd name="vf" fmla="val 110557"/>
            </a:avLst>
          </a:prstGeom>
          <a:blipFill dpi="0" rotWithShape="1">
            <a:blip r:embed="rId5" cstate="screen">
              <a:extLst>
                <a:ext uri="{28A0092B-C50C-407E-A947-70E740481C1C}">
                  <a14:useLocalDpi xmlns:a14="http://schemas.microsoft.com/office/drawing/2010/main"/>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sp>
        <p:nvSpPr>
          <p:cNvPr id="25" name="五角星 46">
            <a:extLst>
              <a:ext uri="{FF2B5EF4-FFF2-40B4-BE49-F238E27FC236}">
                <a16:creationId xmlns:a16="http://schemas.microsoft.com/office/drawing/2014/main" id="{D908DFA3-EC02-483C-A2CB-1EBA092E9E8A}"/>
              </a:ext>
            </a:extLst>
          </p:cNvPr>
          <p:cNvSpPr/>
          <p:nvPr/>
        </p:nvSpPr>
        <p:spPr>
          <a:xfrm>
            <a:off x="8105466" y="1441595"/>
            <a:ext cx="139759" cy="139759"/>
          </a:xfrm>
          <a:prstGeom prst="star5">
            <a:avLst>
              <a:gd name="adj" fmla="val 23926"/>
              <a:gd name="hf" fmla="val 105146"/>
              <a:gd name="vf" fmla="val 110557"/>
            </a:avLst>
          </a:prstGeom>
          <a:blipFill dpi="0" rotWithShape="1">
            <a:blip r:embed="rId6" cstate="screen">
              <a:extLst>
                <a:ext uri="{28A0092B-C50C-407E-A947-70E740481C1C}">
                  <a14:useLocalDpi xmlns:a14="http://schemas.microsoft.com/office/drawing/2010/main"/>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sp>
        <p:nvSpPr>
          <p:cNvPr id="26" name="五角星 50">
            <a:extLst>
              <a:ext uri="{FF2B5EF4-FFF2-40B4-BE49-F238E27FC236}">
                <a16:creationId xmlns:a16="http://schemas.microsoft.com/office/drawing/2014/main" id="{84A8AB04-DB86-4CB5-BC5E-1B23A134902E}"/>
              </a:ext>
            </a:extLst>
          </p:cNvPr>
          <p:cNvSpPr/>
          <p:nvPr/>
        </p:nvSpPr>
        <p:spPr>
          <a:xfrm rot="19922997">
            <a:off x="8251134" y="1155016"/>
            <a:ext cx="107849" cy="107849"/>
          </a:xfrm>
          <a:prstGeom prst="star5">
            <a:avLst>
              <a:gd name="adj" fmla="val 23926"/>
              <a:gd name="hf" fmla="val 105146"/>
              <a:gd name="vf" fmla="val 110557"/>
            </a:avLst>
          </a:prstGeom>
          <a:blipFill dpi="0" rotWithShape="1">
            <a:blip r:embed="rId7" cstate="screen">
              <a:extLst>
                <a:ext uri="{28A0092B-C50C-407E-A947-70E740481C1C}">
                  <a14:useLocalDpi xmlns:a14="http://schemas.microsoft.com/office/drawing/2010/main"/>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sp>
        <p:nvSpPr>
          <p:cNvPr id="11" name="文本框 10">
            <a:extLst>
              <a:ext uri="{FF2B5EF4-FFF2-40B4-BE49-F238E27FC236}">
                <a16:creationId xmlns:a16="http://schemas.microsoft.com/office/drawing/2014/main" id="{A2A18357-0B3E-45FB-A0EF-30C3280DC663}"/>
              </a:ext>
            </a:extLst>
          </p:cNvPr>
          <p:cNvSpPr txBox="1"/>
          <p:nvPr/>
        </p:nvSpPr>
        <p:spPr>
          <a:xfrm>
            <a:off x="3015681" y="2018478"/>
            <a:ext cx="4553323" cy="1234953"/>
          </a:xfrm>
          <a:prstGeom prst="rect">
            <a:avLst/>
          </a:prstGeom>
          <a:noFill/>
        </p:spPr>
        <p:txBody>
          <a:bodyPr wrap="square" rtlCol="0">
            <a:spAutoFit/>
          </a:bodyPr>
          <a:lstStyle/>
          <a:p>
            <a:pPr algn="ctr">
              <a:lnSpc>
                <a:spcPct val="150000"/>
              </a:lnSpc>
            </a:pPr>
            <a:r>
              <a:rPr lang="vi-VN" altLang="zh-CN" sz="5400" b="1" dirty="0" smtClean="0">
                <a:solidFill>
                  <a:srgbClr val="53C2E8"/>
                </a:solidFill>
                <a:latin typeface="Pattaya" panose="00000500000000000000" pitchFamily="2" charset="-34"/>
                <a:cs typeface="Pattaya" panose="00000500000000000000" pitchFamily="2" charset="-34"/>
                <a:sym typeface="+mn-lt"/>
              </a:rPr>
              <a:t>Tìm hiểu bài</a:t>
            </a:r>
            <a:endParaRPr lang="zh-CN" altLang="en-US" sz="5400" b="1" dirty="0">
              <a:solidFill>
                <a:srgbClr val="53C2E8"/>
              </a:solidFill>
              <a:latin typeface="Pattaya" panose="00000500000000000000" pitchFamily="2" charset="-34"/>
              <a:cs typeface="Pattaya" panose="00000500000000000000" pitchFamily="2" charset="-34"/>
              <a:sym typeface="+mn-lt"/>
            </a:endParaRPr>
          </a:p>
        </p:txBody>
      </p:sp>
      <p:pic>
        <p:nvPicPr>
          <p:cNvPr id="3" name="图片 2">
            <a:extLst>
              <a:ext uri="{FF2B5EF4-FFF2-40B4-BE49-F238E27FC236}">
                <a16:creationId xmlns:a16="http://schemas.microsoft.com/office/drawing/2014/main" id="{54C6EF0B-FD12-437C-A7A3-4D096D5B074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30981" y="254523"/>
            <a:ext cx="1106471" cy="1106471"/>
          </a:xfrm>
          <a:prstGeom prst="rect">
            <a:avLst/>
          </a:prstGeom>
        </p:spPr>
      </p:pic>
      <p:pic>
        <p:nvPicPr>
          <p:cNvPr id="4" name="图片 3">
            <a:extLst>
              <a:ext uri="{FF2B5EF4-FFF2-40B4-BE49-F238E27FC236}">
                <a16:creationId xmlns:a16="http://schemas.microsoft.com/office/drawing/2014/main" id="{E49D1E55-541A-4FCC-AF57-A780035FE12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391943" y="712022"/>
            <a:ext cx="1295841" cy="1295841"/>
          </a:xfrm>
          <a:prstGeom prst="rect">
            <a:avLst/>
          </a:prstGeom>
        </p:spPr>
      </p:pic>
      <p:pic>
        <p:nvPicPr>
          <p:cNvPr id="21" name="Picture 5" descr="C:\Users\Administrator\Desktop\小鸟.png">
            <a:extLst>
              <a:ext uri="{FF2B5EF4-FFF2-40B4-BE49-F238E27FC236}">
                <a16:creationId xmlns:a16="http://schemas.microsoft.com/office/drawing/2014/main" id="{556D02F0-DC82-4A5D-B27B-FFBC3DA00784}"/>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8175345" y="659265"/>
            <a:ext cx="626158" cy="66553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10DAF5B0-B78A-42A3-8313-12BFD9283CED}"/>
              </a:ext>
            </a:extLst>
          </p:cNvPr>
          <p:cNvPicPr>
            <a:picLocks noChangeAspect="1"/>
          </p:cNvPicPr>
          <p:nvPr/>
        </p:nvPicPr>
        <p:blipFill rotWithShape="1">
          <a:blip r:embed="rId11">
            <a:extLst>
              <a:ext uri="{28A0092B-C50C-407E-A947-70E740481C1C}">
                <a14:useLocalDpi xmlns:a14="http://schemas.microsoft.com/office/drawing/2010/main" val="0"/>
              </a:ext>
            </a:extLst>
          </a:blip>
          <a:srcRect l="7689" t="24110" r="46122" b="4615"/>
          <a:stretch/>
        </p:blipFill>
        <p:spPr>
          <a:xfrm>
            <a:off x="0" y="2813313"/>
            <a:ext cx="3130394" cy="2446844"/>
          </a:xfrm>
          <a:prstGeom prst="rect">
            <a:avLst/>
          </a:prstGeom>
        </p:spPr>
      </p:pic>
    </p:spTree>
    <p:extLst>
      <p:ext uri="{BB962C8B-B14F-4D97-AF65-F5344CB8AC3E}">
        <p14:creationId xmlns:p14="http://schemas.microsoft.com/office/powerpoint/2010/main" val="383748375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airplane"/>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cTn>
                                  </p:par>
                                </p:childTnLst>
                              </p:cTn>
                            </p:par>
                            <p:par>
                              <p:cTn id="11" fill="hold">
                                <p:stCondLst>
                                  <p:cond delay="500"/>
                                </p:stCondLst>
                                <p:childTnLst>
                                  <p:par>
                                    <p:cTn id="12" presetID="2" presetClass="entr" presetSubtype="8"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1000" fill="hold"/>
                                            <p:tgtEl>
                                              <p:spTgt spid="4"/>
                                            </p:tgtEl>
                                            <p:attrNameLst>
                                              <p:attrName>ppt_x</p:attrName>
                                            </p:attrNameLst>
                                          </p:cBhvr>
                                          <p:tavLst>
                                            <p:tav tm="0">
                                              <p:val>
                                                <p:strVal val="0-#ppt_w/2"/>
                                              </p:val>
                                            </p:tav>
                                            <p:tav tm="100000">
                                              <p:val>
                                                <p:strVal val="#ppt_x"/>
                                              </p:val>
                                            </p:tav>
                                          </p:tavLst>
                                        </p:anim>
                                        <p:anim calcmode="lin" valueType="num">
                                          <p:cBhvr additive="base">
                                            <p:cTn id="15" dur="1000" fill="hold"/>
                                            <p:tgtEl>
                                              <p:spTgt spid="4"/>
                                            </p:tgtEl>
                                            <p:attrNameLst>
                                              <p:attrName>ppt_y</p:attrName>
                                            </p:attrNameLst>
                                          </p:cBhvr>
                                          <p:tavLst>
                                            <p:tav tm="0">
                                              <p:val>
                                                <p:strVal val="#ppt_y"/>
                                              </p:val>
                                            </p:tav>
                                            <p:tav tm="100000">
                                              <p:val>
                                                <p:strVal val="#ppt_y"/>
                                              </p:val>
                                            </p:tav>
                                          </p:tavLst>
                                        </p:anim>
                                      </p:childTnLst>
                                    </p:cTn>
                                  </p:par>
                                  <p:par>
                                    <p:cTn id="16" presetID="2" presetClass="entr" presetSubtype="8" fill="hold" nodeType="withEffect">
                                      <p:stCondLst>
                                        <p:cond delay="20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1000" fill="hold"/>
                                            <p:tgtEl>
                                              <p:spTgt spid="9"/>
                                            </p:tgtEl>
                                            <p:attrNameLst>
                                              <p:attrName>ppt_x</p:attrName>
                                            </p:attrNameLst>
                                          </p:cBhvr>
                                          <p:tavLst>
                                            <p:tav tm="0">
                                              <p:val>
                                                <p:strVal val="0-#ppt_w/2"/>
                                              </p:val>
                                            </p:tav>
                                            <p:tav tm="100000">
                                              <p:val>
                                                <p:strVal val="#ppt_x"/>
                                              </p:val>
                                            </p:tav>
                                          </p:tavLst>
                                        </p:anim>
                                        <p:anim calcmode="lin" valueType="num">
                                          <p:cBhvr additive="base">
                                            <p:cTn id="19" dur="1000" fill="hold"/>
                                            <p:tgtEl>
                                              <p:spTgt spid="9"/>
                                            </p:tgtEl>
                                            <p:attrNameLst>
                                              <p:attrName>ppt_y</p:attrName>
                                            </p:attrNameLst>
                                          </p:cBhvr>
                                          <p:tavLst>
                                            <p:tav tm="0">
                                              <p:val>
                                                <p:strVal val="#ppt_y"/>
                                              </p:val>
                                            </p:tav>
                                            <p:tav tm="100000">
                                              <p:val>
                                                <p:strVal val="#ppt_y"/>
                                              </p:val>
                                            </p:tav>
                                          </p:tavLst>
                                        </p:anim>
                                      </p:childTnLst>
                                    </p:cTn>
                                  </p:par>
                                  <p:par>
                                    <p:cTn id="20" presetID="2" presetClass="entr" presetSubtype="2" fill="hold" grpId="0" nodeType="withEffect">
                                      <p:stCondLst>
                                        <p:cond delay="0"/>
                                      </p:stCondLst>
                                      <p:iterate type="lt">
                                        <p:tmPct val="10000"/>
                                      </p:iterate>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500" fill="hold"/>
                                            <p:tgtEl>
                                              <p:spTgt spid="11"/>
                                            </p:tgtEl>
                                            <p:attrNameLst>
                                              <p:attrName>ppt_x</p:attrName>
                                            </p:attrNameLst>
                                          </p:cBhvr>
                                          <p:tavLst>
                                            <p:tav tm="0">
                                              <p:val>
                                                <p:strVal val="1+#ppt_w/2"/>
                                              </p:val>
                                            </p:tav>
                                            <p:tav tm="100000">
                                              <p:val>
                                                <p:strVal val="#ppt_x"/>
                                              </p:val>
                                            </p:tav>
                                          </p:tavLst>
                                        </p:anim>
                                        <p:anim calcmode="lin" valueType="num">
                                          <p:cBhvr additive="base">
                                            <p:cTn id="23" dur="500" fill="hold"/>
                                            <p:tgtEl>
                                              <p:spTgt spid="11"/>
                                            </p:tgtEl>
                                            <p:attrNameLst>
                                              <p:attrName>ppt_y</p:attrName>
                                            </p:attrNameLst>
                                          </p:cBhvr>
                                          <p:tavLst>
                                            <p:tav tm="0">
                                              <p:val>
                                                <p:strVal val="#ppt_y"/>
                                              </p:val>
                                            </p:tav>
                                            <p:tav tm="100000">
                                              <p:val>
                                                <p:strVal val="#ppt_y"/>
                                              </p:val>
                                            </p:tav>
                                          </p:tavLst>
                                        </p:anim>
                                      </p:childTnLst>
                                    </p:cTn>
                                  </p:par>
                                  <p:par>
                                    <p:cTn id="24" presetID="26" presetClass="emph" presetSubtype="0" fill="hold" grpId="1" nodeType="withEffect">
                                      <p:stCondLst>
                                        <p:cond delay="2100"/>
                                      </p:stCondLst>
                                      <p:iterate type="lt">
                                        <p:tmPct val="10000"/>
                                      </p:iterate>
                                      <p:childTnLst>
                                        <p:animEffect transition="out" filter="fade">
                                          <p:cBhvr>
                                            <p:cTn id="25" dur="500" tmFilter="0, 0; .2, .5; .8, .5; 1, 0"/>
                                            <p:tgtEl>
                                              <p:spTgt spid="11"/>
                                            </p:tgtEl>
                                          </p:cBhvr>
                                        </p:animEffect>
                                        <p:animScale>
                                          <p:cBhvr>
                                            <p:cTn id="26" dur="250" autoRev="1" fill="hold"/>
                                            <p:tgtEl>
                                              <p:spTgt spid="11"/>
                                            </p:tgtEl>
                                          </p:cBhvr>
                                          <p:by x="105000" y="105000"/>
                                        </p:animScale>
                                      </p:childTnLst>
                                    </p:cTn>
                                  </p:par>
                                  <p:par>
                                    <p:cTn id="27" presetID="2" presetClass="entr" presetSubtype="2"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500" fill="hold"/>
                                            <p:tgtEl>
                                              <p:spTgt spid="21"/>
                                            </p:tgtEl>
                                            <p:attrNameLst>
                                              <p:attrName>ppt_x</p:attrName>
                                            </p:attrNameLst>
                                          </p:cBhvr>
                                          <p:tavLst>
                                            <p:tav tm="0">
                                              <p:val>
                                                <p:strVal val="1+#ppt_w/2"/>
                                              </p:val>
                                            </p:tav>
                                            <p:tav tm="100000">
                                              <p:val>
                                                <p:strVal val="#ppt_x"/>
                                              </p:val>
                                            </p:tav>
                                          </p:tavLst>
                                        </p:anim>
                                        <p:anim calcmode="lin" valueType="num">
                                          <p:cBhvr additive="base">
                                            <p:cTn id="30" dur="500" fill="hold"/>
                                            <p:tgtEl>
                                              <p:spTgt spid="21"/>
                                            </p:tgtEl>
                                            <p:attrNameLst>
                                              <p:attrName>ppt_y</p:attrName>
                                            </p:attrNameLst>
                                          </p:cBhvr>
                                          <p:tavLst>
                                            <p:tav tm="0">
                                              <p:val>
                                                <p:strVal val="#ppt_y"/>
                                              </p:val>
                                            </p:tav>
                                            <p:tav tm="100000">
                                              <p:val>
                                                <p:strVal val="#ppt_y"/>
                                              </p:val>
                                            </p:tav>
                                          </p:tavLst>
                                        </p:anim>
                                      </p:childTnLst>
                                    </p:cTn>
                                  </p:par>
                                  <p:par>
                                    <p:cTn id="31" presetID="0" presetClass="path" presetSubtype="0" accel="50000" decel="50000" fill="hold" nodeType="withEffect">
                                      <p:stCondLst>
                                        <p:cond delay="500"/>
                                      </p:stCondLst>
                                      <p:childTnLst>
                                        <p:animMotion origin="layout" path="M 4.79167E-6 0.00487 C -0.01133 0.00602 -0.02097 0.01042 -0.0323 0.01181 C -0.04375 0.01667 -0.0543 0.0176 -0.06628 0.01899 C -0.17123 0.01667 -0.17318 0.0294 -0.23282 0.00741 C -0.23894 0.00139 -0.24037 -0.00347 -0.2461 -0.0118 C -0.25508 -0.025 -0.26459 -0.03865 -0.27722 -0.04351 C -0.30977 -0.075 -0.38438 -0.06226 -0.40782 -0.0625 C -0.41745 -0.06643 -0.42748 -0.06759 -0.43711 -0.07129 C -0.44323 -0.07361 -0.44883 -0.07638 -0.45508 -0.07801 C -0.46381 -0.08333 -0.47344 -0.08865 -0.48256 -0.09074 C -0.49688 -0.10069 -0.51146 -0.10949 -0.52696 -0.11551 C -0.53256 -0.11736 -0.53711 -0.12199 -0.54219 -0.12546 C -0.55391 -0.13217 -0.5681 -0.1375 -0.58099 -0.14074 C -0.61029 -0.13912 -0.63868 -0.1375 -0.66797 -0.13888 C -0.68112 -0.14537 -0.69441 -0.15092 -0.70678 -0.15995 C -0.71237 -0.16388 -0.71771 -0.16828 -0.72396 -0.1706 C -0.73568 -0.18078 -0.72175 -0.1699 -0.73321 -0.17592 C -0.73842 -0.1787 -0.74336 -0.18402 -0.74844 -0.18703 C -0.75391 -0.19074 -0.7504 -0.18657 -0.75508 -0.19004 C -0.76394 -0.19652 -0.77292 -0.20254 -0.78243 -0.20671 C -0.79102 -0.21458 -0.80027 -0.22291 -0.8099 -0.22847 C -0.81706 -0.23888 -0.82839 -0.24444 -0.83451 -0.25717 C -0.83581 -0.26018 -0.83737 -0.26273 -0.83829 -0.26551 C -0.83881 -0.26782 -0.8392 -0.27037 -0.84011 -0.27245 C -0.84245 -0.27801 -0.84623 -0.28217 -0.8487 -0.28773 C -0.85417 -0.29976 -0.85873 -0.30648 -0.86563 -0.31689 " pathEditMode="relative" rAng="0" ptsTypes="AAAAAAAAAAAAAAAAAAAAAAAAAA">
                                          <p:cBhvr>
                                            <p:cTn id="32" dur="6500" fill="hold"/>
                                            <p:tgtEl>
                                              <p:spTgt spid="21"/>
                                            </p:tgtEl>
                                            <p:attrNameLst>
                                              <p:attrName>ppt_x</p:attrName>
                                              <p:attrName>ppt_y</p:attrName>
                                            </p:attrNameLst>
                                          </p:cBhvr>
                                          <p:rCtr x="-43281" y="-15324"/>
                                        </p:animMotion>
                                      </p:childTnLst>
                                    </p:cTn>
                                  </p:par>
                                  <p:par>
                                    <p:cTn id="33" presetID="2" presetClass="entr" presetSubtype="1" fill="hold" grpId="0" nodeType="withEffect" p14:presetBounceEnd="50000">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14:bounceEnd="50000">
                                          <p:cBhvr additive="base">
                                            <p:cTn id="35" dur="500" fill="hold"/>
                                            <p:tgtEl>
                                              <p:spTgt spid="23"/>
                                            </p:tgtEl>
                                            <p:attrNameLst>
                                              <p:attrName>ppt_x</p:attrName>
                                            </p:attrNameLst>
                                          </p:cBhvr>
                                          <p:tavLst>
                                            <p:tav tm="0">
                                              <p:val>
                                                <p:strVal val="#ppt_x"/>
                                              </p:val>
                                            </p:tav>
                                            <p:tav tm="100000">
                                              <p:val>
                                                <p:strVal val="#ppt_x"/>
                                              </p:val>
                                            </p:tav>
                                          </p:tavLst>
                                        </p:anim>
                                        <p:anim calcmode="lin" valueType="num" p14:bounceEnd="50000">
                                          <p:cBhvr additive="base">
                                            <p:cTn id="36" dur="500" fill="hold"/>
                                            <p:tgtEl>
                                              <p:spTgt spid="23"/>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14:presetBounceEnd="50000">
                                      <p:stCondLst>
                                        <p:cond delay="250"/>
                                      </p:stCondLst>
                                      <p:childTnLst>
                                        <p:set>
                                          <p:cBhvr>
                                            <p:cTn id="38" dur="1" fill="hold">
                                              <p:stCondLst>
                                                <p:cond delay="0"/>
                                              </p:stCondLst>
                                            </p:cTn>
                                            <p:tgtEl>
                                              <p:spTgt spid="24"/>
                                            </p:tgtEl>
                                            <p:attrNameLst>
                                              <p:attrName>style.visibility</p:attrName>
                                            </p:attrNameLst>
                                          </p:cBhvr>
                                          <p:to>
                                            <p:strVal val="visible"/>
                                          </p:to>
                                        </p:set>
                                        <p:anim calcmode="lin" valueType="num" p14:bounceEnd="50000">
                                          <p:cBhvr additive="base">
                                            <p:cTn id="39" dur="750" fill="hold"/>
                                            <p:tgtEl>
                                              <p:spTgt spid="24"/>
                                            </p:tgtEl>
                                            <p:attrNameLst>
                                              <p:attrName>ppt_x</p:attrName>
                                            </p:attrNameLst>
                                          </p:cBhvr>
                                          <p:tavLst>
                                            <p:tav tm="0">
                                              <p:val>
                                                <p:strVal val="#ppt_x"/>
                                              </p:val>
                                            </p:tav>
                                            <p:tav tm="100000">
                                              <p:val>
                                                <p:strVal val="#ppt_x"/>
                                              </p:val>
                                            </p:tav>
                                          </p:tavLst>
                                        </p:anim>
                                        <p:anim calcmode="lin" valueType="num" p14:bounceEnd="50000">
                                          <p:cBhvr additive="base">
                                            <p:cTn id="40" dur="750" fill="hold"/>
                                            <p:tgtEl>
                                              <p:spTgt spid="24"/>
                                            </p:tgtEl>
                                            <p:attrNameLst>
                                              <p:attrName>ppt_y</p:attrName>
                                            </p:attrNameLst>
                                          </p:cBhvr>
                                          <p:tavLst>
                                            <p:tav tm="0">
                                              <p:val>
                                                <p:strVal val="0-#ppt_h/2"/>
                                              </p:val>
                                            </p:tav>
                                            <p:tav tm="100000">
                                              <p:val>
                                                <p:strVal val="#ppt_y"/>
                                              </p:val>
                                            </p:tav>
                                          </p:tavLst>
                                        </p:anim>
                                      </p:childTnLst>
                                    </p:cTn>
                                  </p:par>
                                  <p:par>
                                    <p:cTn id="41" presetID="2" presetClass="entr" presetSubtype="1" fill="hold" grpId="0" nodeType="withEffect" p14:presetBounceEnd="50000">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14:bounceEnd="50000">
                                          <p:cBhvr additive="base">
                                            <p:cTn id="43" dur="500" fill="hold"/>
                                            <p:tgtEl>
                                              <p:spTgt spid="25"/>
                                            </p:tgtEl>
                                            <p:attrNameLst>
                                              <p:attrName>ppt_x</p:attrName>
                                            </p:attrNameLst>
                                          </p:cBhvr>
                                          <p:tavLst>
                                            <p:tav tm="0">
                                              <p:val>
                                                <p:strVal val="#ppt_x"/>
                                              </p:val>
                                            </p:tav>
                                            <p:tav tm="100000">
                                              <p:val>
                                                <p:strVal val="#ppt_x"/>
                                              </p:val>
                                            </p:tav>
                                          </p:tavLst>
                                        </p:anim>
                                        <p:anim calcmode="lin" valueType="num" p14:bounceEnd="50000">
                                          <p:cBhvr additive="base">
                                            <p:cTn id="44" dur="500" fill="hold"/>
                                            <p:tgtEl>
                                              <p:spTgt spid="25"/>
                                            </p:tgtEl>
                                            <p:attrNameLst>
                                              <p:attrName>ppt_y</p:attrName>
                                            </p:attrNameLst>
                                          </p:cBhvr>
                                          <p:tavLst>
                                            <p:tav tm="0">
                                              <p:val>
                                                <p:strVal val="0-#ppt_h/2"/>
                                              </p:val>
                                            </p:tav>
                                            <p:tav tm="100000">
                                              <p:val>
                                                <p:strVal val="#ppt_y"/>
                                              </p:val>
                                            </p:tav>
                                          </p:tavLst>
                                        </p:anim>
                                      </p:childTnLst>
                                    </p:cTn>
                                  </p:par>
                                  <p:par>
                                    <p:cTn id="45" presetID="2" presetClass="entr" presetSubtype="1" fill="hold" grpId="0" nodeType="withEffect" p14:presetBounceEnd="50000">
                                      <p:stCondLst>
                                        <p:cond delay="250"/>
                                      </p:stCondLst>
                                      <p:childTnLst>
                                        <p:set>
                                          <p:cBhvr>
                                            <p:cTn id="46" dur="1" fill="hold">
                                              <p:stCondLst>
                                                <p:cond delay="0"/>
                                              </p:stCondLst>
                                            </p:cTn>
                                            <p:tgtEl>
                                              <p:spTgt spid="26"/>
                                            </p:tgtEl>
                                            <p:attrNameLst>
                                              <p:attrName>style.visibility</p:attrName>
                                            </p:attrNameLst>
                                          </p:cBhvr>
                                          <p:to>
                                            <p:strVal val="visible"/>
                                          </p:to>
                                        </p:set>
                                        <p:anim calcmode="lin" valueType="num" p14:bounceEnd="50000">
                                          <p:cBhvr additive="base">
                                            <p:cTn id="47" dur="500" fill="hold"/>
                                            <p:tgtEl>
                                              <p:spTgt spid="26"/>
                                            </p:tgtEl>
                                            <p:attrNameLst>
                                              <p:attrName>ppt_x</p:attrName>
                                            </p:attrNameLst>
                                          </p:cBhvr>
                                          <p:tavLst>
                                            <p:tav tm="0">
                                              <p:val>
                                                <p:strVal val="#ppt_x"/>
                                              </p:val>
                                            </p:tav>
                                            <p:tav tm="100000">
                                              <p:val>
                                                <p:strVal val="#ppt_x"/>
                                              </p:val>
                                            </p:tav>
                                          </p:tavLst>
                                        </p:anim>
                                        <p:anim calcmode="lin" valueType="num" p14:bounceEnd="50000">
                                          <p:cBhvr additive="base">
                                            <p:cTn id="48" dur="500" fill="hold"/>
                                            <p:tgtEl>
                                              <p:spTgt spid="26"/>
                                            </p:tgtEl>
                                            <p:attrNameLst>
                                              <p:attrName>ppt_y</p:attrName>
                                            </p:attrNameLst>
                                          </p:cBhvr>
                                          <p:tavLst>
                                            <p:tav tm="0">
                                              <p:val>
                                                <p:strVal val="0-#ppt_h/2"/>
                                              </p:val>
                                            </p:tav>
                                            <p:tav tm="100000">
                                              <p:val>
                                                <p:strVal val="#ppt_y"/>
                                              </p:val>
                                            </p:tav>
                                          </p:tavLst>
                                        </p:anim>
                                      </p:childTnLst>
                                    </p:cTn>
                                  </p:par>
                                  <p:par>
                                    <p:cTn id="49" presetID="8" presetClass="emph" presetSubtype="0" repeatCount="2000" fill="hold" grpId="1" nodeType="withEffect">
                                      <p:stCondLst>
                                        <p:cond delay="0"/>
                                      </p:stCondLst>
                                      <p:childTnLst>
                                        <p:animRot by="21600000">
                                          <p:cBhvr>
                                            <p:cTn id="50" dur="3500" fill="hold"/>
                                            <p:tgtEl>
                                              <p:spTgt spid="23"/>
                                            </p:tgtEl>
                                            <p:attrNameLst>
                                              <p:attrName>r</p:attrName>
                                            </p:attrNameLst>
                                          </p:cBhvr>
                                        </p:animRot>
                                      </p:childTnLst>
                                    </p:cTn>
                                  </p:par>
                                  <p:par>
                                    <p:cTn id="51" presetID="8" presetClass="emph" presetSubtype="0" repeatCount="2000" fill="hold" grpId="1" nodeType="withEffect">
                                      <p:stCondLst>
                                        <p:cond delay="0"/>
                                      </p:stCondLst>
                                      <p:childTnLst>
                                        <p:animRot by="-21600000">
                                          <p:cBhvr>
                                            <p:cTn id="52" dur="3500" fill="hold"/>
                                            <p:tgtEl>
                                              <p:spTgt spid="25"/>
                                            </p:tgtEl>
                                            <p:attrNameLst>
                                              <p:attrName>r</p:attrName>
                                            </p:attrNameLst>
                                          </p:cBhvr>
                                        </p:animRot>
                                      </p:childTnLst>
                                    </p:cTn>
                                  </p:par>
                                  <p:par>
                                    <p:cTn id="53" presetID="6" presetClass="emph" presetSubtype="0" repeatCount="2000" autoRev="1" fill="hold" grpId="1" nodeType="withEffect">
                                      <p:stCondLst>
                                        <p:cond delay="0"/>
                                      </p:stCondLst>
                                      <p:childTnLst>
                                        <p:animScale>
                                          <p:cBhvr>
                                            <p:cTn id="54" dur="2000" fill="hold"/>
                                            <p:tgtEl>
                                              <p:spTgt spid="2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3" grpId="1" animBg="1"/>
          <p:bldP spid="24" grpId="0" animBg="1"/>
          <p:bldP spid="25" grpId="0" animBg="1"/>
          <p:bldP spid="25" grpId="1" animBg="1"/>
          <p:bldP spid="26" grpId="0" animBg="1"/>
          <p:bldP spid="26" grpId="1" animBg="1"/>
          <p:bldP spid="11" grpId="0"/>
          <p:bldP spid="11" grpId="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cTn>
                                  </p:par>
                                </p:childTnLst>
                              </p:cTn>
                            </p:par>
                            <p:par>
                              <p:cTn id="11" fill="hold">
                                <p:stCondLst>
                                  <p:cond delay="500"/>
                                </p:stCondLst>
                                <p:childTnLst>
                                  <p:par>
                                    <p:cTn id="12" presetID="2" presetClass="entr" presetSubtype="8"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1000" fill="hold"/>
                                            <p:tgtEl>
                                              <p:spTgt spid="4"/>
                                            </p:tgtEl>
                                            <p:attrNameLst>
                                              <p:attrName>ppt_x</p:attrName>
                                            </p:attrNameLst>
                                          </p:cBhvr>
                                          <p:tavLst>
                                            <p:tav tm="0">
                                              <p:val>
                                                <p:strVal val="0-#ppt_w/2"/>
                                              </p:val>
                                            </p:tav>
                                            <p:tav tm="100000">
                                              <p:val>
                                                <p:strVal val="#ppt_x"/>
                                              </p:val>
                                            </p:tav>
                                          </p:tavLst>
                                        </p:anim>
                                        <p:anim calcmode="lin" valueType="num">
                                          <p:cBhvr additive="base">
                                            <p:cTn id="15" dur="1000" fill="hold"/>
                                            <p:tgtEl>
                                              <p:spTgt spid="4"/>
                                            </p:tgtEl>
                                            <p:attrNameLst>
                                              <p:attrName>ppt_y</p:attrName>
                                            </p:attrNameLst>
                                          </p:cBhvr>
                                          <p:tavLst>
                                            <p:tav tm="0">
                                              <p:val>
                                                <p:strVal val="#ppt_y"/>
                                              </p:val>
                                            </p:tav>
                                            <p:tav tm="100000">
                                              <p:val>
                                                <p:strVal val="#ppt_y"/>
                                              </p:val>
                                            </p:tav>
                                          </p:tavLst>
                                        </p:anim>
                                      </p:childTnLst>
                                    </p:cTn>
                                  </p:par>
                                  <p:par>
                                    <p:cTn id="16" presetID="2" presetClass="entr" presetSubtype="8" fill="hold" nodeType="withEffect">
                                      <p:stCondLst>
                                        <p:cond delay="20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1000" fill="hold"/>
                                            <p:tgtEl>
                                              <p:spTgt spid="9"/>
                                            </p:tgtEl>
                                            <p:attrNameLst>
                                              <p:attrName>ppt_x</p:attrName>
                                            </p:attrNameLst>
                                          </p:cBhvr>
                                          <p:tavLst>
                                            <p:tav tm="0">
                                              <p:val>
                                                <p:strVal val="0-#ppt_w/2"/>
                                              </p:val>
                                            </p:tav>
                                            <p:tav tm="100000">
                                              <p:val>
                                                <p:strVal val="#ppt_x"/>
                                              </p:val>
                                            </p:tav>
                                          </p:tavLst>
                                        </p:anim>
                                        <p:anim calcmode="lin" valueType="num">
                                          <p:cBhvr additive="base">
                                            <p:cTn id="19" dur="1000" fill="hold"/>
                                            <p:tgtEl>
                                              <p:spTgt spid="9"/>
                                            </p:tgtEl>
                                            <p:attrNameLst>
                                              <p:attrName>ppt_y</p:attrName>
                                            </p:attrNameLst>
                                          </p:cBhvr>
                                          <p:tavLst>
                                            <p:tav tm="0">
                                              <p:val>
                                                <p:strVal val="#ppt_y"/>
                                              </p:val>
                                            </p:tav>
                                            <p:tav tm="100000">
                                              <p:val>
                                                <p:strVal val="#ppt_y"/>
                                              </p:val>
                                            </p:tav>
                                          </p:tavLst>
                                        </p:anim>
                                      </p:childTnLst>
                                    </p:cTn>
                                  </p:par>
                                  <p:par>
                                    <p:cTn id="20" presetID="2" presetClass="entr" presetSubtype="2" fill="hold" grpId="0" nodeType="withEffect">
                                      <p:stCondLst>
                                        <p:cond delay="0"/>
                                      </p:stCondLst>
                                      <p:iterate type="lt">
                                        <p:tmPct val="10000"/>
                                      </p:iterate>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500" fill="hold"/>
                                            <p:tgtEl>
                                              <p:spTgt spid="11"/>
                                            </p:tgtEl>
                                            <p:attrNameLst>
                                              <p:attrName>ppt_x</p:attrName>
                                            </p:attrNameLst>
                                          </p:cBhvr>
                                          <p:tavLst>
                                            <p:tav tm="0">
                                              <p:val>
                                                <p:strVal val="1+#ppt_w/2"/>
                                              </p:val>
                                            </p:tav>
                                            <p:tav tm="100000">
                                              <p:val>
                                                <p:strVal val="#ppt_x"/>
                                              </p:val>
                                            </p:tav>
                                          </p:tavLst>
                                        </p:anim>
                                        <p:anim calcmode="lin" valueType="num">
                                          <p:cBhvr additive="base">
                                            <p:cTn id="23" dur="500" fill="hold"/>
                                            <p:tgtEl>
                                              <p:spTgt spid="11"/>
                                            </p:tgtEl>
                                            <p:attrNameLst>
                                              <p:attrName>ppt_y</p:attrName>
                                            </p:attrNameLst>
                                          </p:cBhvr>
                                          <p:tavLst>
                                            <p:tav tm="0">
                                              <p:val>
                                                <p:strVal val="#ppt_y"/>
                                              </p:val>
                                            </p:tav>
                                            <p:tav tm="100000">
                                              <p:val>
                                                <p:strVal val="#ppt_y"/>
                                              </p:val>
                                            </p:tav>
                                          </p:tavLst>
                                        </p:anim>
                                      </p:childTnLst>
                                    </p:cTn>
                                  </p:par>
                                  <p:par>
                                    <p:cTn id="24" presetID="26" presetClass="emph" presetSubtype="0" fill="hold" grpId="1" nodeType="withEffect">
                                      <p:stCondLst>
                                        <p:cond delay="2100"/>
                                      </p:stCondLst>
                                      <p:iterate type="lt">
                                        <p:tmPct val="10000"/>
                                      </p:iterate>
                                      <p:childTnLst>
                                        <p:animEffect transition="out" filter="fade">
                                          <p:cBhvr>
                                            <p:cTn id="25" dur="500" tmFilter="0, 0; .2, .5; .8, .5; 1, 0"/>
                                            <p:tgtEl>
                                              <p:spTgt spid="11"/>
                                            </p:tgtEl>
                                          </p:cBhvr>
                                        </p:animEffect>
                                        <p:animScale>
                                          <p:cBhvr>
                                            <p:cTn id="26" dur="250" autoRev="1" fill="hold"/>
                                            <p:tgtEl>
                                              <p:spTgt spid="11"/>
                                            </p:tgtEl>
                                          </p:cBhvr>
                                          <p:by x="105000" y="105000"/>
                                        </p:animScale>
                                      </p:childTnLst>
                                    </p:cTn>
                                  </p:par>
                                  <p:par>
                                    <p:cTn id="27" presetID="2" presetClass="entr" presetSubtype="2"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500" fill="hold"/>
                                            <p:tgtEl>
                                              <p:spTgt spid="21"/>
                                            </p:tgtEl>
                                            <p:attrNameLst>
                                              <p:attrName>ppt_x</p:attrName>
                                            </p:attrNameLst>
                                          </p:cBhvr>
                                          <p:tavLst>
                                            <p:tav tm="0">
                                              <p:val>
                                                <p:strVal val="1+#ppt_w/2"/>
                                              </p:val>
                                            </p:tav>
                                            <p:tav tm="100000">
                                              <p:val>
                                                <p:strVal val="#ppt_x"/>
                                              </p:val>
                                            </p:tav>
                                          </p:tavLst>
                                        </p:anim>
                                        <p:anim calcmode="lin" valueType="num">
                                          <p:cBhvr additive="base">
                                            <p:cTn id="30" dur="500" fill="hold"/>
                                            <p:tgtEl>
                                              <p:spTgt spid="21"/>
                                            </p:tgtEl>
                                            <p:attrNameLst>
                                              <p:attrName>ppt_y</p:attrName>
                                            </p:attrNameLst>
                                          </p:cBhvr>
                                          <p:tavLst>
                                            <p:tav tm="0">
                                              <p:val>
                                                <p:strVal val="#ppt_y"/>
                                              </p:val>
                                            </p:tav>
                                            <p:tav tm="100000">
                                              <p:val>
                                                <p:strVal val="#ppt_y"/>
                                              </p:val>
                                            </p:tav>
                                          </p:tavLst>
                                        </p:anim>
                                      </p:childTnLst>
                                    </p:cTn>
                                  </p:par>
                                  <p:par>
                                    <p:cTn id="31" presetID="0" presetClass="path" presetSubtype="0" accel="50000" decel="50000" fill="hold" nodeType="withEffect">
                                      <p:stCondLst>
                                        <p:cond delay="500"/>
                                      </p:stCondLst>
                                      <p:childTnLst>
                                        <p:animMotion origin="layout" path="M 4.79167E-6 0.00487 C -0.01133 0.00602 -0.02097 0.01042 -0.0323 0.01181 C -0.04375 0.01667 -0.0543 0.0176 -0.06628 0.01899 C -0.17123 0.01667 -0.17318 0.0294 -0.23282 0.00741 C -0.23894 0.00139 -0.24037 -0.00347 -0.2461 -0.0118 C -0.25508 -0.025 -0.26459 -0.03865 -0.27722 -0.04351 C -0.30977 -0.075 -0.38438 -0.06226 -0.40782 -0.0625 C -0.41745 -0.06643 -0.42748 -0.06759 -0.43711 -0.07129 C -0.44323 -0.07361 -0.44883 -0.07638 -0.45508 -0.07801 C -0.46381 -0.08333 -0.47344 -0.08865 -0.48256 -0.09074 C -0.49688 -0.10069 -0.51146 -0.10949 -0.52696 -0.11551 C -0.53256 -0.11736 -0.53711 -0.12199 -0.54219 -0.12546 C -0.55391 -0.13217 -0.5681 -0.1375 -0.58099 -0.14074 C -0.61029 -0.13912 -0.63868 -0.1375 -0.66797 -0.13888 C -0.68112 -0.14537 -0.69441 -0.15092 -0.70678 -0.15995 C -0.71237 -0.16388 -0.71771 -0.16828 -0.72396 -0.1706 C -0.73568 -0.18078 -0.72175 -0.1699 -0.73321 -0.17592 C -0.73842 -0.1787 -0.74336 -0.18402 -0.74844 -0.18703 C -0.75391 -0.19074 -0.7504 -0.18657 -0.75508 -0.19004 C -0.76394 -0.19652 -0.77292 -0.20254 -0.78243 -0.20671 C -0.79102 -0.21458 -0.80027 -0.22291 -0.8099 -0.22847 C -0.81706 -0.23888 -0.82839 -0.24444 -0.83451 -0.25717 C -0.83581 -0.26018 -0.83737 -0.26273 -0.83829 -0.26551 C -0.83881 -0.26782 -0.8392 -0.27037 -0.84011 -0.27245 C -0.84245 -0.27801 -0.84623 -0.28217 -0.8487 -0.28773 C -0.85417 -0.29976 -0.85873 -0.30648 -0.86563 -0.31689 " pathEditMode="relative" rAng="0" ptsTypes="AAAAAAAAAAAAAAAAAAAAAAAAAA">
                                          <p:cBhvr>
                                            <p:cTn id="32" dur="6500" fill="hold"/>
                                            <p:tgtEl>
                                              <p:spTgt spid="21"/>
                                            </p:tgtEl>
                                            <p:attrNameLst>
                                              <p:attrName>ppt_x</p:attrName>
                                              <p:attrName>ppt_y</p:attrName>
                                            </p:attrNameLst>
                                          </p:cBhvr>
                                          <p:rCtr x="-43281" y="-15324"/>
                                        </p:animMotion>
                                      </p:childTnLst>
                                    </p:cTn>
                                  </p:par>
                                  <p:par>
                                    <p:cTn id="33" presetID="2" presetClass="entr" presetSubtype="1"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additive="base">
                                            <p:cTn id="35" dur="500" fill="hold"/>
                                            <p:tgtEl>
                                              <p:spTgt spid="23"/>
                                            </p:tgtEl>
                                            <p:attrNameLst>
                                              <p:attrName>ppt_x</p:attrName>
                                            </p:attrNameLst>
                                          </p:cBhvr>
                                          <p:tavLst>
                                            <p:tav tm="0">
                                              <p:val>
                                                <p:strVal val="#ppt_x"/>
                                              </p:val>
                                            </p:tav>
                                            <p:tav tm="100000">
                                              <p:val>
                                                <p:strVal val="#ppt_x"/>
                                              </p:val>
                                            </p:tav>
                                          </p:tavLst>
                                        </p:anim>
                                        <p:anim calcmode="lin" valueType="num">
                                          <p:cBhvr additive="base">
                                            <p:cTn id="36" dur="500" fill="hold"/>
                                            <p:tgtEl>
                                              <p:spTgt spid="23"/>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stCondLst>
                                        <p:cond delay="250"/>
                                      </p:stCondLst>
                                      <p:childTnLst>
                                        <p:set>
                                          <p:cBhvr>
                                            <p:cTn id="38" dur="1" fill="hold">
                                              <p:stCondLst>
                                                <p:cond delay="0"/>
                                              </p:stCondLst>
                                            </p:cTn>
                                            <p:tgtEl>
                                              <p:spTgt spid="24"/>
                                            </p:tgtEl>
                                            <p:attrNameLst>
                                              <p:attrName>style.visibility</p:attrName>
                                            </p:attrNameLst>
                                          </p:cBhvr>
                                          <p:to>
                                            <p:strVal val="visible"/>
                                          </p:to>
                                        </p:set>
                                        <p:anim calcmode="lin" valueType="num">
                                          <p:cBhvr additive="base">
                                            <p:cTn id="39" dur="750" fill="hold"/>
                                            <p:tgtEl>
                                              <p:spTgt spid="24"/>
                                            </p:tgtEl>
                                            <p:attrNameLst>
                                              <p:attrName>ppt_x</p:attrName>
                                            </p:attrNameLst>
                                          </p:cBhvr>
                                          <p:tavLst>
                                            <p:tav tm="0">
                                              <p:val>
                                                <p:strVal val="#ppt_x"/>
                                              </p:val>
                                            </p:tav>
                                            <p:tav tm="100000">
                                              <p:val>
                                                <p:strVal val="#ppt_x"/>
                                              </p:val>
                                            </p:tav>
                                          </p:tavLst>
                                        </p:anim>
                                        <p:anim calcmode="lin" valueType="num">
                                          <p:cBhvr additive="base">
                                            <p:cTn id="40" dur="750" fill="hold"/>
                                            <p:tgtEl>
                                              <p:spTgt spid="24"/>
                                            </p:tgtEl>
                                            <p:attrNameLst>
                                              <p:attrName>ppt_y</p:attrName>
                                            </p:attrNameLst>
                                          </p:cBhvr>
                                          <p:tavLst>
                                            <p:tav tm="0">
                                              <p:val>
                                                <p:strVal val="0-#ppt_h/2"/>
                                              </p:val>
                                            </p:tav>
                                            <p:tav tm="100000">
                                              <p:val>
                                                <p:strVal val="#ppt_y"/>
                                              </p:val>
                                            </p:tav>
                                          </p:tavLst>
                                        </p:anim>
                                      </p:childTnLst>
                                    </p:cTn>
                                  </p:par>
                                  <p:par>
                                    <p:cTn id="41" presetID="2" presetClass="entr" presetSubtype="1" fill="hold" grpId="0" nodeType="withEffect">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cBhvr additive="base">
                                            <p:cTn id="43" dur="500" fill="hold"/>
                                            <p:tgtEl>
                                              <p:spTgt spid="25"/>
                                            </p:tgtEl>
                                            <p:attrNameLst>
                                              <p:attrName>ppt_x</p:attrName>
                                            </p:attrNameLst>
                                          </p:cBhvr>
                                          <p:tavLst>
                                            <p:tav tm="0">
                                              <p:val>
                                                <p:strVal val="#ppt_x"/>
                                              </p:val>
                                            </p:tav>
                                            <p:tav tm="100000">
                                              <p:val>
                                                <p:strVal val="#ppt_x"/>
                                              </p:val>
                                            </p:tav>
                                          </p:tavLst>
                                        </p:anim>
                                        <p:anim calcmode="lin" valueType="num">
                                          <p:cBhvr additive="base">
                                            <p:cTn id="44" dur="500" fill="hold"/>
                                            <p:tgtEl>
                                              <p:spTgt spid="25"/>
                                            </p:tgtEl>
                                            <p:attrNameLst>
                                              <p:attrName>ppt_y</p:attrName>
                                            </p:attrNameLst>
                                          </p:cBhvr>
                                          <p:tavLst>
                                            <p:tav tm="0">
                                              <p:val>
                                                <p:strVal val="0-#ppt_h/2"/>
                                              </p:val>
                                            </p:tav>
                                            <p:tav tm="100000">
                                              <p:val>
                                                <p:strVal val="#ppt_y"/>
                                              </p:val>
                                            </p:tav>
                                          </p:tavLst>
                                        </p:anim>
                                      </p:childTnLst>
                                    </p:cTn>
                                  </p:par>
                                  <p:par>
                                    <p:cTn id="45" presetID="2" presetClass="entr" presetSubtype="1" fill="hold" grpId="0" nodeType="withEffect">
                                      <p:stCondLst>
                                        <p:cond delay="250"/>
                                      </p:stCondLst>
                                      <p:childTnLst>
                                        <p:set>
                                          <p:cBhvr>
                                            <p:cTn id="46" dur="1" fill="hold">
                                              <p:stCondLst>
                                                <p:cond delay="0"/>
                                              </p:stCondLst>
                                            </p:cTn>
                                            <p:tgtEl>
                                              <p:spTgt spid="26"/>
                                            </p:tgtEl>
                                            <p:attrNameLst>
                                              <p:attrName>style.visibility</p:attrName>
                                            </p:attrNameLst>
                                          </p:cBhvr>
                                          <p:to>
                                            <p:strVal val="visible"/>
                                          </p:to>
                                        </p:set>
                                        <p:anim calcmode="lin" valueType="num">
                                          <p:cBhvr additive="base">
                                            <p:cTn id="47" dur="500" fill="hold"/>
                                            <p:tgtEl>
                                              <p:spTgt spid="26"/>
                                            </p:tgtEl>
                                            <p:attrNameLst>
                                              <p:attrName>ppt_x</p:attrName>
                                            </p:attrNameLst>
                                          </p:cBhvr>
                                          <p:tavLst>
                                            <p:tav tm="0">
                                              <p:val>
                                                <p:strVal val="#ppt_x"/>
                                              </p:val>
                                            </p:tav>
                                            <p:tav tm="100000">
                                              <p:val>
                                                <p:strVal val="#ppt_x"/>
                                              </p:val>
                                            </p:tav>
                                          </p:tavLst>
                                        </p:anim>
                                        <p:anim calcmode="lin" valueType="num">
                                          <p:cBhvr additive="base">
                                            <p:cTn id="48" dur="500" fill="hold"/>
                                            <p:tgtEl>
                                              <p:spTgt spid="26"/>
                                            </p:tgtEl>
                                            <p:attrNameLst>
                                              <p:attrName>ppt_y</p:attrName>
                                            </p:attrNameLst>
                                          </p:cBhvr>
                                          <p:tavLst>
                                            <p:tav tm="0">
                                              <p:val>
                                                <p:strVal val="0-#ppt_h/2"/>
                                              </p:val>
                                            </p:tav>
                                            <p:tav tm="100000">
                                              <p:val>
                                                <p:strVal val="#ppt_y"/>
                                              </p:val>
                                            </p:tav>
                                          </p:tavLst>
                                        </p:anim>
                                      </p:childTnLst>
                                    </p:cTn>
                                  </p:par>
                                  <p:par>
                                    <p:cTn id="49" presetID="8" presetClass="emph" presetSubtype="0" repeatCount="2000" fill="hold" grpId="1" nodeType="withEffect">
                                      <p:stCondLst>
                                        <p:cond delay="0"/>
                                      </p:stCondLst>
                                      <p:childTnLst>
                                        <p:animRot by="21600000">
                                          <p:cBhvr>
                                            <p:cTn id="50" dur="3500" fill="hold"/>
                                            <p:tgtEl>
                                              <p:spTgt spid="23"/>
                                            </p:tgtEl>
                                            <p:attrNameLst>
                                              <p:attrName>r</p:attrName>
                                            </p:attrNameLst>
                                          </p:cBhvr>
                                        </p:animRot>
                                      </p:childTnLst>
                                    </p:cTn>
                                  </p:par>
                                  <p:par>
                                    <p:cTn id="51" presetID="8" presetClass="emph" presetSubtype="0" repeatCount="2000" fill="hold" grpId="1" nodeType="withEffect">
                                      <p:stCondLst>
                                        <p:cond delay="0"/>
                                      </p:stCondLst>
                                      <p:childTnLst>
                                        <p:animRot by="-21600000">
                                          <p:cBhvr>
                                            <p:cTn id="52" dur="3500" fill="hold"/>
                                            <p:tgtEl>
                                              <p:spTgt spid="25"/>
                                            </p:tgtEl>
                                            <p:attrNameLst>
                                              <p:attrName>r</p:attrName>
                                            </p:attrNameLst>
                                          </p:cBhvr>
                                        </p:animRot>
                                      </p:childTnLst>
                                    </p:cTn>
                                  </p:par>
                                  <p:par>
                                    <p:cTn id="53" presetID="6" presetClass="emph" presetSubtype="0" repeatCount="2000" autoRev="1" fill="hold" grpId="1" nodeType="withEffect">
                                      <p:stCondLst>
                                        <p:cond delay="0"/>
                                      </p:stCondLst>
                                      <p:childTnLst>
                                        <p:animScale>
                                          <p:cBhvr>
                                            <p:cTn id="54" dur="2000" fill="hold"/>
                                            <p:tgtEl>
                                              <p:spTgt spid="2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3" grpId="1" animBg="1"/>
          <p:bldP spid="24" grpId="0" animBg="1"/>
          <p:bldP spid="25" grpId="0" animBg="1"/>
          <p:bldP spid="25" grpId="1" animBg="1"/>
          <p:bldP spid="26" grpId="0" animBg="1"/>
          <p:bldP spid="26" grpId="1" animBg="1"/>
          <p:bldP spid="11" grpId="0"/>
          <p:bldP spid="11" grpId="1"/>
        </p:bldLst>
      </p:timing>
    </mc:Fallback>
  </mc:AlternateContent>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pic>
        <p:nvPicPr>
          <p:cNvPr id="32" name="Google Shape;275;p37"/>
          <p:cNvPicPr preferRelativeResize="0"/>
          <p:nvPr/>
        </p:nvPicPr>
        <p:blipFill>
          <a:blip r:embed="rId3">
            <a:alphaModFix/>
          </a:blip>
          <a:stretch>
            <a:fillRect/>
          </a:stretch>
        </p:blipFill>
        <p:spPr>
          <a:xfrm flipH="1">
            <a:off x="474214" y="42789"/>
            <a:ext cx="1648106" cy="921298"/>
          </a:xfrm>
          <a:prstGeom prst="rect">
            <a:avLst/>
          </a:prstGeom>
          <a:noFill/>
          <a:ln>
            <a:noFill/>
          </a:ln>
        </p:spPr>
      </p:pic>
      <p:sp>
        <p:nvSpPr>
          <p:cNvPr id="54" name="Rectangle: Rounded Corners 18">
            <a:extLst>
              <a:ext uri="{FF2B5EF4-FFF2-40B4-BE49-F238E27FC236}">
                <a16:creationId xmlns:a16="http://schemas.microsoft.com/office/drawing/2014/main" id="{C12AF386-10E7-4C03-91B5-7499842FAE72}"/>
              </a:ext>
            </a:extLst>
          </p:cNvPr>
          <p:cNvSpPr/>
          <p:nvPr/>
        </p:nvSpPr>
        <p:spPr>
          <a:xfrm>
            <a:off x="95693" y="329578"/>
            <a:ext cx="8924002" cy="4772201"/>
          </a:xfrm>
          <a:prstGeom prst="roundRect">
            <a:avLst>
              <a:gd name="adj" fmla="val 10270"/>
            </a:avLst>
          </a:prstGeom>
          <a:solidFill>
            <a:schemeClr val="bg1">
              <a:alpha val="86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76200">
                <a:solidFill>
                  <a:schemeClr val="tx1"/>
                </a:solidFill>
              </a:ln>
            </a:endParaRPr>
          </a:p>
        </p:txBody>
      </p:sp>
      <p:grpSp>
        <p:nvGrpSpPr>
          <p:cNvPr id="56" name="Group 55"/>
          <p:cNvGrpSpPr/>
          <p:nvPr/>
        </p:nvGrpSpPr>
        <p:grpSpPr>
          <a:xfrm>
            <a:off x="8014917" y="-476360"/>
            <a:ext cx="1623314" cy="1585382"/>
            <a:chOff x="-442507" y="-837770"/>
            <a:chExt cx="3177353" cy="3103108"/>
          </a:xfrm>
        </p:grpSpPr>
        <p:sp>
          <p:nvSpPr>
            <p:cNvPr id="57" name="Oval 56">
              <a:extLst>
                <a:ext uri="{FF2B5EF4-FFF2-40B4-BE49-F238E27FC236}">
                  <a16:creationId xmlns:a16="http://schemas.microsoft.com/office/drawing/2014/main" id="{A437FEE4-FAAB-431F-94F0-81B5B72FBD92}"/>
                </a:ext>
              </a:extLst>
            </p:cNvPr>
            <p:cNvSpPr/>
            <p:nvPr/>
          </p:nvSpPr>
          <p:spPr>
            <a:xfrm>
              <a:off x="-442507" y="-837770"/>
              <a:ext cx="3177353" cy="3103108"/>
            </a:xfrm>
            <a:prstGeom prst="ellipse">
              <a:avLst/>
            </a:prstGeom>
            <a:solidFill>
              <a:srgbClr val="FED000">
                <a:alpha val="32000"/>
              </a:srgbClr>
            </a:solidFill>
            <a:ln w="12700" cap="flat" cmpd="sng" algn="ctr">
              <a:noFill/>
              <a:prstDash val="solid"/>
              <a:miter lim="800000"/>
            </a:ln>
            <a:effectLst>
              <a:glow rad="1905000">
                <a:srgbClr val="FFC000">
                  <a:lumMod val="40000"/>
                  <a:lumOff val="60000"/>
                  <a:alpha val="71000"/>
                </a:srgbClr>
              </a:glow>
              <a:softEdge rad="2159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smtClean="0">
                <a:ln>
                  <a:noFill/>
                </a:ln>
                <a:solidFill>
                  <a:prstClr val="white"/>
                </a:solidFill>
                <a:effectLst/>
                <a:uLnTx/>
                <a:uFillTx/>
                <a:latin typeface="Calibri" panose="020F0502020204030204"/>
                <a:ea typeface="+mn-ea"/>
                <a:cs typeface="+mn-cs"/>
              </a:endParaRPr>
            </a:p>
          </p:txBody>
        </p:sp>
        <p:sp>
          <p:nvSpPr>
            <p:cNvPr id="58" name="Oval 57">
              <a:extLst>
                <a:ext uri="{FF2B5EF4-FFF2-40B4-BE49-F238E27FC236}">
                  <a16:creationId xmlns:a16="http://schemas.microsoft.com/office/drawing/2014/main" id="{213D1644-64AA-4680-819C-186137064647}"/>
                </a:ext>
              </a:extLst>
            </p:cNvPr>
            <p:cNvSpPr/>
            <p:nvPr/>
          </p:nvSpPr>
          <p:spPr>
            <a:xfrm>
              <a:off x="12711" y="-353818"/>
              <a:ext cx="2266918" cy="2129406"/>
            </a:xfrm>
            <a:prstGeom prst="ellipse">
              <a:avLst/>
            </a:prstGeom>
            <a:solidFill>
              <a:srgbClr val="FED000">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BF0AF0F9-FC1F-4BE8-992E-DF405D310E47}"/>
                </a:ext>
              </a:extLst>
            </p:cNvPr>
            <p:cNvSpPr/>
            <p:nvPr/>
          </p:nvSpPr>
          <p:spPr>
            <a:xfrm>
              <a:off x="386362" y="-28744"/>
              <a:ext cx="1524000" cy="1524000"/>
            </a:xfrm>
            <a:prstGeom prst="ellipse">
              <a:avLst/>
            </a:prstGeom>
            <a:solidFill>
              <a:srgbClr val="FED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 name="Group 63">
            <a:extLst>
              <a:ext uri="{FF2B5EF4-FFF2-40B4-BE49-F238E27FC236}">
                <a16:creationId xmlns:a16="http://schemas.microsoft.com/office/drawing/2014/main" id="{904A98E9-3B9D-48E9-9FC1-5F0A352DC39D}"/>
              </a:ext>
            </a:extLst>
          </p:cNvPr>
          <p:cNvGrpSpPr/>
          <p:nvPr/>
        </p:nvGrpSpPr>
        <p:grpSpPr>
          <a:xfrm>
            <a:off x="4385715" y="378013"/>
            <a:ext cx="4542047" cy="2291475"/>
            <a:chOff x="576616" y="524169"/>
            <a:chExt cx="10940191" cy="1685814"/>
          </a:xfrm>
        </p:grpSpPr>
        <p:pic>
          <p:nvPicPr>
            <p:cNvPr id="68" name="Picture 9">
              <a:extLst>
                <a:ext uri="{FF2B5EF4-FFF2-40B4-BE49-F238E27FC236}">
                  <a16:creationId xmlns:a16="http://schemas.microsoft.com/office/drawing/2014/main" id="{2D8198FE-4D6E-4BC0-ACA2-756B501DFA9A}"/>
                </a:ext>
              </a:extLst>
            </p:cNvPr>
            <p:cNvPicPr>
              <a:picLocks noChangeAspect="1"/>
            </p:cNvPicPr>
            <p:nvPr/>
          </p:nvPicPr>
          <p:blipFill>
            <a:blip r:embed="rId4">
              <a:extLst>
                <a:ext uri="{BEBA8EAE-BF5A-486C-A8C5-ECC9F3942E4B}">
                  <a14:imgProps xmlns:a14="http://schemas.microsoft.com/office/drawing/2010/main">
                    <a14:imgLayer r:embed="rId5">
                      <a14:imgEffect>
                        <a14:saturation sat="30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flipH="1">
              <a:off x="576616" y="524169"/>
              <a:ext cx="10890382" cy="1685814"/>
            </a:xfrm>
            <a:prstGeom prst="rect">
              <a:avLst/>
            </a:prstGeom>
          </p:spPr>
        </p:pic>
        <p:sp>
          <p:nvSpPr>
            <p:cNvPr id="69" name="TextBox 68">
              <a:extLst>
                <a:ext uri="{FF2B5EF4-FFF2-40B4-BE49-F238E27FC236}">
                  <a16:creationId xmlns:a16="http://schemas.microsoft.com/office/drawing/2014/main" id="{BFFC2A11-12C3-476F-BC3B-FEF258DB630D}"/>
                </a:ext>
              </a:extLst>
            </p:cNvPr>
            <p:cNvSpPr txBox="1"/>
            <p:nvPr/>
          </p:nvSpPr>
          <p:spPr>
            <a:xfrm>
              <a:off x="781373" y="592431"/>
              <a:ext cx="10735434" cy="1497472"/>
            </a:xfrm>
            <a:prstGeom prst="rect">
              <a:avLst/>
            </a:prstGeom>
            <a:noFill/>
          </p:spPr>
          <p:txBody>
            <a:bodyPr wrap="square" rtlCol="0">
              <a:spAutoFit/>
            </a:bodyPr>
            <a:lstStyle/>
            <a:p>
              <a:pPr algn="ctr"/>
              <a:r>
                <a:rPr lang="vi-VN" sz="2800" dirty="0" smtClean="0">
                  <a:solidFill>
                    <a:srgbClr val="FC0C34"/>
                  </a:solidFill>
                  <a:latin typeface="Pattaya" panose="00000500000000000000" pitchFamily="2" charset="-34"/>
                  <a:cs typeface="Pattaya" panose="00000500000000000000" pitchFamily="2" charset="-34"/>
                </a:rPr>
                <a:t>Dựa vào những hình ảnh đã được gợi ra trong bài thơ, hãy tưởng tượng và miêu tả cảnh hai cha con dạo trên bãi biển?</a:t>
              </a:r>
              <a:endParaRPr lang="en-US" sz="2800" dirty="0">
                <a:solidFill>
                  <a:srgbClr val="FC0C34"/>
                </a:solidFill>
                <a:latin typeface="Pattaya" panose="00000500000000000000" pitchFamily="2" charset="-34"/>
                <a:cs typeface="Pattaya" panose="00000500000000000000" pitchFamily="2" charset="-34"/>
              </a:endParaRPr>
            </a:p>
          </p:txBody>
        </p:sp>
      </p:grpSp>
      <p:pic>
        <p:nvPicPr>
          <p:cNvPr id="75" name="Picture 4" descr="Colorful numbers with clouds Container sticker - TenStickers">
            <a:extLst>
              <a:ext uri="{FF2B5EF4-FFF2-40B4-BE49-F238E27FC236}">
                <a16:creationId xmlns:a16="http://schemas.microsoft.com/office/drawing/2014/main" id="{84AD7D87-F863-472B-B689-132ED175E522}"/>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2095" b="30447" l="3250" r="29500">
                        <a14:foregroundMark x1="21500" y1="2095" x2="21500" y2="2095"/>
                      </a14:backgroundRemoval>
                    </a14:imgEffect>
                  </a14:imgLayer>
                </a14:imgProps>
              </a:ext>
              <a:ext uri="{28A0092B-C50C-407E-A947-70E740481C1C}">
                <a14:useLocalDpi xmlns:a14="http://schemas.microsoft.com/office/drawing/2010/main" val="0"/>
              </a:ext>
            </a:extLst>
          </a:blip>
          <a:srcRect r="67113" b="66150"/>
          <a:stretch/>
        </p:blipFill>
        <p:spPr bwMode="auto">
          <a:xfrm>
            <a:off x="-101613" y="688540"/>
            <a:ext cx="643853" cy="593124"/>
          </a:xfrm>
          <a:prstGeom prst="rect">
            <a:avLst/>
          </a:prstGeom>
          <a:noFill/>
          <a:extLst>
            <a:ext uri="{909E8E84-426E-40DD-AFC4-6F175D3DCCD1}">
              <a14:hiddenFill xmlns:a14="http://schemas.microsoft.com/office/drawing/2010/main">
                <a:solidFill>
                  <a:srgbClr val="FFFFFF"/>
                </a:solidFill>
              </a14:hiddenFill>
            </a:ext>
          </a:extLst>
        </p:spPr>
      </p:pic>
      <p:pic>
        <p:nvPicPr>
          <p:cNvPr id="76" name="Picture 6" descr="Colorful numbers with clouds Container sticker - TenStickers">
            <a:extLst>
              <a:ext uri="{FF2B5EF4-FFF2-40B4-BE49-F238E27FC236}">
                <a16:creationId xmlns:a16="http://schemas.microsoft.com/office/drawing/2014/main" id="{CA6159D8-47CF-4EA3-A3C2-6F77189044DA}"/>
              </a:ext>
            </a:extLst>
          </p:cNvPr>
          <p:cNvPicPr>
            <a:picLocks noChangeAspect="1" noChangeArrowheads="1"/>
          </p:cNvPicPr>
          <p:nvPr/>
        </p:nvPicPr>
        <p:blipFill rotWithShape="1">
          <a:blip r:embed="rId11" cstate="print">
            <a:extLst>
              <a:ext uri="{BEBA8EAE-BF5A-486C-A8C5-ECC9F3942E4B}">
                <a14:imgProps xmlns:a14="http://schemas.microsoft.com/office/drawing/2010/main">
                  <a14:imgLayer r:embed="rId12">
                    <a14:imgEffect>
                      <a14:backgroundRemoval t="1257" b="30447" l="37375" r="65250">
                        <a14:foregroundMark x1="50500" y1="1257" x2="50500" y2="1257"/>
                      </a14:backgroundRemoval>
                    </a14:imgEffect>
                  </a14:imgLayer>
                </a14:imgProps>
              </a:ext>
              <a:ext uri="{28A0092B-C50C-407E-A947-70E740481C1C}">
                <a14:useLocalDpi xmlns:a14="http://schemas.microsoft.com/office/drawing/2010/main" val="0"/>
              </a:ext>
            </a:extLst>
          </a:blip>
          <a:srcRect l="33981" r="31167" b="66115"/>
          <a:stretch/>
        </p:blipFill>
        <p:spPr bwMode="auto">
          <a:xfrm>
            <a:off x="-1068" y="2269539"/>
            <a:ext cx="577775" cy="502751"/>
          </a:xfrm>
          <a:prstGeom prst="rect">
            <a:avLst/>
          </a:prstGeom>
          <a:noFill/>
          <a:extLst>
            <a:ext uri="{909E8E84-426E-40DD-AFC4-6F175D3DCCD1}">
              <a14:hiddenFill xmlns:a14="http://schemas.microsoft.com/office/drawing/2010/main">
                <a:solidFill>
                  <a:srgbClr val="FFFFFF"/>
                </a:solidFill>
              </a14:hiddenFill>
            </a:ext>
          </a:extLst>
        </p:spPr>
      </p:pic>
      <p:sp>
        <p:nvSpPr>
          <p:cNvPr id="77" name="TextBox 76"/>
          <p:cNvSpPr txBox="1"/>
          <p:nvPr/>
        </p:nvSpPr>
        <p:spPr>
          <a:xfrm>
            <a:off x="359430" y="770438"/>
            <a:ext cx="3914854" cy="1421928"/>
          </a:xfrm>
          <a:prstGeom prst="rect">
            <a:avLst/>
          </a:prstGeom>
          <a:noFill/>
        </p:spPr>
        <p:txBody>
          <a:bodyPr wrap="none" rtlCol="0">
            <a:spAutoFit/>
          </a:bodyPr>
          <a:lstStyle/>
          <a:p>
            <a:pPr>
              <a:lnSpc>
                <a:spcPct val="90000"/>
              </a:lnSpc>
            </a:pPr>
            <a:r>
              <a:rPr lang="vi-VN" sz="2400" dirty="0" smtClean="0">
                <a:latin typeface="Calibri" panose="020F0502020204030204" pitchFamily="34" charset="0"/>
                <a:cs typeface="Calibri" panose="020F0502020204030204" pitchFamily="34" charset="0"/>
              </a:rPr>
              <a:t>Hai cha con bước đi trên cát</a:t>
            </a:r>
          </a:p>
          <a:p>
            <a:pPr>
              <a:lnSpc>
                <a:spcPct val="90000"/>
              </a:lnSpc>
            </a:pPr>
            <a:r>
              <a:rPr lang="vi-VN" sz="2400" dirty="0" smtClean="0">
                <a:latin typeface="Calibri" panose="020F0502020204030204" pitchFamily="34" charset="0"/>
                <a:cs typeface="Calibri" panose="020F0502020204030204" pitchFamily="34" charset="0"/>
              </a:rPr>
              <a:t>Ánh mặt trời rực rỡ biển xanh</a:t>
            </a:r>
          </a:p>
          <a:p>
            <a:pPr>
              <a:lnSpc>
                <a:spcPct val="90000"/>
              </a:lnSpc>
            </a:pPr>
            <a:r>
              <a:rPr lang="vi-VN" sz="2400" dirty="0" smtClean="0">
                <a:latin typeface="Calibri" panose="020F0502020204030204" pitchFamily="34" charset="0"/>
                <a:cs typeface="Calibri" panose="020F0502020204030204" pitchFamily="34" charset="0"/>
              </a:rPr>
              <a:t>Bóng cha dài lênh khênh</a:t>
            </a:r>
          </a:p>
          <a:p>
            <a:pPr>
              <a:lnSpc>
                <a:spcPct val="90000"/>
              </a:lnSpc>
            </a:pPr>
            <a:r>
              <a:rPr lang="vi-VN" sz="2400" dirty="0" smtClean="0">
                <a:latin typeface="Calibri" panose="020F0502020204030204" pitchFamily="34" charset="0"/>
                <a:cs typeface="Calibri" panose="020F0502020204030204" pitchFamily="34" charset="0"/>
              </a:rPr>
              <a:t>Bóng con tròn chắc nịch.</a:t>
            </a:r>
          </a:p>
        </p:txBody>
      </p:sp>
      <p:sp>
        <p:nvSpPr>
          <p:cNvPr id="78" name="TextBox 77"/>
          <p:cNvSpPr txBox="1"/>
          <p:nvPr/>
        </p:nvSpPr>
        <p:spPr>
          <a:xfrm>
            <a:off x="359430" y="2335497"/>
            <a:ext cx="7489551" cy="2419124"/>
          </a:xfrm>
          <a:prstGeom prst="rect">
            <a:avLst/>
          </a:prstGeom>
          <a:noFill/>
        </p:spPr>
        <p:txBody>
          <a:bodyPr wrap="none" rtlCol="0">
            <a:spAutoFit/>
          </a:bodyPr>
          <a:lstStyle/>
          <a:p>
            <a:pPr>
              <a:lnSpc>
                <a:spcPct val="90000"/>
              </a:lnSpc>
            </a:pPr>
            <a:r>
              <a:rPr lang="vi-VN" sz="2400" dirty="0" smtClean="0">
                <a:latin typeface="Calibri" panose="020F0502020204030204" pitchFamily="34" charset="0"/>
                <a:cs typeface="Calibri" panose="020F0502020204030204" pitchFamily="34" charset="0"/>
              </a:rPr>
              <a:t>Sau trận mưa đêm rả rích</a:t>
            </a:r>
          </a:p>
          <a:p>
            <a:pPr>
              <a:lnSpc>
                <a:spcPct val="90000"/>
              </a:lnSpc>
            </a:pPr>
            <a:r>
              <a:rPr lang="vi-VN" sz="2400" dirty="0" smtClean="0">
                <a:latin typeface="Calibri" panose="020F0502020204030204" pitchFamily="34" charset="0"/>
                <a:cs typeface="Calibri" panose="020F0502020204030204" pitchFamily="34" charset="0"/>
              </a:rPr>
              <a:t>Cát càng mịn, biển càng trong</a:t>
            </a:r>
          </a:p>
          <a:p>
            <a:pPr>
              <a:lnSpc>
                <a:spcPct val="90000"/>
              </a:lnSpc>
            </a:pPr>
            <a:r>
              <a:rPr lang="vi-VN" sz="2400" dirty="0" smtClean="0">
                <a:latin typeface="Calibri" panose="020F0502020204030204" pitchFamily="34" charset="0"/>
                <a:cs typeface="Calibri" panose="020F0502020204030204" pitchFamily="34" charset="0"/>
              </a:rPr>
              <a:t>Cha dắt con đi dưới ánh mai hồng</a:t>
            </a:r>
          </a:p>
          <a:p>
            <a:pPr>
              <a:lnSpc>
                <a:spcPct val="90000"/>
              </a:lnSpc>
            </a:pPr>
            <a:r>
              <a:rPr lang="vi-VN" sz="2400" dirty="0" smtClean="0">
                <a:latin typeface="Calibri" panose="020F0502020204030204" pitchFamily="34" charset="0"/>
                <a:cs typeface="Calibri" panose="020F0502020204030204" pitchFamily="34" charset="0"/>
              </a:rPr>
              <a:t>Con bỗng lắc tay cha khẽ hỏi:</a:t>
            </a:r>
          </a:p>
          <a:p>
            <a:pPr>
              <a:lnSpc>
                <a:spcPct val="90000"/>
              </a:lnSpc>
            </a:pPr>
            <a:r>
              <a:rPr lang="vi-VN" sz="2400" dirty="0" smtClean="0">
                <a:latin typeface="Calibri" panose="020F0502020204030204" pitchFamily="34" charset="0"/>
                <a:cs typeface="Calibri" panose="020F0502020204030204" pitchFamily="34" charset="0"/>
              </a:rPr>
              <a:t>“Cha ơi!</a:t>
            </a:r>
          </a:p>
          <a:p>
            <a:pPr>
              <a:lnSpc>
                <a:spcPct val="90000"/>
              </a:lnSpc>
            </a:pPr>
            <a:r>
              <a:rPr lang="vi-VN" sz="2400" dirty="0" smtClean="0">
                <a:latin typeface="Calibri" panose="020F0502020204030204" pitchFamily="34" charset="0"/>
                <a:cs typeface="Calibri" panose="020F0502020204030204" pitchFamily="34" charset="0"/>
              </a:rPr>
              <a:t>Sao xa kia chỉ thấy nước thấy trời</a:t>
            </a:r>
          </a:p>
          <a:p>
            <a:pPr>
              <a:lnSpc>
                <a:spcPct val="90000"/>
              </a:lnSpc>
            </a:pPr>
            <a:r>
              <a:rPr lang="vi-VN" sz="2400" dirty="0" smtClean="0">
                <a:latin typeface="Calibri" panose="020F0502020204030204" pitchFamily="34" charset="0"/>
                <a:cs typeface="Calibri" panose="020F0502020204030204" pitchFamily="34" charset="0"/>
              </a:rPr>
              <a:t>Không thấy nhà, không thấy cây, không thấy người ở đó ?”</a:t>
            </a:r>
          </a:p>
        </p:txBody>
      </p:sp>
      <p:pic>
        <p:nvPicPr>
          <p:cNvPr id="1028" name="Picture 4" descr="Cartoon dolphin holding book isolated Royalty Free Vector"/>
          <p:cNvPicPr>
            <a:picLocks noChangeAspect="1" noChangeArrowheads="1"/>
          </p:cNvPicPr>
          <p:nvPr/>
        </p:nvPicPr>
        <p:blipFill>
          <a:blip r:embed="rId13">
            <a:extLst>
              <a:ext uri="{BEBA8EAE-BF5A-486C-A8C5-ECC9F3942E4B}">
                <a14:imgProps xmlns:a14="http://schemas.microsoft.com/office/drawing/2010/main">
                  <a14:imgLayer r:embed="rId14">
                    <a14:imgEffect>
                      <a14:backgroundRemoval t="0" b="90833" l="0" r="100000">
                        <a14:foregroundMark x1="36373" y1="31574" x2="39592" y2="46204"/>
                      </a14:backgroundRemoval>
                    </a14:imgEffect>
                  </a14:imgLayer>
                </a14:imgProps>
              </a:ext>
              <a:ext uri="{28A0092B-C50C-407E-A947-70E740481C1C}">
                <a14:useLocalDpi xmlns:a14="http://schemas.microsoft.com/office/drawing/2010/main" val="0"/>
              </a:ext>
            </a:extLst>
          </a:blip>
          <a:srcRect/>
          <a:stretch>
            <a:fillRect/>
          </a:stretch>
        </p:blipFill>
        <p:spPr bwMode="auto">
          <a:xfrm>
            <a:off x="7884724" y="2601142"/>
            <a:ext cx="1317226" cy="1526399"/>
          </a:xfrm>
          <a:prstGeom prst="rect">
            <a:avLst/>
          </a:prstGeom>
          <a:noFill/>
          <a:extLst>
            <a:ext uri="{909E8E84-426E-40DD-AFC4-6F175D3DCCD1}">
              <a14:hiddenFill xmlns:a14="http://schemas.microsoft.com/office/drawing/2010/main">
                <a:solidFill>
                  <a:srgbClr val="FFFFFF"/>
                </a:solidFill>
              </a14:hiddenFill>
            </a:ext>
          </a:extLst>
        </p:spPr>
      </p:pic>
      <p:cxnSp>
        <p:nvCxnSpPr>
          <p:cNvPr id="80" name="Straight Connector 79">
            <a:extLst>
              <a:ext uri="{FF2B5EF4-FFF2-40B4-BE49-F238E27FC236}">
                <a16:creationId xmlns:a16="http://schemas.microsoft.com/office/drawing/2014/main" id="{C9C2E6EA-1E37-4FD4-AEB4-9EADE0D8078D}"/>
              </a:ext>
            </a:extLst>
          </p:cNvPr>
          <p:cNvCxnSpPr>
            <a:cxnSpLocks/>
          </p:cNvCxnSpPr>
          <p:nvPr/>
        </p:nvCxnSpPr>
        <p:spPr>
          <a:xfrm>
            <a:off x="4711784" y="1770850"/>
            <a:ext cx="164648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C9C2E6EA-1E37-4FD4-AEB4-9EADE0D8078D}"/>
              </a:ext>
            </a:extLst>
          </p:cNvPr>
          <p:cNvCxnSpPr>
            <a:cxnSpLocks/>
          </p:cNvCxnSpPr>
          <p:nvPr/>
        </p:nvCxnSpPr>
        <p:spPr>
          <a:xfrm>
            <a:off x="6827830" y="1770850"/>
            <a:ext cx="1039856"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C9C2E6EA-1E37-4FD4-AEB4-9EADE0D8078D}"/>
              </a:ext>
            </a:extLst>
          </p:cNvPr>
          <p:cNvCxnSpPr>
            <a:cxnSpLocks/>
          </p:cNvCxnSpPr>
          <p:nvPr/>
        </p:nvCxnSpPr>
        <p:spPr>
          <a:xfrm>
            <a:off x="4635409" y="2173800"/>
            <a:ext cx="3957963" cy="0"/>
          </a:xfrm>
          <a:prstGeom prst="line">
            <a:avLst/>
          </a:prstGeom>
          <a:ln w="28575">
            <a:solidFill>
              <a:schemeClr val="tx1"/>
            </a:solidFill>
          </a:ln>
        </p:spPr>
        <p:style>
          <a:lnRef idx="1">
            <a:schemeClr val="accent1"/>
          </a:lnRef>
          <a:fillRef idx="0">
            <a:schemeClr val="accent1"/>
          </a:fillRef>
          <a:effectRef idx="0">
            <a:schemeClr val="accent1"/>
          </a:effectRef>
          <a:fontRef idx="minor">
            <a:schemeClr val="tx1"/>
          </a:fontRef>
        </p:style>
      </p:cxnSp>
      <p:pic>
        <p:nvPicPr>
          <p:cNvPr id="83" name="Picture 2" descr="Những dấu hiệu nào giúp em nhận biết Những cánh buồm là một bài thơ?"/>
          <p:cNvPicPr>
            <a:picLocks noChangeAspect="1" noChangeArrowheads="1"/>
          </p:cNvPicPr>
          <p:nvPr/>
        </p:nvPicPr>
        <p:blipFill>
          <a:blip r:embed="rId15">
            <a:extLst>
              <a:ext uri="{28A0092B-C50C-407E-A947-70E740481C1C}">
                <a14:useLocalDpi xmlns:a14="http://schemas.microsoft.com/office/drawing/2010/main" val="0"/>
              </a:ext>
            </a:extLst>
          </a:blip>
          <a:srcRect/>
          <a:stretch>
            <a:fillRect/>
          </a:stretch>
        </p:blipFill>
        <p:spPr bwMode="auto">
          <a:xfrm>
            <a:off x="4635409" y="2329537"/>
            <a:ext cx="3414095" cy="2134214"/>
          </a:xfrm>
          <a:prstGeom prst="ellipse">
            <a:avLst/>
          </a:prstGeom>
          <a:ln>
            <a:noFill/>
          </a:ln>
          <a:effectLst>
            <a:softEdge rad="112500"/>
          </a:effectLst>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093704857"/>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32"/>
                                        </p:tgtEl>
                                        <p:attrNameLst>
                                          <p:attrName>r</p:attrName>
                                        </p:attrNameLst>
                                      </p:cBhvr>
                                    </p:animRot>
                                    <p:animRot by="-240000">
                                      <p:cBhvr>
                                        <p:cTn id="7" dur="200" fill="hold">
                                          <p:stCondLst>
                                            <p:cond delay="200"/>
                                          </p:stCondLst>
                                        </p:cTn>
                                        <p:tgtEl>
                                          <p:spTgt spid="32"/>
                                        </p:tgtEl>
                                        <p:attrNameLst>
                                          <p:attrName>r</p:attrName>
                                        </p:attrNameLst>
                                      </p:cBhvr>
                                    </p:animRot>
                                    <p:animRot by="240000">
                                      <p:cBhvr>
                                        <p:cTn id="8" dur="200" fill="hold">
                                          <p:stCondLst>
                                            <p:cond delay="400"/>
                                          </p:stCondLst>
                                        </p:cTn>
                                        <p:tgtEl>
                                          <p:spTgt spid="32"/>
                                        </p:tgtEl>
                                        <p:attrNameLst>
                                          <p:attrName>r</p:attrName>
                                        </p:attrNameLst>
                                      </p:cBhvr>
                                    </p:animRot>
                                    <p:animRot by="-240000">
                                      <p:cBhvr>
                                        <p:cTn id="9" dur="200" fill="hold">
                                          <p:stCondLst>
                                            <p:cond delay="600"/>
                                          </p:stCondLst>
                                        </p:cTn>
                                        <p:tgtEl>
                                          <p:spTgt spid="32"/>
                                        </p:tgtEl>
                                        <p:attrNameLst>
                                          <p:attrName>r</p:attrName>
                                        </p:attrNameLst>
                                      </p:cBhvr>
                                    </p:animRot>
                                    <p:animRot by="120000">
                                      <p:cBhvr>
                                        <p:cTn id="10" dur="200" fill="hold">
                                          <p:stCondLst>
                                            <p:cond delay="800"/>
                                          </p:stCondLst>
                                        </p:cTn>
                                        <p:tgtEl>
                                          <p:spTgt spid="32"/>
                                        </p:tgtEl>
                                        <p:attrNameLst>
                                          <p:attrName>r</p:attrName>
                                        </p:attrNameLst>
                                      </p:cBhvr>
                                    </p:animRot>
                                  </p:childTnLst>
                                </p:cTn>
                              </p:par>
                            </p:childTnLst>
                          </p:cTn>
                        </p:par>
                      </p:childTnLst>
                    </p:cTn>
                  </p:par>
                  <p:par>
                    <p:cTn id="11" fill="hold">
                      <p:stCondLst>
                        <p:cond delay="indefinite"/>
                      </p:stCondLst>
                      <p:childTnLst>
                        <p:par>
                          <p:cTn id="12" fill="hold">
                            <p:stCondLst>
                              <p:cond delay="0"/>
                            </p:stCondLst>
                            <p:childTnLst>
                              <p:par>
                                <p:cTn id="13" presetID="2" presetClass="entr" presetSubtype="2" fill="hold" nodeType="clickEffect">
                                  <p:stCondLst>
                                    <p:cond delay="0"/>
                                  </p:stCondLst>
                                  <p:childTnLst>
                                    <p:set>
                                      <p:cBhvr>
                                        <p:cTn id="14" dur="1" fill="hold">
                                          <p:stCondLst>
                                            <p:cond delay="0"/>
                                          </p:stCondLst>
                                        </p:cTn>
                                        <p:tgtEl>
                                          <p:spTgt spid="1028"/>
                                        </p:tgtEl>
                                        <p:attrNameLst>
                                          <p:attrName>style.visibility</p:attrName>
                                        </p:attrNameLst>
                                      </p:cBhvr>
                                      <p:to>
                                        <p:strVal val="visible"/>
                                      </p:to>
                                    </p:set>
                                    <p:anim calcmode="lin" valueType="num">
                                      <p:cBhvr additive="base">
                                        <p:cTn id="15" dur="500" fill="hold"/>
                                        <p:tgtEl>
                                          <p:spTgt spid="1028"/>
                                        </p:tgtEl>
                                        <p:attrNameLst>
                                          <p:attrName>ppt_x</p:attrName>
                                        </p:attrNameLst>
                                      </p:cBhvr>
                                      <p:tavLst>
                                        <p:tav tm="0">
                                          <p:val>
                                            <p:strVal val="1+#ppt_w/2"/>
                                          </p:val>
                                        </p:tav>
                                        <p:tav tm="100000">
                                          <p:val>
                                            <p:strVal val="#ppt_x"/>
                                          </p:val>
                                        </p:tav>
                                      </p:tavLst>
                                    </p:anim>
                                    <p:anim calcmode="lin" valueType="num">
                                      <p:cBhvr additive="base">
                                        <p:cTn id="16" dur="500" fill="hold"/>
                                        <p:tgtEl>
                                          <p:spTgt spid="1028"/>
                                        </p:tgtEl>
                                        <p:attrNameLst>
                                          <p:attrName>ppt_y</p:attrName>
                                        </p:attrNameLst>
                                      </p:cBhvr>
                                      <p:tavLst>
                                        <p:tav tm="0">
                                          <p:val>
                                            <p:strVal val="#ppt_y"/>
                                          </p:val>
                                        </p:tav>
                                        <p:tav tm="100000">
                                          <p:val>
                                            <p:strVal val="#ppt_y"/>
                                          </p:val>
                                        </p:tav>
                                      </p:tavLst>
                                    </p:anim>
                                  </p:childTnLst>
                                </p:cTn>
                              </p:par>
                            </p:childTnLst>
                          </p:cTn>
                        </p:par>
                        <p:par>
                          <p:cTn id="17" fill="hold">
                            <p:stCondLst>
                              <p:cond delay="500"/>
                            </p:stCondLst>
                            <p:childTnLst>
                              <p:par>
                                <p:cTn id="18" presetID="42" presetClass="entr" presetSubtype="0" fill="hold" nodeType="afterEffect">
                                  <p:stCondLst>
                                    <p:cond delay="0"/>
                                  </p:stCondLst>
                                  <p:childTnLst>
                                    <p:set>
                                      <p:cBhvr>
                                        <p:cTn id="19" dur="1" fill="hold">
                                          <p:stCondLst>
                                            <p:cond delay="0"/>
                                          </p:stCondLst>
                                        </p:cTn>
                                        <p:tgtEl>
                                          <p:spTgt spid="64"/>
                                        </p:tgtEl>
                                        <p:attrNameLst>
                                          <p:attrName>style.visibility</p:attrName>
                                        </p:attrNameLst>
                                      </p:cBhvr>
                                      <p:to>
                                        <p:strVal val="visible"/>
                                      </p:to>
                                    </p:set>
                                    <p:animEffect transition="in" filter="fade">
                                      <p:cBhvr>
                                        <p:cTn id="20" dur="1000"/>
                                        <p:tgtEl>
                                          <p:spTgt spid="64"/>
                                        </p:tgtEl>
                                      </p:cBhvr>
                                    </p:animEffect>
                                    <p:anim calcmode="lin" valueType="num">
                                      <p:cBhvr>
                                        <p:cTn id="21" dur="1000" fill="hold"/>
                                        <p:tgtEl>
                                          <p:spTgt spid="64"/>
                                        </p:tgtEl>
                                        <p:attrNameLst>
                                          <p:attrName>ppt_x</p:attrName>
                                        </p:attrNameLst>
                                      </p:cBhvr>
                                      <p:tavLst>
                                        <p:tav tm="0">
                                          <p:val>
                                            <p:strVal val="#ppt_x"/>
                                          </p:val>
                                        </p:tav>
                                        <p:tav tm="100000">
                                          <p:val>
                                            <p:strVal val="#ppt_x"/>
                                          </p:val>
                                        </p:tav>
                                      </p:tavLst>
                                    </p:anim>
                                    <p:anim calcmode="lin" valueType="num">
                                      <p:cBhvr>
                                        <p:cTn id="22" dur="1000" fill="hold"/>
                                        <p:tgtEl>
                                          <p:spTgt spid="64"/>
                                        </p:tgtEl>
                                        <p:attrNameLst>
                                          <p:attrName>ppt_y</p:attrName>
                                        </p:attrNameLst>
                                      </p:cBhvr>
                                      <p:tavLst>
                                        <p:tav tm="0">
                                          <p:val>
                                            <p:strVal val="#ppt_y+.1"/>
                                          </p:val>
                                        </p:tav>
                                        <p:tav tm="100000">
                                          <p:val>
                                            <p:strVal val="#ppt_y"/>
                                          </p:val>
                                        </p:tav>
                                      </p:tavLst>
                                    </p:anim>
                                  </p:childTnLst>
                                </p:cTn>
                              </p:par>
                            </p:childTnLst>
                          </p:cTn>
                        </p:par>
                      </p:childTnLst>
                    </p:cTn>
                  </p:par>
                  <p:par>
                    <p:cTn id="23" fill="hold">
                      <p:stCondLst>
                        <p:cond delay="indefinite"/>
                      </p:stCondLst>
                      <p:childTnLst>
                        <p:par>
                          <p:cTn id="24" fill="hold">
                            <p:stCondLst>
                              <p:cond delay="0"/>
                            </p:stCondLst>
                            <p:childTnLst>
                              <p:par>
                                <p:cTn id="25" presetID="22" presetClass="entr" presetSubtype="8" fill="hold" nodeType="clickEffect">
                                  <p:stCondLst>
                                    <p:cond delay="0"/>
                                  </p:stCondLst>
                                  <p:childTnLst>
                                    <p:set>
                                      <p:cBhvr>
                                        <p:cTn id="26" dur="1" fill="hold">
                                          <p:stCondLst>
                                            <p:cond delay="0"/>
                                          </p:stCondLst>
                                        </p:cTn>
                                        <p:tgtEl>
                                          <p:spTgt spid="80"/>
                                        </p:tgtEl>
                                        <p:attrNameLst>
                                          <p:attrName>style.visibility</p:attrName>
                                        </p:attrNameLst>
                                      </p:cBhvr>
                                      <p:to>
                                        <p:strVal val="visible"/>
                                      </p:to>
                                    </p:set>
                                    <p:animEffect transition="in" filter="wipe(left)">
                                      <p:cBhvr>
                                        <p:cTn id="27" dur="500"/>
                                        <p:tgtEl>
                                          <p:spTgt spid="80"/>
                                        </p:tgtEl>
                                      </p:cBhvr>
                                    </p:animEffect>
                                  </p:childTnLst>
                                </p:cTn>
                              </p:par>
                            </p:childTnLst>
                          </p:cTn>
                        </p:par>
                      </p:childTnLst>
                    </p:cTn>
                  </p:par>
                  <p:par>
                    <p:cTn id="28" fill="hold">
                      <p:stCondLst>
                        <p:cond delay="indefinite"/>
                      </p:stCondLst>
                      <p:childTnLst>
                        <p:par>
                          <p:cTn id="29" fill="hold">
                            <p:stCondLst>
                              <p:cond delay="0"/>
                            </p:stCondLst>
                            <p:childTnLst>
                              <p:par>
                                <p:cTn id="30" presetID="22" presetClass="entr" presetSubtype="8" fill="hold" nodeType="clickEffect">
                                  <p:stCondLst>
                                    <p:cond delay="0"/>
                                  </p:stCondLst>
                                  <p:childTnLst>
                                    <p:set>
                                      <p:cBhvr>
                                        <p:cTn id="31" dur="1" fill="hold">
                                          <p:stCondLst>
                                            <p:cond delay="0"/>
                                          </p:stCondLst>
                                        </p:cTn>
                                        <p:tgtEl>
                                          <p:spTgt spid="81"/>
                                        </p:tgtEl>
                                        <p:attrNameLst>
                                          <p:attrName>style.visibility</p:attrName>
                                        </p:attrNameLst>
                                      </p:cBhvr>
                                      <p:to>
                                        <p:strVal val="visible"/>
                                      </p:to>
                                    </p:set>
                                    <p:animEffect transition="in" filter="wipe(left)">
                                      <p:cBhvr>
                                        <p:cTn id="32" dur="500"/>
                                        <p:tgtEl>
                                          <p:spTgt spid="81"/>
                                        </p:tgtEl>
                                      </p:cBhvr>
                                    </p:animEffect>
                                  </p:childTnLst>
                                </p:cTn>
                              </p:par>
                            </p:childTnLst>
                          </p:cTn>
                        </p:par>
                      </p:childTnLst>
                    </p:cTn>
                  </p:par>
                  <p:par>
                    <p:cTn id="33" fill="hold">
                      <p:stCondLst>
                        <p:cond delay="indefinite"/>
                      </p:stCondLst>
                      <p:childTnLst>
                        <p:par>
                          <p:cTn id="34" fill="hold">
                            <p:stCondLst>
                              <p:cond delay="0"/>
                            </p:stCondLst>
                            <p:childTnLst>
                              <p:par>
                                <p:cTn id="35" presetID="22" presetClass="entr" presetSubtype="8" fill="hold" nodeType="clickEffect">
                                  <p:stCondLst>
                                    <p:cond delay="0"/>
                                  </p:stCondLst>
                                  <p:childTnLst>
                                    <p:set>
                                      <p:cBhvr>
                                        <p:cTn id="36" dur="1" fill="hold">
                                          <p:stCondLst>
                                            <p:cond delay="0"/>
                                          </p:stCondLst>
                                        </p:cTn>
                                        <p:tgtEl>
                                          <p:spTgt spid="82"/>
                                        </p:tgtEl>
                                        <p:attrNameLst>
                                          <p:attrName>style.visibility</p:attrName>
                                        </p:attrNameLst>
                                      </p:cBhvr>
                                      <p:to>
                                        <p:strVal val="visible"/>
                                      </p:to>
                                    </p:set>
                                    <p:animEffect transition="in" filter="wipe(left)">
                                      <p:cBhvr>
                                        <p:cTn id="37" dur="500"/>
                                        <p:tgtEl>
                                          <p:spTgt spid="82"/>
                                        </p:tgtEl>
                                      </p:cBhvr>
                                    </p:animEffect>
                                  </p:childTnLst>
                                </p:cTn>
                              </p:par>
                            </p:childTnLst>
                          </p:cTn>
                        </p:par>
                      </p:childTnLst>
                    </p:cTn>
                  </p:par>
                  <p:par>
                    <p:cTn id="38" fill="hold">
                      <p:stCondLst>
                        <p:cond delay="indefinite"/>
                      </p:stCondLst>
                      <p:childTnLst>
                        <p:par>
                          <p:cTn id="39" fill="hold">
                            <p:stCondLst>
                              <p:cond delay="0"/>
                            </p:stCondLst>
                            <p:childTnLst>
                              <p:par>
                                <p:cTn id="40" presetID="14" presetClass="entr" presetSubtype="10" fill="hold" nodeType="clickEffect">
                                  <p:stCondLst>
                                    <p:cond delay="0"/>
                                  </p:stCondLst>
                                  <p:childTnLst>
                                    <p:set>
                                      <p:cBhvr>
                                        <p:cTn id="41" dur="1" fill="hold">
                                          <p:stCondLst>
                                            <p:cond delay="0"/>
                                          </p:stCondLst>
                                        </p:cTn>
                                        <p:tgtEl>
                                          <p:spTgt spid="83"/>
                                        </p:tgtEl>
                                        <p:attrNameLst>
                                          <p:attrName>style.visibility</p:attrName>
                                        </p:attrNameLst>
                                      </p:cBhvr>
                                      <p:to>
                                        <p:strVal val="visible"/>
                                      </p:to>
                                    </p:set>
                                    <p:animEffect transition="in" filter="randombar(horizontal)">
                                      <p:cBhvr>
                                        <p:cTn id="42" dur="500"/>
                                        <p:tgtEl>
                                          <p:spTgt spid="8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54" name="Rectangle: Rounded Corners 18">
            <a:extLst>
              <a:ext uri="{FF2B5EF4-FFF2-40B4-BE49-F238E27FC236}">
                <a16:creationId xmlns:a16="http://schemas.microsoft.com/office/drawing/2014/main" id="{C12AF386-10E7-4C03-91B5-7499842FAE72}"/>
              </a:ext>
            </a:extLst>
          </p:cNvPr>
          <p:cNvSpPr/>
          <p:nvPr/>
        </p:nvSpPr>
        <p:spPr>
          <a:xfrm>
            <a:off x="109999" y="314850"/>
            <a:ext cx="8924002" cy="4772201"/>
          </a:xfrm>
          <a:prstGeom prst="roundRect">
            <a:avLst>
              <a:gd name="adj" fmla="val 10270"/>
            </a:avLst>
          </a:prstGeom>
          <a:solidFill>
            <a:schemeClr val="bg1">
              <a:alpha val="86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76200">
                <a:solidFill>
                  <a:schemeClr val="tx1"/>
                </a:solidFill>
              </a:ln>
            </a:endParaRPr>
          </a:p>
        </p:txBody>
      </p:sp>
      <p:graphicFrame>
        <p:nvGraphicFramePr>
          <p:cNvPr id="87" name="Table 86"/>
          <p:cNvGraphicFramePr>
            <a:graphicFrameLocks noGrp="1"/>
          </p:cNvGraphicFramePr>
          <p:nvPr>
            <p:extLst>
              <p:ext uri="{D42A27DB-BD31-4B8C-83A1-F6EECF244321}">
                <p14:modId xmlns:p14="http://schemas.microsoft.com/office/powerpoint/2010/main" val="921660072"/>
              </p:ext>
            </p:extLst>
          </p:nvPr>
        </p:nvGraphicFramePr>
        <p:xfrm>
          <a:off x="4195085" y="1075419"/>
          <a:ext cx="4768043" cy="3911474"/>
        </p:xfrm>
        <a:graphic>
          <a:graphicData uri="http://schemas.openxmlformats.org/drawingml/2006/table">
            <a:tbl>
              <a:tblPr firstRow="1" bandRow="1">
                <a:tableStyleId>{9DCAF9ED-07DC-4A11-8D7F-57B35C25682E}</a:tableStyleId>
              </a:tblPr>
              <a:tblGrid>
                <a:gridCol w="4768043">
                  <a:extLst>
                    <a:ext uri="{9D8B030D-6E8A-4147-A177-3AD203B41FA5}">
                      <a16:colId xmlns:a16="http://schemas.microsoft.com/office/drawing/2014/main" val="1166983910"/>
                    </a:ext>
                  </a:extLst>
                </a:gridCol>
              </a:tblGrid>
              <a:tr h="508067">
                <a:tc>
                  <a:txBody>
                    <a:bodyPr/>
                    <a:lstStyle>
                      <a:lvl1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1pPr>
                      <a:lvl2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2pPr>
                      <a:lvl3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3pPr>
                      <a:lvl4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4pPr>
                      <a:lvl5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5pPr>
                      <a:lvl6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6pPr>
                      <a:lvl7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7pPr>
                      <a:lvl8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8pPr>
                      <a:lvl9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9pPr>
                    </a:lstStyle>
                    <a:p>
                      <a:pPr algn="ctr"/>
                      <a:r>
                        <a:rPr lang="vi-VN" sz="2800" dirty="0" smtClean="0"/>
                        <a:t>Cột</a:t>
                      </a:r>
                      <a:r>
                        <a:rPr lang="vi-VN" sz="2800" baseline="0" dirty="0" smtClean="0"/>
                        <a:t> B</a:t>
                      </a:r>
                      <a:endParaRPr lang="en-US" sz="2800" dirty="0"/>
                    </a:p>
                  </a:txBody>
                  <a:tcPr/>
                </a:tc>
                <a:extLst>
                  <a:ext uri="{0D108BD9-81ED-4DB2-BD59-A6C34878D82A}">
                    <a16:rowId xmlns:a16="http://schemas.microsoft.com/office/drawing/2014/main" val="26962815"/>
                  </a:ext>
                </a:extLst>
              </a:tr>
              <a:tr h="926474">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endParaRPr lang="en-US" sz="2800" b="0" dirty="0">
                        <a:solidFill>
                          <a:srgbClr val="002060"/>
                        </a:solidFill>
                      </a:endParaRPr>
                    </a:p>
                  </a:txBody>
                  <a:tcPr/>
                </a:tc>
                <a:extLst>
                  <a:ext uri="{0D108BD9-81ED-4DB2-BD59-A6C34878D82A}">
                    <a16:rowId xmlns:a16="http://schemas.microsoft.com/office/drawing/2014/main" val="3179340741"/>
                  </a:ext>
                </a:extLst>
              </a:tr>
              <a:tr h="986913">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endParaRPr lang="vi-VN" sz="2800" b="0" baseline="0" dirty="0" smtClean="0">
                        <a:solidFill>
                          <a:srgbClr val="002060"/>
                        </a:solidFill>
                      </a:endParaRPr>
                    </a:p>
                  </a:txBody>
                  <a:tcPr/>
                </a:tc>
                <a:extLst>
                  <a:ext uri="{0D108BD9-81ED-4DB2-BD59-A6C34878D82A}">
                    <a16:rowId xmlns:a16="http://schemas.microsoft.com/office/drawing/2014/main" val="2791303074"/>
                  </a:ext>
                </a:extLst>
              </a:tr>
              <a:tr h="535047">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endParaRPr lang="en-US" sz="2800" b="0" dirty="0">
                        <a:solidFill>
                          <a:srgbClr val="002060"/>
                        </a:solidFill>
                      </a:endParaRPr>
                    </a:p>
                  </a:txBody>
                  <a:tcPr/>
                </a:tc>
                <a:extLst>
                  <a:ext uri="{0D108BD9-81ED-4DB2-BD59-A6C34878D82A}">
                    <a16:rowId xmlns:a16="http://schemas.microsoft.com/office/drawing/2014/main" val="252916389"/>
                  </a:ext>
                </a:extLst>
              </a:tr>
              <a:tr h="528433">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endParaRPr lang="vi-VN" sz="2800" dirty="0" smtClean="0"/>
                    </a:p>
                    <a:p>
                      <a:endParaRPr lang="en-US" sz="2800" b="0" dirty="0">
                        <a:solidFill>
                          <a:srgbClr val="002060"/>
                        </a:solidFill>
                      </a:endParaRPr>
                    </a:p>
                  </a:txBody>
                  <a:tcPr/>
                </a:tc>
                <a:extLst>
                  <a:ext uri="{0D108BD9-81ED-4DB2-BD59-A6C34878D82A}">
                    <a16:rowId xmlns:a16="http://schemas.microsoft.com/office/drawing/2014/main" val="2451242938"/>
                  </a:ext>
                </a:extLst>
              </a:tr>
            </a:tbl>
          </a:graphicData>
        </a:graphic>
      </p:graphicFrame>
      <p:sp>
        <p:nvSpPr>
          <p:cNvPr id="96" name="TextBox 95"/>
          <p:cNvSpPr txBox="1"/>
          <p:nvPr/>
        </p:nvSpPr>
        <p:spPr>
          <a:xfrm>
            <a:off x="4128715" y="1629873"/>
            <a:ext cx="4900782" cy="89255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vi-VN" sz="2600" b="0" i="0" u="none" strike="noStrike" kern="0" cap="none" spc="0" normalizeH="0" baseline="0" noProof="0" dirty="0" smtClean="0">
                <a:ln>
                  <a:noFill/>
                </a:ln>
                <a:solidFill>
                  <a:srgbClr val="002060"/>
                </a:solidFill>
                <a:effectLst/>
                <a:uLnTx/>
                <a:uFillTx/>
              </a:rPr>
              <a:t>a. </a:t>
            </a:r>
            <a:r>
              <a:rPr lang="vi-VN" sz="2600" dirty="0">
                <a:solidFill>
                  <a:srgbClr val="002060"/>
                </a:solidFill>
              </a:rPr>
              <a:t>b</a:t>
            </a:r>
            <a:r>
              <a:rPr kumimoji="0" lang="vi-VN" sz="2600" b="0" i="0" u="none" strike="noStrike" kern="0" cap="none" spc="0" normalizeH="0" baseline="0" noProof="0" dirty="0" smtClean="0">
                <a:ln>
                  <a:noFill/>
                </a:ln>
                <a:solidFill>
                  <a:srgbClr val="002060"/>
                </a:solidFill>
                <a:effectLst/>
                <a:uLnTx/>
                <a:uFillTx/>
              </a:rPr>
              <a:t>ụ bẫm,</a:t>
            </a:r>
            <a:r>
              <a:rPr kumimoji="0" lang="vi-VN" sz="2600" b="0" i="0" u="none" strike="noStrike" kern="0" cap="none" spc="0" normalizeH="0" noProof="0" dirty="0" smtClean="0">
                <a:ln>
                  <a:noFill/>
                </a:ln>
                <a:solidFill>
                  <a:srgbClr val="002060"/>
                </a:solidFill>
                <a:effectLst/>
                <a:uLnTx/>
                <a:uFillTx/>
              </a:rPr>
              <a:t> tròn chắc nịch trông thật đáng yêu</a:t>
            </a:r>
            <a:r>
              <a:rPr kumimoji="0" lang="vi-VN" sz="2600" b="0" i="0" u="none" strike="noStrike" kern="0" cap="none" spc="0" normalizeH="0" baseline="0" noProof="0" dirty="0" smtClean="0">
                <a:ln>
                  <a:noFill/>
                </a:ln>
                <a:solidFill>
                  <a:srgbClr val="002060"/>
                </a:solidFill>
                <a:effectLst/>
                <a:uLnTx/>
                <a:uFillTx/>
              </a:rPr>
              <a:t>.</a:t>
            </a:r>
            <a:endParaRPr kumimoji="0" lang="en-US" sz="2600" b="0" i="0" u="none" strike="noStrike" kern="0" cap="none" spc="0" normalizeH="0" baseline="0" noProof="0" dirty="0" smtClean="0">
              <a:ln>
                <a:noFill/>
              </a:ln>
              <a:solidFill>
                <a:srgbClr val="002060"/>
              </a:solidFill>
              <a:effectLst/>
              <a:uLnTx/>
              <a:uFillTx/>
            </a:endParaRPr>
          </a:p>
        </p:txBody>
      </p:sp>
      <p:sp>
        <p:nvSpPr>
          <p:cNvPr id="97" name="TextBox 96"/>
          <p:cNvSpPr txBox="1"/>
          <p:nvPr/>
        </p:nvSpPr>
        <p:spPr>
          <a:xfrm>
            <a:off x="4128715" y="3540789"/>
            <a:ext cx="4644329" cy="49244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vi-VN" sz="2600" dirty="0">
                <a:solidFill>
                  <a:srgbClr val="002060"/>
                </a:solidFill>
              </a:rPr>
              <a:t>c</a:t>
            </a:r>
            <a:r>
              <a:rPr kumimoji="0" lang="vi-VN" sz="2600" b="0" i="0" u="none" strike="noStrike" kern="0" cap="none" spc="0" normalizeH="0" baseline="0" noProof="0" dirty="0" smtClean="0">
                <a:ln>
                  <a:noFill/>
                </a:ln>
                <a:solidFill>
                  <a:srgbClr val="002060"/>
                </a:solidFill>
                <a:effectLst/>
                <a:uLnTx/>
                <a:uFillTx/>
              </a:rPr>
              <a:t>. dạ</a:t>
            </a:r>
            <a:r>
              <a:rPr lang="vi-VN" sz="2600" dirty="0" smtClean="0">
                <a:solidFill>
                  <a:srgbClr val="002060"/>
                </a:solidFill>
              </a:rPr>
              <a:t>o chơi trên bãi biển</a:t>
            </a:r>
            <a:r>
              <a:rPr kumimoji="0" lang="vi-VN" sz="2600" b="0" i="0" u="none" strike="noStrike" kern="0" cap="none" spc="0" normalizeH="0" baseline="0" noProof="0" dirty="0" smtClean="0">
                <a:ln>
                  <a:noFill/>
                </a:ln>
                <a:solidFill>
                  <a:srgbClr val="002060"/>
                </a:solidFill>
                <a:effectLst/>
                <a:uLnTx/>
                <a:uFillTx/>
              </a:rPr>
              <a:t>.</a:t>
            </a:r>
          </a:p>
        </p:txBody>
      </p:sp>
      <p:sp>
        <p:nvSpPr>
          <p:cNvPr id="98" name="TextBox 97"/>
          <p:cNvSpPr txBox="1"/>
          <p:nvPr/>
        </p:nvSpPr>
        <p:spPr>
          <a:xfrm>
            <a:off x="4109253" y="2542610"/>
            <a:ext cx="4939706" cy="89255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vi-VN" sz="2600" dirty="0">
                <a:solidFill>
                  <a:srgbClr val="002060"/>
                </a:solidFill>
              </a:rPr>
              <a:t>b</a:t>
            </a:r>
            <a:r>
              <a:rPr kumimoji="0" lang="vi-VN" sz="2600" b="0" i="0" u="none" strike="noStrike" kern="0" cap="none" spc="0" normalizeH="0" baseline="0" noProof="0" dirty="0" smtClean="0">
                <a:ln>
                  <a:noFill/>
                </a:ln>
                <a:solidFill>
                  <a:srgbClr val="002060"/>
                </a:solidFill>
                <a:effectLst/>
                <a:uLnTx/>
                <a:uFillTx/>
              </a:rPr>
              <a:t>. bầu</a:t>
            </a:r>
            <a:r>
              <a:rPr kumimoji="0" lang="vi-VN" sz="2600" b="0" i="0" u="none" strike="noStrike" kern="0" cap="none" spc="0" normalizeH="0" noProof="0" dirty="0" smtClean="0">
                <a:ln>
                  <a:noFill/>
                </a:ln>
                <a:solidFill>
                  <a:srgbClr val="002060"/>
                </a:solidFill>
                <a:effectLst/>
                <a:uLnTx/>
                <a:uFillTx/>
              </a:rPr>
              <a:t> trời và bãi biển như được gột rửa</a:t>
            </a:r>
            <a:r>
              <a:rPr kumimoji="0" lang="vi-VN" sz="2600" b="0" i="0" u="none" strike="noStrike" kern="0" cap="none" spc="0" normalizeH="0" baseline="0" noProof="0" dirty="0" smtClean="0">
                <a:ln>
                  <a:noFill/>
                </a:ln>
                <a:solidFill>
                  <a:srgbClr val="002060"/>
                </a:solidFill>
                <a:effectLst/>
                <a:uLnTx/>
                <a:uFillTx/>
              </a:rPr>
              <a:t>.</a:t>
            </a:r>
            <a:endParaRPr kumimoji="0" lang="en-US" sz="2600" b="0" i="0" u="none" strike="noStrike" kern="0" cap="none" spc="0" normalizeH="0" baseline="0" noProof="0" dirty="0" smtClean="0">
              <a:ln>
                <a:noFill/>
              </a:ln>
              <a:solidFill>
                <a:srgbClr val="002060"/>
              </a:solidFill>
              <a:effectLst/>
              <a:uLnTx/>
              <a:uFillTx/>
            </a:endParaRPr>
          </a:p>
        </p:txBody>
      </p:sp>
      <p:sp>
        <p:nvSpPr>
          <p:cNvPr id="99" name="TextBox 98"/>
          <p:cNvSpPr txBox="1"/>
          <p:nvPr/>
        </p:nvSpPr>
        <p:spPr>
          <a:xfrm>
            <a:off x="4145478" y="4079895"/>
            <a:ext cx="4765462" cy="89255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vi-VN" sz="2600" b="0" i="0" u="none" strike="noStrike" kern="0" cap="none" spc="0" normalizeH="0" baseline="0" noProof="0" dirty="0" smtClean="0">
                <a:ln>
                  <a:noFill/>
                </a:ln>
                <a:solidFill>
                  <a:srgbClr val="002060"/>
                </a:solidFill>
                <a:effectLst/>
                <a:uLnTx/>
                <a:uFillTx/>
              </a:rPr>
              <a:t>d. cao</a:t>
            </a:r>
            <a:r>
              <a:rPr kumimoji="0" lang="vi-VN" sz="2600" b="0" i="0" u="none" strike="noStrike" kern="0" cap="none" spc="0" normalizeH="0" noProof="0" dirty="0" smtClean="0">
                <a:ln>
                  <a:noFill/>
                </a:ln>
                <a:solidFill>
                  <a:srgbClr val="002060"/>
                </a:solidFill>
                <a:effectLst/>
                <a:uLnTx/>
                <a:uFillTx/>
              </a:rPr>
              <a:t> gầy, lênh khênh, trải dài trên cát</a:t>
            </a:r>
            <a:r>
              <a:rPr kumimoji="0" lang="vi-VN" sz="2600" b="0" i="0" u="none" strike="noStrike" kern="0" cap="none" spc="0" normalizeH="0" baseline="0" noProof="0" dirty="0" smtClean="0">
                <a:ln>
                  <a:noFill/>
                </a:ln>
                <a:solidFill>
                  <a:srgbClr val="002060"/>
                </a:solidFill>
                <a:effectLst/>
                <a:uLnTx/>
                <a:uFillTx/>
              </a:rPr>
              <a:t>.</a:t>
            </a:r>
            <a:endParaRPr kumimoji="0" lang="en-US" sz="2600" b="0" i="0" u="none" strike="noStrike" kern="0" cap="none" spc="0" normalizeH="0" baseline="0" noProof="0" dirty="0" smtClean="0">
              <a:ln>
                <a:noFill/>
              </a:ln>
              <a:solidFill>
                <a:srgbClr val="002060"/>
              </a:solidFill>
              <a:effectLst/>
              <a:uLnTx/>
              <a:uFillTx/>
            </a:endParaRPr>
          </a:p>
        </p:txBody>
      </p:sp>
      <p:pic>
        <p:nvPicPr>
          <p:cNvPr id="32" name="Google Shape;275;p37"/>
          <p:cNvPicPr preferRelativeResize="0"/>
          <p:nvPr/>
        </p:nvPicPr>
        <p:blipFill>
          <a:blip r:embed="rId3">
            <a:alphaModFix/>
          </a:blip>
          <a:stretch>
            <a:fillRect/>
          </a:stretch>
        </p:blipFill>
        <p:spPr>
          <a:xfrm flipH="1">
            <a:off x="474214" y="42789"/>
            <a:ext cx="1648106" cy="921298"/>
          </a:xfrm>
          <a:prstGeom prst="rect">
            <a:avLst/>
          </a:prstGeom>
          <a:noFill/>
          <a:ln>
            <a:noFill/>
          </a:ln>
        </p:spPr>
      </p:pic>
      <p:grpSp>
        <p:nvGrpSpPr>
          <p:cNvPr id="56" name="Group 55"/>
          <p:cNvGrpSpPr/>
          <p:nvPr/>
        </p:nvGrpSpPr>
        <p:grpSpPr>
          <a:xfrm>
            <a:off x="8014917" y="-476360"/>
            <a:ext cx="1623314" cy="1585382"/>
            <a:chOff x="-442507" y="-837770"/>
            <a:chExt cx="3177353" cy="3103108"/>
          </a:xfrm>
        </p:grpSpPr>
        <p:sp>
          <p:nvSpPr>
            <p:cNvPr id="57" name="Oval 56">
              <a:extLst>
                <a:ext uri="{FF2B5EF4-FFF2-40B4-BE49-F238E27FC236}">
                  <a16:creationId xmlns:a16="http://schemas.microsoft.com/office/drawing/2014/main" id="{A437FEE4-FAAB-431F-94F0-81B5B72FBD92}"/>
                </a:ext>
              </a:extLst>
            </p:cNvPr>
            <p:cNvSpPr/>
            <p:nvPr/>
          </p:nvSpPr>
          <p:spPr>
            <a:xfrm>
              <a:off x="-442507" y="-837770"/>
              <a:ext cx="3177353" cy="3103108"/>
            </a:xfrm>
            <a:prstGeom prst="ellipse">
              <a:avLst/>
            </a:prstGeom>
            <a:solidFill>
              <a:srgbClr val="FED000">
                <a:alpha val="32000"/>
              </a:srgbClr>
            </a:solidFill>
            <a:ln w="12700" cap="flat" cmpd="sng" algn="ctr">
              <a:noFill/>
              <a:prstDash val="solid"/>
              <a:miter lim="800000"/>
            </a:ln>
            <a:effectLst>
              <a:glow rad="1905000">
                <a:srgbClr val="FFC000">
                  <a:lumMod val="40000"/>
                  <a:lumOff val="60000"/>
                  <a:alpha val="71000"/>
                </a:srgbClr>
              </a:glow>
              <a:softEdge rad="2159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smtClean="0">
                <a:ln>
                  <a:noFill/>
                </a:ln>
                <a:solidFill>
                  <a:prstClr val="white"/>
                </a:solidFill>
                <a:effectLst/>
                <a:uLnTx/>
                <a:uFillTx/>
                <a:latin typeface="Calibri" panose="020F0502020204030204"/>
                <a:ea typeface="+mn-ea"/>
                <a:cs typeface="+mn-cs"/>
              </a:endParaRPr>
            </a:p>
          </p:txBody>
        </p:sp>
        <p:sp>
          <p:nvSpPr>
            <p:cNvPr id="58" name="Oval 57">
              <a:extLst>
                <a:ext uri="{FF2B5EF4-FFF2-40B4-BE49-F238E27FC236}">
                  <a16:creationId xmlns:a16="http://schemas.microsoft.com/office/drawing/2014/main" id="{213D1644-64AA-4680-819C-186137064647}"/>
                </a:ext>
              </a:extLst>
            </p:cNvPr>
            <p:cNvSpPr/>
            <p:nvPr/>
          </p:nvSpPr>
          <p:spPr>
            <a:xfrm>
              <a:off x="12711" y="-353818"/>
              <a:ext cx="2266918" cy="2129406"/>
            </a:xfrm>
            <a:prstGeom prst="ellipse">
              <a:avLst/>
            </a:prstGeom>
            <a:solidFill>
              <a:srgbClr val="FED000">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BF0AF0F9-FC1F-4BE8-992E-DF405D310E47}"/>
                </a:ext>
              </a:extLst>
            </p:cNvPr>
            <p:cNvSpPr/>
            <p:nvPr/>
          </p:nvSpPr>
          <p:spPr>
            <a:xfrm>
              <a:off x="386362" y="-28744"/>
              <a:ext cx="1524000" cy="1524000"/>
            </a:xfrm>
            <a:prstGeom prst="ellipse">
              <a:avLst/>
            </a:prstGeom>
            <a:solidFill>
              <a:srgbClr val="FED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sp>
        <p:nvSpPr>
          <p:cNvPr id="55" name="圆角矩形 7"/>
          <p:cNvSpPr/>
          <p:nvPr/>
        </p:nvSpPr>
        <p:spPr>
          <a:xfrm>
            <a:off x="565203" y="93546"/>
            <a:ext cx="8320913" cy="842456"/>
          </a:xfrm>
          <a:prstGeom prst="roundRect">
            <a:avLst>
              <a:gd name="adj" fmla="val 22936"/>
            </a:avLst>
          </a:prstGeom>
          <a:solidFill>
            <a:srgbClr val="FFFFFF"/>
          </a:solidFill>
          <a:ln w="28575">
            <a:solidFill>
              <a:srgbClr val="92D050"/>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vi-VN" altLang="zh-CN" sz="2500" i="0" u="none" strike="noStrike" kern="1200" cap="none" spc="0" normalizeH="0" baseline="0" noProof="0" dirty="0" smtClean="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rPr>
              <a:t>Hãy</a:t>
            </a:r>
            <a:r>
              <a:rPr kumimoji="0" lang="vi-VN" altLang="zh-CN" sz="2500" i="0" u="none" strike="noStrike" kern="1200" cap="none" spc="0" normalizeH="0" noProof="0" dirty="0" smtClean="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rPr>
              <a:t> nối </a:t>
            </a:r>
            <a:r>
              <a:rPr lang="vi-VN" altLang="zh-CN" sz="2500" kern="1200" noProof="0" dirty="0" smtClean="0">
                <a:solidFill>
                  <a:srgbClr val="002060"/>
                </a:solidFill>
                <a:latin typeface="Pattaya" panose="00000500000000000000" pitchFamily="2" charset="-34"/>
                <a:ea typeface="黑体" panose="02010609060101010101" pitchFamily="49" charset="-122"/>
                <a:cs typeface="Pattaya" panose="00000500000000000000" pitchFamily="2" charset="-34"/>
              </a:rPr>
              <a:t>từ ngữ</a:t>
            </a:r>
            <a:r>
              <a:rPr lang="vi-VN" altLang="zh-CN" sz="2500" kern="1200" dirty="0" smtClean="0">
                <a:solidFill>
                  <a:srgbClr val="002060"/>
                </a:solidFill>
                <a:latin typeface="Pattaya" panose="00000500000000000000" pitchFamily="2" charset="-34"/>
                <a:ea typeface="黑体" panose="02010609060101010101" pitchFamily="49" charset="-122"/>
                <a:cs typeface="Pattaya" panose="00000500000000000000" pitchFamily="2" charset="-34"/>
              </a:rPr>
              <a:t> ở cột A </a:t>
            </a:r>
            <a:r>
              <a:rPr kumimoji="0" lang="vi-VN" altLang="zh-CN" sz="2500" i="0" u="none" strike="noStrike" kern="1200" cap="none" spc="0" normalizeH="0" noProof="0" dirty="0" smtClean="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rPr>
              <a:t>với từ ngữ miêu tả cảnh hai cha con dạo chơi trên bãi biển phù hợp ở </a:t>
            </a:r>
            <a:r>
              <a:rPr lang="vi-VN" altLang="zh-CN" sz="2500" kern="1200" dirty="0" smtClean="0">
                <a:solidFill>
                  <a:srgbClr val="002060"/>
                </a:solidFill>
                <a:latin typeface="Pattaya" panose="00000500000000000000" pitchFamily="2" charset="-34"/>
                <a:ea typeface="黑体" panose="02010609060101010101" pitchFamily="49" charset="-122"/>
                <a:cs typeface="Pattaya" panose="00000500000000000000" pitchFamily="2" charset="-34"/>
              </a:rPr>
              <a:t>cột B rồi sắp xếp lại thứ tự cho hợp lý.</a:t>
            </a:r>
            <a:endParaRPr kumimoji="0" lang="zh-CN" altLang="en-US" sz="2500" i="0" u="none" strike="noStrike" kern="1200" cap="none" spc="0" normalizeH="0" baseline="0" noProof="0" dirty="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endParaRPr>
          </a:p>
        </p:txBody>
      </p:sp>
      <p:grpSp>
        <p:nvGrpSpPr>
          <p:cNvPr id="50" name="Group 49"/>
          <p:cNvGrpSpPr/>
          <p:nvPr/>
        </p:nvGrpSpPr>
        <p:grpSpPr>
          <a:xfrm>
            <a:off x="-98032" y="114328"/>
            <a:ext cx="934315" cy="662865"/>
            <a:chOff x="550912" y="-33294"/>
            <a:chExt cx="934315" cy="662865"/>
          </a:xfrm>
        </p:grpSpPr>
        <p:pic>
          <p:nvPicPr>
            <p:cNvPr id="51" name="Google Shape;435;p42"/>
            <p:cNvPicPr preferRelativeResize="0"/>
            <p:nvPr/>
          </p:nvPicPr>
          <p:blipFill>
            <a:blip r:embed="rId4">
              <a:alphaModFix/>
            </a:blip>
            <a:stretch>
              <a:fillRect/>
            </a:stretch>
          </p:blipFill>
          <p:spPr>
            <a:xfrm>
              <a:off x="550912" y="-33294"/>
              <a:ext cx="906470" cy="662865"/>
            </a:xfrm>
            <a:prstGeom prst="rect">
              <a:avLst/>
            </a:prstGeom>
            <a:noFill/>
            <a:ln>
              <a:noFill/>
            </a:ln>
          </p:spPr>
        </p:pic>
        <p:sp>
          <p:nvSpPr>
            <p:cNvPr id="52" name="Rectangle 51">
              <a:extLst>
                <a:ext uri="{FF2B5EF4-FFF2-40B4-BE49-F238E27FC236}">
                  <a16:creationId xmlns:a16="http://schemas.microsoft.com/office/drawing/2014/main" id="{C5686A95-C235-43B8-9A65-702F8D35EBAA}"/>
                </a:ext>
              </a:extLst>
            </p:cNvPr>
            <p:cNvSpPr/>
            <p:nvPr/>
          </p:nvSpPr>
          <p:spPr>
            <a:xfrm>
              <a:off x="571301" y="102959"/>
              <a:ext cx="913926" cy="492443"/>
            </a:xfrm>
            <a:prstGeom prst="rect">
              <a:avLst/>
            </a:prstGeom>
          </p:spPr>
          <p:txBody>
            <a:bodyPr wrap="square">
              <a:spAutoFit/>
            </a:bodyPr>
            <a:lstStyle/>
            <a:p>
              <a:r>
                <a:rPr lang="vi-VN" sz="2600" dirty="0" smtClean="0">
                  <a:solidFill>
                    <a:srgbClr val="FF0000"/>
                  </a:solidFill>
                  <a:latin typeface="Pattaya" panose="00000500000000000000" pitchFamily="2" charset="-34"/>
                  <a:ea typeface="Tahoma" panose="020B0604030504040204" pitchFamily="34" charset="0"/>
                  <a:cs typeface="Pattaya" panose="00000500000000000000" pitchFamily="2" charset="-34"/>
                </a:rPr>
                <a:t>Gợi ý</a:t>
              </a:r>
              <a:endParaRPr lang="en-US" sz="2600" dirty="0">
                <a:solidFill>
                  <a:srgbClr val="FF0000"/>
                </a:solidFill>
                <a:latin typeface="Pattaya" panose="00000500000000000000" pitchFamily="2" charset="-34"/>
                <a:ea typeface="Tahoma" panose="020B0604030504040204" pitchFamily="34" charset="0"/>
                <a:cs typeface="Pattaya" panose="00000500000000000000" pitchFamily="2" charset="-34"/>
              </a:endParaRPr>
            </a:p>
          </p:txBody>
        </p:sp>
      </p:grpSp>
      <p:graphicFrame>
        <p:nvGraphicFramePr>
          <p:cNvPr id="86" name="Table 85"/>
          <p:cNvGraphicFramePr>
            <a:graphicFrameLocks noGrp="1"/>
          </p:cNvGraphicFramePr>
          <p:nvPr>
            <p:extLst>
              <p:ext uri="{D42A27DB-BD31-4B8C-83A1-F6EECF244321}">
                <p14:modId xmlns:p14="http://schemas.microsoft.com/office/powerpoint/2010/main" val="534790188"/>
              </p:ext>
            </p:extLst>
          </p:nvPr>
        </p:nvGraphicFramePr>
        <p:xfrm>
          <a:off x="262068" y="1084668"/>
          <a:ext cx="3342372" cy="3892660"/>
        </p:xfrm>
        <a:graphic>
          <a:graphicData uri="http://schemas.openxmlformats.org/drawingml/2006/table">
            <a:tbl>
              <a:tblPr firstRow="1" bandRow="1">
                <a:tableStyleId>{9DCAF9ED-07DC-4A11-8D7F-57B35C25682E}</a:tableStyleId>
              </a:tblPr>
              <a:tblGrid>
                <a:gridCol w="3342372">
                  <a:extLst>
                    <a:ext uri="{9D8B030D-6E8A-4147-A177-3AD203B41FA5}">
                      <a16:colId xmlns:a16="http://schemas.microsoft.com/office/drawing/2014/main" val="1166983910"/>
                    </a:ext>
                  </a:extLst>
                </a:gridCol>
              </a:tblGrid>
              <a:tr h="514197">
                <a:tc>
                  <a:txBody>
                    <a:bodyPr/>
                    <a:lstStyle>
                      <a:lvl1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1pPr>
                      <a:lvl2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2pPr>
                      <a:lvl3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3pPr>
                      <a:lvl4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4pPr>
                      <a:lvl5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5pPr>
                      <a:lvl6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6pPr>
                      <a:lvl7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7pPr>
                      <a:lvl8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8pPr>
                      <a:lvl9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9pPr>
                    </a:lstStyle>
                    <a:p>
                      <a:pPr algn="ctr"/>
                      <a:r>
                        <a:rPr lang="vi-VN" sz="2800" dirty="0" smtClean="0"/>
                        <a:t>Cột</a:t>
                      </a:r>
                      <a:r>
                        <a:rPr lang="vi-VN" sz="2800" baseline="0" dirty="0" smtClean="0"/>
                        <a:t> A</a:t>
                      </a:r>
                      <a:endParaRPr lang="en-US" sz="2800" dirty="0"/>
                    </a:p>
                  </a:txBody>
                  <a:tcPr/>
                </a:tc>
                <a:extLst>
                  <a:ext uri="{0D108BD9-81ED-4DB2-BD59-A6C34878D82A}">
                    <a16:rowId xmlns:a16="http://schemas.microsoft.com/office/drawing/2014/main" val="26962815"/>
                  </a:ext>
                </a:extLst>
              </a:tr>
              <a:tr h="937653">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endParaRPr lang="en-US" sz="2800" b="0" dirty="0">
                        <a:solidFill>
                          <a:srgbClr val="002060"/>
                        </a:solidFill>
                      </a:endParaRPr>
                    </a:p>
                  </a:txBody>
                  <a:tcPr/>
                </a:tc>
                <a:extLst>
                  <a:ext uri="{0D108BD9-81ED-4DB2-BD59-A6C34878D82A}">
                    <a16:rowId xmlns:a16="http://schemas.microsoft.com/office/drawing/2014/main" val="3179340741"/>
                  </a:ext>
                </a:extLst>
              </a:tr>
              <a:tr h="948337">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endParaRPr lang="vi-VN" sz="2800" b="0" baseline="0" dirty="0" smtClean="0">
                        <a:solidFill>
                          <a:srgbClr val="002060"/>
                        </a:solidFill>
                      </a:endParaRPr>
                    </a:p>
                  </a:txBody>
                  <a:tcPr anchor="ctr"/>
                </a:tc>
                <a:extLst>
                  <a:ext uri="{0D108BD9-81ED-4DB2-BD59-A6C34878D82A}">
                    <a16:rowId xmlns:a16="http://schemas.microsoft.com/office/drawing/2014/main" val="2791303074"/>
                  </a:ext>
                </a:extLst>
              </a:tr>
              <a:tr h="543630">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endParaRPr lang="en-US" sz="2800" b="0" dirty="0">
                        <a:solidFill>
                          <a:srgbClr val="002060"/>
                        </a:solidFill>
                      </a:endParaRPr>
                    </a:p>
                  </a:txBody>
                  <a:tcPr/>
                </a:tc>
                <a:extLst>
                  <a:ext uri="{0D108BD9-81ED-4DB2-BD59-A6C34878D82A}">
                    <a16:rowId xmlns:a16="http://schemas.microsoft.com/office/drawing/2014/main" val="252916389"/>
                  </a:ext>
                </a:extLst>
              </a:tr>
              <a:tr h="504334">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endParaRPr lang="vi-VN" sz="2800" dirty="0" smtClean="0"/>
                    </a:p>
                    <a:p>
                      <a:endParaRPr lang="en-US" sz="2800" b="0" dirty="0">
                        <a:solidFill>
                          <a:srgbClr val="002060"/>
                        </a:solidFill>
                      </a:endParaRPr>
                    </a:p>
                  </a:txBody>
                  <a:tcPr/>
                </a:tc>
                <a:extLst>
                  <a:ext uri="{0D108BD9-81ED-4DB2-BD59-A6C34878D82A}">
                    <a16:rowId xmlns:a16="http://schemas.microsoft.com/office/drawing/2014/main" val="2451242938"/>
                  </a:ext>
                </a:extLst>
              </a:tr>
            </a:tbl>
          </a:graphicData>
        </a:graphic>
      </p:graphicFrame>
      <p:cxnSp>
        <p:nvCxnSpPr>
          <p:cNvPr id="88" name="Straight Arrow Connector 87"/>
          <p:cNvCxnSpPr/>
          <p:nvPr/>
        </p:nvCxnSpPr>
        <p:spPr>
          <a:xfrm>
            <a:off x="3613995" y="1971944"/>
            <a:ext cx="574638" cy="1104935"/>
          </a:xfrm>
          <a:prstGeom prst="straightConnector1">
            <a:avLst/>
          </a:prstGeom>
          <a:noFill/>
          <a:ln w="38100" cap="flat" cmpd="sng" algn="ctr">
            <a:solidFill>
              <a:srgbClr val="FD2F4C"/>
            </a:solidFill>
            <a:prstDash val="solid"/>
            <a:tailEnd type="triangle"/>
          </a:ln>
          <a:effectLst/>
        </p:spPr>
      </p:cxnSp>
      <p:cxnSp>
        <p:nvCxnSpPr>
          <p:cNvPr id="89" name="Straight Arrow Connector 88"/>
          <p:cNvCxnSpPr/>
          <p:nvPr/>
        </p:nvCxnSpPr>
        <p:spPr>
          <a:xfrm>
            <a:off x="3585810" y="2903084"/>
            <a:ext cx="621453" cy="1729016"/>
          </a:xfrm>
          <a:prstGeom prst="straightConnector1">
            <a:avLst/>
          </a:prstGeom>
          <a:noFill/>
          <a:ln w="38100" cap="flat" cmpd="sng" algn="ctr">
            <a:solidFill>
              <a:srgbClr val="FD2F4C"/>
            </a:solidFill>
            <a:prstDash val="solid"/>
            <a:tailEnd type="triangle"/>
          </a:ln>
          <a:effectLst/>
        </p:spPr>
      </p:cxnSp>
      <p:cxnSp>
        <p:nvCxnSpPr>
          <p:cNvPr id="90" name="Straight Arrow Connector 89"/>
          <p:cNvCxnSpPr/>
          <p:nvPr/>
        </p:nvCxnSpPr>
        <p:spPr>
          <a:xfrm>
            <a:off x="3589626" y="3787010"/>
            <a:ext cx="639196" cy="8626"/>
          </a:xfrm>
          <a:prstGeom prst="straightConnector1">
            <a:avLst/>
          </a:prstGeom>
          <a:noFill/>
          <a:ln w="38100" cap="flat" cmpd="sng" algn="ctr">
            <a:solidFill>
              <a:srgbClr val="FD2F4C"/>
            </a:solidFill>
            <a:prstDash val="solid"/>
            <a:tailEnd type="triangle"/>
          </a:ln>
          <a:effectLst/>
        </p:spPr>
      </p:cxnSp>
      <p:cxnSp>
        <p:nvCxnSpPr>
          <p:cNvPr id="91" name="Straight Arrow Connector 90"/>
          <p:cNvCxnSpPr/>
          <p:nvPr/>
        </p:nvCxnSpPr>
        <p:spPr>
          <a:xfrm flipV="1">
            <a:off x="3611222" y="1889298"/>
            <a:ext cx="541038" cy="2742802"/>
          </a:xfrm>
          <a:prstGeom prst="straightConnector1">
            <a:avLst/>
          </a:prstGeom>
          <a:noFill/>
          <a:ln w="38100" cap="flat" cmpd="sng" algn="ctr">
            <a:solidFill>
              <a:srgbClr val="FD2F4C"/>
            </a:solidFill>
            <a:prstDash val="solid"/>
            <a:tailEnd type="triangle"/>
          </a:ln>
          <a:effectLst/>
        </p:spPr>
      </p:cxnSp>
      <p:sp>
        <p:nvSpPr>
          <p:cNvPr id="92" name="TextBox 91"/>
          <p:cNvSpPr txBox="1"/>
          <p:nvPr/>
        </p:nvSpPr>
        <p:spPr>
          <a:xfrm>
            <a:off x="262068" y="2545231"/>
            <a:ext cx="3342372" cy="49244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vi-VN" sz="2600" dirty="0">
                <a:solidFill>
                  <a:srgbClr val="002060"/>
                </a:solidFill>
              </a:rPr>
              <a:t>2</a:t>
            </a:r>
            <a:r>
              <a:rPr kumimoji="0" lang="vi-VN" sz="2600" i="0" u="none" strike="noStrike" kern="0" cap="none" spc="0" normalizeH="0" baseline="0" noProof="0" dirty="0" smtClean="0">
                <a:ln>
                  <a:noFill/>
                </a:ln>
                <a:solidFill>
                  <a:srgbClr val="002060"/>
                </a:solidFill>
                <a:effectLst/>
                <a:uLnTx/>
                <a:uFillTx/>
              </a:rPr>
              <a:t>. Bóng</a:t>
            </a:r>
            <a:r>
              <a:rPr kumimoji="0" lang="vi-VN" sz="2600" i="0" u="none" strike="noStrike" kern="0" cap="none" spc="0" normalizeH="0" noProof="0" dirty="0" smtClean="0">
                <a:ln>
                  <a:noFill/>
                </a:ln>
                <a:solidFill>
                  <a:srgbClr val="002060"/>
                </a:solidFill>
                <a:effectLst/>
                <a:uLnTx/>
                <a:uFillTx/>
              </a:rPr>
              <a:t> của cha</a:t>
            </a:r>
            <a:endParaRPr kumimoji="0" lang="en-US" sz="2600" i="0" u="none" strike="noStrike" kern="0" cap="none" spc="0" normalizeH="0" baseline="0" noProof="0" dirty="0" smtClean="0">
              <a:ln>
                <a:noFill/>
              </a:ln>
              <a:solidFill>
                <a:srgbClr val="002060"/>
              </a:solidFill>
              <a:effectLst/>
              <a:uLnTx/>
              <a:uFillTx/>
            </a:endParaRPr>
          </a:p>
        </p:txBody>
      </p:sp>
      <p:sp>
        <p:nvSpPr>
          <p:cNvPr id="93" name="TextBox 92"/>
          <p:cNvSpPr txBox="1"/>
          <p:nvPr/>
        </p:nvSpPr>
        <p:spPr>
          <a:xfrm>
            <a:off x="273875" y="1638101"/>
            <a:ext cx="3332817" cy="89255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vi-VN" sz="2600" dirty="0">
                <a:solidFill>
                  <a:srgbClr val="002060"/>
                </a:solidFill>
                <a:latin typeface="+mn-lt"/>
                <a:cs typeface="Calibri" panose="020F0502020204030204" pitchFamily="34" charset="0"/>
              </a:rPr>
              <a:t>1</a:t>
            </a:r>
            <a:r>
              <a:rPr kumimoji="0" lang="vi-VN" sz="2600" i="0" u="none" strike="noStrike" kern="0" cap="none" spc="0" normalizeH="0" baseline="0" noProof="0" dirty="0" smtClean="0">
                <a:ln>
                  <a:noFill/>
                </a:ln>
                <a:solidFill>
                  <a:srgbClr val="002060"/>
                </a:solidFill>
                <a:effectLst/>
                <a:uLnTx/>
                <a:uFillTx/>
                <a:latin typeface="+mn-lt"/>
                <a:cs typeface="Calibri" panose="020F0502020204030204" pitchFamily="34" charset="0"/>
              </a:rPr>
              <a:t>.</a:t>
            </a:r>
            <a:r>
              <a:rPr kumimoji="0" lang="vi-VN" sz="2600" i="0" u="none" strike="noStrike" kern="0" cap="none" spc="0" normalizeH="0" noProof="0" dirty="0" smtClean="0">
                <a:ln>
                  <a:noFill/>
                </a:ln>
                <a:solidFill>
                  <a:srgbClr val="002060"/>
                </a:solidFill>
                <a:effectLst/>
                <a:uLnTx/>
                <a:uFillTx/>
                <a:latin typeface="+mn-lt"/>
                <a:cs typeface="Calibri" panose="020F0502020204030204" pitchFamily="34" charset="0"/>
              </a:rPr>
              <a:t> Sau trận mưa đêm rả rích,</a:t>
            </a:r>
            <a:endParaRPr kumimoji="0" lang="vi-VN" sz="2600" i="0" u="none" strike="noStrike" kern="0" cap="none" spc="0" normalizeH="0" baseline="0" noProof="0" dirty="0" smtClean="0">
              <a:ln>
                <a:noFill/>
              </a:ln>
              <a:solidFill>
                <a:srgbClr val="002060"/>
              </a:solidFill>
              <a:effectLst/>
              <a:uLnTx/>
              <a:uFillTx/>
              <a:latin typeface="+mn-lt"/>
              <a:cs typeface="Calibri" panose="020F0502020204030204" pitchFamily="34" charset="0"/>
            </a:endParaRPr>
          </a:p>
        </p:txBody>
      </p:sp>
      <p:sp>
        <p:nvSpPr>
          <p:cNvPr id="94" name="TextBox 93"/>
          <p:cNvSpPr txBox="1"/>
          <p:nvPr/>
        </p:nvSpPr>
        <p:spPr>
          <a:xfrm>
            <a:off x="267896" y="3484580"/>
            <a:ext cx="3226723" cy="49244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vi-VN" sz="2600" i="0" u="none" strike="noStrike" kern="0" cap="none" spc="0" normalizeH="0" baseline="0" noProof="0" dirty="0" smtClean="0">
                <a:ln>
                  <a:noFill/>
                </a:ln>
                <a:solidFill>
                  <a:srgbClr val="002060"/>
                </a:solidFill>
                <a:effectLst/>
                <a:uLnTx/>
                <a:uFillTx/>
              </a:rPr>
              <a:t>3. </a:t>
            </a:r>
            <a:r>
              <a:rPr lang="vi-VN" sz="2600" noProof="0" dirty="0" smtClean="0">
                <a:solidFill>
                  <a:srgbClr val="002060"/>
                </a:solidFill>
              </a:rPr>
              <a:t>Hai cha con</a:t>
            </a:r>
            <a:endParaRPr kumimoji="0" lang="en-US" sz="2600" i="0" u="none" strike="noStrike" kern="0" cap="none" spc="0" normalizeH="0" baseline="0" noProof="0" dirty="0" smtClean="0">
              <a:ln>
                <a:noFill/>
              </a:ln>
              <a:solidFill>
                <a:srgbClr val="002060"/>
              </a:solidFill>
              <a:effectLst/>
              <a:uLnTx/>
              <a:uFillTx/>
            </a:endParaRPr>
          </a:p>
        </p:txBody>
      </p:sp>
      <p:sp>
        <p:nvSpPr>
          <p:cNvPr id="95" name="TextBox 94"/>
          <p:cNvSpPr txBox="1"/>
          <p:nvPr/>
        </p:nvSpPr>
        <p:spPr>
          <a:xfrm>
            <a:off x="249690" y="4040299"/>
            <a:ext cx="3207615" cy="49244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vi-VN" sz="2600" i="0" u="none" strike="noStrike" kern="0" cap="none" spc="0" normalizeH="0" baseline="0" noProof="0" dirty="0" smtClean="0">
                <a:ln>
                  <a:noFill/>
                </a:ln>
                <a:solidFill>
                  <a:srgbClr val="002060"/>
                </a:solidFill>
                <a:effectLst/>
                <a:uLnTx/>
                <a:uFillTx/>
              </a:rPr>
              <a:t>4. Bóng</a:t>
            </a:r>
            <a:r>
              <a:rPr kumimoji="0" lang="vi-VN" sz="2600" i="0" u="none" strike="noStrike" kern="0" cap="none" spc="0" normalizeH="0" noProof="0" dirty="0" smtClean="0">
                <a:ln>
                  <a:noFill/>
                </a:ln>
                <a:solidFill>
                  <a:srgbClr val="002060"/>
                </a:solidFill>
                <a:effectLst/>
                <a:uLnTx/>
                <a:uFillTx/>
              </a:rPr>
              <a:t> của con</a:t>
            </a:r>
            <a:endParaRPr kumimoji="0" lang="en-US" sz="2600" i="0" u="none" strike="noStrike" kern="0" cap="none" spc="0" normalizeH="0" baseline="0" noProof="0" dirty="0" smtClean="0">
              <a:ln>
                <a:noFill/>
              </a:ln>
              <a:solidFill>
                <a:srgbClr val="002060"/>
              </a:solidFill>
              <a:effectLst/>
              <a:uLnTx/>
              <a:uFillTx/>
            </a:endParaRPr>
          </a:p>
        </p:txBody>
      </p:sp>
      <p:graphicFrame>
        <p:nvGraphicFramePr>
          <p:cNvPr id="111" name="Table 110"/>
          <p:cNvGraphicFramePr>
            <a:graphicFrameLocks noGrp="1"/>
          </p:cNvGraphicFramePr>
          <p:nvPr>
            <p:extLst>
              <p:ext uri="{D42A27DB-BD31-4B8C-83A1-F6EECF244321}">
                <p14:modId xmlns:p14="http://schemas.microsoft.com/office/powerpoint/2010/main" val="3444557098"/>
              </p:ext>
            </p:extLst>
          </p:nvPr>
        </p:nvGraphicFramePr>
        <p:xfrm>
          <a:off x="427595" y="342736"/>
          <a:ext cx="3848100" cy="4293910"/>
        </p:xfrm>
        <a:graphic>
          <a:graphicData uri="http://schemas.openxmlformats.org/drawingml/2006/table">
            <a:tbl>
              <a:tblPr firstRow="1" bandRow="1">
                <a:tableStyleId>{9DCAF9ED-07DC-4A11-8D7F-57B35C25682E}</a:tableStyleId>
              </a:tblPr>
              <a:tblGrid>
                <a:gridCol w="3848100">
                  <a:extLst>
                    <a:ext uri="{9D8B030D-6E8A-4147-A177-3AD203B41FA5}">
                      <a16:colId xmlns:a16="http://schemas.microsoft.com/office/drawing/2014/main" val="1166983910"/>
                    </a:ext>
                  </a:extLst>
                </a:gridCol>
              </a:tblGrid>
              <a:tr h="514197">
                <a:tc>
                  <a:txBody>
                    <a:bodyPr/>
                    <a:lstStyle>
                      <a:lvl1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1pPr>
                      <a:lvl2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2pPr>
                      <a:lvl3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3pPr>
                      <a:lvl4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4pPr>
                      <a:lvl5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5pPr>
                      <a:lvl6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6pPr>
                      <a:lvl7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7pPr>
                      <a:lvl8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8pPr>
                      <a:lvl9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9pPr>
                    </a:lstStyle>
                    <a:p>
                      <a:pPr algn="ctr"/>
                      <a:r>
                        <a:rPr lang="vi-VN" sz="2800" dirty="0" smtClean="0"/>
                        <a:t>Cột</a:t>
                      </a:r>
                      <a:r>
                        <a:rPr lang="vi-VN" sz="2800" baseline="0" dirty="0" smtClean="0"/>
                        <a:t> A</a:t>
                      </a:r>
                      <a:endParaRPr lang="en-US" sz="2800" dirty="0"/>
                    </a:p>
                  </a:txBody>
                  <a:tcPr/>
                </a:tc>
                <a:extLst>
                  <a:ext uri="{0D108BD9-81ED-4DB2-BD59-A6C34878D82A}">
                    <a16:rowId xmlns:a16="http://schemas.microsoft.com/office/drawing/2014/main" val="26962815"/>
                  </a:ext>
                </a:extLst>
              </a:tr>
              <a:tr h="937653">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endParaRPr lang="en-US" sz="2800" b="0" dirty="0">
                        <a:solidFill>
                          <a:srgbClr val="002060"/>
                        </a:solidFill>
                      </a:endParaRPr>
                    </a:p>
                  </a:txBody>
                  <a:tcPr/>
                </a:tc>
                <a:extLst>
                  <a:ext uri="{0D108BD9-81ED-4DB2-BD59-A6C34878D82A}">
                    <a16:rowId xmlns:a16="http://schemas.microsoft.com/office/drawing/2014/main" val="3179340741"/>
                  </a:ext>
                </a:extLst>
              </a:tr>
              <a:tr h="948337">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endParaRPr lang="vi-VN" sz="2800" b="0" baseline="0" dirty="0" smtClean="0">
                        <a:solidFill>
                          <a:srgbClr val="002060"/>
                        </a:solidFill>
                      </a:endParaRPr>
                    </a:p>
                  </a:txBody>
                  <a:tcPr anchor="ctr"/>
                </a:tc>
                <a:extLst>
                  <a:ext uri="{0D108BD9-81ED-4DB2-BD59-A6C34878D82A}">
                    <a16:rowId xmlns:a16="http://schemas.microsoft.com/office/drawing/2014/main" val="2791303074"/>
                  </a:ext>
                </a:extLst>
              </a:tr>
              <a:tr h="543630">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endParaRPr lang="vi-VN" sz="2800" dirty="0" smtClean="0"/>
                    </a:p>
                    <a:p>
                      <a:endParaRPr lang="en-US" sz="2800" b="0" dirty="0">
                        <a:solidFill>
                          <a:srgbClr val="002060"/>
                        </a:solidFill>
                      </a:endParaRPr>
                    </a:p>
                  </a:txBody>
                  <a:tcPr/>
                </a:tc>
                <a:extLst>
                  <a:ext uri="{0D108BD9-81ED-4DB2-BD59-A6C34878D82A}">
                    <a16:rowId xmlns:a16="http://schemas.microsoft.com/office/drawing/2014/main" val="252916389"/>
                  </a:ext>
                </a:extLst>
              </a:tr>
              <a:tr h="504334">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endParaRPr lang="vi-VN" sz="2800" dirty="0" smtClean="0"/>
                    </a:p>
                    <a:p>
                      <a:endParaRPr lang="en-US" sz="2800" b="0" dirty="0">
                        <a:solidFill>
                          <a:srgbClr val="002060"/>
                        </a:solidFill>
                      </a:endParaRPr>
                    </a:p>
                  </a:txBody>
                  <a:tcPr/>
                </a:tc>
                <a:extLst>
                  <a:ext uri="{0D108BD9-81ED-4DB2-BD59-A6C34878D82A}">
                    <a16:rowId xmlns:a16="http://schemas.microsoft.com/office/drawing/2014/main" val="2451242938"/>
                  </a:ext>
                </a:extLst>
              </a:tr>
            </a:tbl>
          </a:graphicData>
        </a:graphic>
      </p:graphicFrame>
      <p:sp>
        <p:nvSpPr>
          <p:cNvPr id="112" name="TextBox 111"/>
          <p:cNvSpPr txBox="1"/>
          <p:nvPr/>
        </p:nvSpPr>
        <p:spPr>
          <a:xfrm>
            <a:off x="427596" y="858716"/>
            <a:ext cx="3848099" cy="89255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vi-VN" sz="2600" b="0" i="0" u="none" strike="noStrike" kern="0" cap="none" spc="0" normalizeH="0" baseline="0" noProof="0" dirty="0" smtClean="0">
                <a:ln>
                  <a:noFill/>
                </a:ln>
                <a:solidFill>
                  <a:srgbClr val="002060"/>
                </a:solidFill>
                <a:effectLst/>
                <a:uLnTx/>
                <a:uFillTx/>
              </a:rPr>
              <a:t>1. Sau trận</a:t>
            </a:r>
            <a:r>
              <a:rPr kumimoji="0" lang="vi-VN" sz="2600" b="0" i="0" u="none" strike="noStrike" kern="0" cap="none" spc="0" normalizeH="0" noProof="0" dirty="0" smtClean="0">
                <a:ln>
                  <a:noFill/>
                </a:ln>
                <a:solidFill>
                  <a:srgbClr val="002060"/>
                </a:solidFill>
                <a:effectLst/>
                <a:uLnTx/>
                <a:uFillTx/>
              </a:rPr>
              <a:t> mưa đêm rả rích,</a:t>
            </a:r>
            <a:endParaRPr kumimoji="0" lang="en-US" sz="2600" b="0" i="0" u="none" strike="noStrike" kern="0" cap="none" spc="0" normalizeH="0" baseline="0" noProof="0" dirty="0" smtClean="0">
              <a:ln>
                <a:noFill/>
              </a:ln>
              <a:solidFill>
                <a:srgbClr val="002060"/>
              </a:solidFill>
              <a:effectLst/>
              <a:uLnTx/>
              <a:uFillTx/>
            </a:endParaRPr>
          </a:p>
        </p:txBody>
      </p:sp>
      <p:sp>
        <p:nvSpPr>
          <p:cNvPr id="113" name="TextBox 112"/>
          <p:cNvSpPr txBox="1"/>
          <p:nvPr/>
        </p:nvSpPr>
        <p:spPr>
          <a:xfrm>
            <a:off x="437870" y="1992946"/>
            <a:ext cx="3848099" cy="49244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vi-VN" sz="2600" b="0" i="0" u="none" strike="noStrike" kern="0" cap="none" spc="0" normalizeH="0" baseline="0" noProof="0" dirty="0" smtClean="0">
                <a:ln>
                  <a:noFill/>
                </a:ln>
                <a:solidFill>
                  <a:srgbClr val="002060"/>
                </a:solidFill>
                <a:effectLst/>
                <a:uLnTx/>
                <a:uFillTx/>
              </a:rPr>
              <a:t>2. Bóng</a:t>
            </a:r>
            <a:r>
              <a:rPr kumimoji="0" lang="vi-VN" sz="2600" b="0" i="0" u="none" strike="noStrike" kern="0" cap="none" spc="0" normalizeH="0" noProof="0" dirty="0" smtClean="0">
                <a:ln>
                  <a:noFill/>
                </a:ln>
                <a:solidFill>
                  <a:srgbClr val="002060"/>
                </a:solidFill>
                <a:effectLst/>
                <a:uLnTx/>
                <a:uFillTx/>
              </a:rPr>
              <a:t> của cha</a:t>
            </a:r>
            <a:endParaRPr kumimoji="0" lang="vi-VN" sz="2600" b="0" i="0" u="none" strike="noStrike" kern="0" cap="none" spc="0" normalizeH="0" baseline="0" noProof="0" dirty="0" smtClean="0">
              <a:ln>
                <a:noFill/>
              </a:ln>
              <a:solidFill>
                <a:srgbClr val="002060"/>
              </a:solidFill>
              <a:effectLst/>
              <a:uLnTx/>
              <a:uFillTx/>
            </a:endParaRPr>
          </a:p>
        </p:txBody>
      </p:sp>
      <p:sp>
        <p:nvSpPr>
          <p:cNvPr id="114" name="TextBox 113"/>
          <p:cNvSpPr txBox="1"/>
          <p:nvPr/>
        </p:nvSpPr>
        <p:spPr>
          <a:xfrm>
            <a:off x="427594" y="2912097"/>
            <a:ext cx="3848099" cy="49244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vi-VN" sz="2600" b="0" i="0" u="none" strike="noStrike" kern="0" cap="none" spc="0" normalizeH="0" baseline="0" noProof="0" dirty="0" smtClean="0">
                <a:ln>
                  <a:noFill/>
                </a:ln>
                <a:solidFill>
                  <a:srgbClr val="002060"/>
                </a:solidFill>
                <a:effectLst/>
                <a:uLnTx/>
                <a:uFillTx/>
              </a:rPr>
              <a:t>3. Hai cha con</a:t>
            </a:r>
            <a:endParaRPr kumimoji="0" lang="en-US" sz="2600" b="0" i="0" u="none" strike="noStrike" kern="0" cap="none" spc="0" normalizeH="0" baseline="0" noProof="0" dirty="0" smtClean="0">
              <a:ln>
                <a:noFill/>
              </a:ln>
              <a:solidFill>
                <a:srgbClr val="002060"/>
              </a:solidFill>
              <a:effectLst/>
              <a:uLnTx/>
              <a:uFillTx/>
            </a:endParaRPr>
          </a:p>
        </p:txBody>
      </p:sp>
      <p:sp>
        <p:nvSpPr>
          <p:cNvPr id="115" name="TextBox 114"/>
          <p:cNvSpPr txBox="1"/>
          <p:nvPr/>
        </p:nvSpPr>
        <p:spPr>
          <a:xfrm>
            <a:off x="417318" y="3881094"/>
            <a:ext cx="3848099" cy="49244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kumimoji="0" lang="vi-VN" sz="2600" b="0" i="0" u="none" strike="noStrike" kern="0" cap="none" spc="0" normalizeH="0" baseline="0" noProof="0" dirty="0" smtClean="0">
                <a:ln>
                  <a:noFill/>
                </a:ln>
                <a:solidFill>
                  <a:srgbClr val="002060"/>
                </a:solidFill>
                <a:effectLst/>
                <a:uLnTx/>
                <a:uFillTx/>
              </a:rPr>
              <a:t>4. Bóng</a:t>
            </a:r>
            <a:r>
              <a:rPr kumimoji="0" lang="vi-VN" sz="2600" b="0" i="0" u="none" strike="noStrike" kern="0" cap="none" spc="0" normalizeH="0" noProof="0" dirty="0" smtClean="0">
                <a:ln>
                  <a:noFill/>
                </a:ln>
                <a:solidFill>
                  <a:srgbClr val="002060"/>
                </a:solidFill>
                <a:effectLst/>
                <a:uLnTx/>
                <a:uFillTx/>
              </a:rPr>
              <a:t> của con</a:t>
            </a:r>
            <a:endParaRPr kumimoji="0" lang="en-US" sz="2600" b="0" i="0" u="none" strike="noStrike" kern="0" cap="none" spc="0" normalizeH="0" baseline="0" noProof="0" dirty="0" smtClean="0">
              <a:ln>
                <a:noFill/>
              </a:ln>
              <a:solidFill>
                <a:srgbClr val="002060"/>
              </a:solidFill>
              <a:effectLst/>
              <a:uLnTx/>
              <a:uFillTx/>
            </a:endParaRPr>
          </a:p>
        </p:txBody>
      </p:sp>
      <p:graphicFrame>
        <p:nvGraphicFramePr>
          <p:cNvPr id="116" name="Table 115"/>
          <p:cNvGraphicFramePr>
            <a:graphicFrameLocks noGrp="1"/>
          </p:cNvGraphicFramePr>
          <p:nvPr>
            <p:extLst>
              <p:ext uri="{D42A27DB-BD31-4B8C-83A1-F6EECF244321}">
                <p14:modId xmlns:p14="http://schemas.microsoft.com/office/powerpoint/2010/main" val="2312873702"/>
              </p:ext>
            </p:extLst>
          </p:nvPr>
        </p:nvGraphicFramePr>
        <p:xfrm>
          <a:off x="4285969" y="342736"/>
          <a:ext cx="4520629" cy="4295251"/>
        </p:xfrm>
        <a:graphic>
          <a:graphicData uri="http://schemas.openxmlformats.org/drawingml/2006/table">
            <a:tbl>
              <a:tblPr firstRow="1" bandRow="1">
                <a:tableStyleId>{9DCAF9ED-07DC-4A11-8D7F-57B35C25682E}</a:tableStyleId>
              </a:tblPr>
              <a:tblGrid>
                <a:gridCol w="4520629">
                  <a:extLst>
                    <a:ext uri="{9D8B030D-6E8A-4147-A177-3AD203B41FA5}">
                      <a16:colId xmlns:a16="http://schemas.microsoft.com/office/drawing/2014/main" val="1166983910"/>
                    </a:ext>
                  </a:extLst>
                </a:gridCol>
              </a:tblGrid>
              <a:tr h="522890">
                <a:tc>
                  <a:txBody>
                    <a:bodyPr/>
                    <a:lstStyle>
                      <a:lvl1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1pPr>
                      <a:lvl2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2pPr>
                      <a:lvl3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3pPr>
                      <a:lvl4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4pPr>
                      <a:lvl5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5pPr>
                      <a:lvl6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6pPr>
                      <a:lvl7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7pPr>
                      <a:lvl8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8pPr>
                      <a:lvl9pPr marR="0" algn="l" rtl="0">
                        <a:lnSpc>
                          <a:spcPct val="100000"/>
                        </a:lnSpc>
                        <a:spcBef>
                          <a:spcPts val="0"/>
                        </a:spcBef>
                        <a:spcAft>
                          <a:spcPts val="0"/>
                        </a:spcAft>
                        <a:buClr>
                          <a:srgbClr val="000000"/>
                        </a:buClr>
                        <a:buFont typeface="Arial"/>
                        <a:defRPr sz="1400" b="1" i="0" u="none" strike="noStrike" cap="none">
                          <a:solidFill>
                            <a:schemeClr val="lt1"/>
                          </a:solidFill>
                          <a:latin typeface="Arial"/>
                          <a:sym typeface="Arial"/>
                        </a:defRPr>
                      </a:lvl9pPr>
                    </a:lstStyle>
                    <a:p>
                      <a:pPr algn="ctr"/>
                      <a:r>
                        <a:rPr lang="vi-VN" sz="2800" dirty="0" smtClean="0"/>
                        <a:t>Cột</a:t>
                      </a:r>
                      <a:r>
                        <a:rPr lang="vi-VN" sz="2800" baseline="0" dirty="0" smtClean="0"/>
                        <a:t> B</a:t>
                      </a:r>
                      <a:endParaRPr lang="en-US" sz="2800" dirty="0"/>
                    </a:p>
                  </a:txBody>
                  <a:tcPr/>
                </a:tc>
                <a:extLst>
                  <a:ext uri="{0D108BD9-81ED-4DB2-BD59-A6C34878D82A}">
                    <a16:rowId xmlns:a16="http://schemas.microsoft.com/office/drawing/2014/main" val="26962815"/>
                  </a:ext>
                </a:extLst>
              </a:tr>
              <a:tr h="934931">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endParaRPr lang="en-US" sz="2800" b="0" dirty="0">
                        <a:solidFill>
                          <a:srgbClr val="002060"/>
                        </a:solidFill>
                      </a:endParaRPr>
                    </a:p>
                  </a:txBody>
                  <a:tcPr/>
                </a:tc>
                <a:extLst>
                  <a:ext uri="{0D108BD9-81ED-4DB2-BD59-A6C34878D82A}">
                    <a16:rowId xmlns:a16="http://schemas.microsoft.com/office/drawing/2014/main" val="3179340741"/>
                  </a:ext>
                </a:extLst>
              </a:tr>
              <a:tr h="947670">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endParaRPr lang="vi-VN" sz="2800" b="0" baseline="0" dirty="0" smtClean="0">
                        <a:solidFill>
                          <a:srgbClr val="002060"/>
                        </a:solidFill>
                      </a:endParaRPr>
                    </a:p>
                  </a:txBody>
                  <a:tcPr/>
                </a:tc>
                <a:extLst>
                  <a:ext uri="{0D108BD9-81ED-4DB2-BD59-A6C34878D82A}">
                    <a16:rowId xmlns:a16="http://schemas.microsoft.com/office/drawing/2014/main" val="2791303074"/>
                  </a:ext>
                </a:extLst>
              </a:tr>
              <a:tr h="539931">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endParaRPr lang="vi-VN" sz="2800" dirty="0" smtClean="0"/>
                    </a:p>
                    <a:p>
                      <a:endParaRPr lang="en-US" sz="2800" b="0" dirty="0">
                        <a:solidFill>
                          <a:srgbClr val="002060"/>
                        </a:solidFill>
                      </a:endParaRPr>
                    </a:p>
                  </a:txBody>
                  <a:tcPr/>
                </a:tc>
                <a:extLst>
                  <a:ext uri="{0D108BD9-81ED-4DB2-BD59-A6C34878D82A}">
                    <a16:rowId xmlns:a16="http://schemas.microsoft.com/office/drawing/2014/main" val="252916389"/>
                  </a:ext>
                </a:extLst>
              </a:tr>
              <a:tr h="533257">
                <a:tc>
                  <a:txBody>
                    <a:bodyPr/>
                    <a:lstStyle>
                      <a:lvl1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1pPr>
                      <a:lvl2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2pPr>
                      <a:lvl3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3pPr>
                      <a:lvl4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4pPr>
                      <a:lvl5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5pPr>
                      <a:lvl6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6pPr>
                      <a:lvl7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7pPr>
                      <a:lvl8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8pPr>
                      <a:lvl9pPr marR="0" algn="l" rtl="0">
                        <a:lnSpc>
                          <a:spcPct val="100000"/>
                        </a:lnSpc>
                        <a:spcBef>
                          <a:spcPts val="0"/>
                        </a:spcBef>
                        <a:spcAft>
                          <a:spcPts val="0"/>
                        </a:spcAft>
                        <a:buClr>
                          <a:srgbClr val="000000"/>
                        </a:buClr>
                        <a:buFont typeface="Arial"/>
                        <a:defRPr sz="1400" b="0" i="0" u="none" strike="noStrike" cap="none">
                          <a:solidFill>
                            <a:schemeClr val="dk1"/>
                          </a:solidFill>
                          <a:latin typeface="Arial"/>
                          <a:sym typeface="Arial"/>
                        </a:defRPr>
                      </a:lvl9pPr>
                    </a:lstStyle>
                    <a:p>
                      <a:endParaRPr lang="vi-VN" sz="2800" dirty="0" smtClean="0"/>
                    </a:p>
                    <a:p>
                      <a:endParaRPr lang="en-US" sz="2800" b="0" dirty="0">
                        <a:solidFill>
                          <a:srgbClr val="002060"/>
                        </a:solidFill>
                      </a:endParaRPr>
                    </a:p>
                  </a:txBody>
                  <a:tcPr/>
                </a:tc>
                <a:extLst>
                  <a:ext uri="{0D108BD9-81ED-4DB2-BD59-A6C34878D82A}">
                    <a16:rowId xmlns:a16="http://schemas.microsoft.com/office/drawing/2014/main" val="2451242938"/>
                  </a:ext>
                </a:extLst>
              </a:tr>
            </a:tbl>
          </a:graphicData>
        </a:graphic>
      </p:graphicFrame>
      <p:sp>
        <p:nvSpPr>
          <p:cNvPr id="117" name="TextBox 116"/>
          <p:cNvSpPr txBox="1"/>
          <p:nvPr/>
        </p:nvSpPr>
        <p:spPr>
          <a:xfrm>
            <a:off x="4316793" y="857952"/>
            <a:ext cx="4510355" cy="89255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vi-VN" sz="2600" dirty="0">
                <a:solidFill>
                  <a:srgbClr val="002060"/>
                </a:solidFill>
              </a:rPr>
              <a:t>b</a:t>
            </a:r>
            <a:r>
              <a:rPr kumimoji="0" lang="vi-VN" sz="2600" b="0" i="0" u="none" strike="noStrike" kern="0" cap="none" spc="0" normalizeH="0" baseline="0" noProof="0" dirty="0" smtClean="0">
                <a:ln>
                  <a:noFill/>
                </a:ln>
                <a:solidFill>
                  <a:srgbClr val="002060"/>
                </a:solidFill>
                <a:effectLst/>
                <a:uLnTx/>
                <a:uFillTx/>
              </a:rPr>
              <a:t>ụ bẫm,</a:t>
            </a:r>
            <a:r>
              <a:rPr kumimoji="0" lang="vi-VN" sz="2600" b="0" i="0" u="none" strike="noStrike" kern="0" cap="none" spc="0" normalizeH="0" noProof="0" dirty="0" smtClean="0">
                <a:ln>
                  <a:noFill/>
                </a:ln>
                <a:solidFill>
                  <a:srgbClr val="002060"/>
                </a:solidFill>
                <a:effectLst/>
                <a:uLnTx/>
                <a:uFillTx/>
              </a:rPr>
              <a:t> tròn chắc nịch trông thật đáng yêu</a:t>
            </a:r>
            <a:r>
              <a:rPr kumimoji="0" lang="vi-VN" sz="2600" b="0" i="0" u="none" strike="noStrike" kern="0" cap="none" spc="0" normalizeH="0" baseline="0" noProof="0" dirty="0" smtClean="0">
                <a:ln>
                  <a:noFill/>
                </a:ln>
                <a:solidFill>
                  <a:srgbClr val="002060"/>
                </a:solidFill>
                <a:effectLst/>
                <a:uLnTx/>
                <a:uFillTx/>
              </a:rPr>
              <a:t>.</a:t>
            </a:r>
            <a:endParaRPr kumimoji="0" lang="en-US" sz="2600" b="0" i="0" u="none" strike="noStrike" kern="0" cap="none" spc="0" normalizeH="0" baseline="0" noProof="0" dirty="0" smtClean="0">
              <a:ln>
                <a:noFill/>
              </a:ln>
              <a:solidFill>
                <a:srgbClr val="002060"/>
              </a:solidFill>
              <a:effectLst/>
              <a:uLnTx/>
              <a:uFillTx/>
            </a:endParaRPr>
          </a:p>
        </p:txBody>
      </p:sp>
      <p:sp>
        <p:nvSpPr>
          <p:cNvPr id="118" name="TextBox 117"/>
          <p:cNvSpPr txBox="1"/>
          <p:nvPr/>
        </p:nvSpPr>
        <p:spPr>
          <a:xfrm>
            <a:off x="4306517" y="1782626"/>
            <a:ext cx="4510355" cy="89255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vi-VN" sz="2600" dirty="0">
                <a:solidFill>
                  <a:srgbClr val="002060"/>
                </a:solidFill>
              </a:rPr>
              <a:t>b</a:t>
            </a:r>
            <a:r>
              <a:rPr kumimoji="0" lang="vi-VN" sz="2600" b="0" i="0" u="none" strike="noStrike" kern="0" cap="none" spc="0" normalizeH="0" baseline="0" noProof="0" dirty="0" smtClean="0">
                <a:ln>
                  <a:noFill/>
                </a:ln>
                <a:solidFill>
                  <a:srgbClr val="002060"/>
                </a:solidFill>
                <a:effectLst/>
                <a:uLnTx/>
                <a:uFillTx/>
              </a:rPr>
              <a:t>ầu trời</a:t>
            </a:r>
            <a:r>
              <a:rPr kumimoji="0" lang="vi-VN" sz="2600" b="0" i="0" u="none" strike="noStrike" kern="0" cap="none" spc="0" normalizeH="0" noProof="0" dirty="0" smtClean="0">
                <a:ln>
                  <a:noFill/>
                </a:ln>
                <a:solidFill>
                  <a:srgbClr val="002060"/>
                </a:solidFill>
                <a:effectLst/>
                <a:uLnTx/>
                <a:uFillTx/>
              </a:rPr>
              <a:t> và bãi biển như được gột rửa</a:t>
            </a:r>
            <a:r>
              <a:rPr kumimoji="0" lang="vi-VN" sz="2600" b="0" i="0" u="none" strike="noStrike" kern="0" cap="none" spc="0" normalizeH="0" baseline="0" noProof="0" dirty="0" smtClean="0">
                <a:ln>
                  <a:noFill/>
                </a:ln>
                <a:solidFill>
                  <a:srgbClr val="002060"/>
                </a:solidFill>
                <a:effectLst/>
                <a:uLnTx/>
                <a:uFillTx/>
              </a:rPr>
              <a:t>.</a:t>
            </a:r>
          </a:p>
        </p:txBody>
      </p:sp>
      <p:sp>
        <p:nvSpPr>
          <p:cNvPr id="119" name="TextBox 118"/>
          <p:cNvSpPr txBox="1"/>
          <p:nvPr/>
        </p:nvSpPr>
        <p:spPr>
          <a:xfrm>
            <a:off x="4306517" y="2932559"/>
            <a:ext cx="4510355" cy="492443"/>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vi-VN" sz="2600" noProof="0" dirty="0" smtClean="0">
                <a:solidFill>
                  <a:srgbClr val="002060"/>
                </a:solidFill>
              </a:rPr>
              <a:t>d</a:t>
            </a:r>
            <a:r>
              <a:rPr kumimoji="0" lang="vi-VN" sz="2600" b="0" i="0" u="none" strike="noStrike" kern="0" cap="none" spc="0" normalizeH="0" baseline="0" noProof="0" dirty="0" smtClean="0">
                <a:ln>
                  <a:noFill/>
                </a:ln>
                <a:solidFill>
                  <a:srgbClr val="002060"/>
                </a:solidFill>
                <a:effectLst/>
                <a:uLnTx/>
                <a:uFillTx/>
              </a:rPr>
              <a:t>ạo chơi</a:t>
            </a:r>
            <a:r>
              <a:rPr kumimoji="0" lang="vi-VN" sz="2600" b="0" i="0" u="none" strike="noStrike" kern="0" cap="none" spc="0" normalizeH="0" noProof="0" dirty="0" smtClean="0">
                <a:ln>
                  <a:noFill/>
                </a:ln>
                <a:solidFill>
                  <a:srgbClr val="002060"/>
                </a:solidFill>
                <a:effectLst/>
                <a:uLnTx/>
                <a:uFillTx/>
              </a:rPr>
              <a:t> trên bãi biển</a:t>
            </a:r>
            <a:r>
              <a:rPr kumimoji="0" lang="vi-VN" sz="2600" b="0" i="0" u="none" strike="noStrike" kern="0" cap="none" spc="0" normalizeH="0" baseline="0" noProof="0" dirty="0" smtClean="0">
                <a:ln>
                  <a:noFill/>
                </a:ln>
                <a:solidFill>
                  <a:srgbClr val="002060"/>
                </a:solidFill>
                <a:effectLst/>
                <a:uLnTx/>
                <a:uFillTx/>
              </a:rPr>
              <a:t>.</a:t>
            </a:r>
            <a:endParaRPr kumimoji="0" lang="en-US" sz="2600" b="0" i="0" u="none" strike="noStrike" kern="0" cap="none" spc="0" normalizeH="0" baseline="0" noProof="0" dirty="0" smtClean="0">
              <a:ln>
                <a:noFill/>
              </a:ln>
              <a:solidFill>
                <a:srgbClr val="002060"/>
              </a:solidFill>
              <a:effectLst/>
              <a:uLnTx/>
              <a:uFillTx/>
            </a:endParaRPr>
          </a:p>
        </p:txBody>
      </p:sp>
      <p:sp>
        <p:nvSpPr>
          <p:cNvPr id="120" name="TextBox 119"/>
          <p:cNvSpPr txBox="1"/>
          <p:nvPr/>
        </p:nvSpPr>
        <p:spPr>
          <a:xfrm>
            <a:off x="4265417" y="3679352"/>
            <a:ext cx="4510355" cy="892552"/>
          </a:xfrm>
          <a:prstGeom prst="rect">
            <a:avLst/>
          </a:prstGeom>
          <a:noFill/>
        </p:spPr>
        <p:txBody>
          <a:bodyPr wrap="square" rtlCol="0">
            <a:spAutoFit/>
          </a:bodyPr>
          <a:lstStyle/>
          <a:p>
            <a:pPr marL="0" marR="0" lvl="0" indent="0" defTabSz="914400" eaLnBrk="1" fontAlgn="auto" latinLnBrk="0" hangingPunct="1">
              <a:lnSpc>
                <a:spcPct val="100000"/>
              </a:lnSpc>
              <a:spcBef>
                <a:spcPts val="0"/>
              </a:spcBef>
              <a:spcAft>
                <a:spcPts val="0"/>
              </a:spcAft>
              <a:buClrTx/>
              <a:buSzTx/>
              <a:buFontTx/>
              <a:buNone/>
              <a:tabLst/>
              <a:defRPr/>
            </a:pPr>
            <a:r>
              <a:rPr lang="vi-VN" sz="2600" dirty="0">
                <a:solidFill>
                  <a:srgbClr val="002060"/>
                </a:solidFill>
              </a:rPr>
              <a:t>c</a:t>
            </a:r>
            <a:r>
              <a:rPr kumimoji="0" lang="vi-VN" sz="2600" b="0" i="0" u="none" strike="noStrike" kern="0" cap="none" spc="0" normalizeH="0" baseline="0" noProof="0" dirty="0" smtClean="0">
                <a:ln>
                  <a:noFill/>
                </a:ln>
                <a:solidFill>
                  <a:srgbClr val="002060"/>
                </a:solidFill>
                <a:effectLst/>
                <a:uLnTx/>
                <a:uFillTx/>
              </a:rPr>
              <a:t>ao gầy,</a:t>
            </a:r>
            <a:r>
              <a:rPr kumimoji="0" lang="vi-VN" sz="2600" b="0" i="0" u="none" strike="noStrike" kern="0" cap="none" spc="0" normalizeH="0" noProof="0" dirty="0" smtClean="0">
                <a:ln>
                  <a:noFill/>
                </a:ln>
                <a:solidFill>
                  <a:srgbClr val="002060"/>
                </a:solidFill>
                <a:effectLst/>
                <a:uLnTx/>
                <a:uFillTx/>
              </a:rPr>
              <a:t> lênh khênh, trải dài trên cát</a:t>
            </a:r>
            <a:r>
              <a:rPr kumimoji="0" lang="vi-VN" sz="2600" b="0" i="0" u="none" strike="noStrike" kern="0" cap="none" spc="0" normalizeH="0" baseline="0" noProof="0" dirty="0" smtClean="0">
                <a:ln>
                  <a:noFill/>
                </a:ln>
                <a:solidFill>
                  <a:srgbClr val="002060"/>
                </a:solidFill>
                <a:effectLst/>
                <a:uLnTx/>
                <a:uFillTx/>
              </a:rPr>
              <a:t>.</a:t>
            </a:r>
            <a:endParaRPr kumimoji="0" lang="en-US" sz="2600" b="0" i="0" u="none" strike="noStrike" kern="0" cap="none" spc="0" normalizeH="0" baseline="0" noProof="0" dirty="0" smtClean="0">
              <a:ln>
                <a:noFill/>
              </a:ln>
              <a:solidFill>
                <a:srgbClr val="002060"/>
              </a:solidFill>
              <a:effectLst/>
              <a:uLnTx/>
              <a:uFillTx/>
            </a:endParaRPr>
          </a:p>
        </p:txBody>
      </p:sp>
    </p:spTree>
    <p:extLst>
      <p:ext uri="{BB962C8B-B14F-4D97-AF65-F5344CB8AC3E}">
        <p14:creationId xmlns:p14="http://schemas.microsoft.com/office/powerpoint/2010/main" val="2108179392"/>
      </p:ext>
    </p:extLst>
  </p:cSld>
  <p:clrMapOvr>
    <a:masterClrMapping/>
  </p:clrMapOvr>
  <mc:AlternateContent xmlns:mc="http://schemas.openxmlformats.org/markup-compatibility/2006" xmlns:p14="http://schemas.microsoft.com/office/powerpoint/2010/main">
    <mc:Choice Requires="p14">
      <p:transition spd="slow" p14:dur="1600">
        <p14:prism isInverted="1"/>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32"/>
                                        </p:tgtEl>
                                        <p:attrNameLst>
                                          <p:attrName>r</p:attrName>
                                        </p:attrNameLst>
                                      </p:cBhvr>
                                    </p:animRot>
                                    <p:animRot by="-240000">
                                      <p:cBhvr>
                                        <p:cTn id="7" dur="200" fill="hold">
                                          <p:stCondLst>
                                            <p:cond delay="200"/>
                                          </p:stCondLst>
                                        </p:cTn>
                                        <p:tgtEl>
                                          <p:spTgt spid="32"/>
                                        </p:tgtEl>
                                        <p:attrNameLst>
                                          <p:attrName>r</p:attrName>
                                        </p:attrNameLst>
                                      </p:cBhvr>
                                    </p:animRot>
                                    <p:animRot by="240000">
                                      <p:cBhvr>
                                        <p:cTn id="8" dur="200" fill="hold">
                                          <p:stCondLst>
                                            <p:cond delay="400"/>
                                          </p:stCondLst>
                                        </p:cTn>
                                        <p:tgtEl>
                                          <p:spTgt spid="32"/>
                                        </p:tgtEl>
                                        <p:attrNameLst>
                                          <p:attrName>r</p:attrName>
                                        </p:attrNameLst>
                                      </p:cBhvr>
                                    </p:animRot>
                                    <p:animRot by="-240000">
                                      <p:cBhvr>
                                        <p:cTn id="9" dur="200" fill="hold">
                                          <p:stCondLst>
                                            <p:cond delay="600"/>
                                          </p:stCondLst>
                                        </p:cTn>
                                        <p:tgtEl>
                                          <p:spTgt spid="32"/>
                                        </p:tgtEl>
                                        <p:attrNameLst>
                                          <p:attrName>r</p:attrName>
                                        </p:attrNameLst>
                                      </p:cBhvr>
                                    </p:animRot>
                                    <p:animRot by="120000">
                                      <p:cBhvr>
                                        <p:cTn id="10" dur="200" fill="hold">
                                          <p:stCondLst>
                                            <p:cond delay="800"/>
                                          </p:stCondLst>
                                        </p:cTn>
                                        <p:tgtEl>
                                          <p:spTgt spid="32"/>
                                        </p:tgtEl>
                                        <p:attrNameLst>
                                          <p:attrName>r</p:attrName>
                                        </p:attrNameLst>
                                      </p:cBhvr>
                                    </p:animRot>
                                  </p:childTnLst>
                                </p:cTn>
                              </p:par>
                              <p:par>
                                <p:cTn id="11" presetID="16" presetClass="entr" presetSubtype="21" fill="hold" nodeType="withEffect">
                                  <p:stCondLst>
                                    <p:cond delay="0"/>
                                  </p:stCondLst>
                                  <p:childTnLst>
                                    <p:set>
                                      <p:cBhvr>
                                        <p:cTn id="12" dur="1" fill="hold">
                                          <p:stCondLst>
                                            <p:cond delay="0"/>
                                          </p:stCondLst>
                                        </p:cTn>
                                        <p:tgtEl>
                                          <p:spTgt spid="50"/>
                                        </p:tgtEl>
                                        <p:attrNameLst>
                                          <p:attrName>style.visibility</p:attrName>
                                        </p:attrNameLst>
                                      </p:cBhvr>
                                      <p:to>
                                        <p:strVal val="visible"/>
                                      </p:to>
                                    </p:set>
                                    <p:animEffect transition="in" filter="barn(inVertical)">
                                      <p:cBhvr>
                                        <p:cTn id="13" dur="500"/>
                                        <p:tgtEl>
                                          <p:spTgt spid="50"/>
                                        </p:tgtEl>
                                      </p:cBhvr>
                                    </p:animEffect>
                                  </p:childTnLst>
                                </p:cTn>
                              </p:par>
                            </p:childTnLst>
                          </p:cTn>
                        </p:par>
                      </p:childTnLst>
                    </p:cTn>
                  </p:par>
                  <p:par>
                    <p:cTn id="14" fill="hold">
                      <p:stCondLst>
                        <p:cond delay="indefinite"/>
                      </p:stCondLst>
                      <p:childTnLst>
                        <p:par>
                          <p:cTn id="15" fill="hold">
                            <p:stCondLst>
                              <p:cond delay="0"/>
                            </p:stCondLst>
                            <p:childTnLst>
                              <p:par>
                                <p:cTn id="16" presetID="14" presetClass="entr" presetSubtype="10" fill="hold" nodeType="clickEffect">
                                  <p:stCondLst>
                                    <p:cond delay="0"/>
                                  </p:stCondLst>
                                  <p:childTnLst>
                                    <p:set>
                                      <p:cBhvr>
                                        <p:cTn id="17" dur="1" fill="hold">
                                          <p:stCondLst>
                                            <p:cond delay="0"/>
                                          </p:stCondLst>
                                        </p:cTn>
                                        <p:tgtEl>
                                          <p:spTgt spid="86"/>
                                        </p:tgtEl>
                                        <p:attrNameLst>
                                          <p:attrName>style.visibility</p:attrName>
                                        </p:attrNameLst>
                                      </p:cBhvr>
                                      <p:to>
                                        <p:strVal val="visible"/>
                                      </p:to>
                                    </p:set>
                                    <p:animEffect transition="in" filter="randombar(horizontal)">
                                      <p:cBhvr>
                                        <p:cTn id="18" dur="500"/>
                                        <p:tgtEl>
                                          <p:spTgt spid="86"/>
                                        </p:tgtEl>
                                      </p:cBhvr>
                                    </p:animEffect>
                                  </p:childTnLst>
                                </p:cTn>
                              </p:par>
                              <p:par>
                                <p:cTn id="19" presetID="14" presetClass="entr" presetSubtype="10" fill="hold" grpId="0" nodeType="withEffect">
                                  <p:stCondLst>
                                    <p:cond delay="0"/>
                                  </p:stCondLst>
                                  <p:childTnLst>
                                    <p:set>
                                      <p:cBhvr>
                                        <p:cTn id="20" dur="1" fill="hold">
                                          <p:stCondLst>
                                            <p:cond delay="0"/>
                                          </p:stCondLst>
                                        </p:cTn>
                                        <p:tgtEl>
                                          <p:spTgt spid="92"/>
                                        </p:tgtEl>
                                        <p:attrNameLst>
                                          <p:attrName>style.visibility</p:attrName>
                                        </p:attrNameLst>
                                      </p:cBhvr>
                                      <p:to>
                                        <p:strVal val="visible"/>
                                      </p:to>
                                    </p:set>
                                    <p:animEffect transition="in" filter="randombar(horizontal)">
                                      <p:cBhvr>
                                        <p:cTn id="21" dur="500"/>
                                        <p:tgtEl>
                                          <p:spTgt spid="92"/>
                                        </p:tgtEl>
                                      </p:cBhvr>
                                    </p:animEffect>
                                  </p:childTnLst>
                                </p:cTn>
                              </p:par>
                              <p:par>
                                <p:cTn id="22" presetID="14" presetClass="entr" presetSubtype="10" fill="hold" grpId="0" nodeType="withEffect">
                                  <p:stCondLst>
                                    <p:cond delay="0"/>
                                  </p:stCondLst>
                                  <p:childTnLst>
                                    <p:set>
                                      <p:cBhvr>
                                        <p:cTn id="23" dur="1" fill="hold">
                                          <p:stCondLst>
                                            <p:cond delay="0"/>
                                          </p:stCondLst>
                                        </p:cTn>
                                        <p:tgtEl>
                                          <p:spTgt spid="93"/>
                                        </p:tgtEl>
                                        <p:attrNameLst>
                                          <p:attrName>style.visibility</p:attrName>
                                        </p:attrNameLst>
                                      </p:cBhvr>
                                      <p:to>
                                        <p:strVal val="visible"/>
                                      </p:to>
                                    </p:set>
                                    <p:animEffect transition="in" filter="randombar(horizontal)">
                                      <p:cBhvr>
                                        <p:cTn id="24" dur="500"/>
                                        <p:tgtEl>
                                          <p:spTgt spid="93"/>
                                        </p:tgtEl>
                                      </p:cBhvr>
                                    </p:animEffect>
                                  </p:childTnLst>
                                </p:cTn>
                              </p:par>
                              <p:par>
                                <p:cTn id="25" presetID="14" presetClass="entr" presetSubtype="10" fill="hold" grpId="0" nodeType="withEffect">
                                  <p:stCondLst>
                                    <p:cond delay="0"/>
                                  </p:stCondLst>
                                  <p:childTnLst>
                                    <p:set>
                                      <p:cBhvr>
                                        <p:cTn id="26" dur="1" fill="hold">
                                          <p:stCondLst>
                                            <p:cond delay="0"/>
                                          </p:stCondLst>
                                        </p:cTn>
                                        <p:tgtEl>
                                          <p:spTgt spid="94"/>
                                        </p:tgtEl>
                                        <p:attrNameLst>
                                          <p:attrName>style.visibility</p:attrName>
                                        </p:attrNameLst>
                                      </p:cBhvr>
                                      <p:to>
                                        <p:strVal val="visible"/>
                                      </p:to>
                                    </p:set>
                                    <p:animEffect transition="in" filter="randombar(horizontal)">
                                      <p:cBhvr>
                                        <p:cTn id="27" dur="500"/>
                                        <p:tgtEl>
                                          <p:spTgt spid="94"/>
                                        </p:tgtEl>
                                      </p:cBhvr>
                                    </p:animEffect>
                                  </p:childTnLst>
                                </p:cTn>
                              </p:par>
                              <p:par>
                                <p:cTn id="28" presetID="14" presetClass="entr" presetSubtype="10" fill="hold" grpId="0" nodeType="withEffect">
                                  <p:stCondLst>
                                    <p:cond delay="0"/>
                                  </p:stCondLst>
                                  <p:childTnLst>
                                    <p:set>
                                      <p:cBhvr>
                                        <p:cTn id="29" dur="1" fill="hold">
                                          <p:stCondLst>
                                            <p:cond delay="0"/>
                                          </p:stCondLst>
                                        </p:cTn>
                                        <p:tgtEl>
                                          <p:spTgt spid="95"/>
                                        </p:tgtEl>
                                        <p:attrNameLst>
                                          <p:attrName>style.visibility</p:attrName>
                                        </p:attrNameLst>
                                      </p:cBhvr>
                                      <p:to>
                                        <p:strVal val="visible"/>
                                      </p:to>
                                    </p:set>
                                    <p:animEffect transition="in" filter="randombar(horizontal)">
                                      <p:cBhvr>
                                        <p:cTn id="30" dur="500"/>
                                        <p:tgtEl>
                                          <p:spTgt spid="95"/>
                                        </p:tgtEl>
                                      </p:cBhvr>
                                    </p:animEffect>
                                  </p:childTnLst>
                                </p:cTn>
                              </p:par>
                            </p:childTnLst>
                          </p:cTn>
                        </p:par>
                      </p:childTnLst>
                    </p:cTn>
                  </p:par>
                  <p:par>
                    <p:cTn id="31" fill="hold">
                      <p:stCondLst>
                        <p:cond delay="indefinite"/>
                      </p:stCondLst>
                      <p:childTnLst>
                        <p:par>
                          <p:cTn id="32" fill="hold">
                            <p:stCondLst>
                              <p:cond delay="0"/>
                            </p:stCondLst>
                            <p:childTnLst>
                              <p:par>
                                <p:cTn id="33" presetID="14" presetClass="entr" presetSubtype="10" fill="hold" nodeType="clickEffect">
                                  <p:stCondLst>
                                    <p:cond delay="0"/>
                                  </p:stCondLst>
                                  <p:childTnLst>
                                    <p:set>
                                      <p:cBhvr>
                                        <p:cTn id="34" dur="1" fill="hold">
                                          <p:stCondLst>
                                            <p:cond delay="0"/>
                                          </p:stCondLst>
                                        </p:cTn>
                                        <p:tgtEl>
                                          <p:spTgt spid="87"/>
                                        </p:tgtEl>
                                        <p:attrNameLst>
                                          <p:attrName>style.visibility</p:attrName>
                                        </p:attrNameLst>
                                      </p:cBhvr>
                                      <p:to>
                                        <p:strVal val="visible"/>
                                      </p:to>
                                    </p:set>
                                    <p:animEffect transition="in" filter="randombar(horizontal)">
                                      <p:cBhvr>
                                        <p:cTn id="35" dur="500"/>
                                        <p:tgtEl>
                                          <p:spTgt spid="87"/>
                                        </p:tgtEl>
                                      </p:cBhvr>
                                    </p:animEffect>
                                  </p:childTnLst>
                                </p:cTn>
                              </p:par>
                              <p:par>
                                <p:cTn id="36" presetID="14" presetClass="entr" presetSubtype="10" fill="hold" grpId="0" nodeType="withEffect">
                                  <p:stCondLst>
                                    <p:cond delay="0"/>
                                  </p:stCondLst>
                                  <p:childTnLst>
                                    <p:set>
                                      <p:cBhvr>
                                        <p:cTn id="37" dur="1" fill="hold">
                                          <p:stCondLst>
                                            <p:cond delay="0"/>
                                          </p:stCondLst>
                                        </p:cTn>
                                        <p:tgtEl>
                                          <p:spTgt spid="96"/>
                                        </p:tgtEl>
                                        <p:attrNameLst>
                                          <p:attrName>style.visibility</p:attrName>
                                        </p:attrNameLst>
                                      </p:cBhvr>
                                      <p:to>
                                        <p:strVal val="visible"/>
                                      </p:to>
                                    </p:set>
                                    <p:animEffect transition="in" filter="randombar(horizontal)">
                                      <p:cBhvr>
                                        <p:cTn id="38" dur="500"/>
                                        <p:tgtEl>
                                          <p:spTgt spid="96"/>
                                        </p:tgtEl>
                                      </p:cBhvr>
                                    </p:animEffect>
                                  </p:childTnLst>
                                </p:cTn>
                              </p:par>
                              <p:par>
                                <p:cTn id="39" presetID="14" presetClass="entr" presetSubtype="10" fill="hold" grpId="0" nodeType="withEffect">
                                  <p:stCondLst>
                                    <p:cond delay="0"/>
                                  </p:stCondLst>
                                  <p:childTnLst>
                                    <p:set>
                                      <p:cBhvr>
                                        <p:cTn id="40" dur="1" fill="hold">
                                          <p:stCondLst>
                                            <p:cond delay="0"/>
                                          </p:stCondLst>
                                        </p:cTn>
                                        <p:tgtEl>
                                          <p:spTgt spid="97"/>
                                        </p:tgtEl>
                                        <p:attrNameLst>
                                          <p:attrName>style.visibility</p:attrName>
                                        </p:attrNameLst>
                                      </p:cBhvr>
                                      <p:to>
                                        <p:strVal val="visible"/>
                                      </p:to>
                                    </p:set>
                                    <p:animEffect transition="in" filter="randombar(horizontal)">
                                      <p:cBhvr>
                                        <p:cTn id="41" dur="500"/>
                                        <p:tgtEl>
                                          <p:spTgt spid="97"/>
                                        </p:tgtEl>
                                      </p:cBhvr>
                                    </p:animEffect>
                                  </p:childTnLst>
                                </p:cTn>
                              </p:par>
                              <p:par>
                                <p:cTn id="42" presetID="14" presetClass="entr" presetSubtype="10" fill="hold" grpId="0" nodeType="withEffect">
                                  <p:stCondLst>
                                    <p:cond delay="0"/>
                                  </p:stCondLst>
                                  <p:childTnLst>
                                    <p:set>
                                      <p:cBhvr>
                                        <p:cTn id="43" dur="1" fill="hold">
                                          <p:stCondLst>
                                            <p:cond delay="0"/>
                                          </p:stCondLst>
                                        </p:cTn>
                                        <p:tgtEl>
                                          <p:spTgt spid="98"/>
                                        </p:tgtEl>
                                        <p:attrNameLst>
                                          <p:attrName>style.visibility</p:attrName>
                                        </p:attrNameLst>
                                      </p:cBhvr>
                                      <p:to>
                                        <p:strVal val="visible"/>
                                      </p:to>
                                    </p:set>
                                    <p:animEffect transition="in" filter="randombar(horizontal)">
                                      <p:cBhvr>
                                        <p:cTn id="44" dur="500"/>
                                        <p:tgtEl>
                                          <p:spTgt spid="98"/>
                                        </p:tgtEl>
                                      </p:cBhvr>
                                    </p:animEffect>
                                  </p:childTnLst>
                                </p:cTn>
                              </p:par>
                              <p:par>
                                <p:cTn id="45" presetID="14" presetClass="entr" presetSubtype="10" fill="hold" grpId="0" nodeType="withEffect">
                                  <p:stCondLst>
                                    <p:cond delay="0"/>
                                  </p:stCondLst>
                                  <p:childTnLst>
                                    <p:set>
                                      <p:cBhvr>
                                        <p:cTn id="46" dur="1" fill="hold">
                                          <p:stCondLst>
                                            <p:cond delay="0"/>
                                          </p:stCondLst>
                                        </p:cTn>
                                        <p:tgtEl>
                                          <p:spTgt spid="99"/>
                                        </p:tgtEl>
                                        <p:attrNameLst>
                                          <p:attrName>style.visibility</p:attrName>
                                        </p:attrNameLst>
                                      </p:cBhvr>
                                      <p:to>
                                        <p:strVal val="visible"/>
                                      </p:to>
                                    </p:set>
                                    <p:animEffect transition="in" filter="randombar(horizontal)">
                                      <p:cBhvr>
                                        <p:cTn id="47" dur="500"/>
                                        <p:tgtEl>
                                          <p:spTgt spid="99"/>
                                        </p:tgtEl>
                                      </p:cBhvr>
                                    </p:animEffect>
                                  </p:childTnLst>
                                </p:cTn>
                              </p:par>
                            </p:childTnLst>
                          </p:cTn>
                        </p:par>
                      </p:childTnLst>
                    </p:cTn>
                  </p:par>
                  <p:par>
                    <p:cTn id="48" fill="hold">
                      <p:stCondLst>
                        <p:cond delay="indefinite"/>
                      </p:stCondLst>
                      <p:childTnLst>
                        <p:par>
                          <p:cTn id="49" fill="hold">
                            <p:stCondLst>
                              <p:cond delay="0"/>
                            </p:stCondLst>
                            <p:childTnLst>
                              <p:par>
                                <p:cTn id="50" presetID="16" presetClass="entr" presetSubtype="42" fill="hold" nodeType="clickEffect">
                                  <p:stCondLst>
                                    <p:cond delay="0"/>
                                  </p:stCondLst>
                                  <p:childTnLst>
                                    <p:set>
                                      <p:cBhvr>
                                        <p:cTn id="51" dur="1" fill="hold">
                                          <p:stCondLst>
                                            <p:cond delay="0"/>
                                          </p:stCondLst>
                                        </p:cTn>
                                        <p:tgtEl>
                                          <p:spTgt spid="88"/>
                                        </p:tgtEl>
                                        <p:attrNameLst>
                                          <p:attrName>style.visibility</p:attrName>
                                        </p:attrNameLst>
                                      </p:cBhvr>
                                      <p:to>
                                        <p:strVal val="visible"/>
                                      </p:to>
                                    </p:set>
                                    <p:animEffect transition="in" filter="barn(outHorizontal)">
                                      <p:cBhvr>
                                        <p:cTn id="52" dur="500"/>
                                        <p:tgtEl>
                                          <p:spTgt spid="88"/>
                                        </p:tgtEl>
                                      </p:cBhvr>
                                    </p:animEffect>
                                  </p:childTnLst>
                                </p:cTn>
                              </p:par>
                            </p:childTnLst>
                          </p:cTn>
                        </p:par>
                      </p:childTnLst>
                    </p:cTn>
                  </p:par>
                  <p:par>
                    <p:cTn id="53" fill="hold">
                      <p:stCondLst>
                        <p:cond delay="indefinite"/>
                      </p:stCondLst>
                      <p:childTnLst>
                        <p:par>
                          <p:cTn id="54" fill="hold">
                            <p:stCondLst>
                              <p:cond delay="0"/>
                            </p:stCondLst>
                            <p:childTnLst>
                              <p:par>
                                <p:cTn id="55" presetID="16" presetClass="entr" presetSubtype="42" fill="hold" nodeType="clickEffect">
                                  <p:stCondLst>
                                    <p:cond delay="0"/>
                                  </p:stCondLst>
                                  <p:childTnLst>
                                    <p:set>
                                      <p:cBhvr>
                                        <p:cTn id="56" dur="1" fill="hold">
                                          <p:stCondLst>
                                            <p:cond delay="0"/>
                                          </p:stCondLst>
                                        </p:cTn>
                                        <p:tgtEl>
                                          <p:spTgt spid="89"/>
                                        </p:tgtEl>
                                        <p:attrNameLst>
                                          <p:attrName>style.visibility</p:attrName>
                                        </p:attrNameLst>
                                      </p:cBhvr>
                                      <p:to>
                                        <p:strVal val="visible"/>
                                      </p:to>
                                    </p:set>
                                    <p:animEffect transition="in" filter="barn(outHorizontal)">
                                      <p:cBhvr>
                                        <p:cTn id="57" dur="500"/>
                                        <p:tgtEl>
                                          <p:spTgt spid="89"/>
                                        </p:tgtEl>
                                      </p:cBhvr>
                                    </p:animEffect>
                                  </p:childTnLst>
                                </p:cTn>
                              </p:par>
                            </p:childTnLst>
                          </p:cTn>
                        </p:par>
                      </p:childTnLst>
                    </p:cTn>
                  </p:par>
                  <p:par>
                    <p:cTn id="58" fill="hold">
                      <p:stCondLst>
                        <p:cond delay="indefinite"/>
                      </p:stCondLst>
                      <p:childTnLst>
                        <p:par>
                          <p:cTn id="59" fill="hold">
                            <p:stCondLst>
                              <p:cond delay="0"/>
                            </p:stCondLst>
                            <p:childTnLst>
                              <p:par>
                                <p:cTn id="60" presetID="16" presetClass="entr" presetSubtype="42" fill="hold" nodeType="clickEffect">
                                  <p:stCondLst>
                                    <p:cond delay="0"/>
                                  </p:stCondLst>
                                  <p:childTnLst>
                                    <p:set>
                                      <p:cBhvr>
                                        <p:cTn id="61" dur="1" fill="hold">
                                          <p:stCondLst>
                                            <p:cond delay="0"/>
                                          </p:stCondLst>
                                        </p:cTn>
                                        <p:tgtEl>
                                          <p:spTgt spid="90"/>
                                        </p:tgtEl>
                                        <p:attrNameLst>
                                          <p:attrName>style.visibility</p:attrName>
                                        </p:attrNameLst>
                                      </p:cBhvr>
                                      <p:to>
                                        <p:strVal val="visible"/>
                                      </p:to>
                                    </p:set>
                                    <p:animEffect transition="in" filter="barn(outHorizontal)">
                                      <p:cBhvr>
                                        <p:cTn id="62" dur="500"/>
                                        <p:tgtEl>
                                          <p:spTgt spid="90"/>
                                        </p:tgtEl>
                                      </p:cBhvr>
                                    </p:animEffect>
                                  </p:childTnLst>
                                </p:cTn>
                              </p:par>
                            </p:childTnLst>
                          </p:cTn>
                        </p:par>
                      </p:childTnLst>
                    </p:cTn>
                  </p:par>
                  <p:par>
                    <p:cTn id="63" fill="hold">
                      <p:stCondLst>
                        <p:cond delay="indefinite"/>
                      </p:stCondLst>
                      <p:childTnLst>
                        <p:par>
                          <p:cTn id="64" fill="hold">
                            <p:stCondLst>
                              <p:cond delay="0"/>
                            </p:stCondLst>
                            <p:childTnLst>
                              <p:par>
                                <p:cTn id="65" presetID="16" presetClass="entr" presetSubtype="42" fill="hold" nodeType="clickEffect">
                                  <p:stCondLst>
                                    <p:cond delay="0"/>
                                  </p:stCondLst>
                                  <p:childTnLst>
                                    <p:set>
                                      <p:cBhvr>
                                        <p:cTn id="66" dur="1" fill="hold">
                                          <p:stCondLst>
                                            <p:cond delay="0"/>
                                          </p:stCondLst>
                                        </p:cTn>
                                        <p:tgtEl>
                                          <p:spTgt spid="91"/>
                                        </p:tgtEl>
                                        <p:attrNameLst>
                                          <p:attrName>style.visibility</p:attrName>
                                        </p:attrNameLst>
                                      </p:cBhvr>
                                      <p:to>
                                        <p:strVal val="visible"/>
                                      </p:to>
                                    </p:set>
                                    <p:animEffect transition="in" filter="barn(outHorizontal)">
                                      <p:cBhvr>
                                        <p:cTn id="67" dur="500"/>
                                        <p:tgtEl>
                                          <p:spTgt spid="91"/>
                                        </p:tgtEl>
                                      </p:cBhvr>
                                    </p:animEffect>
                                  </p:childTnLst>
                                </p:cTn>
                              </p:par>
                            </p:childTnLst>
                          </p:cTn>
                        </p:par>
                      </p:childTnLst>
                    </p:cTn>
                  </p:par>
                  <p:par>
                    <p:cTn id="68" fill="hold">
                      <p:stCondLst>
                        <p:cond delay="indefinite"/>
                      </p:stCondLst>
                      <p:childTnLst>
                        <p:par>
                          <p:cTn id="69" fill="hold">
                            <p:stCondLst>
                              <p:cond delay="0"/>
                            </p:stCondLst>
                            <p:childTnLst>
                              <p:par>
                                <p:cTn id="70" presetID="14" presetClass="exit" presetSubtype="10" fill="hold" nodeType="clickEffect">
                                  <p:stCondLst>
                                    <p:cond delay="0"/>
                                  </p:stCondLst>
                                  <p:childTnLst>
                                    <p:animEffect transition="out" filter="randombar(horizontal)">
                                      <p:cBhvr>
                                        <p:cTn id="71" dur="500"/>
                                        <p:tgtEl>
                                          <p:spTgt spid="86"/>
                                        </p:tgtEl>
                                      </p:cBhvr>
                                    </p:animEffect>
                                    <p:set>
                                      <p:cBhvr>
                                        <p:cTn id="72" dur="1" fill="hold">
                                          <p:stCondLst>
                                            <p:cond delay="499"/>
                                          </p:stCondLst>
                                        </p:cTn>
                                        <p:tgtEl>
                                          <p:spTgt spid="86"/>
                                        </p:tgtEl>
                                        <p:attrNameLst>
                                          <p:attrName>style.visibility</p:attrName>
                                        </p:attrNameLst>
                                      </p:cBhvr>
                                      <p:to>
                                        <p:strVal val="hidden"/>
                                      </p:to>
                                    </p:set>
                                  </p:childTnLst>
                                </p:cTn>
                              </p:par>
                              <p:par>
                                <p:cTn id="73" presetID="14" presetClass="exit" presetSubtype="10" fill="hold" grpId="1" nodeType="withEffect">
                                  <p:stCondLst>
                                    <p:cond delay="0"/>
                                  </p:stCondLst>
                                  <p:childTnLst>
                                    <p:animEffect transition="out" filter="randombar(horizontal)">
                                      <p:cBhvr>
                                        <p:cTn id="74" dur="500"/>
                                        <p:tgtEl>
                                          <p:spTgt spid="92"/>
                                        </p:tgtEl>
                                      </p:cBhvr>
                                    </p:animEffect>
                                    <p:set>
                                      <p:cBhvr>
                                        <p:cTn id="75" dur="1" fill="hold">
                                          <p:stCondLst>
                                            <p:cond delay="499"/>
                                          </p:stCondLst>
                                        </p:cTn>
                                        <p:tgtEl>
                                          <p:spTgt spid="92"/>
                                        </p:tgtEl>
                                        <p:attrNameLst>
                                          <p:attrName>style.visibility</p:attrName>
                                        </p:attrNameLst>
                                      </p:cBhvr>
                                      <p:to>
                                        <p:strVal val="hidden"/>
                                      </p:to>
                                    </p:set>
                                  </p:childTnLst>
                                </p:cTn>
                              </p:par>
                              <p:par>
                                <p:cTn id="76" presetID="14" presetClass="exit" presetSubtype="10" fill="hold" grpId="1" nodeType="withEffect">
                                  <p:stCondLst>
                                    <p:cond delay="0"/>
                                  </p:stCondLst>
                                  <p:childTnLst>
                                    <p:animEffect transition="out" filter="randombar(horizontal)">
                                      <p:cBhvr>
                                        <p:cTn id="77" dur="500"/>
                                        <p:tgtEl>
                                          <p:spTgt spid="93"/>
                                        </p:tgtEl>
                                      </p:cBhvr>
                                    </p:animEffect>
                                    <p:set>
                                      <p:cBhvr>
                                        <p:cTn id="78" dur="1" fill="hold">
                                          <p:stCondLst>
                                            <p:cond delay="499"/>
                                          </p:stCondLst>
                                        </p:cTn>
                                        <p:tgtEl>
                                          <p:spTgt spid="93"/>
                                        </p:tgtEl>
                                        <p:attrNameLst>
                                          <p:attrName>style.visibility</p:attrName>
                                        </p:attrNameLst>
                                      </p:cBhvr>
                                      <p:to>
                                        <p:strVal val="hidden"/>
                                      </p:to>
                                    </p:set>
                                  </p:childTnLst>
                                </p:cTn>
                              </p:par>
                              <p:par>
                                <p:cTn id="79" presetID="14" presetClass="exit" presetSubtype="10" fill="hold" grpId="1" nodeType="withEffect">
                                  <p:stCondLst>
                                    <p:cond delay="0"/>
                                  </p:stCondLst>
                                  <p:childTnLst>
                                    <p:animEffect transition="out" filter="randombar(horizontal)">
                                      <p:cBhvr>
                                        <p:cTn id="80" dur="500"/>
                                        <p:tgtEl>
                                          <p:spTgt spid="94"/>
                                        </p:tgtEl>
                                      </p:cBhvr>
                                    </p:animEffect>
                                    <p:set>
                                      <p:cBhvr>
                                        <p:cTn id="81" dur="1" fill="hold">
                                          <p:stCondLst>
                                            <p:cond delay="499"/>
                                          </p:stCondLst>
                                        </p:cTn>
                                        <p:tgtEl>
                                          <p:spTgt spid="94"/>
                                        </p:tgtEl>
                                        <p:attrNameLst>
                                          <p:attrName>style.visibility</p:attrName>
                                        </p:attrNameLst>
                                      </p:cBhvr>
                                      <p:to>
                                        <p:strVal val="hidden"/>
                                      </p:to>
                                    </p:set>
                                  </p:childTnLst>
                                </p:cTn>
                              </p:par>
                              <p:par>
                                <p:cTn id="82" presetID="14" presetClass="exit" presetSubtype="10" fill="hold" grpId="1" nodeType="withEffect">
                                  <p:stCondLst>
                                    <p:cond delay="0"/>
                                  </p:stCondLst>
                                  <p:childTnLst>
                                    <p:animEffect transition="out" filter="randombar(horizontal)">
                                      <p:cBhvr>
                                        <p:cTn id="83" dur="500"/>
                                        <p:tgtEl>
                                          <p:spTgt spid="95"/>
                                        </p:tgtEl>
                                      </p:cBhvr>
                                    </p:animEffect>
                                    <p:set>
                                      <p:cBhvr>
                                        <p:cTn id="84" dur="1" fill="hold">
                                          <p:stCondLst>
                                            <p:cond delay="499"/>
                                          </p:stCondLst>
                                        </p:cTn>
                                        <p:tgtEl>
                                          <p:spTgt spid="95"/>
                                        </p:tgtEl>
                                        <p:attrNameLst>
                                          <p:attrName>style.visibility</p:attrName>
                                        </p:attrNameLst>
                                      </p:cBhvr>
                                      <p:to>
                                        <p:strVal val="hidden"/>
                                      </p:to>
                                    </p:set>
                                  </p:childTnLst>
                                </p:cTn>
                              </p:par>
                              <p:par>
                                <p:cTn id="85" presetID="14" presetClass="exit" presetSubtype="10" fill="hold" nodeType="withEffect">
                                  <p:stCondLst>
                                    <p:cond delay="0"/>
                                  </p:stCondLst>
                                  <p:childTnLst>
                                    <p:animEffect transition="out" filter="randombar(horizontal)">
                                      <p:cBhvr>
                                        <p:cTn id="86" dur="500"/>
                                        <p:tgtEl>
                                          <p:spTgt spid="87"/>
                                        </p:tgtEl>
                                      </p:cBhvr>
                                    </p:animEffect>
                                    <p:set>
                                      <p:cBhvr>
                                        <p:cTn id="87" dur="1" fill="hold">
                                          <p:stCondLst>
                                            <p:cond delay="499"/>
                                          </p:stCondLst>
                                        </p:cTn>
                                        <p:tgtEl>
                                          <p:spTgt spid="87"/>
                                        </p:tgtEl>
                                        <p:attrNameLst>
                                          <p:attrName>style.visibility</p:attrName>
                                        </p:attrNameLst>
                                      </p:cBhvr>
                                      <p:to>
                                        <p:strVal val="hidden"/>
                                      </p:to>
                                    </p:set>
                                  </p:childTnLst>
                                </p:cTn>
                              </p:par>
                              <p:par>
                                <p:cTn id="88" presetID="14" presetClass="exit" presetSubtype="10" fill="hold" grpId="1" nodeType="withEffect">
                                  <p:stCondLst>
                                    <p:cond delay="0"/>
                                  </p:stCondLst>
                                  <p:childTnLst>
                                    <p:animEffect transition="out" filter="randombar(horizontal)">
                                      <p:cBhvr>
                                        <p:cTn id="89" dur="500"/>
                                        <p:tgtEl>
                                          <p:spTgt spid="96"/>
                                        </p:tgtEl>
                                      </p:cBhvr>
                                    </p:animEffect>
                                    <p:set>
                                      <p:cBhvr>
                                        <p:cTn id="90" dur="1" fill="hold">
                                          <p:stCondLst>
                                            <p:cond delay="499"/>
                                          </p:stCondLst>
                                        </p:cTn>
                                        <p:tgtEl>
                                          <p:spTgt spid="96"/>
                                        </p:tgtEl>
                                        <p:attrNameLst>
                                          <p:attrName>style.visibility</p:attrName>
                                        </p:attrNameLst>
                                      </p:cBhvr>
                                      <p:to>
                                        <p:strVal val="hidden"/>
                                      </p:to>
                                    </p:set>
                                  </p:childTnLst>
                                </p:cTn>
                              </p:par>
                              <p:par>
                                <p:cTn id="91" presetID="14" presetClass="exit" presetSubtype="10" fill="hold" grpId="1" nodeType="withEffect">
                                  <p:stCondLst>
                                    <p:cond delay="0"/>
                                  </p:stCondLst>
                                  <p:childTnLst>
                                    <p:animEffect transition="out" filter="randombar(horizontal)">
                                      <p:cBhvr>
                                        <p:cTn id="92" dur="500"/>
                                        <p:tgtEl>
                                          <p:spTgt spid="97"/>
                                        </p:tgtEl>
                                      </p:cBhvr>
                                    </p:animEffect>
                                    <p:set>
                                      <p:cBhvr>
                                        <p:cTn id="93" dur="1" fill="hold">
                                          <p:stCondLst>
                                            <p:cond delay="499"/>
                                          </p:stCondLst>
                                        </p:cTn>
                                        <p:tgtEl>
                                          <p:spTgt spid="97"/>
                                        </p:tgtEl>
                                        <p:attrNameLst>
                                          <p:attrName>style.visibility</p:attrName>
                                        </p:attrNameLst>
                                      </p:cBhvr>
                                      <p:to>
                                        <p:strVal val="hidden"/>
                                      </p:to>
                                    </p:set>
                                  </p:childTnLst>
                                </p:cTn>
                              </p:par>
                              <p:par>
                                <p:cTn id="94" presetID="14" presetClass="exit" presetSubtype="10" fill="hold" grpId="1" nodeType="withEffect">
                                  <p:stCondLst>
                                    <p:cond delay="0"/>
                                  </p:stCondLst>
                                  <p:childTnLst>
                                    <p:animEffect transition="out" filter="randombar(horizontal)">
                                      <p:cBhvr>
                                        <p:cTn id="95" dur="500"/>
                                        <p:tgtEl>
                                          <p:spTgt spid="98"/>
                                        </p:tgtEl>
                                      </p:cBhvr>
                                    </p:animEffect>
                                    <p:set>
                                      <p:cBhvr>
                                        <p:cTn id="96" dur="1" fill="hold">
                                          <p:stCondLst>
                                            <p:cond delay="499"/>
                                          </p:stCondLst>
                                        </p:cTn>
                                        <p:tgtEl>
                                          <p:spTgt spid="98"/>
                                        </p:tgtEl>
                                        <p:attrNameLst>
                                          <p:attrName>style.visibility</p:attrName>
                                        </p:attrNameLst>
                                      </p:cBhvr>
                                      <p:to>
                                        <p:strVal val="hidden"/>
                                      </p:to>
                                    </p:set>
                                  </p:childTnLst>
                                </p:cTn>
                              </p:par>
                              <p:par>
                                <p:cTn id="97" presetID="14" presetClass="exit" presetSubtype="10" fill="hold" grpId="1" nodeType="withEffect">
                                  <p:stCondLst>
                                    <p:cond delay="0"/>
                                  </p:stCondLst>
                                  <p:childTnLst>
                                    <p:animEffect transition="out" filter="randombar(horizontal)">
                                      <p:cBhvr>
                                        <p:cTn id="98" dur="500"/>
                                        <p:tgtEl>
                                          <p:spTgt spid="99"/>
                                        </p:tgtEl>
                                      </p:cBhvr>
                                    </p:animEffect>
                                    <p:set>
                                      <p:cBhvr>
                                        <p:cTn id="99" dur="1" fill="hold">
                                          <p:stCondLst>
                                            <p:cond delay="499"/>
                                          </p:stCondLst>
                                        </p:cTn>
                                        <p:tgtEl>
                                          <p:spTgt spid="99"/>
                                        </p:tgtEl>
                                        <p:attrNameLst>
                                          <p:attrName>style.visibility</p:attrName>
                                        </p:attrNameLst>
                                      </p:cBhvr>
                                      <p:to>
                                        <p:strVal val="hidden"/>
                                      </p:to>
                                    </p:set>
                                  </p:childTnLst>
                                </p:cTn>
                              </p:par>
                              <p:par>
                                <p:cTn id="100" presetID="14" presetClass="exit" presetSubtype="10" fill="hold" nodeType="withEffect">
                                  <p:stCondLst>
                                    <p:cond delay="0"/>
                                  </p:stCondLst>
                                  <p:childTnLst>
                                    <p:animEffect transition="out" filter="randombar(horizontal)">
                                      <p:cBhvr>
                                        <p:cTn id="101" dur="500"/>
                                        <p:tgtEl>
                                          <p:spTgt spid="88"/>
                                        </p:tgtEl>
                                      </p:cBhvr>
                                    </p:animEffect>
                                    <p:set>
                                      <p:cBhvr>
                                        <p:cTn id="102" dur="1" fill="hold">
                                          <p:stCondLst>
                                            <p:cond delay="499"/>
                                          </p:stCondLst>
                                        </p:cTn>
                                        <p:tgtEl>
                                          <p:spTgt spid="88"/>
                                        </p:tgtEl>
                                        <p:attrNameLst>
                                          <p:attrName>style.visibility</p:attrName>
                                        </p:attrNameLst>
                                      </p:cBhvr>
                                      <p:to>
                                        <p:strVal val="hidden"/>
                                      </p:to>
                                    </p:set>
                                  </p:childTnLst>
                                </p:cTn>
                              </p:par>
                              <p:par>
                                <p:cTn id="103" presetID="14" presetClass="exit" presetSubtype="10" fill="hold" nodeType="withEffect">
                                  <p:stCondLst>
                                    <p:cond delay="0"/>
                                  </p:stCondLst>
                                  <p:childTnLst>
                                    <p:animEffect transition="out" filter="randombar(horizontal)">
                                      <p:cBhvr>
                                        <p:cTn id="104" dur="500"/>
                                        <p:tgtEl>
                                          <p:spTgt spid="89"/>
                                        </p:tgtEl>
                                      </p:cBhvr>
                                    </p:animEffect>
                                    <p:set>
                                      <p:cBhvr>
                                        <p:cTn id="105" dur="1" fill="hold">
                                          <p:stCondLst>
                                            <p:cond delay="499"/>
                                          </p:stCondLst>
                                        </p:cTn>
                                        <p:tgtEl>
                                          <p:spTgt spid="89"/>
                                        </p:tgtEl>
                                        <p:attrNameLst>
                                          <p:attrName>style.visibility</p:attrName>
                                        </p:attrNameLst>
                                      </p:cBhvr>
                                      <p:to>
                                        <p:strVal val="hidden"/>
                                      </p:to>
                                    </p:set>
                                  </p:childTnLst>
                                </p:cTn>
                              </p:par>
                              <p:par>
                                <p:cTn id="106" presetID="14" presetClass="exit" presetSubtype="10" fill="hold" nodeType="withEffect">
                                  <p:stCondLst>
                                    <p:cond delay="0"/>
                                  </p:stCondLst>
                                  <p:childTnLst>
                                    <p:animEffect transition="out" filter="randombar(horizontal)">
                                      <p:cBhvr>
                                        <p:cTn id="107" dur="500"/>
                                        <p:tgtEl>
                                          <p:spTgt spid="90"/>
                                        </p:tgtEl>
                                      </p:cBhvr>
                                    </p:animEffect>
                                    <p:set>
                                      <p:cBhvr>
                                        <p:cTn id="108" dur="1" fill="hold">
                                          <p:stCondLst>
                                            <p:cond delay="499"/>
                                          </p:stCondLst>
                                        </p:cTn>
                                        <p:tgtEl>
                                          <p:spTgt spid="90"/>
                                        </p:tgtEl>
                                        <p:attrNameLst>
                                          <p:attrName>style.visibility</p:attrName>
                                        </p:attrNameLst>
                                      </p:cBhvr>
                                      <p:to>
                                        <p:strVal val="hidden"/>
                                      </p:to>
                                    </p:set>
                                  </p:childTnLst>
                                </p:cTn>
                              </p:par>
                              <p:par>
                                <p:cTn id="109" presetID="14" presetClass="exit" presetSubtype="10" fill="hold" nodeType="withEffect">
                                  <p:stCondLst>
                                    <p:cond delay="0"/>
                                  </p:stCondLst>
                                  <p:childTnLst>
                                    <p:animEffect transition="out" filter="randombar(horizontal)">
                                      <p:cBhvr>
                                        <p:cTn id="110" dur="500"/>
                                        <p:tgtEl>
                                          <p:spTgt spid="91"/>
                                        </p:tgtEl>
                                      </p:cBhvr>
                                    </p:animEffect>
                                    <p:set>
                                      <p:cBhvr>
                                        <p:cTn id="111" dur="1" fill="hold">
                                          <p:stCondLst>
                                            <p:cond delay="499"/>
                                          </p:stCondLst>
                                        </p:cTn>
                                        <p:tgtEl>
                                          <p:spTgt spid="91"/>
                                        </p:tgtEl>
                                        <p:attrNameLst>
                                          <p:attrName>style.visibility</p:attrName>
                                        </p:attrNameLst>
                                      </p:cBhvr>
                                      <p:to>
                                        <p:strVal val="hidden"/>
                                      </p:to>
                                    </p:set>
                                  </p:childTnLst>
                                </p:cTn>
                              </p:par>
                              <p:par>
                                <p:cTn id="112" presetID="14" presetClass="exit" presetSubtype="10" fill="hold" nodeType="withEffect">
                                  <p:stCondLst>
                                    <p:cond delay="0"/>
                                  </p:stCondLst>
                                  <p:childTnLst>
                                    <p:animEffect transition="out" filter="randombar(horizontal)">
                                      <p:cBhvr>
                                        <p:cTn id="113" dur="500"/>
                                        <p:tgtEl>
                                          <p:spTgt spid="50"/>
                                        </p:tgtEl>
                                      </p:cBhvr>
                                    </p:animEffect>
                                    <p:set>
                                      <p:cBhvr>
                                        <p:cTn id="114" dur="1" fill="hold">
                                          <p:stCondLst>
                                            <p:cond delay="499"/>
                                          </p:stCondLst>
                                        </p:cTn>
                                        <p:tgtEl>
                                          <p:spTgt spid="50"/>
                                        </p:tgtEl>
                                        <p:attrNameLst>
                                          <p:attrName>style.visibility</p:attrName>
                                        </p:attrNameLst>
                                      </p:cBhvr>
                                      <p:to>
                                        <p:strVal val="hidden"/>
                                      </p:to>
                                    </p:set>
                                  </p:childTnLst>
                                </p:cTn>
                              </p:par>
                              <p:par>
                                <p:cTn id="115" presetID="14" presetClass="exit" presetSubtype="10" fill="hold" grpId="0" nodeType="withEffect">
                                  <p:stCondLst>
                                    <p:cond delay="0"/>
                                  </p:stCondLst>
                                  <p:childTnLst>
                                    <p:animEffect transition="out" filter="randombar(horizontal)">
                                      <p:cBhvr>
                                        <p:cTn id="116" dur="500"/>
                                        <p:tgtEl>
                                          <p:spTgt spid="55"/>
                                        </p:tgtEl>
                                      </p:cBhvr>
                                    </p:animEffect>
                                    <p:set>
                                      <p:cBhvr>
                                        <p:cTn id="117" dur="1" fill="hold">
                                          <p:stCondLst>
                                            <p:cond delay="499"/>
                                          </p:stCondLst>
                                        </p:cTn>
                                        <p:tgtEl>
                                          <p:spTgt spid="55"/>
                                        </p:tgtEl>
                                        <p:attrNameLst>
                                          <p:attrName>style.visibility</p:attrName>
                                        </p:attrNameLst>
                                      </p:cBhvr>
                                      <p:to>
                                        <p:strVal val="hidden"/>
                                      </p:to>
                                    </p:set>
                                  </p:childTnLst>
                                </p:cTn>
                              </p:par>
                            </p:childTnLst>
                          </p:cTn>
                        </p:par>
                      </p:childTnLst>
                    </p:cTn>
                  </p:par>
                  <p:par>
                    <p:cTn id="118" fill="hold">
                      <p:stCondLst>
                        <p:cond delay="indefinite"/>
                      </p:stCondLst>
                      <p:childTnLst>
                        <p:par>
                          <p:cTn id="119" fill="hold">
                            <p:stCondLst>
                              <p:cond delay="0"/>
                            </p:stCondLst>
                            <p:childTnLst>
                              <p:par>
                                <p:cTn id="120" presetID="14" presetClass="entr" presetSubtype="10" fill="hold" nodeType="clickEffect">
                                  <p:stCondLst>
                                    <p:cond delay="0"/>
                                  </p:stCondLst>
                                  <p:childTnLst>
                                    <p:set>
                                      <p:cBhvr>
                                        <p:cTn id="121" dur="1" fill="hold">
                                          <p:stCondLst>
                                            <p:cond delay="0"/>
                                          </p:stCondLst>
                                        </p:cTn>
                                        <p:tgtEl>
                                          <p:spTgt spid="111"/>
                                        </p:tgtEl>
                                        <p:attrNameLst>
                                          <p:attrName>style.visibility</p:attrName>
                                        </p:attrNameLst>
                                      </p:cBhvr>
                                      <p:to>
                                        <p:strVal val="visible"/>
                                      </p:to>
                                    </p:set>
                                    <p:animEffect transition="in" filter="randombar(horizontal)">
                                      <p:cBhvr>
                                        <p:cTn id="122" dur="500"/>
                                        <p:tgtEl>
                                          <p:spTgt spid="111"/>
                                        </p:tgtEl>
                                      </p:cBhvr>
                                    </p:animEffect>
                                  </p:childTnLst>
                                </p:cTn>
                              </p:par>
                              <p:par>
                                <p:cTn id="123" presetID="14" presetClass="entr" presetSubtype="10" fill="hold" grpId="0" nodeType="withEffect">
                                  <p:stCondLst>
                                    <p:cond delay="0"/>
                                  </p:stCondLst>
                                  <p:childTnLst>
                                    <p:set>
                                      <p:cBhvr>
                                        <p:cTn id="124" dur="1" fill="hold">
                                          <p:stCondLst>
                                            <p:cond delay="0"/>
                                          </p:stCondLst>
                                        </p:cTn>
                                        <p:tgtEl>
                                          <p:spTgt spid="112"/>
                                        </p:tgtEl>
                                        <p:attrNameLst>
                                          <p:attrName>style.visibility</p:attrName>
                                        </p:attrNameLst>
                                      </p:cBhvr>
                                      <p:to>
                                        <p:strVal val="visible"/>
                                      </p:to>
                                    </p:set>
                                    <p:animEffect transition="in" filter="randombar(horizontal)">
                                      <p:cBhvr>
                                        <p:cTn id="125" dur="500"/>
                                        <p:tgtEl>
                                          <p:spTgt spid="112"/>
                                        </p:tgtEl>
                                      </p:cBhvr>
                                    </p:animEffect>
                                  </p:childTnLst>
                                </p:cTn>
                              </p:par>
                              <p:par>
                                <p:cTn id="126" presetID="14" presetClass="entr" presetSubtype="10" fill="hold" grpId="0" nodeType="withEffect">
                                  <p:stCondLst>
                                    <p:cond delay="0"/>
                                  </p:stCondLst>
                                  <p:childTnLst>
                                    <p:set>
                                      <p:cBhvr>
                                        <p:cTn id="127" dur="1" fill="hold">
                                          <p:stCondLst>
                                            <p:cond delay="0"/>
                                          </p:stCondLst>
                                        </p:cTn>
                                        <p:tgtEl>
                                          <p:spTgt spid="113"/>
                                        </p:tgtEl>
                                        <p:attrNameLst>
                                          <p:attrName>style.visibility</p:attrName>
                                        </p:attrNameLst>
                                      </p:cBhvr>
                                      <p:to>
                                        <p:strVal val="visible"/>
                                      </p:to>
                                    </p:set>
                                    <p:animEffect transition="in" filter="randombar(horizontal)">
                                      <p:cBhvr>
                                        <p:cTn id="128" dur="500"/>
                                        <p:tgtEl>
                                          <p:spTgt spid="113"/>
                                        </p:tgtEl>
                                      </p:cBhvr>
                                    </p:animEffect>
                                  </p:childTnLst>
                                </p:cTn>
                              </p:par>
                              <p:par>
                                <p:cTn id="129" presetID="14" presetClass="entr" presetSubtype="10" fill="hold" grpId="0" nodeType="withEffect">
                                  <p:stCondLst>
                                    <p:cond delay="0"/>
                                  </p:stCondLst>
                                  <p:childTnLst>
                                    <p:set>
                                      <p:cBhvr>
                                        <p:cTn id="130" dur="1" fill="hold">
                                          <p:stCondLst>
                                            <p:cond delay="0"/>
                                          </p:stCondLst>
                                        </p:cTn>
                                        <p:tgtEl>
                                          <p:spTgt spid="114"/>
                                        </p:tgtEl>
                                        <p:attrNameLst>
                                          <p:attrName>style.visibility</p:attrName>
                                        </p:attrNameLst>
                                      </p:cBhvr>
                                      <p:to>
                                        <p:strVal val="visible"/>
                                      </p:to>
                                    </p:set>
                                    <p:animEffect transition="in" filter="randombar(horizontal)">
                                      <p:cBhvr>
                                        <p:cTn id="131" dur="500"/>
                                        <p:tgtEl>
                                          <p:spTgt spid="114"/>
                                        </p:tgtEl>
                                      </p:cBhvr>
                                    </p:animEffect>
                                  </p:childTnLst>
                                </p:cTn>
                              </p:par>
                              <p:par>
                                <p:cTn id="132" presetID="14" presetClass="entr" presetSubtype="10" fill="hold" grpId="0" nodeType="withEffect">
                                  <p:stCondLst>
                                    <p:cond delay="0"/>
                                  </p:stCondLst>
                                  <p:childTnLst>
                                    <p:set>
                                      <p:cBhvr>
                                        <p:cTn id="133" dur="1" fill="hold">
                                          <p:stCondLst>
                                            <p:cond delay="0"/>
                                          </p:stCondLst>
                                        </p:cTn>
                                        <p:tgtEl>
                                          <p:spTgt spid="115"/>
                                        </p:tgtEl>
                                        <p:attrNameLst>
                                          <p:attrName>style.visibility</p:attrName>
                                        </p:attrNameLst>
                                      </p:cBhvr>
                                      <p:to>
                                        <p:strVal val="visible"/>
                                      </p:to>
                                    </p:set>
                                    <p:animEffect transition="in" filter="randombar(horizontal)">
                                      <p:cBhvr>
                                        <p:cTn id="134" dur="500"/>
                                        <p:tgtEl>
                                          <p:spTgt spid="115"/>
                                        </p:tgtEl>
                                      </p:cBhvr>
                                    </p:animEffect>
                                  </p:childTnLst>
                                </p:cTn>
                              </p:par>
                            </p:childTnLst>
                          </p:cTn>
                        </p:par>
                      </p:childTnLst>
                    </p:cTn>
                  </p:par>
                  <p:par>
                    <p:cTn id="135" fill="hold">
                      <p:stCondLst>
                        <p:cond delay="indefinite"/>
                      </p:stCondLst>
                      <p:childTnLst>
                        <p:par>
                          <p:cTn id="136" fill="hold">
                            <p:stCondLst>
                              <p:cond delay="0"/>
                            </p:stCondLst>
                            <p:childTnLst>
                              <p:par>
                                <p:cTn id="137" presetID="14" presetClass="entr" presetSubtype="10" fill="hold" nodeType="clickEffect">
                                  <p:stCondLst>
                                    <p:cond delay="0"/>
                                  </p:stCondLst>
                                  <p:childTnLst>
                                    <p:set>
                                      <p:cBhvr>
                                        <p:cTn id="138" dur="1" fill="hold">
                                          <p:stCondLst>
                                            <p:cond delay="0"/>
                                          </p:stCondLst>
                                        </p:cTn>
                                        <p:tgtEl>
                                          <p:spTgt spid="116"/>
                                        </p:tgtEl>
                                        <p:attrNameLst>
                                          <p:attrName>style.visibility</p:attrName>
                                        </p:attrNameLst>
                                      </p:cBhvr>
                                      <p:to>
                                        <p:strVal val="visible"/>
                                      </p:to>
                                    </p:set>
                                    <p:animEffect transition="in" filter="randombar(horizontal)">
                                      <p:cBhvr>
                                        <p:cTn id="139" dur="500"/>
                                        <p:tgtEl>
                                          <p:spTgt spid="116"/>
                                        </p:tgtEl>
                                      </p:cBhvr>
                                    </p:animEffect>
                                  </p:childTnLst>
                                </p:cTn>
                              </p:par>
                              <p:par>
                                <p:cTn id="140" presetID="14" presetClass="entr" presetSubtype="10" fill="hold" grpId="0" nodeType="withEffect">
                                  <p:stCondLst>
                                    <p:cond delay="0"/>
                                  </p:stCondLst>
                                  <p:childTnLst>
                                    <p:set>
                                      <p:cBhvr>
                                        <p:cTn id="141" dur="1" fill="hold">
                                          <p:stCondLst>
                                            <p:cond delay="0"/>
                                          </p:stCondLst>
                                        </p:cTn>
                                        <p:tgtEl>
                                          <p:spTgt spid="117"/>
                                        </p:tgtEl>
                                        <p:attrNameLst>
                                          <p:attrName>style.visibility</p:attrName>
                                        </p:attrNameLst>
                                      </p:cBhvr>
                                      <p:to>
                                        <p:strVal val="visible"/>
                                      </p:to>
                                    </p:set>
                                    <p:animEffect transition="in" filter="randombar(horizontal)">
                                      <p:cBhvr>
                                        <p:cTn id="142" dur="500"/>
                                        <p:tgtEl>
                                          <p:spTgt spid="117"/>
                                        </p:tgtEl>
                                      </p:cBhvr>
                                    </p:animEffect>
                                  </p:childTnLst>
                                </p:cTn>
                              </p:par>
                              <p:par>
                                <p:cTn id="143" presetID="14" presetClass="entr" presetSubtype="10" fill="hold" grpId="0" nodeType="withEffect">
                                  <p:stCondLst>
                                    <p:cond delay="0"/>
                                  </p:stCondLst>
                                  <p:childTnLst>
                                    <p:set>
                                      <p:cBhvr>
                                        <p:cTn id="144" dur="1" fill="hold">
                                          <p:stCondLst>
                                            <p:cond delay="0"/>
                                          </p:stCondLst>
                                        </p:cTn>
                                        <p:tgtEl>
                                          <p:spTgt spid="118"/>
                                        </p:tgtEl>
                                        <p:attrNameLst>
                                          <p:attrName>style.visibility</p:attrName>
                                        </p:attrNameLst>
                                      </p:cBhvr>
                                      <p:to>
                                        <p:strVal val="visible"/>
                                      </p:to>
                                    </p:set>
                                    <p:animEffect transition="in" filter="randombar(horizontal)">
                                      <p:cBhvr>
                                        <p:cTn id="145" dur="500"/>
                                        <p:tgtEl>
                                          <p:spTgt spid="118"/>
                                        </p:tgtEl>
                                      </p:cBhvr>
                                    </p:animEffect>
                                  </p:childTnLst>
                                </p:cTn>
                              </p:par>
                              <p:par>
                                <p:cTn id="146" presetID="14" presetClass="entr" presetSubtype="10" fill="hold" grpId="0" nodeType="withEffect">
                                  <p:stCondLst>
                                    <p:cond delay="0"/>
                                  </p:stCondLst>
                                  <p:childTnLst>
                                    <p:set>
                                      <p:cBhvr>
                                        <p:cTn id="147" dur="1" fill="hold">
                                          <p:stCondLst>
                                            <p:cond delay="0"/>
                                          </p:stCondLst>
                                        </p:cTn>
                                        <p:tgtEl>
                                          <p:spTgt spid="119"/>
                                        </p:tgtEl>
                                        <p:attrNameLst>
                                          <p:attrName>style.visibility</p:attrName>
                                        </p:attrNameLst>
                                      </p:cBhvr>
                                      <p:to>
                                        <p:strVal val="visible"/>
                                      </p:to>
                                    </p:set>
                                    <p:animEffect transition="in" filter="randombar(horizontal)">
                                      <p:cBhvr>
                                        <p:cTn id="148" dur="500"/>
                                        <p:tgtEl>
                                          <p:spTgt spid="119"/>
                                        </p:tgtEl>
                                      </p:cBhvr>
                                    </p:animEffect>
                                  </p:childTnLst>
                                </p:cTn>
                              </p:par>
                              <p:par>
                                <p:cTn id="149" presetID="14" presetClass="entr" presetSubtype="10" fill="hold" grpId="0" nodeType="withEffect">
                                  <p:stCondLst>
                                    <p:cond delay="0"/>
                                  </p:stCondLst>
                                  <p:childTnLst>
                                    <p:set>
                                      <p:cBhvr>
                                        <p:cTn id="150" dur="1" fill="hold">
                                          <p:stCondLst>
                                            <p:cond delay="0"/>
                                          </p:stCondLst>
                                        </p:cTn>
                                        <p:tgtEl>
                                          <p:spTgt spid="120"/>
                                        </p:tgtEl>
                                        <p:attrNameLst>
                                          <p:attrName>style.visibility</p:attrName>
                                        </p:attrNameLst>
                                      </p:cBhvr>
                                      <p:to>
                                        <p:strVal val="visible"/>
                                      </p:to>
                                    </p:set>
                                    <p:animEffect transition="in" filter="randombar(horizontal)">
                                      <p:cBhvr>
                                        <p:cTn id="151" dur="500"/>
                                        <p:tgtEl>
                                          <p:spTgt spid="120"/>
                                        </p:tgtEl>
                                      </p:cBhvr>
                                    </p:animEffect>
                                  </p:childTnLst>
                                </p:cTn>
                              </p:par>
                            </p:childTnLst>
                          </p:cTn>
                        </p:par>
                      </p:childTnLst>
                    </p:cTn>
                  </p:par>
                  <p:par>
                    <p:cTn id="152" fill="hold">
                      <p:stCondLst>
                        <p:cond delay="indefinite"/>
                      </p:stCondLst>
                      <p:childTnLst>
                        <p:par>
                          <p:cTn id="153" fill="hold">
                            <p:stCondLst>
                              <p:cond delay="0"/>
                            </p:stCondLst>
                            <p:childTnLst>
                              <p:par>
                                <p:cTn id="154" presetID="42" presetClass="path" presetSubtype="0" accel="50000" decel="50000" fill="hold" grpId="1" nodeType="clickEffect">
                                  <p:stCondLst>
                                    <p:cond delay="0"/>
                                  </p:stCondLst>
                                  <p:childTnLst>
                                    <p:animMotion origin="layout" path="M -8.33333E-7 -4.93827E-7 L 0.00451 -0.18426 " pathEditMode="relative" rAng="0" ptsTypes="AA">
                                      <p:cBhvr>
                                        <p:cTn id="155" dur="2000" fill="hold"/>
                                        <p:tgtEl>
                                          <p:spTgt spid="120"/>
                                        </p:tgtEl>
                                        <p:attrNameLst>
                                          <p:attrName>ppt_x</p:attrName>
                                          <p:attrName>ppt_y</p:attrName>
                                        </p:attrNameLst>
                                      </p:cBhvr>
                                      <p:rCtr x="104" y="-8858"/>
                                    </p:animMotion>
                                  </p:childTnLst>
                                </p:cTn>
                              </p:par>
                              <p:par>
                                <p:cTn id="156" presetID="42" presetClass="path" presetSubtype="0" accel="50000" decel="50000" fill="hold" grpId="1" nodeType="withEffect">
                                  <p:stCondLst>
                                    <p:cond delay="0"/>
                                  </p:stCondLst>
                                  <p:childTnLst>
                                    <p:animMotion origin="layout" path="M -4.72222E-6 -0.00216 L 0.00105 -0.1821 " pathEditMode="relative" rAng="0" ptsTypes="AA">
                                      <p:cBhvr>
                                        <p:cTn id="157" dur="2000" fill="hold"/>
                                        <p:tgtEl>
                                          <p:spTgt spid="118"/>
                                        </p:tgtEl>
                                        <p:attrNameLst>
                                          <p:attrName>ppt_x</p:attrName>
                                          <p:attrName>ppt_y</p:attrName>
                                        </p:attrNameLst>
                                      </p:cBhvr>
                                      <p:rCtr x="52" y="-9012"/>
                                    </p:animMotion>
                                  </p:childTnLst>
                                </p:cTn>
                              </p:par>
                              <p:par>
                                <p:cTn id="158" presetID="42" presetClass="path" presetSubtype="0" accel="50000" decel="50000" fill="hold" grpId="1" nodeType="withEffect">
                                  <p:stCondLst>
                                    <p:cond delay="0"/>
                                  </p:stCondLst>
                                  <p:childTnLst>
                                    <p:animMotion origin="layout" path="M 3.61111E-6 4.93827E-6 L -0.00556 0.54876 " pathEditMode="relative" rAng="0" ptsTypes="AA">
                                      <p:cBhvr>
                                        <p:cTn id="159" dur="2000" fill="hold"/>
                                        <p:tgtEl>
                                          <p:spTgt spid="117"/>
                                        </p:tgtEl>
                                        <p:attrNameLst>
                                          <p:attrName>ppt_x</p:attrName>
                                          <p:attrName>ppt_y</p:attrName>
                                        </p:attrNameLst>
                                      </p:cBhvr>
                                      <p:rCtr x="-278" y="27438"/>
                                    </p:animMotion>
                                  </p:childTnLst>
                                </p:cTn>
                              </p:par>
                              <p:par>
                                <p:cTn id="160" presetID="42" presetClass="path" presetSubtype="0" accel="50000" decel="50000" fill="hold" grpId="2" nodeType="withEffect">
                                  <p:stCondLst>
                                    <p:cond delay="0"/>
                                  </p:stCondLst>
                                  <p:childTnLst>
                                    <p:animMotion origin="layout" path="M 1.94444E-6 1.11111E-6 L -0.00018 -0.18087 " pathEditMode="relative" rAng="0" ptsTypes="AA">
                                      <p:cBhvr>
                                        <p:cTn id="161" dur="2000" fill="hold"/>
                                        <p:tgtEl>
                                          <p:spTgt spid="114"/>
                                        </p:tgtEl>
                                        <p:attrNameLst>
                                          <p:attrName>ppt_x</p:attrName>
                                          <p:attrName>ppt_y</p:attrName>
                                        </p:attrNameLst>
                                      </p:cBhvr>
                                      <p:rCtr x="-17" y="-9043"/>
                                    </p:animMotion>
                                  </p:childTnLst>
                                </p:cTn>
                              </p:par>
                              <p:par>
                                <p:cTn id="162" presetID="42" presetClass="path" presetSubtype="0" accel="50000" decel="50000" fill="hold" grpId="2" nodeType="withEffect">
                                  <p:stCondLst>
                                    <p:cond delay="0"/>
                                  </p:stCondLst>
                                  <p:childTnLst>
                                    <p:animMotion origin="layout" path="M -3.33333E-6 4.81481E-6 L -0.00121 0.1787 " pathEditMode="relative" rAng="0" ptsTypes="AA">
                                      <p:cBhvr>
                                        <p:cTn id="163" dur="2000" fill="hold"/>
                                        <p:tgtEl>
                                          <p:spTgt spid="113"/>
                                        </p:tgtEl>
                                        <p:attrNameLst>
                                          <p:attrName>ppt_x</p:attrName>
                                          <p:attrName>ppt_y</p:attrName>
                                        </p:attrNameLst>
                                      </p:cBhvr>
                                      <p:rCtr x="52" y="8796"/>
                                    </p:animMotion>
                                  </p:childTnLst>
                                </p:cTn>
                              </p:par>
                              <p:par>
                                <p:cTn id="164" presetID="42" presetClass="path" presetSubtype="0" accel="50000" decel="50000" fill="hold" grpId="3" nodeType="withEffect">
                                  <p:stCondLst>
                                    <p:cond delay="0"/>
                                  </p:stCondLst>
                                  <p:childTnLst>
                                    <p:animMotion origin="layout" path="M -4.72222E-6 -1.23457E-6 L -4.16667E-6 -0.18673 " pathEditMode="relative" rAng="0" ptsTypes="AA">
                                      <p:cBhvr>
                                        <p:cTn id="165" dur="2000" fill="hold"/>
                                        <p:tgtEl>
                                          <p:spTgt spid="119"/>
                                        </p:tgtEl>
                                        <p:attrNameLst>
                                          <p:attrName>ppt_x</p:attrName>
                                          <p:attrName>ppt_y</p:attrName>
                                        </p:attrNameLst>
                                      </p:cBhvr>
                                      <p:rCtr x="-122" y="-8889"/>
                                    </p:animMotion>
                                  </p:childTnLst>
                                </p:cTn>
                              </p:par>
                            </p:childTnLst>
                          </p:cTn>
                        </p:par>
                      </p:childTnLst>
                    </p:cTn>
                  </p:par>
                  <p:par>
                    <p:cTn id="166" fill="hold">
                      <p:stCondLst>
                        <p:cond delay="indefinite"/>
                      </p:stCondLst>
                      <p:childTnLst>
                        <p:par>
                          <p:cTn id="167" fill="hold">
                            <p:stCondLst>
                              <p:cond delay="0"/>
                            </p:stCondLst>
                            <p:childTnLst>
                              <p:par>
                                <p:cTn id="168" presetID="1" presetClass="exit" presetSubtype="0" fill="hold" nodeType="clickEffect">
                                  <p:stCondLst>
                                    <p:cond delay="0"/>
                                  </p:stCondLst>
                                  <p:childTnLst>
                                    <p:set>
                                      <p:cBhvr>
                                        <p:cTn id="169" dur="1" fill="hold">
                                          <p:stCondLst>
                                            <p:cond delay="0"/>
                                          </p:stCondLst>
                                        </p:cTn>
                                        <p:tgtEl>
                                          <p:spTgt spid="111"/>
                                        </p:tgtEl>
                                        <p:attrNameLst>
                                          <p:attrName>style.visibility</p:attrName>
                                        </p:attrNameLst>
                                      </p:cBhvr>
                                      <p:to>
                                        <p:strVal val="hidden"/>
                                      </p:to>
                                    </p:set>
                                  </p:childTnLst>
                                </p:cTn>
                              </p:par>
                              <p:par>
                                <p:cTn id="170" presetID="1" presetClass="exit" presetSubtype="0" fill="hold" grpId="1" nodeType="withEffect">
                                  <p:stCondLst>
                                    <p:cond delay="0"/>
                                  </p:stCondLst>
                                  <p:childTnLst>
                                    <p:set>
                                      <p:cBhvr>
                                        <p:cTn id="171" dur="1" fill="hold">
                                          <p:stCondLst>
                                            <p:cond delay="0"/>
                                          </p:stCondLst>
                                        </p:cTn>
                                        <p:tgtEl>
                                          <p:spTgt spid="112"/>
                                        </p:tgtEl>
                                        <p:attrNameLst>
                                          <p:attrName>style.visibility</p:attrName>
                                        </p:attrNameLst>
                                      </p:cBhvr>
                                      <p:to>
                                        <p:strVal val="hidden"/>
                                      </p:to>
                                    </p:set>
                                  </p:childTnLst>
                                </p:cTn>
                              </p:par>
                              <p:par>
                                <p:cTn id="172" presetID="1" presetClass="exit" presetSubtype="0" fill="hold" grpId="1" nodeType="withEffect">
                                  <p:stCondLst>
                                    <p:cond delay="0"/>
                                  </p:stCondLst>
                                  <p:childTnLst>
                                    <p:set>
                                      <p:cBhvr>
                                        <p:cTn id="173" dur="1" fill="hold">
                                          <p:stCondLst>
                                            <p:cond delay="0"/>
                                          </p:stCondLst>
                                        </p:cTn>
                                        <p:tgtEl>
                                          <p:spTgt spid="113"/>
                                        </p:tgtEl>
                                        <p:attrNameLst>
                                          <p:attrName>style.visibility</p:attrName>
                                        </p:attrNameLst>
                                      </p:cBhvr>
                                      <p:to>
                                        <p:strVal val="hidden"/>
                                      </p:to>
                                    </p:set>
                                  </p:childTnLst>
                                </p:cTn>
                              </p:par>
                              <p:par>
                                <p:cTn id="174" presetID="1" presetClass="exit" presetSubtype="0" fill="hold" grpId="1" nodeType="withEffect">
                                  <p:stCondLst>
                                    <p:cond delay="0"/>
                                  </p:stCondLst>
                                  <p:childTnLst>
                                    <p:set>
                                      <p:cBhvr>
                                        <p:cTn id="175" dur="1" fill="hold">
                                          <p:stCondLst>
                                            <p:cond delay="0"/>
                                          </p:stCondLst>
                                        </p:cTn>
                                        <p:tgtEl>
                                          <p:spTgt spid="114"/>
                                        </p:tgtEl>
                                        <p:attrNameLst>
                                          <p:attrName>style.visibility</p:attrName>
                                        </p:attrNameLst>
                                      </p:cBhvr>
                                      <p:to>
                                        <p:strVal val="hidden"/>
                                      </p:to>
                                    </p:set>
                                  </p:childTnLst>
                                </p:cTn>
                              </p:par>
                              <p:par>
                                <p:cTn id="176" presetID="1" presetClass="exit" presetSubtype="0" fill="hold" grpId="1" nodeType="withEffect">
                                  <p:stCondLst>
                                    <p:cond delay="0"/>
                                  </p:stCondLst>
                                  <p:childTnLst>
                                    <p:set>
                                      <p:cBhvr>
                                        <p:cTn id="177" dur="1" fill="hold">
                                          <p:stCondLst>
                                            <p:cond delay="0"/>
                                          </p:stCondLst>
                                        </p:cTn>
                                        <p:tgtEl>
                                          <p:spTgt spid="115"/>
                                        </p:tgtEl>
                                        <p:attrNameLst>
                                          <p:attrName>style.visibility</p:attrName>
                                        </p:attrNameLst>
                                      </p:cBhvr>
                                      <p:to>
                                        <p:strVal val="hidden"/>
                                      </p:to>
                                    </p:set>
                                  </p:childTnLst>
                                </p:cTn>
                              </p:par>
                              <p:par>
                                <p:cTn id="178" presetID="1" presetClass="exit" presetSubtype="0" fill="hold" nodeType="withEffect">
                                  <p:stCondLst>
                                    <p:cond delay="0"/>
                                  </p:stCondLst>
                                  <p:childTnLst>
                                    <p:set>
                                      <p:cBhvr>
                                        <p:cTn id="179" dur="1" fill="hold">
                                          <p:stCondLst>
                                            <p:cond delay="0"/>
                                          </p:stCondLst>
                                        </p:cTn>
                                        <p:tgtEl>
                                          <p:spTgt spid="116"/>
                                        </p:tgtEl>
                                        <p:attrNameLst>
                                          <p:attrName>style.visibility</p:attrName>
                                        </p:attrNameLst>
                                      </p:cBhvr>
                                      <p:to>
                                        <p:strVal val="hidden"/>
                                      </p:to>
                                    </p:set>
                                  </p:childTnLst>
                                </p:cTn>
                              </p:par>
                              <p:par>
                                <p:cTn id="180" presetID="1" presetClass="exit" presetSubtype="0" fill="hold" grpId="2" nodeType="withEffect">
                                  <p:stCondLst>
                                    <p:cond delay="0"/>
                                  </p:stCondLst>
                                  <p:childTnLst>
                                    <p:set>
                                      <p:cBhvr>
                                        <p:cTn id="181" dur="1" fill="hold">
                                          <p:stCondLst>
                                            <p:cond delay="0"/>
                                          </p:stCondLst>
                                        </p:cTn>
                                        <p:tgtEl>
                                          <p:spTgt spid="117"/>
                                        </p:tgtEl>
                                        <p:attrNameLst>
                                          <p:attrName>style.visibility</p:attrName>
                                        </p:attrNameLst>
                                      </p:cBhvr>
                                      <p:to>
                                        <p:strVal val="hidden"/>
                                      </p:to>
                                    </p:set>
                                  </p:childTnLst>
                                </p:cTn>
                              </p:par>
                              <p:par>
                                <p:cTn id="182" presetID="1" presetClass="exit" presetSubtype="0" fill="hold" grpId="2" nodeType="withEffect">
                                  <p:stCondLst>
                                    <p:cond delay="0"/>
                                  </p:stCondLst>
                                  <p:childTnLst>
                                    <p:set>
                                      <p:cBhvr>
                                        <p:cTn id="183" dur="1" fill="hold">
                                          <p:stCondLst>
                                            <p:cond delay="0"/>
                                          </p:stCondLst>
                                        </p:cTn>
                                        <p:tgtEl>
                                          <p:spTgt spid="118"/>
                                        </p:tgtEl>
                                        <p:attrNameLst>
                                          <p:attrName>style.visibility</p:attrName>
                                        </p:attrNameLst>
                                      </p:cBhvr>
                                      <p:to>
                                        <p:strVal val="hidden"/>
                                      </p:to>
                                    </p:set>
                                  </p:childTnLst>
                                </p:cTn>
                              </p:par>
                              <p:par>
                                <p:cTn id="184" presetID="1" presetClass="exit" presetSubtype="0" fill="hold" grpId="2" nodeType="withEffect">
                                  <p:stCondLst>
                                    <p:cond delay="0"/>
                                  </p:stCondLst>
                                  <p:childTnLst>
                                    <p:set>
                                      <p:cBhvr>
                                        <p:cTn id="185" dur="1" fill="hold">
                                          <p:stCondLst>
                                            <p:cond delay="0"/>
                                          </p:stCondLst>
                                        </p:cTn>
                                        <p:tgtEl>
                                          <p:spTgt spid="119"/>
                                        </p:tgtEl>
                                        <p:attrNameLst>
                                          <p:attrName>style.visibility</p:attrName>
                                        </p:attrNameLst>
                                      </p:cBhvr>
                                      <p:to>
                                        <p:strVal val="hidden"/>
                                      </p:to>
                                    </p:set>
                                  </p:childTnLst>
                                </p:cTn>
                              </p:par>
                              <p:par>
                                <p:cTn id="186" presetID="1" presetClass="exit" presetSubtype="0" fill="hold" grpId="2" nodeType="withEffect">
                                  <p:stCondLst>
                                    <p:cond delay="0"/>
                                  </p:stCondLst>
                                  <p:childTnLst>
                                    <p:set>
                                      <p:cBhvr>
                                        <p:cTn id="187" dur="1" fill="hold">
                                          <p:stCondLst>
                                            <p:cond delay="0"/>
                                          </p:stCondLst>
                                        </p:cTn>
                                        <p:tgtEl>
                                          <p:spTgt spid="120"/>
                                        </p:tgtEl>
                                        <p:attrNameLst>
                                          <p:attrName>style.visibility</p:attrName>
                                        </p:attrNameLst>
                                      </p:cBhvr>
                                      <p:to>
                                        <p:strVal val="hidden"/>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6" grpId="0"/>
      <p:bldP spid="96" grpId="1"/>
      <p:bldP spid="97" grpId="0"/>
      <p:bldP spid="97" grpId="1"/>
      <p:bldP spid="98" grpId="0"/>
      <p:bldP spid="98" grpId="1"/>
      <p:bldP spid="99" grpId="0"/>
      <p:bldP spid="99" grpId="1"/>
      <p:bldP spid="55" grpId="0" animBg="1"/>
      <p:bldP spid="92" grpId="0"/>
      <p:bldP spid="92" grpId="1"/>
      <p:bldP spid="93" grpId="0"/>
      <p:bldP spid="93" grpId="1"/>
      <p:bldP spid="94" grpId="0"/>
      <p:bldP spid="94" grpId="1"/>
      <p:bldP spid="95" grpId="0"/>
      <p:bldP spid="95" grpId="1"/>
      <p:bldP spid="112" grpId="0"/>
      <p:bldP spid="112" grpId="1"/>
      <p:bldP spid="113" grpId="0"/>
      <p:bldP spid="113" grpId="1"/>
      <p:bldP spid="113" grpId="2"/>
      <p:bldP spid="114" grpId="0"/>
      <p:bldP spid="114" grpId="1"/>
      <p:bldP spid="114" grpId="2"/>
      <p:bldP spid="115" grpId="0"/>
      <p:bldP spid="115" grpId="1"/>
      <p:bldP spid="117" grpId="0"/>
      <p:bldP spid="117" grpId="1"/>
      <p:bldP spid="117" grpId="2"/>
      <p:bldP spid="118" grpId="0"/>
      <p:bldP spid="118" grpId="1"/>
      <p:bldP spid="118" grpId="2"/>
      <p:bldP spid="119" grpId="0"/>
      <p:bldP spid="119" grpId="2"/>
      <p:bldP spid="119" grpId="3"/>
      <p:bldP spid="120" grpId="0"/>
      <p:bldP spid="120" grpId="1"/>
      <p:bldP spid="120" grpId="2"/>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pic>
        <p:nvPicPr>
          <p:cNvPr id="11" name="Google Shape;1367;p48"/>
          <p:cNvPicPr preferRelativeResize="0"/>
          <p:nvPr/>
        </p:nvPicPr>
        <p:blipFill>
          <a:blip r:embed="rId3">
            <a:alphaModFix/>
          </a:blip>
          <a:stretch>
            <a:fillRect/>
          </a:stretch>
        </p:blipFill>
        <p:spPr>
          <a:xfrm>
            <a:off x="1" y="4100346"/>
            <a:ext cx="9144000" cy="841292"/>
          </a:xfrm>
          <a:prstGeom prst="rect">
            <a:avLst/>
          </a:prstGeom>
          <a:noFill/>
          <a:ln>
            <a:noFill/>
          </a:ln>
          <a:effectLst>
            <a:outerShdw blurRad="292100" dist="276225" dir="16200000" rotWithShape="0">
              <a:srgbClr val="000000">
                <a:alpha val="40000"/>
              </a:srgbClr>
            </a:outerShdw>
          </a:effectLst>
        </p:spPr>
      </p:pic>
      <p:pic>
        <p:nvPicPr>
          <p:cNvPr id="690" name="Google Shape;690;p50"/>
          <p:cNvPicPr preferRelativeResize="0"/>
          <p:nvPr/>
        </p:nvPicPr>
        <p:blipFill>
          <a:blip r:embed="rId4">
            <a:alphaModFix/>
          </a:blip>
          <a:stretch>
            <a:fillRect/>
          </a:stretch>
        </p:blipFill>
        <p:spPr>
          <a:xfrm>
            <a:off x="386926" y="181283"/>
            <a:ext cx="1436686" cy="792650"/>
          </a:xfrm>
          <a:prstGeom prst="rect">
            <a:avLst/>
          </a:prstGeom>
          <a:noFill/>
          <a:ln>
            <a:noFill/>
          </a:ln>
        </p:spPr>
      </p:pic>
      <p:pic>
        <p:nvPicPr>
          <p:cNvPr id="10" name="Google Shape;1396;p48"/>
          <p:cNvPicPr preferRelativeResize="0"/>
          <p:nvPr/>
        </p:nvPicPr>
        <p:blipFill>
          <a:blip r:embed="rId5">
            <a:alphaModFix/>
          </a:blip>
          <a:stretch>
            <a:fillRect/>
          </a:stretch>
        </p:blipFill>
        <p:spPr>
          <a:xfrm>
            <a:off x="1" y="4282643"/>
            <a:ext cx="9144000" cy="860857"/>
          </a:xfrm>
          <a:prstGeom prst="rect">
            <a:avLst/>
          </a:prstGeom>
          <a:noFill/>
          <a:ln>
            <a:noFill/>
          </a:ln>
          <a:effectLst>
            <a:outerShdw blurRad="292100" dist="219075" dir="16200000" rotWithShape="0">
              <a:srgbClr val="000000">
                <a:alpha val="40000"/>
              </a:srgbClr>
            </a:outerShdw>
          </a:effectLst>
        </p:spPr>
      </p:pic>
      <p:grpSp>
        <p:nvGrpSpPr>
          <p:cNvPr id="13" name="Google Shape;745;p24"/>
          <p:cNvGrpSpPr/>
          <p:nvPr/>
        </p:nvGrpSpPr>
        <p:grpSpPr>
          <a:xfrm>
            <a:off x="5805066" y="245508"/>
            <a:ext cx="3108431" cy="2870392"/>
            <a:chOff x="7710256" y="0"/>
            <a:chExt cx="1992408" cy="2051309"/>
          </a:xfrm>
        </p:grpSpPr>
        <p:sp>
          <p:nvSpPr>
            <p:cNvPr id="14" name="Google Shape;746;p24"/>
            <p:cNvSpPr/>
            <p:nvPr/>
          </p:nvSpPr>
          <p:spPr>
            <a:xfrm>
              <a:off x="7710256" y="876198"/>
              <a:ext cx="1992408" cy="1175111"/>
            </a:xfrm>
            <a:custGeom>
              <a:avLst/>
              <a:gdLst/>
              <a:ahLst/>
              <a:cxnLst/>
              <a:rect l="l" t="t" r="r" b="b"/>
              <a:pathLst>
                <a:path w="1992408" h="1175111" extrusionOk="0">
                  <a:moveTo>
                    <a:pt x="981597" y="432051"/>
                  </a:moveTo>
                  <a:cubicBezTo>
                    <a:pt x="951774" y="432051"/>
                    <a:pt x="927597" y="456228"/>
                    <a:pt x="927597" y="486051"/>
                  </a:cubicBezTo>
                  <a:cubicBezTo>
                    <a:pt x="927597" y="515874"/>
                    <a:pt x="951774" y="540051"/>
                    <a:pt x="981597" y="540051"/>
                  </a:cubicBezTo>
                  <a:cubicBezTo>
                    <a:pt x="1011420" y="540051"/>
                    <a:pt x="1035597" y="515874"/>
                    <a:pt x="1035597" y="486051"/>
                  </a:cubicBezTo>
                  <a:cubicBezTo>
                    <a:pt x="1035597" y="456228"/>
                    <a:pt x="1011420" y="432051"/>
                    <a:pt x="981597" y="432051"/>
                  </a:cubicBezTo>
                  <a:close/>
                  <a:moveTo>
                    <a:pt x="1352451" y="712"/>
                  </a:moveTo>
                  <a:cubicBezTo>
                    <a:pt x="1380105" y="-937"/>
                    <a:pt x="1407791" y="260"/>
                    <a:pt x="1435005" y="4522"/>
                  </a:cubicBezTo>
                  <a:cubicBezTo>
                    <a:pt x="1659945" y="39764"/>
                    <a:pt x="1833906" y="281604"/>
                    <a:pt x="1743421" y="523158"/>
                  </a:cubicBezTo>
                  <a:cubicBezTo>
                    <a:pt x="1846333" y="525158"/>
                    <a:pt x="1937880" y="573355"/>
                    <a:pt x="1974733" y="647649"/>
                  </a:cubicBezTo>
                  <a:cubicBezTo>
                    <a:pt x="2031339" y="761664"/>
                    <a:pt x="1945208" y="908825"/>
                    <a:pt x="1812771" y="945020"/>
                  </a:cubicBezTo>
                  <a:cubicBezTo>
                    <a:pt x="1679062" y="981596"/>
                    <a:pt x="1563299" y="887013"/>
                    <a:pt x="1558307" y="882822"/>
                  </a:cubicBezTo>
                  <a:cubicBezTo>
                    <a:pt x="1540890" y="989502"/>
                    <a:pt x="1466972" y="1079418"/>
                    <a:pt x="1365548" y="1111041"/>
                  </a:cubicBezTo>
                  <a:cubicBezTo>
                    <a:pt x="1223660" y="1155237"/>
                    <a:pt x="1042370" y="1080751"/>
                    <a:pt x="972276" y="924351"/>
                  </a:cubicBezTo>
                  <a:cubicBezTo>
                    <a:pt x="965585" y="1040080"/>
                    <a:pt x="882746" y="1137711"/>
                    <a:pt x="771763" y="1166381"/>
                  </a:cubicBezTo>
                  <a:cubicBezTo>
                    <a:pt x="632424" y="1202386"/>
                    <a:pt x="468126" y="1124471"/>
                    <a:pt x="417043" y="979691"/>
                  </a:cubicBezTo>
                  <a:cubicBezTo>
                    <a:pt x="400794" y="992073"/>
                    <a:pt x="304148" y="1063892"/>
                    <a:pt x="193484" y="1041889"/>
                  </a:cubicBezTo>
                  <a:cubicBezTo>
                    <a:pt x="53507" y="1014076"/>
                    <a:pt x="-7454" y="856342"/>
                    <a:pt x="724" y="744519"/>
                  </a:cubicBezTo>
                  <a:cubicBezTo>
                    <a:pt x="1679" y="731946"/>
                    <a:pt x="17292" y="559543"/>
                    <a:pt x="170331" y="502489"/>
                  </a:cubicBezTo>
                  <a:cubicBezTo>
                    <a:pt x="245736" y="474295"/>
                    <a:pt x="317317" y="487915"/>
                    <a:pt x="347798" y="495440"/>
                  </a:cubicBezTo>
                  <a:cubicBezTo>
                    <a:pt x="317742" y="351803"/>
                    <a:pt x="405784" y="213976"/>
                    <a:pt x="540558" y="170447"/>
                  </a:cubicBezTo>
                  <a:cubicBezTo>
                    <a:pt x="699969" y="118917"/>
                    <a:pt x="898145" y="207880"/>
                    <a:pt x="949230" y="377902"/>
                  </a:cubicBezTo>
                  <a:cubicBezTo>
                    <a:pt x="966886" y="163209"/>
                    <a:pt x="1158876" y="12252"/>
                    <a:pt x="1352451" y="712"/>
                  </a:cubicBezTo>
                  <a:close/>
                </a:path>
              </a:pathLst>
            </a:custGeom>
            <a:gradFill>
              <a:gsLst>
                <a:gs pos="0">
                  <a:srgbClr val="FFFFFF"/>
                </a:gs>
                <a:gs pos="100000">
                  <a:srgbClr val="D8D8D8"/>
                </a:gs>
              </a:gsLst>
              <a:lin ang="8100019" scaled="0"/>
            </a:gradFill>
            <a:ln w="9525" cap="flat" cmpd="sng">
              <a:solidFill>
                <a:srgbClr val="FFFFFF"/>
              </a:solidFill>
              <a:prstDash val="solid"/>
              <a:miter lim="800000"/>
              <a:headEnd type="none" w="sm" len="sm"/>
              <a:tailEnd type="none" w="sm" len="sm"/>
            </a:ln>
            <a:effectLst>
              <a:outerShdw blurRad="292100" dist="3810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5" name="Google Shape;747;p24"/>
            <p:cNvSpPr/>
            <p:nvPr/>
          </p:nvSpPr>
          <p:spPr>
            <a:xfrm flipH="1">
              <a:off x="8689687" y="0"/>
              <a:ext cx="99895" cy="1353879"/>
            </a:xfrm>
            <a:custGeom>
              <a:avLst/>
              <a:gdLst/>
              <a:ahLst/>
              <a:cxnLst/>
              <a:rect l="l" t="t" r="r" b="b"/>
              <a:pathLst>
                <a:path w="99895" h="1353879" extrusionOk="0">
                  <a:moveTo>
                    <a:pt x="99895" y="1353879"/>
                  </a:moveTo>
                  <a:cubicBezTo>
                    <a:pt x="53230" y="1101651"/>
                    <a:pt x="6565" y="849423"/>
                    <a:pt x="658" y="623777"/>
                  </a:cubicBezTo>
                  <a:cubicBezTo>
                    <a:pt x="-5249" y="398131"/>
                    <a:pt x="29602" y="199065"/>
                    <a:pt x="64454" y="0"/>
                  </a:cubicBezTo>
                </a:path>
              </a:pathLst>
            </a:custGeom>
            <a:noFill/>
            <a:ln w="12700" cap="flat" cmpd="sng">
              <a:solidFill>
                <a:srgbClr val="FFFFFF"/>
              </a:solidFill>
              <a:prstDash val="solid"/>
              <a:miter lim="800000"/>
              <a:headEnd type="none" w="sm" len="sm"/>
              <a:tailEnd type="none" w="sm" len="sm"/>
            </a:ln>
            <a:effectLst>
              <a:outerShdw blurRad="50800" dist="381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grpSp>
        <p:nvGrpSpPr>
          <p:cNvPr id="16" name="Google Shape;748;p24"/>
          <p:cNvGrpSpPr/>
          <p:nvPr/>
        </p:nvGrpSpPr>
        <p:grpSpPr>
          <a:xfrm>
            <a:off x="1124930" y="-68846"/>
            <a:ext cx="2555382" cy="2979550"/>
            <a:chOff x="1994958" y="0"/>
            <a:chExt cx="2717214" cy="3346406"/>
          </a:xfrm>
        </p:grpSpPr>
        <p:sp>
          <p:nvSpPr>
            <p:cNvPr id="17" name="Google Shape;749;p24"/>
            <p:cNvSpPr/>
            <p:nvPr/>
          </p:nvSpPr>
          <p:spPr>
            <a:xfrm>
              <a:off x="1994958" y="1935085"/>
              <a:ext cx="2717214" cy="1411321"/>
            </a:xfrm>
            <a:custGeom>
              <a:avLst/>
              <a:gdLst/>
              <a:ahLst/>
              <a:cxnLst/>
              <a:rect l="l" t="t" r="r" b="b"/>
              <a:pathLst>
                <a:path w="2717214" h="1411321" extrusionOk="0">
                  <a:moveTo>
                    <a:pt x="948540" y="321973"/>
                  </a:moveTo>
                  <a:cubicBezTo>
                    <a:pt x="918717" y="321973"/>
                    <a:pt x="894540" y="346150"/>
                    <a:pt x="894540" y="375973"/>
                  </a:cubicBezTo>
                  <a:cubicBezTo>
                    <a:pt x="894540" y="405796"/>
                    <a:pt x="918717" y="429973"/>
                    <a:pt x="948540" y="429973"/>
                  </a:cubicBezTo>
                  <a:cubicBezTo>
                    <a:pt x="978363" y="429973"/>
                    <a:pt x="1002540" y="405796"/>
                    <a:pt x="1002540" y="375973"/>
                  </a:cubicBezTo>
                  <a:cubicBezTo>
                    <a:pt x="1002540" y="346150"/>
                    <a:pt x="978363" y="321973"/>
                    <a:pt x="948540" y="321973"/>
                  </a:cubicBezTo>
                  <a:close/>
                  <a:moveTo>
                    <a:pt x="1807803" y="239"/>
                  </a:moveTo>
                  <a:cubicBezTo>
                    <a:pt x="1919006" y="3536"/>
                    <a:pt x="2029726" y="41107"/>
                    <a:pt x="2118101" y="118966"/>
                  </a:cubicBezTo>
                  <a:cubicBezTo>
                    <a:pt x="2297217" y="276788"/>
                    <a:pt x="2285649" y="513214"/>
                    <a:pt x="2283547" y="545198"/>
                  </a:cubicBezTo>
                  <a:cubicBezTo>
                    <a:pt x="2293099" y="543533"/>
                    <a:pt x="2521550" y="507079"/>
                    <a:pt x="2646160" y="659731"/>
                  </a:cubicBezTo>
                  <a:cubicBezTo>
                    <a:pt x="2775239" y="817815"/>
                    <a:pt x="2722135" y="1092097"/>
                    <a:pt x="2538025" y="1206893"/>
                  </a:cubicBezTo>
                  <a:cubicBezTo>
                    <a:pt x="2390981" y="1298466"/>
                    <a:pt x="2185401" y="1272878"/>
                    <a:pt x="2048173" y="1136876"/>
                  </a:cubicBezTo>
                  <a:cubicBezTo>
                    <a:pt x="2039234" y="1233094"/>
                    <a:pt x="1998486" y="1286285"/>
                    <a:pt x="1978156" y="1308631"/>
                  </a:cubicBezTo>
                  <a:cubicBezTo>
                    <a:pt x="1860995" y="1437447"/>
                    <a:pt x="1625533" y="1444107"/>
                    <a:pt x="1481907" y="1334044"/>
                  </a:cubicBezTo>
                  <a:cubicBezTo>
                    <a:pt x="1401638" y="1272527"/>
                    <a:pt x="1368427" y="1188753"/>
                    <a:pt x="1354668" y="1143185"/>
                  </a:cubicBezTo>
                  <a:cubicBezTo>
                    <a:pt x="1348184" y="1162201"/>
                    <a:pt x="1332849" y="1198130"/>
                    <a:pt x="1297446" y="1225908"/>
                  </a:cubicBezTo>
                  <a:cubicBezTo>
                    <a:pt x="1237945" y="1272440"/>
                    <a:pt x="1154259" y="1270511"/>
                    <a:pt x="1093881" y="1238614"/>
                  </a:cubicBezTo>
                  <a:cubicBezTo>
                    <a:pt x="1028159" y="1203913"/>
                    <a:pt x="1004324" y="1141345"/>
                    <a:pt x="998452" y="1124082"/>
                  </a:cubicBezTo>
                  <a:cubicBezTo>
                    <a:pt x="997050" y="1150196"/>
                    <a:pt x="990741" y="1197779"/>
                    <a:pt x="960246" y="1244924"/>
                  </a:cubicBezTo>
                  <a:cubicBezTo>
                    <a:pt x="895663" y="1344822"/>
                    <a:pt x="778151" y="1357178"/>
                    <a:pt x="756681" y="1359456"/>
                  </a:cubicBezTo>
                  <a:cubicBezTo>
                    <a:pt x="628128" y="1372952"/>
                    <a:pt x="536029" y="1295925"/>
                    <a:pt x="508601" y="1270424"/>
                  </a:cubicBezTo>
                  <a:cubicBezTo>
                    <a:pt x="461456" y="1226522"/>
                    <a:pt x="437620" y="1178325"/>
                    <a:pt x="425878" y="1149583"/>
                  </a:cubicBezTo>
                  <a:cubicBezTo>
                    <a:pt x="398800" y="1208996"/>
                    <a:pt x="324052" y="1245012"/>
                    <a:pt x="253597" y="1240455"/>
                  </a:cubicBezTo>
                  <a:cubicBezTo>
                    <a:pt x="137225" y="1233006"/>
                    <a:pt x="58445" y="1150546"/>
                    <a:pt x="12352" y="990534"/>
                  </a:cubicBezTo>
                  <a:cubicBezTo>
                    <a:pt x="-30499" y="842001"/>
                    <a:pt x="42935" y="683216"/>
                    <a:pt x="158694" y="596111"/>
                  </a:cubicBezTo>
                  <a:cubicBezTo>
                    <a:pt x="279185" y="505327"/>
                    <a:pt x="445069" y="492971"/>
                    <a:pt x="584839" y="564302"/>
                  </a:cubicBezTo>
                  <a:cubicBezTo>
                    <a:pt x="610865" y="416645"/>
                    <a:pt x="721629" y="298520"/>
                    <a:pt x="864729" y="265309"/>
                  </a:cubicBezTo>
                  <a:cubicBezTo>
                    <a:pt x="1018783" y="229556"/>
                    <a:pt x="1181511" y="298695"/>
                    <a:pt x="1265549" y="437063"/>
                  </a:cubicBezTo>
                  <a:cubicBezTo>
                    <a:pt x="1274312" y="393950"/>
                    <a:pt x="1317689" y="203178"/>
                    <a:pt x="1494614" y="87156"/>
                  </a:cubicBezTo>
                  <a:cubicBezTo>
                    <a:pt x="1584917" y="27918"/>
                    <a:pt x="1696601" y="-3059"/>
                    <a:pt x="1807803" y="239"/>
                  </a:cubicBezTo>
                  <a:close/>
                </a:path>
              </a:pathLst>
            </a:custGeom>
            <a:gradFill>
              <a:gsLst>
                <a:gs pos="0">
                  <a:srgbClr val="FFFFFF"/>
                </a:gs>
                <a:gs pos="100000">
                  <a:srgbClr val="D8D8D8"/>
                </a:gs>
              </a:gsLst>
              <a:lin ang="8100019" scaled="0"/>
            </a:gradFill>
            <a:ln w="9525" cap="flat" cmpd="sng">
              <a:solidFill>
                <a:srgbClr val="FFFFFF"/>
              </a:solidFill>
              <a:prstDash val="solid"/>
              <a:miter lim="800000"/>
              <a:headEnd type="none" w="sm" len="sm"/>
              <a:tailEnd type="none" w="sm" len="sm"/>
            </a:ln>
            <a:effectLst>
              <a:outerShdw blurRad="292100" dist="3810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18" name="Google Shape;750;p24"/>
            <p:cNvSpPr/>
            <p:nvPr/>
          </p:nvSpPr>
          <p:spPr>
            <a:xfrm>
              <a:off x="2927498" y="0"/>
              <a:ext cx="284255" cy="2312581"/>
            </a:xfrm>
            <a:custGeom>
              <a:avLst/>
              <a:gdLst/>
              <a:ahLst/>
              <a:cxnLst/>
              <a:rect l="l" t="t" r="r" b="b"/>
              <a:pathLst>
                <a:path w="297649" h="2126511" extrusionOk="0">
                  <a:moveTo>
                    <a:pt x="20578" y="2126511"/>
                  </a:moveTo>
                  <a:cubicBezTo>
                    <a:pt x="1675" y="1937488"/>
                    <a:pt x="-17227" y="1748465"/>
                    <a:pt x="27666" y="1488558"/>
                  </a:cubicBezTo>
                  <a:cubicBezTo>
                    <a:pt x="72559" y="1228651"/>
                    <a:pt x="255676" y="815162"/>
                    <a:pt x="289936" y="567069"/>
                  </a:cubicBezTo>
                  <a:cubicBezTo>
                    <a:pt x="324196" y="318976"/>
                    <a:pt x="233229" y="0"/>
                    <a:pt x="233229" y="0"/>
                  </a:cubicBezTo>
                  <a:lnTo>
                    <a:pt x="233229" y="0"/>
                  </a:lnTo>
                  <a:lnTo>
                    <a:pt x="233229" y="0"/>
                  </a:lnTo>
                </a:path>
              </a:pathLst>
            </a:custGeom>
            <a:noFill/>
            <a:ln w="12700" cap="flat" cmpd="sng">
              <a:solidFill>
                <a:srgbClr val="FFFFFF"/>
              </a:solidFill>
              <a:prstDash val="solid"/>
              <a:miter lim="800000"/>
              <a:headEnd type="none" w="sm" len="sm"/>
              <a:tailEnd type="none" w="sm" len="sm"/>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grpSp>
        <p:nvGrpSpPr>
          <p:cNvPr id="19" name="Google Shape;752;p24"/>
          <p:cNvGrpSpPr/>
          <p:nvPr/>
        </p:nvGrpSpPr>
        <p:grpSpPr>
          <a:xfrm>
            <a:off x="3529633" y="-990076"/>
            <a:ext cx="2553299" cy="3130064"/>
            <a:chOff x="3769376" y="-7085"/>
            <a:chExt cx="1486525" cy="2063589"/>
          </a:xfrm>
        </p:grpSpPr>
        <p:sp>
          <p:nvSpPr>
            <p:cNvPr id="20" name="Google Shape;753;p24"/>
            <p:cNvSpPr/>
            <p:nvPr/>
          </p:nvSpPr>
          <p:spPr>
            <a:xfrm>
              <a:off x="3769376" y="1126904"/>
              <a:ext cx="1486525" cy="929600"/>
            </a:xfrm>
            <a:custGeom>
              <a:avLst/>
              <a:gdLst/>
              <a:ahLst/>
              <a:cxnLst/>
              <a:rect l="l" t="t" r="r" b="b"/>
              <a:pathLst>
                <a:path w="1486525" h="929600" extrusionOk="0">
                  <a:moveTo>
                    <a:pt x="763843" y="103461"/>
                  </a:moveTo>
                  <a:cubicBezTo>
                    <a:pt x="734020" y="103461"/>
                    <a:pt x="709843" y="127638"/>
                    <a:pt x="709843" y="157461"/>
                  </a:cubicBezTo>
                  <a:cubicBezTo>
                    <a:pt x="709843" y="187284"/>
                    <a:pt x="734020" y="211461"/>
                    <a:pt x="763843" y="211461"/>
                  </a:cubicBezTo>
                  <a:cubicBezTo>
                    <a:pt x="793666" y="211461"/>
                    <a:pt x="817843" y="187284"/>
                    <a:pt x="817843" y="157461"/>
                  </a:cubicBezTo>
                  <a:cubicBezTo>
                    <a:pt x="817843" y="127638"/>
                    <a:pt x="793666" y="103461"/>
                    <a:pt x="763843" y="103461"/>
                  </a:cubicBezTo>
                  <a:close/>
                  <a:moveTo>
                    <a:pt x="850384" y="200"/>
                  </a:moveTo>
                  <a:cubicBezTo>
                    <a:pt x="960589" y="-4563"/>
                    <a:pt x="1068126" y="75828"/>
                    <a:pt x="1104511" y="198796"/>
                  </a:cubicBezTo>
                  <a:cubicBezTo>
                    <a:pt x="1296726" y="148980"/>
                    <a:pt x="1471224" y="282426"/>
                    <a:pt x="1485511" y="429111"/>
                  </a:cubicBezTo>
                  <a:cubicBezTo>
                    <a:pt x="1499799" y="572748"/>
                    <a:pt x="1361686" y="734959"/>
                    <a:pt x="1167757" y="731053"/>
                  </a:cubicBezTo>
                  <a:cubicBezTo>
                    <a:pt x="1165090" y="741626"/>
                    <a:pt x="1134801" y="856212"/>
                    <a:pt x="1024882" y="897836"/>
                  </a:cubicBezTo>
                  <a:cubicBezTo>
                    <a:pt x="932490" y="932792"/>
                    <a:pt x="822762" y="901455"/>
                    <a:pt x="754849" y="818398"/>
                  </a:cubicBezTo>
                  <a:cubicBezTo>
                    <a:pt x="749419" y="826398"/>
                    <a:pt x="675029" y="932126"/>
                    <a:pt x="548347" y="929554"/>
                  </a:cubicBezTo>
                  <a:cubicBezTo>
                    <a:pt x="444715" y="927554"/>
                    <a:pt x="350417" y="854021"/>
                    <a:pt x="317937" y="746865"/>
                  </a:cubicBezTo>
                  <a:cubicBezTo>
                    <a:pt x="140676" y="760866"/>
                    <a:pt x="-5913" y="615420"/>
                    <a:pt x="183" y="453018"/>
                  </a:cubicBezTo>
                  <a:cubicBezTo>
                    <a:pt x="6660" y="292808"/>
                    <a:pt x="160203" y="159553"/>
                    <a:pt x="334320" y="182985"/>
                  </a:cubicBezTo>
                  <a:cubicBezTo>
                    <a:pt x="338130" y="174031"/>
                    <a:pt x="377659" y="86496"/>
                    <a:pt x="477195" y="63827"/>
                  </a:cubicBezTo>
                  <a:cubicBezTo>
                    <a:pt x="578636" y="40776"/>
                    <a:pt x="653026" y="105356"/>
                    <a:pt x="659884" y="111452"/>
                  </a:cubicBezTo>
                  <a:cubicBezTo>
                    <a:pt x="668552" y="98974"/>
                    <a:pt x="736084" y="5058"/>
                    <a:pt x="850384" y="200"/>
                  </a:cubicBezTo>
                  <a:close/>
                </a:path>
              </a:pathLst>
            </a:custGeom>
            <a:gradFill>
              <a:gsLst>
                <a:gs pos="0">
                  <a:srgbClr val="FFFFFF"/>
                </a:gs>
                <a:gs pos="100000">
                  <a:srgbClr val="D8D8D8"/>
                </a:gs>
              </a:gsLst>
              <a:lin ang="8100019" scaled="0"/>
            </a:gradFill>
            <a:ln w="9525" cap="flat" cmpd="sng">
              <a:solidFill>
                <a:srgbClr val="FFFFFF"/>
              </a:solidFill>
              <a:prstDash val="solid"/>
              <a:miter lim="800000"/>
              <a:headEnd type="none" w="sm" len="sm"/>
              <a:tailEnd type="none" w="sm" len="sm"/>
            </a:ln>
            <a:effectLst>
              <a:outerShdw blurRad="292100" dist="3810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 name="Google Shape;754;p24"/>
            <p:cNvSpPr/>
            <p:nvPr/>
          </p:nvSpPr>
          <p:spPr>
            <a:xfrm>
              <a:off x="4522379" y="-7085"/>
              <a:ext cx="81853" cy="1297172"/>
            </a:xfrm>
            <a:custGeom>
              <a:avLst/>
              <a:gdLst/>
              <a:ahLst/>
              <a:cxnLst/>
              <a:rect l="l" t="t" r="r" b="b"/>
              <a:pathLst>
                <a:path w="297649" h="2126511" extrusionOk="0">
                  <a:moveTo>
                    <a:pt x="20578" y="2126511"/>
                  </a:moveTo>
                  <a:cubicBezTo>
                    <a:pt x="1675" y="1937488"/>
                    <a:pt x="-17227" y="1748465"/>
                    <a:pt x="27666" y="1488558"/>
                  </a:cubicBezTo>
                  <a:cubicBezTo>
                    <a:pt x="72559" y="1228651"/>
                    <a:pt x="255676" y="815162"/>
                    <a:pt x="289936" y="567069"/>
                  </a:cubicBezTo>
                  <a:cubicBezTo>
                    <a:pt x="324196" y="318976"/>
                    <a:pt x="233229" y="0"/>
                    <a:pt x="233229" y="0"/>
                  </a:cubicBezTo>
                  <a:lnTo>
                    <a:pt x="233229" y="0"/>
                  </a:lnTo>
                  <a:lnTo>
                    <a:pt x="233229" y="0"/>
                  </a:lnTo>
                </a:path>
              </a:pathLst>
            </a:custGeom>
            <a:noFill/>
            <a:ln w="12700" cap="flat" cmpd="sng">
              <a:solidFill>
                <a:srgbClr val="FFFFFF"/>
              </a:solidFill>
              <a:prstDash val="solid"/>
              <a:miter lim="800000"/>
              <a:headEnd type="none" w="sm" len="sm"/>
              <a:tailEnd type="none" w="sm" len="sm"/>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pic>
        <p:nvPicPr>
          <p:cNvPr id="22" name="图片 3"/>
          <p:cNvPicPr>
            <a:picLocks noChangeAspect="1"/>
          </p:cNvPicPr>
          <p:nvPr/>
        </p:nvPicPr>
        <p:blipFill rotWithShape="1">
          <a:blip r:embed="rId6" cstate="print">
            <a:extLst>
              <a:ext uri="{BEBA8EAE-BF5A-486C-A8C5-ECC9F3942E4B}">
                <a14:imgProps xmlns:a14="http://schemas.microsoft.com/office/drawing/2010/main">
                  <a14:imgLayer r:embed="rId7">
                    <a14:imgEffect>
                      <a14:colorTemperature colorTemp="8800"/>
                    </a14:imgEffect>
                  </a14:imgLayer>
                </a14:imgProps>
              </a:ext>
              <a:ext uri="{28A0092B-C50C-407E-A947-70E740481C1C}">
                <a14:useLocalDpi xmlns:a14="http://schemas.microsoft.com/office/drawing/2010/main" val="0"/>
              </a:ext>
            </a:extLst>
          </a:blip>
          <a:srcRect l="-1" t="21232" r="79141"/>
          <a:stretch>
            <a:fillRect/>
          </a:stretch>
        </p:blipFill>
        <p:spPr>
          <a:xfrm>
            <a:off x="-113481" y="778526"/>
            <a:ext cx="2665840" cy="4674747"/>
          </a:xfrm>
          <a:prstGeom prst="rect">
            <a:avLst/>
          </a:prstGeom>
        </p:spPr>
      </p:pic>
      <p:sp>
        <p:nvSpPr>
          <p:cNvPr id="12" name="Google Shape;280;p38"/>
          <p:cNvSpPr txBox="1">
            <a:spLocks noGrp="1"/>
          </p:cNvSpPr>
          <p:nvPr>
            <p:ph type="title"/>
          </p:nvPr>
        </p:nvSpPr>
        <p:spPr>
          <a:xfrm>
            <a:off x="1127617" y="1809661"/>
            <a:ext cx="2552695" cy="125593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en-US" sz="3600" dirty="0" err="1" smtClean="0">
                <a:solidFill>
                  <a:srgbClr val="FC0C34"/>
                </a:solidFill>
                <a:latin typeface="Pattaya" panose="00000500000000000000" pitchFamily="2" charset="-34"/>
                <a:cs typeface="Pattaya" panose="00000500000000000000" pitchFamily="2" charset="-34"/>
              </a:rPr>
              <a:t>Khám</a:t>
            </a:r>
            <a:r>
              <a:rPr lang="en-US" sz="3600" dirty="0" smtClean="0">
                <a:solidFill>
                  <a:srgbClr val="FC0C34"/>
                </a:solidFill>
                <a:latin typeface="Pattaya" panose="00000500000000000000" pitchFamily="2" charset="-34"/>
                <a:cs typeface="Pattaya" panose="00000500000000000000" pitchFamily="2" charset="-34"/>
              </a:rPr>
              <a:t> </a:t>
            </a:r>
            <a:r>
              <a:rPr lang="en-US" sz="3600" dirty="0" err="1" smtClean="0">
                <a:solidFill>
                  <a:srgbClr val="FC0C34"/>
                </a:solidFill>
                <a:latin typeface="Pattaya" panose="00000500000000000000" pitchFamily="2" charset="-34"/>
                <a:cs typeface="Pattaya" panose="00000500000000000000" pitchFamily="2" charset="-34"/>
              </a:rPr>
              <a:t>phá</a:t>
            </a:r>
            <a:endParaRPr sz="3600" dirty="0">
              <a:solidFill>
                <a:srgbClr val="FC0C34"/>
              </a:solidFill>
              <a:latin typeface="Pattaya" panose="00000500000000000000" pitchFamily="2" charset="-34"/>
              <a:cs typeface="Pattaya" panose="00000500000000000000" pitchFamily="2" charset="-34"/>
            </a:endParaRPr>
          </a:p>
        </p:txBody>
      </p:sp>
      <p:pic>
        <p:nvPicPr>
          <p:cNvPr id="23" name="图片 40">
            <a:extLst>
              <a:ext uri="{FF2B5EF4-FFF2-40B4-BE49-F238E27FC236}">
                <a16:creationId xmlns:a16="http://schemas.microsoft.com/office/drawing/2014/main" id="{F8EA2402-0B69-4C49-8487-7241957ED0C7}"/>
              </a:ext>
            </a:extLst>
          </p:cNvPr>
          <p:cNvPicPr>
            <a:picLocks noChangeAspect="1"/>
          </p:cNvPicPr>
          <p:nvPr/>
        </p:nvPicPr>
        <p:blipFill>
          <a:blip r:embed="rId8" cstate="print">
            <a:extLst>
              <a:ext uri="{28A0092B-C50C-407E-A947-70E740481C1C}">
                <a14:useLocalDpi xmlns:a14="http://schemas.microsoft.com/office/drawing/2010/main" val="0"/>
              </a:ext>
            </a:extLst>
          </a:blip>
          <a:stretch>
            <a:fillRect/>
          </a:stretch>
        </p:blipFill>
        <p:spPr>
          <a:xfrm>
            <a:off x="6930153" y="3240677"/>
            <a:ext cx="2429606" cy="2083931"/>
          </a:xfrm>
          <a:prstGeom prst="rect">
            <a:avLst/>
          </a:prstGeom>
        </p:spPr>
      </p:pic>
      <p:sp>
        <p:nvSpPr>
          <p:cNvPr id="24" name="Google Shape;280;p38"/>
          <p:cNvSpPr txBox="1">
            <a:spLocks/>
          </p:cNvSpPr>
          <p:nvPr/>
        </p:nvSpPr>
        <p:spPr>
          <a:xfrm>
            <a:off x="3530237" y="884058"/>
            <a:ext cx="2552695" cy="125593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chemeClr val="dk1"/>
              </a:buClr>
              <a:buSzPts val="3500"/>
              <a:buFont typeface="Jua"/>
              <a:buNone/>
              <a:defRPr sz="4000" b="0" i="0" u="none" strike="noStrike" cap="none">
                <a:solidFill>
                  <a:schemeClr val="dk1"/>
                </a:solidFill>
                <a:latin typeface="Jua"/>
                <a:ea typeface="Jua"/>
                <a:cs typeface="Jua"/>
                <a:sym typeface="Jua"/>
              </a:defRPr>
            </a:lvl1pPr>
            <a:lvl2pPr marR="0" lvl="1"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lgn="ctr"/>
            <a:r>
              <a:rPr lang="vi-VN" sz="3600" dirty="0" smtClean="0">
                <a:solidFill>
                  <a:srgbClr val="FA6512"/>
                </a:solidFill>
                <a:latin typeface="Pattaya" panose="00000500000000000000" pitchFamily="2" charset="-34"/>
                <a:cs typeface="Pattaya" panose="00000500000000000000" pitchFamily="2" charset="-34"/>
              </a:rPr>
              <a:t>Chinh phục</a:t>
            </a:r>
            <a:endParaRPr lang="vi-VN" sz="3600" dirty="0">
              <a:solidFill>
                <a:srgbClr val="FA6512"/>
              </a:solidFill>
              <a:latin typeface="Pattaya" panose="00000500000000000000" pitchFamily="2" charset="-34"/>
              <a:cs typeface="Pattaya" panose="00000500000000000000" pitchFamily="2" charset="-34"/>
            </a:endParaRPr>
          </a:p>
        </p:txBody>
      </p:sp>
      <p:sp>
        <p:nvSpPr>
          <p:cNvPr id="25" name="Google Shape;280;p38"/>
          <p:cNvSpPr txBox="1">
            <a:spLocks/>
          </p:cNvSpPr>
          <p:nvPr/>
        </p:nvSpPr>
        <p:spPr>
          <a:xfrm>
            <a:off x="5902820" y="1809661"/>
            <a:ext cx="2912922" cy="125593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chemeClr val="dk1"/>
              </a:buClr>
              <a:buSzPts val="3500"/>
              <a:buFont typeface="Jua"/>
              <a:buNone/>
              <a:defRPr sz="4000" b="0" i="0" u="none" strike="noStrike" cap="none">
                <a:solidFill>
                  <a:schemeClr val="dk1"/>
                </a:solidFill>
                <a:latin typeface="Jua"/>
                <a:ea typeface="Jua"/>
                <a:cs typeface="Jua"/>
                <a:sym typeface="Jua"/>
              </a:defRPr>
            </a:lvl1pPr>
            <a:lvl2pPr marR="0" lvl="1"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lgn="ctr"/>
            <a:r>
              <a:rPr lang="vi-VN" sz="3600" dirty="0" smtClean="0">
                <a:solidFill>
                  <a:schemeClr val="accent1">
                    <a:lumMod val="25000"/>
                  </a:schemeClr>
                </a:solidFill>
                <a:latin typeface="Pattaya" panose="00000500000000000000" pitchFamily="2" charset="-34"/>
                <a:cs typeface="Pattaya" panose="00000500000000000000" pitchFamily="2" charset="-34"/>
              </a:rPr>
              <a:t>Liên hệ</a:t>
            </a:r>
            <a:endParaRPr lang="vi-VN" sz="3600" dirty="0">
              <a:solidFill>
                <a:schemeClr val="accent1">
                  <a:lumMod val="25000"/>
                </a:schemeClr>
              </a:solidFill>
              <a:latin typeface="Pattaya" panose="00000500000000000000" pitchFamily="2" charset="-34"/>
              <a:cs typeface="Pattaya" panose="00000500000000000000" pitchFamily="2" charset="-34"/>
            </a:endParaRPr>
          </a:p>
        </p:txBody>
      </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 presetClass="entr" presetSubtype="1" fill="hold" nodeType="withEffect">
                                  <p:stCondLst>
                                    <p:cond delay="0"/>
                                  </p:stCondLst>
                                  <p:childTnLst>
                                    <p:set>
                                      <p:cBhvr>
                                        <p:cTn id="6" dur="1" fill="hold">
                                          <p:stCondLst>
                                            <p:cond delay="0"/>
                                          </p:stCondLst>
                                        </p:cTn>
                                        <p:tgtEl>
                                          <p:spTgt spid="13"/>
                                        </p:tgtEl>
                                        <p:attrNameLst>
                                          <p:attrName>style.visibility</p:attrName>
                                        </p:attrNameLst>
                                      </p:cBhvr>
                                      <p:to>
                                        <p:strVal val="visible"/>
                                      </p:to>
                                    </p:set>
                                    <p:anim calcmode="lin" valueType="num">
                                      <p:cBhvr additive="base">
                                        <p:cTn id="7" dur="2600"/>
                                        <p:tgtEl>
                                          <p:spTgt spid="13"/>
                                        </p:tgtEl>
                                        <p:attrNameLst>
                                          <p:attrName>ppt_y</p:attrName>
                                        </p:attrNameLst>
                                      </p:cBhvr>
                                      <p:tavLst>
                                        <p:tav tm="0">
                                          <p:val>
                                            <p:strVal val="#ppt_y-1"/>
                                          </p:val>
                                        </p:tav>
                                        <p:tav tm="100000">
                                          <p:val>
                                            <p:strVal val="#ppt_y"/>
                                          </p:val>
                                        </p:tav>
                                      </p:tavLst>
                                    </p:anim>
                                  </p:childTnLst>
                                </p:cTn>
                              </p:par>
                              <p:par>
                                <p:cTn id="8" presetID="2" presetClass="entr" presetSubtype="1" fill="hold" nodeType="withEffect">
                                  <p:stCondLst>
                                    <p:cond delay="0"/>
                                  </p:stCondLst>
                                  <p:childTnLst>
                                    <p:set>
                                      <p:cBhvr>
                                        <p:cTn id="9" dur="1" fill="hold">
                                          <p:stCondLst>
                                            <p:cond delay="0"/>
                                          </p:stCondLst>
                                        </p:cTn>
                                        <p:tgtEl>
                                          <p:spTgt spid="16"/>
                                        </p:tgtEl>
                                        <p:attrNameLst>
                                          <p:attrName>style.visibility</p:attrName>
                                        </p:attrNameLst>
                                      </p:cBhvr>
                                      <p:to>
                                        <p:strVal val="visible"/>
                                      </p:to>
                                    </p:set>
                                    <p:anim calcmode="lin" valueType="num">
                                      <p:cBhvr additive="base">
                                        <p:cTn id="10" dur="2400"/>
                                        <p:tgtEl>
                                          <p:spTgt spid="16"/>
                                        </p:tgtEl>
                                        <p:attrNameLst>
                                          <p:attrName>ppt_y</p:attrName>
                                        </p:attrNameLst>
                                      </p:cBhvr>
                                      <p:tavLst>
                                        <p:tav tm="0">
                                          <p:val>
                                            <p:strVal val="#ppt_y-1"/>
                                          </p:val>
                                        </p:tav>
                                        <p:tav tm="100000">
                                          <p:val>
                                            <p:strVal val="#ppt_y"/>
                                          </p:val>
                                        </p:tav>
                                      </p:tavLst>
                                    </p:anim>
                                  </p:childTnLst>
                                </p:cTn>
                              </p:par>
                              <p:par>
                                <p:cTn id="11" presetID="2" presetClass="entr" presetSubtype="1" fill="hold" nodeType="withEffect">
                                  <p:stCondLst>
                                    <p:cond delay="0"/>
                                  </p:stCondLst>
                                  <p:childTnLst>
                                    <p:set>
                                      <p:cBhvr>
                                        <p:cTn id="12" dur="1" fill="hold">
                                          <p:stCondLst>
                                            <p:cond delay="0"/>
                                          </p:stCondLst>
                                        </p:cTn>
                                        <p:tgtEl>
                                          <p:spTgt spid="19"/>
                                        </p:tgtEl>
                                        <p:attrNameLst>
                                          <p:attrName>style.visibility</p:attrName>
                                        </p:attrNameLst>
                                      </p:cBhvr>
                                      <p:to>
                                        <p:strVal val="visible"/>
                                      </p:to>
                                    </p:set>
                                    <p:anim calcmode="lin" valueType="num">
                                      <p:cBhvr additive="base">
                                        <p:cTn id="13" dur="2700"/>
                                        <p:tgtEl>
                                          <p:spTgt spid="19"/>
                                        </p:tgtEl>
                                        <p:attrNameLst>
                                          <p:attrName>ppt_y</p:attrName>
                                        </p:attrNameLst>
                                      </p:cBhvr>
                                      <p:tavLst>
                                        <p:tav tm="0">
                                          <p:val>
                                            <p:strVal val="#ppt_y-1"/>
                                          </p:val>
                                        </p:tav>
                                        <p:tav tm="100000">
                                          <p:val>
                                            <p:strVal val="#ppt_y"/>
                                          </p:val>
                                        </p:tav>
                                      </p:tavLst>
                                    </p:anim>
                                  </p:childTnLst>
                                </p:cTn>
                              </p:par>
                              <p:par>
                                <p:cTn id="14" presetID="32" presetClass="emph" presetSubtype="0" repeatCount="indefinite" fill="hold" nodeType="withEffect">
                                  <p:stCondLst>
                                    <p:cond delay="0"/>
                                  </p:stCondLst>
                                  <p:childTnLst>
                                    <p:animRot by="120000">
                                      <p:cBhvr>
                                        <p:cTn id="15" dur="500" fill="hold">
                                          <p:stCondLst>
                                            <p:cond delay="0"/>
                                          </p:stCondLst>
                                        </p:cTn>
                                        <p:tgtEl>
                                          <p:spTgt spid="23"/>
                                        </p:tgtEl>
                                        <p:attrNameLst>
                                          <p:attrName>r</p:attrName>
                                        </p:attrNameLst>
                                      </p:cBhvr>
                                    </p:animRot>
                                    <p:animRot by="-240000">
                                      <p:cBhvr>
                                        <p:cTn id="16" dur="1000" fill="hold">
                                          <p:stCondLst>
                                            <p:cond delay="1000"/>
                                          </p:stCondLst>
                                        </p:cTn>
                                        <p:tgtEl>
                                          <p:spTgt spid="23"/>
                                        </p:tgtEl>
                                        <p:attrNameLst>
                                          <p:attrName>r</p:attrName>
                                        </p:attrNameLst>
                                      </p:cBhvr>
                                    </p:animRot>
                                    <p:animRot by="240000">
                                      <p:cBhvr>
                                        <p:cTn id="17" dur="1000" fill="hold">
                                          <p:stCondLst>
                                            <p:cond delay="2000"/>
                                          </p:stCondLst>
                                        </p:cTn>
                                        <p:tgtEl>
                                          <p:spTgt spid="23"/>
                                        </p:tgtEl>
                                        <p:attrNameLst>
                                          <p:attrName>r</p:attrName>
                                        </p:attrNameLst>
                                      </p:cBhvr>
                                    </p:animRot>
                                    <p:animRot by="-240000">
                                      <p:cBhvr>
                                        <p:cTn id="18" dur="1000" fill="hold">
                                          <p:stCondLst>
                                            <p:cond delay="3000"/>
                                          </p:stCondLst>
                                        </p:cTn>
                                        <p:tgtEl>
                                          <p:spTgt spid="23"/>
                                        </p:tgtEl>
                                        <p:attrNameLst>
                                          <p:attrName>r</p:attrName>
                                        </p:attrNameLst>
                                      </p:cBhvr>
                                    </p:animRot>
                                    <p:animRot by="120000">
                                      <p:cBhvr>
                                        <p:cTn id="19" dur="1000" fill="hold">
                                          <p:stCondLst>
                                            <p:cond delay="4000"/>
                                          </p:stCondLst>
                                        </p:cTn>
                                        <p:tgtEl>
                                          <p:spTgt spid="23"/>
                                        </p:tgtEl>
                                        <p:attrNameLst>
                                          <p:attrName>r</p:attrName>
                                        </p:attrNameLst>
                                      </p:cBhvr>
                                    </p:animRot>
                                  </p:childTnLst>
                                </p:cTn>
                              </p:par>
                              <p:par>
                                <p:cTn id="20" presetID="22" presetClass="entr" presetSubtype="4" fill="hold" nodeType="withEffect">
                                  <p:stCondLst>
                                    <p:cond delay="0"/>
                                  </p:stCondLst>
                                  <p:childTnLst>
                                    <p:set>
                                      <p:cBhvr>
                                        <p:cTn id="21" dur="1" fill="hold">
                                          <p:stCondLst>
                                            <p:cond delay="0"/>
                                          </p:stCondLst>
                                        </p:cTn>
                                        <p:tgtEl>
                                          <p:spTgt spid="22"/>
                                        </p:tgtEl>
                                        <p:attrNameLst>
                                          <p:attrName>style.visibility</p:attrName>
                                        </p:attrNameLst>
                                      </p:cBhvr>
                                      <p:to>
                                        <p:strVal val="visible"/>
                                      </p:to>
                                    </p:set>
                                    <p:animEffect transition="in" filter="wipe(down)">
                                      <p:cBhvr>
                                        <p:cTn id="22" dur="500"/>
                                        <p:tgtEl>
                                          <p:spTgt spid="22"/>
                                        </p:tgtEl>
                                      </p:cBhvr>
                                    </p:animEffect>
                                  </p:childTnLst>
                                </p:cTn>
                              </p:par>
                            </p:childTnLst>
                          </p:cTn>
                        </p:par>
                      </p:childTnLst>
                    </p:cTn>
                  </p:par>
                  <p:par>
                    <p:cTn id="23" fill="hold">
                      <p:stCondLst>
                        <p:cond delay="indefinite"/>
                      </p:stCondLst>
                      <p:childTnLst>
                        <p:par>
                          <p:cTn id="24" fill="hold">
                            <p:stCondLst>
                              <p:cond delay="0"/>
                            </p:stCondLst>
                            <p:childTnLst>
                              <p:par>
                                <p:cTn id="25" presetID="14" presetClass="entr" presetSubtype="10" fill="hold" grpId="0" nodeType="clickEffect">
                                  <p:stCondLst>
                                    <p:cond delay="0"/>
                                  </p:stCondLst>
                                  <p:childTnLst>
                                    <p:set>
                                      <p:cBhvr>
                                        <p:cTn id="26" dur="1" fill="hold">
                                          <p:stCondLst>
                                            <p:cond delay="0"/>
                                          </p:stCondLst>
                                        </p:cTn>
                                        <p:tgtEl>
                                          <p:spTgt spid="12"/>
                                        </p:tgtEl>
                                        <p:attrNameLst>
                                          <p:attrName>style.visibility</p:attrName>
                                        </p:attrNameLst>
                                      </p:cBhvr>
                                      <p:to>
                                        <p:strVal val="visible"/>
                                      </p:to>
                                    </p:set>
                                    <p:animEffect transition="in" filter="randombar(horizontal)">
                                      <p:cBhvr>
                                        <p:cTn id="27" dur="500"/>
                                        <p:tgtEl>
                                          <p:spTgt spid="12"/>
                                        </p:tgtEl>
                                      </p:cBhvr>
                                    </p:animEffect>
                                  </p:childTnLst>
                                </p:cTn>
                              </p:par>
                            </p:childTnLst>
                          </p:cTn>
                        </p:par>
                        <p:par>
                          <p:cTn id="28" fill="hold">
                            <p:stCondLst>
                              <p:cond delay="500"/>
                            </p:stCondLst>
                            <p:childTnLst>
                              <p:par>
                                <p:cTn id="29" presetID="14" presetClass="entr" presetSubtype="10" fill="hold" grpId="0" nodeType="afterEffect">
                                  <p:stCondLst>
                                    <p:cond delay="0"/>
                                  </p:stCondLst>
                                  <p:childTnLst>
                                    <p:set>
                                      <p:cBhvr>
                                        <p:cTn id="30" dur="1" fill="hold">
                                          <p:stCondLst>
                                            <p:cond delay="0"/>
                                          </p:stCondLst>
                                        </p:cTn>
                                        <p:tgtEl>
                                          <p:spTgt spid="24"/>
                                        </p:tgtEl>
                                        <p:attrNameLst>
                                          <p:attrName>style.visibility</p:attrName>
                                        </p:attrNameLst>
                                      </p:cBhvr>
                                      <p:to>
                                        <p:strVal val="visible"/>
                                      </p:to>
                                    </p:set>
                                    <p:animEffect transition="in" filter="randombar(horizontal)">
                                      <p:cBhvr>
                                        <p:cTn id="31" dur="500"/>
                                        <p:tgtEl>
                                          <p:spTgt spid="24"/>
                                        </p:tgtEl>
                                      </p:cBhvr>
                                    </p:animEffect>
                                  </p:childTnLst>
                                </p:cTn>
                              </p:par>
                            </p:childTnLst>
                          </p:cTn>
                        </p:par>
                        <p:par>
                          <p:cTn id="32" fill="hold">
                            <p:stCondLst>
                              <p:cond delay="1000"/>
                            </p:stCondLst>
                            <p:childTnLst>
                              <p:par>
                                <p:cTn id="33" presetID="14" presetClass="entr" presetSubtype="10" fill="hold" grpId="0" nodeType="afterEffect">
                                  <p:stCondLst>
                                    <p:cond delay="0"/>
                                  </p:stCondLst>
                                  <p:childTnLst>
                                    <p:set>
                                      <p:cBhvr>
                                        <p:cTn id="34" dur="1" fill="hold">
                                          <p:stCondLst>
                                            <p:cond delay="0"/>
                                          </p:stCondLst>
                                        </p:cTn>
                                        <p:tgtEl>
                                          <p:spTgt spid="25"/>
                                        </p:tgtEl>
                                        <p:attrNameLst>
                                          <p:attrName>style.visibility</p:attrName>
                                        </p:attrNameLst>
                                      </p:cBhvr>
                                      <p:to>
                                        <p:strVal val="visible"/>
                                      </p:to>
                                    </p:set>
                                    <p:animEffect transition="in" filter="randombar(horizontal)">
                                      <p:cBhvr>
                                        <p:cTn id="35" dur="500"/>
                                        <p:tgtEl>
                                          <p:spTgt spid="2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2" grpId="0"/>
      <p:bldP spid="24" grpId="0"/>
      <p:bldP spid="25" grpId="0"/>
    </p:bld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pic>
        <p:nvPicPr>
          <p:cNvPr id="32" name="Google Shape;275;p37"/>
          <p:cNvPicPr preferRelativeResize="0"/>
          <p:nvPr/>
        </p:nvPicPr>
        <p:blipFill>
          <a:blip r:embed="rId3">
            <a:alphaModFix/>
          </a:blip>
          <a:stretch>
            <a:fillRect/>
          </a:stretch>
        </p:blipFill>
        <p:spPr>
          <a:xfrm flipH="1">
            <a:off x="474214" y="42789"/>
            <a:ext cx="1648106" cy="921298"/>
          </a:xfrm>
          <a:prstGeom prst="rect">
            <a:avLst/>
          </a:prstGeom>
          <a:noFill/>
          <a:ln>
            <a:noFill/>
          </a:ln>
        </p:spPr>
      </p:pic>
      <p:sp>
        <p:nvSpPr>
          <p:cNvPr id="54" name="Rectangle: Rounded Corners 18">
            <a:extLst>
              <a:ext uri="{FF2B5EF4-FFF2-40B4-BE49-F238E27FC236}">
                <a16:creationId xmlns:a16="http://schemas.microsoft.com/office/drawing/2014/main" id="{C12AF386-10E7-4C03-91B5-7499842FAE72}"/>
              </a:ext>
            </a:extLst>
          </p:cNvPr>
          <p:cNvSpPr/>
          <p:nvPr/>
        </p:nvSpPr>
        <p:spPr>
          <a:xfrm>
            <a:off x="95693" y="329578"/>
            <a:ext cx="8924002" cy="4772201"/>
          </a:xfrm>
          <a:prstGeom prst="roundRect">
            <a:avLst>
              <a:gd name="adj" fmla="val 10270"/>
            </a:avLst>
          </a:prstGeom>
          <a:solidFill>
            <a:schemeClr val="bg1">
              <a:alpha val="86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76200">
                <a:solidFill>
                  <a:schemeClr val="tx1"/>
                </a:solidFill>
              </a:ln>
            </a:endParaRPr>
          </a:p>
        </p:txBody>
      </p:sp>
      <p:grpSp>
        <p:nvGrpSpPr>
          <p:cNvPr id="56" name="Group 55"/>
          <p:cNvGrpSpPr/>
          <p:nvPr/>
        </p:nvGrpSpPr>
        <p:grpSpPr>
          <a:xfrm>
            <a:off x="8014917" y="-476360"/>
            <a:ext cx="1623314" cy="1585382"/>
            <a:chOff x="-442507" y="-837770"/>
            <a:chExt cx="3177353" cy="3103108"/>
          </a:xfrm>
        </p:grpSpPr>
        <p:sp>
          <p:nvSpPr>
            <p:cNvPr id="57" name="Oval 56">
              <a:extLst>
                <a:ext uri="{FF2B5EF4-FFF2-40B4-BE49-F238E27FC236}">
                  <a16:creationId xmlns:a16="http://schemas.microsoft.com/office/drawing/2014/main" id="{A437FEE4-FAAB-431F-94F0-81B5B72FBD92}"/>
                </a:ext>
              </a:extLst>
            </p:cNvPr>
            <p:cNvSpPr/>
            <p:nvPr/>
          </p:nvSpPr>
          <p:spPr>
            <a:xfrm>
              <a:off x="-442507" y="-837770"/>
              <a:ext cx="3177353" cy="3103108"/>
            </a:xfrm>
            <a:prstGeom prst="ellipse">
              <a:avLst/>
            </a:prstGeom>
            <a:solidFill>
              <a:srgbClr val="FED000">
                <a:alpha val="32000"/>
              </a:srgbClr>
            </a:solidFill>
            <a:ln w="12700" cap="flat" cmpd="sng" algn="ctr">
              <a:noFill/>
              <a:prstDash val="solid"/>
              <a:miter lim="800000"/>
            </a:ln>
            <a:effectLst>
              <a:glow rad="1905000">
                <a:srgbClr val="FFC000">
                  <a:lumMod val="40000"/>
                  <a:lumOff val="60000"/>
                  <a:alpha val="71000"/>
                </a:srgbClr>
              </a:glow>
              <a:softEdge rad="2159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smtClean="0">
                <a:ln>
                  <a:noFill/>
                </a:ln>
                <a:solidFill>
                  <a:prstClr val="white"/>
                </a:solidFill>
                <a:effectLst/>
                <a:uLnTx/>
                <a:uFillTx/>
                <a:latin typeface="Calibri" panose="020F0502020204030204"/>
                <a:ea typeface="+mn-ea"/>
                <a:cs typeface="+mn-cs"/>
              </a:endParaRPr>
            </a:p>
          </p:txBody>
        </p:sp>
        <p:sp>
          <p:nvSpPr>
            <p:cNvPr id="58" name="Oval 57">
              <a:extLst>
                <a:ext uri="{FF2B5EF4-FFF2-40B4-BE49-F238E27FC236}">
                  <a16:creationId xmlns:a16="http://schemas.microsoft.com/office/drawing/2014/main" id="{213D1644-64AA-4680-819C-186137064647}"/>
                </a:ext>
              </a:extLst>
            </p:cNvPr>
            <p:cNvSpPr/>
            <p:nvPr/>
          </p:nvSpPr>
          <p:spPr>
            <a:xfrm>
              <a:off x="12711" y="-353818"/>
              <a:ext cx="2266918" cy="2129406"/>
            </a:xfrm>
            <a:prstGeom prst="ellipse">
              <a:avLst/>
            </a:prstGeom>
            <a:solidFill>
              <a:srgbClr val="FED000">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BF0AF0F9-FC1F-4BE8-992E-DF405D310E47}"/>
                </a:ext>
              </a:extLst>
            </p:cNvPr>
            <p:cNvSpPr/>
            <p:nvPr/>
          </p:nvSpPr>
          <p:spPr>
            <a:xfrm>
              <a:off x="386362" y="-28744"/>
              <a:ext cx="1524000" cy="1524000"/>
            </a:xfrm>
            <a:prstGeom prst="ellipse">
              <a:avLst/>
            </a:prstGeom>
            <a:solidFill>
              <a:srgbClr val="FED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 name="Group 63">
            <a:extLst>
              <a:ext uri="{FF2B5EF4-FFF2-40B4-BE49-F238E27FC236}">
                <a16:creationId xmlns:a16="http://schemas.microsoft.com/office/drawing/2014/main" id="{904A98E9-3B9D-48E9-9FC1-5F0A352DC39D}"/>
              </a:ext>
            </a:extLst>
          </p:cNvPr>
          <p:cNvGrpSpPr/>
          <p:nvPr/>
        </p:nvGrpSpPr>
        <p:grpSpPr>
          <a:xfrm>
            <a:off x="1068156" y="130451"/>
            <a:ext cx="7007689" cy="651295"/>
            <a:chOff x="576616" y="524169"/>
            <a:chExt cx="10940191" cy="1685814"/>
          </a:xfrm>
        </p:grpSpPr>
        <p:pic>
          <p:nvPicPr>
            <p:cNvPr id="68" name="Picture 9">
              <a:extLst>
                <a:ext uri="{FF2B5EF4-FFF2-40B4-BE49-F238E27FC236}">
                  <a16:creationId xmlns:a16="http://schemas.microsoft.com/office/drawing/2014/main" id="{2D8198FE-4D6E-4BC0-ACA2-756B501DFA9A}"/>
                </a:ext>
              </a:extLst>
            </p:cNvPr>
            <p:cNvPicPr>
              <a:picLocks noChangeAspect="1"/>
            </p:cNvPicPr>
            <p:nvPr/>
          </p:nvPicPr>
          <p:blipFill>
            <a:blip r:embed="rId4">
              <a:extLst>
                <a:ext uri="{BEBA8EAE-BF5A-486C-A8C5-ECC9F3942E4B}">
                  <a14:imgProps xmlns:a14="http://schemas.microsoft.com/office/drawing/2010/main">
                    <a14:imgLayer r:embed="rId5">
                      <a14:imgEffect>
                        <a14:saturation sat="30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flipH="1">
              <a:off x="576616" y="524169"/>
              <a:ext cx="10890382" cy="1685814"/>
            </a:xfrm>
            <a:prstGeom prst="rect">
              <a:avLst/>
            </a:prstGeom>
          </p:spPr>
        </p:pic>
        <p:sp>
          <p:nvSpPr>
            <p:cNvPr id="69" name="TextBox 68">
              <a:extLst>
                <a:ext uri="{FF2B5EF4-FFF2-40B4-BE49-F238E27FC236}">
                  <a16:creationId xmlns:a16="http://schemas.microsoft.com/office/drawing/2014/main" id="{BFFC2A11-12C3-476F-BC3B-FEF258DB630D}"/>
                </a:ext>
              </a:extLst>
            </p:cNvPr>
            <p:cNvSpPr txBox="1"/>
            <p:nvPr/>
          </p:nvSpPr>
          <p:spPr>
            <a:xfrm>
              <a:off x="781373" y="592431"/>
              <a:ext cx="10735434" cy="701926"/>
            </a:xfrm>
            <a:prstGeom prst="rect">
              <a:avLst/>
            </a:prstGeom>
            <a:noFill/>
          </p:spPr>
          <p:txBody>
            <a:bodyPr wrap="square" rtlCol="0">
              <a:spAutoFit/>
            </a:bodyPr>
            <a:lstStyle/>
            <a:p>
              <a:pPr algn="ctr"/>
              <a:r>
                <a:rPr lang="vi-VN" sz="2800" dirty="0" smtClean="0">
                  <a:solidFill>
                    <a:srgbClr val="FC0C34"/>
                  </a:solidFill>
                  <a:latin typeface="Pattaya" panose="00000500000000000000" pitchFamily="2" charset="-34"/>
                  <a:cs typeface="Pattaya" panose="00000500000000000000" pitchFamily="2" charset="-34"/>
                </a:rPr>
                <a:t>Thuật lại cuộc trò chuyện giữa hai cha con?</a:t>
              </a:r>
              <a:endParaRPr lang="en-US" sz="2800" dirty="0">
                <a:solidFill>
                  <a:srgbClr val="FC0C34"/>
                </a:solidFill>
                <a:latin typeface="Pattaya" panose="00000500000000000000" pitchFamily="2" charset="-34"/>
                <a:cs typeface="Pattaya" panose="00000500000000000000" pitchFamily="2" charset="-34"/>
              </a:endParaRPr>
            </a:p>
          </p:txBody>
        </p:sp>
      </p:grpSp>
      <p:grpSp>
        <p:nvGrpSpPr>
          <p:cNvPr id="2" name="Group 1"/>
          <p:cNvGrpSpPr/>
          <p:nvPr/>
        </p:nvGrpSpPr>
        <p:grpSpPr>
          <a:xfrm>
            <a:off x="4357665" y="764459"/>
            <a:ext cx="3947741" cy="1168387"/>
            <a:chOff x="2336022" y="2550858"/>
            <a:chExt cx="3947741" cy="1168387"/>
          </a:xfrm>
        </p:grpSpPr>
        <p:sp>
          <p:nvSpPr>
            <p:cNvPr id="29" name="TextBox 28">
              <a:extLst>
                <a:ext uri="{FF2B5EF4-FFF2-40B4-BE49-F238E27FC236}">
                  <a16:creationId xmlns:a16="http://schemas.microsoft.com/office/drawing/2014/main" id="{E7374F8F-B0D9-45F7-BCA5-731E13702F60}"/>
                </a:ext>
              </a:extLst>
            </p:cNvPr>
            <p:cNvSpPr txBox="1"/>
            <p:nvPr/>
          </p:nvSpPr>
          <p:spPr>
            <a:xfrm>
              <a:off x="2336022" y="2689943"/>
              <a:ext cx="3947741" cy="892552"/>
            </a:xfrm>
            <a:prstGeom prst="rect">
              <a:avLst/>
            </a:prstGeom>
            <a:noFill/>
          </p:spPr>
          <p:txBody>
            <a:bodyPr wrap="square" rtlCol="0">
              <a:spAutoFit/>
            </a:bodyPr>
            <a:lstStyle/>
            <a:p>
              <a:pPr algn="ctr"/>
              <a:r>
                <a:rPr lang="vi-VN" sz="2600" dirty="0">
                  <a:solidFill>
                    <a:schemeClr val="accent1">
                      <a:lumMod val="25000"/>
                    </a:schemeClr>
                  </a:solidFill>
                  <a:latin typeface="Pattaya" panose="00000500000000000000" pitchFamily="2" charset="-34"/>
                  <a:cs typeface="Pattaya" panose="00000500000000000000" pitchFamily="2" charset="-34"/>
                </a:rPr>
                <a:t>Gợi ý!</a:t>
              </a:r>
            </a:p>
            <a:p>
              <a:pPr algn="ctr"/>
              <a:r>
                <a:rPr lang="vi-VN" sz="2600" dirty="0">
                  <a:solidFill>
                    <a:schemeClr val="accent1">
                      <a:lumMod val="25000"/>
                    </a:schemeClr>
                  </a:solidFill>
                  <a:latin typeface="Pattaya" panose="00000500000000000000" pitchFamily="2" charset="-34"/>
                  <a:cs typeface="Pattaya" panose="00000500000000000000" pitchFamily="2" charset="-34"/>
                </a:rPr>
                <a:t> Khổ thơ thứ hai, </a:t>
              </a:r>
              <a:r>
                <a:rPr lang="vi-VN" sz="2600" dirty="0" smtClean="0">
                  <a:solidFill>
                    <a:schemeClr val="accent1">
                      <a:lumMod val="25000"/>
                    </a:schemeClr>
                  </a:solidFill>
                  <a:latin typeface="Pattaya" panose="00000500000000000000" pitchFamily="2" charset="-34"/>
                  <a:cs typeface="Pattaya" panose="00000500000000000000" pitchFamily="2" charset="-34"/>
                </a:rPr>
                <a:t>ba, bốn</a:t>
              </a:r>
              <a:endParaRPr lang="en-US" sz="2600" dirty="0">
                <a:solidFill>
                  <a:schemeClr val="accent1">
                    <a:lumMod val="25000"/>
                  </a:schemeClr>
                </a:solidFill>
                <a:latin typeface="Pattaya" panose="00000500000000000000" pitchFamily="2" charset="-34"/>
                <a:cs typeface="Pattaya" panose="00000500000000000000" pitchFamily="2" charset="-34"/>
              </a:endParaRPr>
            </a:p>
          </p:txBody>
        </p:sp>
        <p:pic>
          <p:nvPicPr>
            <p:cNvPr id="31" name="Picture 30">
              <a:extLst>
                <a:ext uri="{FF2B5EF4-FFF2-40B4-BE49-F238E27FC236}">
                  <a16:creationId xmlns:a16="http://schemas.microsoft.com/office/drawing/2014/main" id="{A9F09C56-5F23-4505-8052-D09874D9B61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2455524" y="2550858"/>
              <a:ext cx="3828239" cy="1168387"/>
            </a:xfrm>
            <a:prstGeom prst="rect">
              <a:avLst/>
            </a:prstGeom>
          </p:spPr>
        </p:pic>
      </p:grpSp>
      <p:pic>
        <p:nvPicPr>
          <p:cNvPr id="34" name="Picture 4" descr="Cartoon dolphin holding book isolated Royalty Free Vector"/>
          <p:cNvPicPr>
            <a:picLocks noChangeAspect="1" noChangeArrowheads="1"/>
          </p:cNvPicPr>
          <p:nvPr/>
        </p:nvPicPr>
        <p:blipFill>
          <a:blip r:embed="rId10">
            <a:extLst>
              <a:ext uri="{BEBA8EAE-BF5A-486C-A8C5-ECC9F3942E4B}">
                <a14:imgProps xmlns:a14="http://schemas.microsoft.com/office/drawing/2010/main">
                  <a14:imgLayer r:embed="rId11">
                    <a14:imgEffect>
                      <a14:backgroundRemoval t="0" b="90833" l="0" r="100000">
                        <a14:foregroundMark x1="36373" y1="31574" x2="39592" y2="46204"/>
                      </a14:backgroundRemoval>
                    </a14:imgEffect>
                  </a14:imgLayer>
                </a14:imgProps>
              </a:ext>
              <a:ext uri="{28A0092B-C50C-407E-A947-70E740481C1C}">
                <a14:useLocalDpi xmlns:a14="http://schemas.microsoft.com/office/drawing/2010/main" val="0"/>
              </a:ext>
            </a:extLst>
          </a:blip>
          <a:srcRect/>
          <a:stretch>
            <a:fillRect/>
          </a:stretch>
        </p:blipFill>
        <p:spPr bwMode="auto">
          <a:xfrm>
            <a:off x="7609090" y="1952478"/>
            <a:ext cx="1317226" cy="1526399"/>
          </a:xfrm>
          <a:prstGeom prst="rect">
            <a:avLst/>
          </a:prstGeom>
          <a:noFill/>
          <a:extLst>
            <a:ext uri="{909E8E84-426E-40DD-AFC4-6F175D3DCCD1}">
              <a14:hiddenFill xmlns:a14="http://schemas.microsoft.com/office/drawing/2010/main">
                <a:solidFill>
                  <a:srgbClr val="FFFFFF"/>
                </a:solidFill>
              </a14:hiddenFill>
            </a:ext>
          </a:extLst>
        </p:spPr>
      </p:pic>
      <p:grpSp>
        <p:nvGrpSpPr>
          <p:cNvPr id="35" name="Group 34">
            <a:extLst>
              <a:ext uri="{FF2B5EF4-FFF2-40B4-BE49-F238E27FC236}">
                <a16:creationId xmlns:a16="http://schemas.microsoft.com/office/drawing/2014/main" id="{8B4059AD-66A4-4FE2-8649-2E9615083C37}"/>
              </a:ext>
            </a:extLst>
          </p:cNvPr>
          <p:cNvGrpSpPr/>
          <p:nvPr/>
        </p:nvGrpSpPr>
        <p:grpSpPr>
          <a:xfrm>
            <a:off x="390818" y="600760"/>
            <a:ext cx="2491934" cy="2297153"/>
            <a:chOff x="-6311694" y="-332163"/>
            <a:chExt cx="1965398" cy="1883828"/>
          </a:xfrm>
        </p:grpSpPr>
        <p:pic>
          <p:nvPicPr>
            <p:cNvPr id="36" name="Picture 35">
              <a:extLst>
                <a:ext uri="{FF2B5EF4-FFF2-40B4-BE49-F238E27FC236}">
                  <a16:creationId xmlns:a16="http://schemas.microsoft.com/office/drawing/2014/main" id="{939CD07B-8669-4747-A5E5-FC532404E61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311694" y="-332163"/>
              <a:ext cx="1965398" cy="1883828"/>
            </a:xfrm>
            <a:prstGeom prst="rect">
              <a:avLst/>
            </a:prstGeom>
          </p:spPr>
        </p:pic>
        <p:sp>
          <p:nvSpPr>
            <p:cNvPr id="37" name="矩形 39">
              <a:extLst>
                <a:ext uri="{FF2B5EF4-FFF2-40B4-BE49-F238E27FC236}">
                  <a16:creationId xmlns:a16="http://schemas.microsoft.com/office/drawing/2014/main" id="{B64A8538-75F3-458A-BE91-B56B2DE9CC0B}"/>
                </a:ext>
              </a:extLst>
            </p:cNvPr>
            <p:cNvSpPr>
              <a:spLocks noChangeArrowheads="1"/>
            </p:cNvSpPr>
            <p:nvPr/>
          </p:nvSpPr>
          <p:spPr bwMode="auto">
            <a:xfrm>
              <a:off x="-6022797" y="335513"/>
              <a:ext cx="1387603" cy="731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spcBef>
                  <a:spcPts val="1000"/>
                </a:spcBef>
                <a:spcAft>
                  <a:spcPts val="0"/>
                </a:spcAft>
                <a:buClrTx/>
                <a:buSzTx/>
                <a:buFontTx/>
                <a:buNone/>
                <a:tabLst/>
                <a:defRPr/>
              </a:pPr>
              <a:r>
                <a:rPr kumimoji="0" lang="vi-VN" altLang="zh-CN" sz="2600" b="1" i="0" u="none" strike="noStrike" kern="1200" cap="none" spc="0" normalizeH="0" baseline="0" noProof="0" dirty="0" smtClean="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rPr>
                <a:t>Lời của</a:t>
              </a:r>
              <a:r>
                <a:rPr kumimoji="0" lang="vi-VN" altLang="zh-CN" sz="2600" b="1" i="0" u="none" strike="noStrike" kern="1200" cap="none" spc="0" normalizeH="0" noProof="0" dirty="0" smtClean="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rPr>
                <a:t> con</a:t>
              </a:r>
              <a:r>
                <a:rPr kumimoji="0" lang="en-US" altLang="zh-CN" sz="2600" b="1" i="0" u="none" strike="noStrike" kern="1200" cap="none" spc="0" normalizeH="0" baseline="0" noProof="0" dirty="0" smtClean="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rPr>
                <a:t>. </a:t>
              </a:r>
              <a:endParaRPr kumimoji="0" lang="zh-CN" altLang="en-US" sz="2600" b="1" i="0" u="none" strike="noStrike" kern="1200" cap="none" spc="0" normalizeH="0" baseline="0" noProof="0" dirty="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endParaRPr>
            </a:p>
          </p:txBody>
        </p:sp>
      </p:grpSp>
      <p:pic>
        <p:nvPicPr>
          <p:cNvPr id="39" name="Picture 2" descr="Tóm tắt Những cánh buồm hay, ngắn nhất (4 mẫu) | Ngữ văn lớp 6 Chân trời  sáng tạo"/>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44561" b="100000" l="18469" r="39601">
                        <a14:foregroundMark x1="30782" y1="92982" x2="31614" y2="99649"/>
                        <a14:backgroundMark x1="21797" y1="52632" x2="25790" y2="61754"/>
                        <a14:backgroundMark x1="30782" y1="65965" x2="31947" y2="67719"/>
                      </a14:backgroundRemoval>
                    </a14:imgEffect>
                  </a14:imgLayer>
                </a14:imgProps>
              </a:ext>
              <a:ext uri="{28A0092B-C50C-407E-A947-70E740481C1C}">
                <a14:useLocalDpi xmlns:a14="http://schemas.microsoft.com/office/drawing/2010/main" val="0"/>
              </a:ext>
            </a:extLst>
          </a:blip>
          <a:srcRect l="17571" t="45279" r="59323"/>
          <a:stretch/>
        </p:blipFill>
        <p:spPr bwMode="auto">
          <a:xfrm>
            <a:off x="891906" y="2664145"/>
            <a:ext cx="1359691" cy="187464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0" name="矩形 39">
            <a:extLst>
              <a:ext uri="{FF2B5EF4-FFF2-40B4-BE49-F238E27FC236}">
                <a16:creationId xmlns:a16="http://schemas.microsoft.com/office/drawing/2014/main" id="{B64A8538-75F3-458A-BE91-B56B2DE9CC0B}"/>
              </a:ext>
            </a:extLst>
          </p:cNvPr>
          <p:cNvSpPr>
            <a:spLocks noChangeArrowheads="1"/>
          </p:cNvSpPr>
          <p:nvPr/>
        </p:nvSpPr>
        <p:spPr bwMode="auto">
          <a:xfrm>
            <a:off x="692078" y="4609336"/>
            <a:ext cx="1759346"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spcBef>
                <a:spcPts val="1000"/>
              </a:spcBef>
              <a:spcAft>
                <a:spcPts val="0"/>
              </a:spcAft>
              <a:buClrTx/>
              <a:buSzTx/>
              <a:buFontTx/>
              <a:buNone/>
              <a:tabLst/>
              <a:defRPr/>
            </a:pPr>
            <a:r>
              <a:rPr lang="vi-VN" altLang="zh-CN" sz="2600" b="1" kern="1200" dirty="0" smtClean="0">
                <a:solidFill>
                  <a:srgbClr val="1C3041"/>
                </a:solidFill>
                <a:latin typeface="Arial" panose="020B0604020202020204" pitchFamily="34" charset="0"/>
                <a:ea typeface="隶书" panose="02010509060101010101" pitchFamily="49" charset="-122"/>
                <a:cs typeface="宋体" panose="02010600030101010101" pitchFamily="2" charset="-122"/>
              </a:rPr>
              <a:t>Khổ 2</a:t>
            </a:r>
            <a:r>
              <a:rPr kumimoji="0" lang="en-US" altLang="zh-CN" sz="2600" b="1" i="0" u="none" strike="noStrike" kern="1200" cap="none" spc="0" normalizeH="0" baseline="0" noProof="0" dirty="0" smtClean="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rPr>
              <a:t> </a:t>
            </a:r>
            <a:endParaRPr kumimoji="0" lang="zh-CN" altLang="en-US" sz="2600" b="1" i="0" u="none" strike="noStrike" kern="1200" cap="none" spc="0" normalizeH="0" baseline="0" noProof="0" dirty="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endParaRPr>
          </a:p>
        </p:txBody>
      </p:sp>
      <p:grpSp>
        <p:nvGrpSpPr>
          <p:cNvPr id="41" name="Group 40">
            <a:extLst>
              <a:ext uri="{FF2B5EF4-FFF2-40B4-BE49-F238E27FC236}">
                <a16:creationId xmlns:a16="http://schemas.microsoft.com/office/drawing/2014/main" id="{8B4059AD-66A4-4FE2-8649-2E9615083C37}"/>
              </a:ext>
            </a:extLst>
          </p:cNvPr>
          <p:cNvGrpSpPr/>
          <p:nvPr/>
        </p:nvGrpSpPr>
        <p:grpSpPr>
          <a:xfrm>
            <a:off x="3111698" y="983396"/>
            <a:ext cx="2491934" cy="2297153"/>
            <a:chOff x="-6311694" y="-332163"/>
            <a:chExt cx="1965398" cy="1883828"/>
          </a:xfrm>
        </p:grpSpPr>
        <p:pic>
          <p:nvPicPr>
            <p:cNvPr id="42" name="Picture 41">
              <a:extLst>
                <a:ext uri="{FF2B5EF4-FFF2-40B4-BE49-F238E27FC236}">
                  <a16:creationId xmlns:a16="http://schemas.microsoft.com/office/drawing/2014/main" id="{939CD07B-8669-4747-A5E5-FC532404E61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311694" y="-332163"/>
              <a:ext cx="1965398" cy="1883828"/>
            </a:xfrm>
            <a:prstGeom prst="rect">
              <a:avLst/>
            </a:prstGeom>
          </p:spPr>
        </p:pic>
        <p:sp>
          <p:nvSpPr>
            <p:cNvPr id="43" name="矩形 39">
              <a:extLst>
                <a:ext uri="{FF2B5EF4-FFF2-40B4-BE49-F238E27FC236}">
                  <a16:creationId xmlns:a16="http://schemas.microsoft.com/office/drawing/2014/main" id="{B64A8538-75F3-458A-BE91-B56B2DE9CC0B}"/>
                </a:ext>
              </a:extLst>
            </p:cNvPr>
            <p:cNvSpPr>
              <a:spLocks noChangeArrowheads="1"/>
            </p:cNvSpPr>
            <p:nvPr/>
          </p:nvSpPr>
          <p:spPr bwMode="auto">
            <a:xfrm>
              <a:off x="-6022797" y="335513"/>
              <a:ext cx="1387603" cy="731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spcBef>
                  <a:spcPts val="1000"/>
                </a:spcBef>
                <a:spcAft>
                  <a:spcPts val="0"/>
                </a:spcAft>
                <a:buClrTx/>
                <a:buSzTx/>
                <a:buFontTx/>
                <a:buNone/>
                <a:tabLst/>
                <a:defRPr/>
              </a:pPr>
              <a:r>
                <a:rPr kumimoji="0" lang="vi-VN" altLang="zh-CN" sz="2600" b="1" i="0" u="none" strike="noStrike" kern="1200" cap="none" spc="0" normalizeH="0" baseline="0" noProof="0" dirty="0" smtClean="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rPr>
                <a:t>Lời đáp</a:t>
              </a:r>
              <a:r>
                <a:rPr kumimoji="0" lang="vi-VN" altLang="zh-CN" sz="2600" b="1" i="0" u="none" strike="noStrike" kern="1200" cap="none" spc="0" normalizeH="0" noProof="0" dirty="0" smtClean="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rPr>
                <a:t> </a:t>
              </a:r>
              <a:r>
                <a:rPr kumimoji="0" lang="vi-VN" altLang="zh-CN" sz="2600" b="1" i="0" u="none" strike="noStrike" kern="1200" cap="none" spc="0" normalizeH="0" baseline="0" noProof="0" dirty="0" smtClean="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rPr>
                <a:t>của</a:t>
              </a:r>
              <a:r>
                <a:rPr kumimoji="0" lang="vi-VN" altLang="zh-CN" sz="2600" b="1" i="0" u="none" strike="noStrike" kern="1200" cap="none" spc="0" normalizeH="0" noProof="0" dirty="0" smtClean="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rPr>
                <a:t> cha</a:t>
              </a:r>
              <a:r>
                <a:rPr kumimoji="0" lang="en-US" altLang="zh-CN" sz="2600" b="1" i="0" u="none" strike="noStrike" kern="1200" cap="none" spc="0" normalizeH="0" baseline="0" noProof="0" dirty="0" smtClean="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rPr>
                <a:t>. </a:t>
              </a:r>
              <a:endParaRPr kumimoji="0" lang="zh-CN" altLang="en-US" sz="2600" b="1" i="0" u="none" strike="noStrike" kern="1200" cap="none" spc="0" normalizeH="0" baseline="0" noProof="0" dirty="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endParaRPr>
            </a:p>
          </p:txBody>
        </p:sp>
      </p:grpSp>
      <p:pic>
        <p:nvPicPr>
          <p:cNvPr id="44" name="Picture 2" descr="Tóm tắt Những cánh buồm hay, ngắn nhất (4 mẫu) | Ngữ văn lớp 6 Chân trời  sáng tạo"/>
          <p:cNvPicPr>
            <a:picLocks noChangeAspect="1" noChangeArrowheads="1"/>
          </p:cNvPicPr>
          <p:nvPr/>
        </p:nvPicPr>
        <p:blipFill rotWithShape="1">
          <a:blip r:embed="rId15">
            <a:extLst>
              <a:ext uri="{BEBA8EAE-BF5A-486C-A8C5-ECC9F3942E4B}">
                <a14:imgProps xmlns:a14="http://schemas.microsoft.com/office/drawing/2010/main">
                  <a14:imgLayer r:embed="rId14">
                    <a14:imgEffect>
                      <a14:backgroundRemoval t="3860" b="100000" l="2995" r="30283">
                        <a14:foregroundMark x1="14975" y1="96140" x2="13311" y2="99649"/>
                        <a14:foregroundMark x1="19800" y1="87368" x2="19800" y2="99298"/>
                        <a14:foregroundMark x1="20133" y1="87719" x2="20799" y2="90526"/>
                        <a14:backgroundMark x1="26622" y1="71228" x2="30116" y2="93684"/>
                        <a14:backgroundMark x1="23461" y1="81053" x2="20799" y2="89825"/>
                        <a14:backgroundMark x1="19634" y1="90877" x2="21631" y2="91579"/>
                        <a14:backgroundMark x1="27787" y1="50877" x2="28453" y2="67719"/>
                      </a14:backgroundRemoval>
                    </a14:imgEffect>
                  </a14:imgLayer>
                </a14:imgProps>
              </a:ext>
              <a:ext uri="{28A0092B-C50C-407E-A947-70E740481C1C}">
                <a14:useLocalDpi xmlns:a14="http://schemas.microsoft.com/office/drawing/2010/main" val="0"/>
              </a:ext>
            </a:extLst>
          </a:blip>
          <a:srcRect l="2059" t="4140" r="73609" b="17184"/>
          <a:stretch/>
        </p:blipFill>
        <p:spPr bwMode="auto">
          <a:xfrm>
            <a:off x="3876273" y="2963483"/>
            <a:ext cx="897785" cy="1689946"/>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45" name="矩形 39">
            <a:extLst>
              <a:ext uri="{FF2B5EF4-FFF2-40B4-BE49-F238E27FC236}">
                <a16:creationId xmlns:a16="http://schemas.microsoft.com/office/drawing/2014/main" id="{B64A8538-75F3-458A-BE91-B56B2DE9CC0B}"/>
              </a:ext>
            </a:extLst>
          </p:cNvPr>
          <p:cNvSpPr>
            <a:spLocks noChangeArrowheads="1"/>
          </p:cNvSpPr>
          <p:nvPr/>
        </p:nvSpPr>
        <p:spPr bwMode="auto">
          <a:xfrm>
            <a:off x="3445492" y="4731134"/>
            <a:ext cx="1759346"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spcBef>
                <a:spcPts val="1000"/>
              </a:spcBef>
              <a:spcAft>
                <a:spcPts val="0"/>
              </a:spcAft>
              <a:buClrTx/>
              <a:buSzTx/>
              <a:buFontTx/>
              <a:buNone/>
              <a:tabLst/>
              <a:defRPr/>
            </a:pPr>
            <a:r>
              <a:rPr lang="vi-VN" altLang="zh-CN" sz="2600" b="1" kern="1200" dirty="0" smtClean="0">
                <a:solidFill>
                  <a:srgbClr val="1C3041"/>
                </a:solidFill>
                <a:latin typeface="Arial" panose="020B0604020202020204" pitchFamily="34" charset="0"/>
                <a:ea typeface="隶书" panose="02010509060101010101" pitchFamily="49" charset="-122"/>
                <a:cs typeface="宋体" panose="02010600030101010101" pitchFamily="2" charset="-122"/>
              </a:rPr>
              <a:t>Khổ 3</a:t>
            </a:r>
            <a:r>
              <a:rPr kumimoji="0" lang="en-US" altLang="zh-CN" sz="2600" b="1" i="0" u="none" strike="noStrike" kern="1200" cap="none" spc="0" normalizeH="0" baseline="0" noProof="0" dirty="0" smtClean="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rPr>
              <a:t> </a:t>
            </a:r>
            <a:endParaRPr kumimoji="0" lang="zh-CN" altLang="en-US" sz="2600" b="1" i="0" u="none" strike="noStrike" kern="1200" cap="none" spc="0" normalizeH="0" baseline="0" noProof="0" dirty="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endParaRPr>
          </a:p>
        </p:txBody>
      </p:sp>
      <p:sp>
        <p:nvSpPr>
          <p:cNvPr id="46" name="矩形 39">
            <a:extLst>
              <a:ext uri="{FF2B5EF4-FFF2-40B4-BE49-F238E27FC236}">
                <a16:creationId xmlns:a16="http://schemas.microsoft.com/office/drawing/2014/main" id="{B64A8538-75F3-458A-BE91-B56B2DE9CC0B}"/>
              </a:ext>
            </a:extLst>
          </p:cNvPr>
          <p:cNvSpPr>
            <a:spLocks noChangeArrowheads="1"/>
          </p:cNvSpPr>
          <p:nvPr/>
        </p:nvSpPr>
        <p:spPr bwMode="auto">
          <a:xfrm>
            <a:off x="6357435" y="4605028"/>
            <a:ext cx="1759346" cy="49244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spcBef>
                <a:spcPts val="1000"/>
              </a:spcBef>
              <a:spcAft>
                <a:spcPts val="0"/>
              </a:spcAft>
              <a:buClrTx/>
              <a:buSzTx/>
              <a:buFontTx/>
              <a:buNone/>
              <a:tabLst/>
              <a:defRPr/>
            </a:pPr>
            <a:r>
              <a:rPr lang="vi-VN" altLang="zh-CN" sz="2600" b="1" kern="1200" dirty="0" smtClean="0">
                <a:solidFill>
                  <a:srgbClr val="1C3041"/>
                </a:solidFill>
                <a:latin typeface="Arial" panose="020B0604020202020204" pitchFamily="34" charset="0"/>
                <a:ea typeface="隶书" panose="02010509060101010101" pitchFamily="49" charset="-122"/>
                <a:cs typeface="宋体" panose="02010600030101010101" pitchFamily="2" charset="-122"/>
              </a:rPr>
              <a:t>Khổ 4</a:t>
            </a:r>
            <a:r>
              <a:rPr kumimoji="0" lang="en-US" altLang="zh-CN" sz="2600" b="1" i="0" u="none" strike="noStrike" kern="1200" cap="none" spc="0" normalizeH="0" baseline="0" noProof="0" dirty="0" smtClean="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rPr>
              <a:t> </a:t>
            </a:r>
            <a:endParaRPr kumimoji="0" lang="zh-CN" altLang="en-US" sz="2600" b="1" i="0" u="none" strike="noStrike" kern="1200" cap="none" spc="0" normalizeH="0" baseline="0" noProof="0" dirty="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endParaRPr>
          </a:p>
        </p:txBody>
      </p:sp>
      <p:grpSp>
        <p:nvGrpSpPr>
          <p:cNvPr id="47" name="Group 46">
            <a:extLst>
              <a:ext uri="{FF2B5EF4-FFF2-40B4-BE49-F238E27FC236}">
                <a16:creationId xmlns:a16="http://schemas.microsoft.com/office/drawing/2014/main" id="{8B4059AD-66A4-4FE2-8649-2E9615083C37}"/>
              </a:ext>
            </a:extLst>
          </p:cNvPr>
          <p:cNvGrpSpPr/>
          <p:nvPr/>
        </p:nvGrpSpPr>
        <p:grpSpPr>
          <a:xfrm>
            <a:off x="6165817" y="661968"/>
            <a:ext cx="2491934" cy="2297153"/>
            <a:chOff x="-6311694" y="-332163"/>
            <a:chExt cx="1965398" cy="1883828"/>
          </a:xfrm>
        </p:grpSpPr>
        <p:pic>
          <p:nvPicPr>
            <p:cNvPr id="48" name="Picture 47">
              <a:extLst>
                <a:ext uri="{FF2B5EF4-FFF2-40B4-BE49-F238E27FC236}">
                  <a16:creationId xmlns:a16="http://schemas.microsoft.com/office/drawing/2014/main" id="{939CD07B-8669-4747-A5E5-FC532404E614}"/>
                </a:ext>
              </a:extLst>
            </p:cNvPr>
            <p:cNvPicPr>
              <a:picLocks noChangeAspect="1"/>
            </p:cNvPicPr>
            <p:nvPr/>
          </p:nvPicPr>
          <p:blipFill>
            <a:blip r:embed="rId12">
              <a:extLst>
                <a:ext uri="{28A0092B-C50C-407E-A947-70E740481C1C}">
                  <a14:useLocalDpi xmlns:a14="http://schemas.microsoft.com/office/drawing/2010/main" val="0"/>
                </a:ext>
              </a:extLst>
            </a:blip>
            <a:stretch>
              <a:fillRect/>
            </a:stretch>
          </p:blipFill>
          <p:spPr>
            <a:xfrm>
              <a:off x="-6311694" y="-332163"/>
              <a:ext cx="1965398" cy="1883828"/>
            </a:xfrm>
            <a:prstGeom prst="rect">
              <a:avLst/>
            </a:prstGeom>
          </p:spPr>
        </p:pic>
        <p:sp>
          <p:nvSpPr>
            <p:cNvPr id="49" name="矩形 39">
              <a:extLst>
                <a:ext uri="{FF2B5EF4-FFF2-40B4-BE49-F238E27FC236}">
                  <a16:creationId xmlns:a16="http://schemas.microsoft.com/office/drawing/2014/main" id="{B64A8538-75F3-458A-BE91-B56B2DE9CC0B}"/>
                </a:ext>
              </a:extLst>
            </p:cNvPr>
            <p:cNvSpPr>
              <a:spLocks noChangeArrowheads="1"/>
            </p:cNvSpPr>
            <p:nvPr/>
          </p:nvSpPr>
          <p:spPr bwMode="auto">
            <a:xfrm>
              <a:off x="-6022797" y="335513"/>
              <a:ext cx="1387603" cy="731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spcBef>
                  <a:spcPts val="1000"/>
                </a:spcBef>
                <a:spcAft>
                  <a:spcPts val="0"/>
                </a:spcAft>
                <a:buClrTx/>
                <a:buSzTx/>
                <a:buFontTx/>
                <a:buNone/>
                <a:tabLst/>
                <a:defRPr/>
              </a:pPr>
              <a:r>
                <a:rPr kumimoji="0" lang="vi-VN" altLang="zh-CN" sz="2600" b="1" i="0" u="none" strike="noStrike" kern="1200" cap="none" spc="0" normalizeH="0" baseline="0" noProof="0" dirty="0" smtClean="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rPr>
                <a:t>Lời</a:t>
              </a:r>
              <a:r>
                <a:rPr kumimoji="0" lang="vi-VN" altLang="zh-CN" sz="2600" b="1" i="0" u="none" strike="noStrike" kern="1200" cap="none" spc="0" normalizeH="0" noProof="0" dirty="0" smtClean="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rPr>
                <a:t> </a:t>
              </a:r>
              <a:r>
                <a:rPr kumimoji="0" lang="vi-VN" altLang="zh-CN" sz="2600" b="1" i="0" u="none" strike="noStrike" kern="1200" cap="none" spc="0" normalizeH="0" baseline="0" noProof="0" dirty="0" smtClean="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rPr>
                <a:t>của</a:t>
              </a:r>
              <a:r>
                <a:rPr kumimoji="0" lang="vi-VN" altLang="zh-CN" sz="2600" b="1" i="0" u="none" strike="noStrike" kern="1200" cap="none" spc="0" normalizeH="0" noProof="0" dirty="0" smtClean="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rPr>
                <a:t> con</a:t>
              </a:r>
              <a:r>
                <a:rPr kumimoji="0" lang="en-US" altLang="zh-CN" sz="2600" b="1" i="0" u="none" strike="noStrike" kern="1200" cap="none" spc="0" normalizeH="0" baseline="0" noProof="0" dirty="0" smtClean="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rPr>
                <a:t>. </a:t>
              </a:r>
              <a:endParaRPr kumimoji="0" lang="zh-CN" altLang="en-US" sz="2600" b="1" i="0" u="none" strike="noStrike" kern="1200" cap="none" spc="0" normalizeH="0" baseline="0" noProof="0" dirty="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endParaRPr>
            </a:p>
          </p:txBody>
        </p:sp>
      </p:grpSp>
      <p:pic>
        <p:nvPicPr>
          <p:cNvPr id="51" name="Picture 2" descr="Tóm tắt Những cánh buồm hay, ngắn nhất (4 mẫu) | Ngữ văn lớp 6 Chân trời  sáng tạo"/>
          <p:cNvPicPr>
            <a:picLocks noChangeAspect="1" noChangeArrowheads="1"/>
          </p:cNvPicPr>
          <p:nvPr/>
        </p:nvPicPr>
        <p:blipFill rotWithShape="1">
          <a:blip r:embed="rId13">
            <a:extLst>
              <a:ext uri="{BEBA8EAE-BF5A-486C-A8C5-ECC9F3942E4B}">
                <a14:imgProps xmlns:a14="http://schemas.microsoft.com/office/drawing/2010/main">
                  <a14:imgLayer r:embed="rId14">
                    <a14:imgEffect>
                      <a14:backgroundRemoval t="44561" b="100000" l="18469" r="39601">
                        <a14:foregroundMark x1="30782" y1="92982" x2="31614" y2="99649"/>
                        <a14:backgroundMark x1="21797" y1="52632" x2="25790" y2="61754"/>
                        <a14:backgroundMark x1="30782" y1="65965" x2="31947" y2="67719"/>
                      </a14:backgroundRemoval>
                    </a14:imgEffect>
                  </a14:imgLayer>
                </a14:imgProps>
              </a:ext>
              <a:ext uri="{28A0092B-C50C-407E-A947-70E740481C1C}">
                <a14:useLocalDpi xmlns:a14="http://schemas.microsoft.com/office/drawing/2010/main" val="0"/>
              </a:ext>
            </a:extLst>
          </a:blip>
          <a:srcRect l="17571" t="45279" r="59323"/>
          <a:stretch/>
        </p:blipFill>
        <p:spPr bwMode="auto">
          <a:xfrm>
            <a:off x="6557263" y="2664145"/>
            <a:ext cx="1359691" cy="1874640"/>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grpSp>
        <p:nvGrpSpPr>
          <p:cNvPr id="4" name="Group 3"/>
          <p:cNvGrpSpPr/>
          <p:nvPr/>
        </p:nvGrpSpPr>
        <p:grpSpPr>
          <a:xfrm>
            <a:off x="645056" y="695680"/>
            <a:ext cx="7985044" cy="4408774"/>
            <a:chOff x="1361695" y="898588"/>
            <a:chExt cx="6419414" cy="3235659"/>
          </a:xfrm>
        </p:grpSpPr>
        <p:pic>
          <p:nvPicPr>
            <p:cNvPr id="60" name="图片 12" descr="D:\个人文件夹\2020年\办公室相关\ppt专用\素材图片\元素\幼小学习\11d7e452703442dfce22b12ef2fb5d75.jpg11d7e452703442dfce22b12ef2fb5d75"/>
            <p:cNvPicPr>
              <a:picLocks noChangeAspect="1"/>
            </p:cNvPicPr>
            <p:nvPr/>
          </p:nvPicPr>
          <p:blipFill>
            <a:blip r:embed="rId16">
              <a:extLst>
                <a:ext uri="{BEBA8EAE-BF5A-486C-A8C5-ECC9F3942E4B}">
                  <a14:imgProps xmlns:a14="http://schemas.microsoft.com/office/drawing/2010/main">
                    <a14:imgLayer r:embed="rId17">
                      <a14:imgEffect>
                        <a14:artisticTexturizer/>
                      </a14:imgEffect>
                    </a14:imgLayer>
                  </a14:imgProps>
                </a:ext>
              </a:extLst>
            </a:blip>
            <a:srcRect/>
            <a:stretch>
              <a:fillRect/>
            </a:stretch>
          </p:blipFill>
          <p:spPr>
            <a:xfrm>
              <a:off x="1848625" y="898588"/>
              <a:ext cx="5446750" cy="3235659"/>
            </a:xfrm>
            <a:prstGeom prst="rect">
              <a:avLst/>
            </a:prstGeom>
            <a:ln>
              <a:noFill/>
            </a:ln>
            <a:effectLst>
              <a:softEdge rad="112500"/>
            </a:effectLst>
          </p:spPr>
        </p:pic>
        <p:sp>
          <p:nvSpPr>
            <p:cNvPr id="61" name="同侧圆角矩形 2"/>
            <p:cNvSpPr/>
            <p:nvPr/>
          </p:nvSpPr>
          <p:spPr>
            <a:xfrm>
              <a:off x="2051145" y="1097410"/>
              <a:ext cx="5009805" cy="759630"/>
            </a:xfrm>
            <a:prstGeom prst="round2SameRect">
              <a:avLst>
                <a:gd name="adj1" fmla="val 34269"/>
                <a:gd name="adj2"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685800" rtl="0" eaLnBrk="1" fontAlgn="auto" latinLnBrk="0" hangingPunct="1">
                <a:lnSpc>
                  <a:spcPct val="100000"/>
                </a:lnSpc>
                <a:spcBef>
                  <a:spcPts val="0"/>
                </a:spcBef>
                <a:spcAft>
                  <a:spcPts val="0"/>
                </a:spcAft>
                <a:buClrTx/>
                <a:buSzTx/>
                <a:buFont typeface="Arial"/>
                <a:buNone/>
                <a:tabLst/>
                <a:defRPr/>
              </a:pPr>
              <a:endParaRPr kumimoji="0" lang="zh-CN" altLang="en-US" sz="1350" b="0" i="0" u="none" strike="noStrike" kern="1200" cap="none" spc="0" normalizeH="0" baseline="0" noProof="0">
                <a:ln>
                  <a:noFill/>
                </a:ln>
                <a:solidFill>
                  <a:prstClr val="white"/>
                </a:solidFill>
                <a:effectLst/>
                <a:uLnTx/>
                <a:uFillTx/>
                <a:latin typeface="Arial"/>
                <a:cs typeface="+mn-cs"/>
                <a:sym typeface="Arial"/>
              </a:endParaRPr>
            </a:p>
          </p:txBody>
        </p:sp>
        <p:sp>
          <p:nvSpPr>
            <p:cNvPr id="62" name="文本框 3"/>
            <p:cNvSpPr txBox="1"/>
            <p:nvPr/>
          </p:nvSpPr>
          <p:spPr>
            <a:xfrm>
              <a:off x="1361695" y="1231184"/>
              <a:ext cx="6419414" cy="646331"/>
            </a:xfrm>
            <a:prstGeom prst="rect">
              <a:avLst/>
            </a:prstGeom>
            <a:noFill/>
          </p:spPr>
          <p:txBody>
            <a:bodyPr vert="horz" wrap="square" rtlCol="0">
              <a:spAutoFit/>
            </a:bodyPr>
            <a:lstStyle/>
            <a:p>
              <a:pPr marL="0" marR="0" lvl="0" indent="0" algn="ctr" defTabSz="685800" rtl="0" eaLnBrk="1" fontAlgn="auto" latinLnBrk="0" hangingPunct="1">
                <a:lnSpc>
                  <a:spcPct val="90000"/>
                </a:lnSpc>
                <a:spcBef>
                  <a:spcPts val="0"/>
                </a:spcBef>
                <a:spcAft>
                  <a:spcPts val="0"/>
                </a:spcAft>
                <a:buClrTx/>
                <a:buSzTx/>
                <a:buFont typeface="Arial"/>
                <a:buNone/>
                <a:tabLst/>
                <a:defRPr/>
              </a:pPr>
              <a:r>
                <a:rPr kumimoji="0" lang="en-US" altLang="zh-CN" sz="4000" b="0" i="0" u="none" strike="noStrike" kern="1200" cap="none" spc="0" normalizeH="0" baseline="0" noProof="0" dirty="0" err="1">
                  <a:ln>
                    <a:solidFill>
                      <a:prstClr val="black"/>
                    </a:solidFill>
                  </a:ln>
                  <a:solidFill>
                    <a:prstClr val="black">
                      <a:lumMod val="75000"/>
                      <a:lumOff val="25000"/>
                    </a:prstClr>
                  </a:solidFill>
                  <a:effectLst/>
                  <a:uLnTx/>
                  <a:uFillTx/>
                  <a:latin typeface="SVN-Poky's" panose="020B0606040200020203" pitchFamily="34" charset="0"/>
                  <a:ea typeface="字魂130号-快乐俏黑体" panose="00000500000000000000" charset="-122"/>
                  <a:cs typeface="Arial"/>
                  <a:sym typeface="+mn-ea"/>
                </a:rPr>
                <a:t>Thảo</a:t>
              </a:r>
              <a:r>
                <a:rPr kumimoji="0" lang="en-US" altLang="zh-CN" sz="4000" b="0" i="0" u="none" strike="noStrike" kern="1200" cap="none" spc="0" normalizeH="0" baseline="0" noProof="0" dirty="0">
                  <a:ln>
                    <a:solidFill>
                      <a:prstClr val="black"/>
                    </a:solidFill>
                  </a:ln>
                  <a:solidFill>
                    <a:prstClr val="black">
                      <a:lumMod val="75000"/>
                      <a:lumOff val="25000"/>
                    </a:prstClr>
                  </a:solidFill>
                  <a:effectLst/>
                  <a:uLnTx/>
                  <a:uFillTx/>
                  <a:latin typeface="SVN-Poky's" panose="020B0606040200020203" pitchFamily="34" charset="0"/>
                  <a:ea typeface="字魂130号-快乐俏黑体" panose="00000500000000000000" charset="-122"/>
                  <a:cs typeface="Arial"/>
                  <a:sym typeface="+mn-ea"/>
                </a:rPr>
                <a:t> </a:t>
              </a:r>
              <a:r>
                <a:rPr kumimoji="0" lang="en-US" altLang="zh-CN" sz="4000" b="0" i="0" u="none" strike="noStrike" kern="1200" cap="none" spc="0" normalizeH="0" baseline="0" noProof="0" dirty="0" err="1">
                  <a:ln>
                    <a:solidFill>
                      <a:prstClr val="black"/>
                    </a:solidFill>
                  </a:ln>
                  <a:solidFill>
                    <a:prstClr val="black">
                      <a:lumMod val="75000"/>
                      <a:lumOff val="25000"/>
                    </a:prstClr>
                  </a:solidFill>
                  <a:effectLst/>
                  <a:uLnTx/>
                  <a:uFillTx/>
                  <a:latin typeface="SVN-Poky's" panose="020B0606040200020203" pitchFamily="34" charset="0"/>
                  <a:ea typeface="字魂130号-快乐俏黑体" panose="00000500000000000000" charset="-122"/>
                  <a:cs typeface="Arial"/>
                  <a:sym typeface="+mn-ea"/>
                </a:rPr>
                <a:t>luận</a:t>
              </a:r>
              <a:r>
                <a:rPr kumimoji="0" lang="en-US" altLang="zh-CN" sz="4000" b="0" i="0" u="none" strike="noStrike" kern="1200" cap="none" spc="0" normalizeH="0" baseline="0" noProof="0" dirty="0">
                  <a:ln>
                    <a:solidFill>
                      <a:prstClr val="black"/>
                    </a:solidFill>
                  </a:ln>
                  <a:solidFill>
                    <a:prstClr val="black">
                      <a:lumMod val="75000"/>
                      <a:lumOff val="25000"/>
                    </a:prstClr>
                  </a:solidFill>
                  <a:effectLst/>
                  <a:uLnTx/>
                  <a:uFillTx/>
                  <a:latin typeface="SVN-Poky's" panose="020B0606040200020203" pitchFamily="34" charset="0"/>
                  <a:ea typeface="字魂130号-快乐俏黑体" panose="00000500000000000000" charset="-122"/>
                  <a:cs typeface="Arial"/>
                  <a:sym typeface="+mn-ea"/>
                </a:rPr>
                <a:t> </a:t>
              </a:r>
              <a:r>
                <a:rPr kumimoji="0" lang="en-US" altLang="zh-CN" sz="4000" b="0" i="0" u="none" strike="noStrike" kern="1200" cap="none" spc="0" normalizeH="0" baseline="0" noProof="0" dirty="0" err="1">
                  <a:ln>
                    <a:solidFill>
                      <a:prstClr val="black"/>
                    </a:solidFill>
                  </a:ln>
                  <a:solidFill>
                    <a:prstClr val="black">
                      <a:lumMod val="75000"/>
                      <a:lumOff val="25000"/>
                    </a:prstClr>
                  </a:solidFill>
                  <a:effectLst/>
                  <a:uLnTx/>
                  <a:uFillTx/>
                  <a:latin typeface="SVN-Poky's" panose="020B0606040200020203" pitchFamily="34" charset="0"/>
                  <a:ea typeface="字魂130号-快乐俏黑体" panose="00000500000000000000" charset="-122"/>
                  <a:cs typeface="Arial"/>
                  <a:sym typeface="+mn-ea"/>
                </a:rPr>
                <a:t>nhóm</a:t>
              </a:r>
              <a:r>
                <a:rPr kumimoji="0" lang="en-US" altLang="zh-CN" sz="4000" b="0" i="0" u="none" strike="noStrike" kern="1200" cap="none" spc="0" normalizeH="0" baseline="0" noProof="0" dirty="0">
                  <a:ln>
                    <a:solidFill>
                      <a:prstClr val="black"/>
                    </a:solidFill>
                  </a:ln>
                  <a:solidFill>
                    <a:prstClr val="black">
                      <a:lumMod val="75000"/>
                      <a:lumOff val="25000"/>
                    </a:prstClr>
                  </a:solidFill>
                  <a:effectLst/>
                  <a:uLnTx/>
                  <a:uFillTx/>
                  <a:latin typeface="SVN-Poky's" panose="020B0606040200020203" pitchFamily="34" charset="0"/>
                  <a:ea typeface="字魂130号-快乐俏黑体" panose="00000500000000000000" charset="-122"/>
                  <a:cs typeface="Arial"/>
                  <a:sym typeface="+mn-ea"/>
                </a:rPr>
                <a:t> 2</a:t>
              </a:r>
              <a:endParaRPr kumimoji="0" lang="zh-CN" altLang="en-US" sz="4000" b="0" i="0" u="none" strike="noStrike" kern="1200" cap="none" spc="0" normalizeH="0" baseline="0" noProof="0" dirty="0">
                <a:ln>
                  <a:solidFill>
                    <a:prstClr val="black"/>
                  </a:solidFill>
                </a:ln>
                <a:solidFill>
                  <a:prstClr val="black">
                    <a:lumMod val="75000"/>
                    <a:lumOff val="25000"/>
                  </a:prstClr>
                </a:solidFill>
                <a:effectLst/>
                <a:uLnTx/>
                <a:uFillTx/>
                <a:latin typeface="SVN-Poky's" panose="020B0606040200020203" pitchFamily="34" charset="0"/>
                <a:ea typeface="字魂130号-快乐俏黑体" panose="00000500000000000000" charset="-122"/>
                <a:cs typeface="Arial"/>
                <a:sym typeface="+mn-ea"/>
              </a:endParaRPr>
            </a:p>
          </p:txBody>
        </p:sp>
        <p:pic>
          <p:nvPicPr>
            <p:cNvPr id="63" name="图片 5" descr="D:\个人文件夹\2020年\办公室相关\ppt专用\素材图片\元素\幼小学习\4ecf9ce4035038a4214249c5daed9a9f.png4ecf9ce4035038a4214249c5daed9a9f"/>
            <p:cNvPicPr>
              <a:picLocks noChangeAspect="1"/>
            </p:cNvPicPr>
            <p:nvPr/>
          </p:nvPicPr>
          <p:blipFill>
            <a:blip r:embed="rId18"/>
            <a:srcRect/>
            <a:stretch>
              <a:fillRect/>
            </a:stretch>
          </p:blipFill>
          <p:spPr>
            <a:xfrm rot="960000">
              <a:off x="6440194" y="1004396"/>
              <a:ext cx="571898" cy="1023734"/>
            </a:xfrm>
            <a:prstGeom prst="rect">
              <a:avLst/>
            </a:prstGeom>
          </p:spPr>
        </p:pic>
      </p:grpSp>
    </p:spTree>
    <p:extLst>
      <p:ext uri="{BB962C8B-B14F-4D97-AF65-F5344CB8AC3E}">
        <p14:creationId xmlns:p14="http://schemas.microsoft.com/office/powerpoint/2010/main" val="12359391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2000">
        <p15:prstTrans prst="fallOver"/>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32"/>
                                        </p:tgtEl>
                                        <p:attrNameLst>
                                          <p:attrName>r</p:attrName>
                                        </p:attrNameLst>
                                      </p:cBhvr>
                                    </p:animRot>
                                    <p:animRot by="-240000">
                                      <p:cBhvr>
                                        <p:cTn id="7" dur="200" fill="hold">
                                          <p:stCondLst>
                                            <p:cond delay="200"/>
                                          </p:stCondLst>
                                        </p:cTn>
                                        <p:tgtEl>
                                          <p:spTgt spid="32"/>
                                        </p:tgtEl>
                                        <p:attrNameLst>
                                          <p:attrName>r</p:attrName>
                                        </p:attrNameLst>
                                      </p:cBhvr>
                                    </p:animRot>
                                    <p:animRot by="240000">
                                      <p:cBhvr>
                                        <p:cTn id="8" dur="200" fill="hold">
                                          <p:stCondLst>
                                            <p:cond delay="400"/>
                                          </p:stCondLst>
                                        </p:cTn>
                                        <p:tgtEl>
                                          <p:spTgt spid="32"/>
                                        </p:tgtEl>
                                        <p:attrNameLst>
                                          <p:attrName>r</p:attrName>
                                        </p:attrNameLst>
                                      </p:cBhvr>
                                    </p:animRot>
                                    <p:animRot by="-240000">
                                      <p:cBhvr>
                                        <p:cTn id="9" dur="200" fill="hold">
                                          <p:stCondLst>
                                            <p:cond delay="600"/>
                                          </p:stCondLst>
                                        </p:cTn>
                                        <p:tgtEl>
                                          <p:spTgt spid="32"/>
                                        </p:tgtEl>
                                        <p:attrNameLst>
                                          <p:attrName>r</p:attrName>
                                        </p:attrNameLst>
                                      </p:cBhvr>
                                    </p:animRot>
                                    <p:animRot by="120000">
                                      <p:cBhvr>
                                        <p:cTn id="10" dur="200" fill="hold">
                                          <p:stCondLst>
                                            <p:cond delay="800"/>
                                          </p:stCondLst>
                                        </p:cTn>
                                        <p:tgtEl>
                                          <p:spTgt spid="32"/>
                                        </p:tgtEl>
                                        <p:attrNameLst>
                                          <p:attrName>r</p:attrName>
                                        </p:attrNameLst>
                                      </p:cBhvr>
                                    </p:animRot>
                                  </p:childTnLst>
                                </p:cTn>
                              </p:par>
                            </p:childTnLst>
                          </p:cTn>
                        </p:par>
                        <p:par>
                          <p:cTn id="11" fill="hold">
                            <p:stCondLst>
                              <p:cond delay="1000"/>
                            </p:stCondLst>
                            <p:childTnLst>
                              <p:par>
                                <p:cTn id="12" presetID="42" presetClass="entr" presetSubtype="0" fill="hold" nodeType="afterEffect">
                                  <p:stCondLst>
                                    <p:cond delay="0"/>
                                  </p:stCondLst>
                                  <p:childTnLst>
                                    <p:set>
                                      <p:cBhvr>
                                        <p:cTn id="13" dur="1" fill="hold">
                                          <p:stCondLst>
                                            <p:cond delay="0"/>
                                          </p:stCondLst>
                                        </p:cTn>
                                        <p:tgtEl>
                                          <p:spTgt spid="64"/>
                                        </p:tgtEl>
                                        <p:attrNameLst>
                                          <p:attrName>style.visibility</p:attrName>
                                        </p:attrNameLst>
                                      </p:cBhvr>
                                      <p:to>
                                        <p:strVal val="visible"/>
                                      </p:to>
                                    </p:set>
                                    <p:animEffect transition="in" filter="fade">
                                      <p:cBhvr>
                                        <p:cTn id="14" dur="1000"/>
                                        <p:tgtEl>
                                          <p:spTgt spid="64"/>
                                        </p:tgtEl>
                                      </p:cBhvr>
                                    </p:animEffect>
                                    <p:anim calcmode="lin" valueType="num">
                                      <p:cBhvr>
                                        <p:cTn id="15" dur="1000" fill="hold"/>
                                        <p:tgtEl>
                                          <p:spTgt spid="64"/>
                                        </p:tgtEl>
                                        <p:attrNameLst>
                                          <p:attrName>ppt_x</p:attrName>
                                        </p:attrNameLst>
                                      </p:cBhvr>
                                      <p:tavLst>
                                        <p:tav tm="0">
                                          <p:val>
                                            <p:strVal val="#ppt_x"/>
                                          </p:val>
                                        </p:tav>
                                        <p:tav tm="100000">
                                          <p:val>
                                            <p:strVal val="#ppt_x"/>
                                          </p:val>
                                        </p:tav>
                                      </p:tavLst>
                                    </p:anim>
                                    <p:anim calcmode="lin" valueType="num">
                                      <p:cBhvr>
                                        <p:cTn id="16" dur="1000" fill="hold"/>
                                        <p:tgtEl>
                                          <p:spTgt spid="6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2" fill="hold" nodeType="clickEffect">
                                  <p:stCondLst>
                                    <p:cond delay="0"/>
                                  </p:stCondLst>
                                  <p:childTnLst>
                                    <p:set>
                                      <p:cBhvr>
                                        <p:cTn id="20" dur="1" fill="hold">
                                          <p:stCondLst>
                                            <p:cond delay="0"/>
                                          </p:stCondLst>
                                        </p:cTn>
                                        <p:tgtEl>
                                          <p:spTgt spid="34"/>
                                        </p:tgtEl>
                                        <p:attrNameLst>
                                          <p:attrName>style.visibility</p:attrName>
                                        </p:attrNameLst>
                                      </p:cBhvr>
                                      <p:to>
                                        <p:strVal val="visible"/>
                                      </p:to>
                                    </p:set>
                                    <p:anim calcmode="lin" valueType="num">
                                      <p:cBhvr additive="base">
                                        <p:cTn id="21" dur="500" fill="hold"/>
                                        <p:tgtEl>
                                          <p:spTgt spid="34"/>
                                        </p:tgtEl>
                                        <p:attrNameLst>
                                          <p:attrName>ppt_x</p:attrName>
                                        </p:attrNameLst>
                                      </p:cBhvr>
                                      <p:tavLst>
                                        <p:tav tm="0">
                                          <p:val>
                                            <p:strVal val="1+#ppt_w/2"/>
                                          </p:val>
                                        </p:tav>
                                        <p:tav tm="100000">
                                          <p:val>
                                            <p:strVal val="#ppt_x"/>
                                          </p:val>
                                        </p:tav>
                                      </p:tavLst>
                                    </p:anim>
                                    <p:anim calcmode="lin" valueType="num">
                                      <p:cBhvr additive="base">
                                        <p:cTn id="22" dur="500" fill="hold"/>
                                        <p:tgtEl>
                                          <p:spTgt spid="34"/>
                                        </p:tgtEl>
                                        <p:attrNameLst>
                                          <p:attrName>ppt_y</p:attrName>
                                        </p:attrNameLst>
                                      </p:cBhvr>
                                      <p:tavLst>
                                        <p:tav tm="0">
                                          <p:val>
                                            <p:strVal val="#ppt_y"/>
                                          </p:val>
                                        </p:tav>
                                        <p:tav tm="100000">
                                          <p:val>
                                            <p:strVal val="#ppt_y"/>
                                          </p:val>
                                        </p:tav>
                                      </p:tavLst>
                                    </p:anim>
                                  </p:childTnLst>
                                </p:cTn>
                              </p:par>
                            </p:childTnLst>
                          </p:cTn>
                        </p:par>
                        <p:par>
                          <p:cTn id="23" fill="hold">
                            <p:stCondLst>
                              <p:cond delay="500"/>
                            </p:stCondLst>
                            <p:childTnLst>
                              <p:par>
                                <p:cTn id="24" presetID="42" presetClass="entr" presetSubtype="0" fill="hold" nodeType="afterEffect">
                                  <p:stCondLst>
                                    <p:cond delay="0"/>
                                  </p:stCondLst>
                                  <p:childTnLst>
                                    <p:set>
                                      <p:cBhvr>
                                        <p:cTn id="25" dur="1" fill="hold">
                                          <p:stCondLst>
                                            <p:cond delay="0"/>
                                          </p:stCondLst>
                                        </p:cTn>
                                        <p:tgtEl>
                                          <p:spTgt spid="2"/>
                                        </p:tgtEl>
                                        <p:attrNameLst>
                                          <p:attrName>style.visibility</p:attrName>
                                        </p:attrNameLst>
                                      </p:cBhvr>
                                      <p:to>
                                        <p:strVal val="visible"/>
                                      </p:to>
                                    </p:set>
                                    <p:animEffect transition="in" filter="fade">
                                      <p:cBhvr>
                                        <p:cTn id="26" dur="1000"/>
                                        <p:tgtEl>
                                          <p:spTgt spid="2"/>
                                        </p:tgtEl>
                                      </p:cBhvr>
                                    </p:animEffect>
                                    <p:anim calcmode="lin" valueType="num">
                                      <p:cBhvr>
                                        <p:cTn id="27" dur="1000" fill="hold"/>
                                        <p:tgtEl>
                                          <p:spTgt spid="2"/>
                                        </p:tgtEl>
                                        <p:attrNameLst>
                                          <p:attrName>ppt_x</p:attrName>
                                        </p:attrNameLst>
                                      </p:cBhvr>
                                      <p:tavLst>
                                        <p:tav tm="0">
                                          <p:val>
                                            <p:strVal val="#ppt_x"/>
                                          </p:val>
                                        </p:tav>
                                        <p:tav tm="100000">
                                          <p:val>
                                            <p:strVal val="#ppt_x"/>
                                          </p:val>
                                        </p:tav>
                                      </p:tavLst>
                                    </p:anim>
                                    <p:anim calcmode="lin" valueType="num">
                                      <p:cBhvr>
                                        <p:cTn id="28" dur="1000" fill="hold"/>
                                        <p:tgtEl>
                                          <p:spTgt spid="2"/>
                                        </p:tgtEl>
                                        <p:attrNameLst>
                                          <p:attrName>ppt_y</p:attrName>
                                        </p:attrNameLst>
                                      </p:cBhvr>
                                      <p:tavLst>
                                        <p:tav tm="0">
                                          <p:val>
                                            <p:strVal val="#ppt_y+.1"/>
                                          </p:val>
                                        </p:tav>
                                        <p:tav tm="100000">
                                          <p:val>
                                            <p:strVal val="#ppt_y"/>
                                          </p:val>
                                        </p:tav>
                                      </p:tavLst>
                                    </p:anim>
                                  </p:childTnLst>
                                </p:cTn>
                              </p:par>
                            </p:childTnLst>
                          </p:cTn>
                        </p:par>
                      </p:childTnLst>
                    </p:cTn>
                  </p:par>
                  <p:par>
                    <p:cTn id="29" fill="hold">
                      <p:stCondLst>
                        <p:cond delay="indefinite"/>
                      </p:stCondLst>
                      <p:childTnLst>
                        <p:par>
                          <p:cTn id="30" fill="hold">
                            <p:stCondLst>
                              <p:cond delay="0"/>
                            </p:stCondLst>
                            <p:childTnLst>
                              <p:par>
                                <p:cTn id="31" presetID="14" presetClass="exit" presetSubtype="10" fill="hold" nodeType="clickEffect">
                                  <p:stCondLst>
                                    <p:cond delay="0"/>
                                  </p:stCondLst>
                                  <p:childTnLst>
                                    <p:animEffect transition="out" filter="randombar(horizontal)">
                                      <p:cBhvr>
                                        <p:cTn id="32" dur="500"/>
                                        <p:tgtEl>
                                          <p:spTgt spid="34"/>
                                        </p:tgtEl>
                                      </p:cBhvr>
                                    </p:animEffect>
                                    <p:set>
                                      <p:cBhvr>
                                        <p:cTn id="33" dur="1" fill="hold">
                                          <p:stCondLst>
                                            <p:cond delay="499"/>
                                          </p:stCondLst>
                                        </p:cTn>
                                        <p:tgtEl>
                                          <p:spTgt spid="34"/>
                                        </p:tgtEl>
                                        <p:attrNameLst>
                                          <p:attrName>style.visibility</p:attrName>
                                        </p:attrNameLst>
                                      </p:cBhvr>
                                      <p:to>
                                        <p:strVal val="hidden"/>
                                      </p:to>
                                    </p:set>
                                  </p:childTnLst>
                                </p:cTn>
                              </p:par>
                              <p:par>
                                <p:cTn id="34" presetID="14" presetClass="exit" presetSubtype="10" fill="hold" nodeType="withEffect">
                                  <p:stCondLst>
                                    <p:cond delay="0"/>
                                  </p:stCondLst>
                                  <p:childTnLst>
                                    <p:animEffect transition="out" filter="randombar(horizontal)">
                                      <p:cBhvr>
                                        <p:cTn id="35" dur="500"/>
                                        <p:tgtEl>
                                          <p:spTgt spid="2"/>
                                        </p:tgtEl>
                                      </p:cBhvr>
                                    </p:animEffect>
                                    <p:set>
                                      <p:cBhvr>
                                        <p:cTn id="36" dur="1" fill="hold">
                                          <p:stCondLst>
                                            <p:cond delay="499"/>
                                          </p:stCondLst>
                                        </p:cTn>
                                        <p:tgtEl>
                                          <p:spTgt spid="2"/>
                                        </p:tgtEl>
                                        <p:attrNameLst>
                                          <p:attrName>style.visibility</p:attrName>
                                        </p:attrNameLst>
                                      </p:cBhvr>
                                      <p:to>
                                        <p:strVal val="hidden"/>
                                      </p:to>
                                    </p:set>
                                  </p:childTnLst>
                                </p:cTn>
                              </p:par>
                              <p:par>
                                <p:cTn id="37" presetID="42" presetClass="entr" presetSubtype="0" fill="hold" grpId="0" nodeType="withEffect">
                                  <p:stCondLst>
                                    <p:cond delay="0"/>
                                  </p:stCondLst>
                                  <p:childTnLst>
                                    <p:set>
                                      <p:cBhvr>
                                        <p:cTn id="38" dur="1" fill="hold">
                                          <p:stCondLst>
                                            <p:cond delay="0"/>
                                          </p:stCondLst>
                                        </p:cTn>
                                        <p:tgtEl>
                                          <p:spTgt spid="40"/>
                                        </p:tgtEl>
                                        <p:attrNameLst>
                                          <p:attrName>style.visibility</p:attrName>
                                        </p:attrNameLst>
                                      </p:cBhvr>
                                      <p:to>
                                        <p:strVal val="visible"/>
                                      </p:to>
                                    </p:set>
                                    <p:animEffect transition="in" filter="fade">
                                      <p:cBhvr>
                                        <p:cTn id="39" dur="1000"/>
                                        <p:tgtEl>
                                          <p:spTgt spid="40"/>
                                        </p:tgtEl>
                                      </p:cBhvr>
                                    </p:animEffect>
                                    <p:anim calcmode="lin" valueType="num">
                                      <p:cBhvr>
                                        <p:cTn id="40" dur="1000" fill="hold"/>
                                        <p:tgtEl>
                                          <p:spTgt spid="40"/>
                                        </p:tgtEl>
                                        <p:attrNameLst>
                                          <p:attrName>ppt_x</p:attrName>
                                        </p:attrNameLst>
                                      </p:cBhvr>
                                      <p:tavLst>
                                        <p:tav tm="0">
                                          <p:val>
                                            <p:strVal val="#ppt_x"/>
                                          </p:val>
                                        </p:tav>
                                        <p:tav tm="100000">
                                          <p:val>
                                            <p:strVal val="#ppt_x"/>
                                          </p:val>
                                        </p:tav>
                                      </p:tavLst>
                                    </p:anim>
                                    <p:anim calcmode="lin" valueType="num">
                                      <p:cBhvr>
                                        <p:cTn id="41" dur="1000" fill="hold"/>
                                        <p:tgtEl>
                                          <p:spTgt spid="40"/>
                                        </p:tgtEl>
                                        <p:attrNameLst>
                                          <p:attrName>ppt_y</p:attrName>
                                        </p:attrNameLst>
                                      </p:cBhvr>
                                      <p:tavLst>
                                        <p:tav tm="0">
                                          <p:val>
                                            <p:strVal val="#ppt_y+.1"/>
                                          </p:val>
                                        </p:tav>
                                        <p:tav tm="100000">
                                          <p:val>
                                            <p:strVal val="#ppt_y"/>
                                          </p:val>
                                        </p:tav>
                                      </p:tavLst>
                                    </p:anim>
                                  </p:childTnLst>
                                </p:cTn>
                              </p:par>
                            </p:childTnLst>
                          </p:cTn>
                        </p:par>
                        <p:par>
                          <p:cTn id="42" fill="hold">
                            <p:stCondLst>
                              <p:cond delay="1000"/>
                            </p:stCondLst>
                            <p:childTnLst>
                              <p:par>
                                <p:cTn id="43" presetID="53" presetClass="entr" presetSubtype="528" fill="hold" nodeType="afterEffect">
                                  <p:stCondLst>
                                    <p:cond delay="0"/>
                                  </p:stCondLst>
                                  <p:childTnLst>
                                    <p:set>
                                      <p:cBhvr>
                                        <p:cTn id="44" dur="1" fill="hold">
                                          <p:stCondLst>
                                            <p:cond delay="0"/>
                                          </p:stCondLst>
                                        </p:cTn>
                                        <p:tgtEl>
                                          <p:spTgt spid="35"/>
                                        </p:tgtEl>
                                        <p:attrNameLst>
                                          <p:attrName>style.visibility</p:attrName>
                                        </p:attrNameLst>
                                      </p:cBhvr>
                                      <p:to>
                                        <p:strVal val="visible"/>
                                      </p:to>
                                    </p:set>
                                    <p:anim calcmode="lin" valueType="num">
                                      <p:cBhvr>
                                        <p:cTn id="45" dur="500" fill="hold"/>
                                        <p:tgtEl>
                                          <p:spTgt spid="35"/>
                                        </p:tgtEl>
                                        <p:attrNameLst>
                                          <p:attrName>ppt_w</p:attrName>
                                        </p:attrNameLst>
                                      </p:cBhvr>
                                      <p:tavLst>
                                        <p:tav tm="0">
                                          <p:val>
                                            <p:fltVal val="0"/>
                                          </p:val>
                                        </p:tav>
                                        <p:tav tm="100000">
                                          <p:val>
                                            <p:strVal val="#ppt_w"/>
                                          </p:val>
                                        </p:tav>
                                      </p:tavLst>
                                    </p:anim>
                                    <p:anim calcmode="lin" valueType="num">
                                      <p:cBhvr>
                                        <p:cTn id="46" dur="500" fill="hold"/>
                                        <p:tgtEl>
                                          <p:spTgt spid="35"/>
                                        </p:tgtEl>
                                        <p:attrNameLst>
                                          <p:attrName>ppt_h</p:attrName>
                                        </p:attrNameLst>
                                      </p:cBhvr>
                                      <p:tavLst>
                                        <p:tav tm="0">
                                          <p:val>
                                            <p:fltVal val="0"/>
                                          </p:val>
                                        </p:tav>
                                        <p:tav tm="100000">
                                          <p:val>
                                            <p:strVal val="#ppt_h"/>
                                          </p:val>
                                        </p:tav>
                                      </p:tavLst>
                                    </p:anim>
                                    <p:animEffect transition="in" filter="fade">
                                      <p:cBhvr>
                                        <p:cTn id="47" dur="500"/>
                                        <p:tgtEl>
                                          <p:spTgt spid="35"/>
                                        </p:tgtEl>
                                      </p:cBhvr>
                                    </p:animEffect>
                                    <p:anim calcmode="lin" valueType="num">
                                      <p:cBhvr>
                                        <p:cTn id="48" dur="500" fill="hold"/>
                                        <p:tgtEl>
                                          <p:spTgt spid="35"/>
                                        </p:tgtEl>
                                        <p:attrNameLst>
                                          <p:attrName>ppt_x</p:attrName>
                                        </p:attrNameLst>
                                      </p:cBhvr>
                                      <p:tavLst>
                                        <p:tav tm="0">
                                          <p:val>
                                            <p:fltVal val="0.5"/>
                                          </p:val>
                                        </p:tav>
                                        <p:tav tm="100000">
                                          <p:val>
                                            <p:strVal val="#ppt_x"/>
                                          </p:val>
                                        </p:tav>
                                      </p:tavLst>
                                    </p:anim>
                                    <p:anim calcmode="lin" valueType="num">
                                      <p:cBhvr>
                                        <p:cTn id="49" dur="500" fill="hold"/>
                                        <p:tgtEl>
                                          <p:spTgt spid="35"/>
                                        </p:tgtEl>
                                        <p:attrNameLst>
                                          <p:attrName>ppt_y</p:attrName>
                                        </p:attrNameLst>
                                      </p:cBhvr>
                                      <p:tavLst>
                                        <p:tav tm="0">
                                          <p:val>
                                            <p:fltVal val="0.5"/>
                                          </p:val>
                                        </p:tav>
                                        <p:tav tm="100000">
                                          <p:val>
                                            <p:strVal val="#ppt_y"/>
                                          </p:val>
                                        </p:tav>
                                      </p:tavLst>
                                    </p:anim>
                                  </p:childTnLst>
                                </p:cTn>
                              </p:par>
                              <p:par>
                                <p:cTn id="50" presetID="16" presetClass="entr" presetSubtype="21" fill="hold" nodeType="withEffect">
                                  <p:stCondLst>
                                    <p:cond delay="0"/>
                                  </p:stCondLst>
                                  <p:childTnLst>
                                    <p:set>
                                      <p:cBhvr>
                                        <p:cTn id="51" dur="1" fill="hold">
                                          <p:stCondLst>
                                            <p:cond delay="0"/>
                                          </p:stCondLst>
                                        </p:cTn>
                                        <p:tgtEl>
                                          <p:spTgt spid="39"/>
                                        </p:tgtEl>
                                        <p:attrNameLst>
                                          <p:attrName>style.visibility</p:attrName>
                                        </p:attrNameLst>
                                      </p:cBhvr>
                                      <p:to>
                                        <p:strVal val="visible"/>
                                      </p:to>
                                    </p:set>
                                    <p:animEffect transition="in" filter="barn(inVertical)">
                                      <p:cBhvr>
                                        <p:cTn id="52" dur="500"/>
                                        <p:tgtEl>
                                          <p:spTgt spid="39"/>
                                        </p:tgtEl>
                                      </p:cBhvr>
                                    </p:animEffect>
                                  </p:childTnLst>
                                </p:cTn>
                              </p:par>
                            </p:childTnLst>
                          </p:cTn>
                        </p:par>
                      </p:childTnLst>
                    </p:cTn>
                  </p:par>
                  <p:par>
                    <p:cTn id="53" fill="hold">
                      <p:stCondLst>
                        <p:cond delay="indefinite"/>
                      </p:stCondLst>
                      <p:childTnLst>
                        <p:par>
                          <p:cTn id="54" fill="hold">
                            <p:stCondLst>
                              <p:cond delay="0"/>
                            </p:stCondLst>
                            <p:childTnLst>
                              <p:par>
                                <p:cTn id="55" presetID="42" presetClass="entr" presetSubtype="0" fill="hold" grpId="0" nodeType="clickEffect">
                                  <p:stCondLst>
                                    <p:cond delay="0"/>
                                  </p:stCondLst>
                                  <p:childTnLst>
                                    <p:set>
                                      <p:cBhvr>
                                        <p:cTn id="56" dur="1" fill="hold">
                                          <p:stCondLst>
                                            <p:cond delay="0"/>
                                          </p:stCondLst>
                                        </p:cTn>
                                        <p:tgtEl>
                                          <p:spTgt spid="45"/>
                                        </p:tgtEl>
                                        <p:attrNameLst>
                                          <p:attrName>style.visibility</p:attrName>
                                        </p:attrNameLst>
                                      </p:cBhvr>
                                      <p:to>
                                        <p:strVal val="visible"/>
                                      </p:to>
                                    </p:set>
                                    <p:animEffect transition="in" filter="fade">
                                      <p:cBhvr>
                                        <p:cTn id="57" dur="1000"/>
                                        <p:tgtEl>
                                          <p:spTgt spid="45"/>
                                        </p:tgtEl>
                                      </p:cBhvr>
                                    </p:animEffect>
                                    <p:anim calcmode="lin" valueType="num">
                                      <p:cBhvr>
                                        <p:cTn id="58" dur="1000" fill="hold"/>
                                        <p:tgtEl>
                                          <p:spTgt spid="45"/>
                                        </p:tgtEl>
                                        <p:attrNameLst>
                                          <p:attrName>ppt_x</p:attrName>
                                        </p:attrNameLst>
                                      </p:cBhvr>
                                      <p:tavLst>
                                        <p:tav tm="0">
                                          <p:val>
                                            <p:strVal val="#ppt_x"/>
                                          </p:val>
                                        </p:tav>
                                        <p:tav tm="100000">
                                          <p:val>
                                            <p:strVal val="#ppt_x"/>
                                          </p:val>
                                        </p:tav>
                                      </p:tavLst>
                                    </p:anim>
                                    <p:anim calcmode="lin" valueType="num">
                                      <p:cBhvr>
                                        <p:cTn id="59" dur="1000" fill="hold"/>
                                        <p:tgtEl>
                                          <p:spTgt spid="45"/>
                                        </p:tgtEl>
                                        <p:attrNameLst>
                                          <p:attrName>ppt_y</p:attrName>
                                        </p:attrNameLst>
                                      </p:cBhvr>
                                      <p:tavLst>
                                        <p:tav tm="0">
                                          <p:val>
                                            <p:strVal val="#ppt_y+.1"/>
                                          </p:val>
                                        </p:tav>
                                        <p:tav tm="100000">
                                          <p:val>
                                            <p:strVal val="#ppt_y"/>
                                          </p:val>
                                        </p:tav>
                                      </p:tavLst>
                                    </p:anim>
                                  </p:childTnLst>
                                </p:cTn>
                              </p:par>
                            </p:childTnLst>
                          </p:cTn>
                        </p:par>
                        <p:par>
                          <p:cTn id="60" fill="hold">
                            <p:stCondLst>
                              <p:cond delay="1000"/>
                            </p:stCondLst>
                            <p:childTnLst>
                              <p:par>
                                <p:cTn id="61" presetID="53" presetClass="entr" presetSubtype="528" fill="hold" nodeType="afterEffect">
                                  <p:stCondLst>
                                    <p:cond delay="0"/>
                                  </p:stCondLst>
                                  <p:childTnLst>
                                    <p:set>
                                      <p:cBhvr>
                                        <p:cTn id="62" dur="1" fill="hold">
                                          <p:stCondLst>
                                            <p:cond delay="0"/>
                                          </p:stCondLst>
                                        </p:cTn>
                                        <p:tgtEl>
                                          <p:spTgt spid="41"/>
                                        </p:tgtEl>
                                        <p:attrNameLst>
                                          <p:attrName>style.visibility</p:attrName>
                                        </p:attrNameLst>
                                      </p:cBhvr>
                                      <p:to>
                                        <p:strVal val="visible"/>
                                      </p:to>
                                    </p:set>
                                    <p:anim calcmode="lin" valueType="num">
                                      <p:cBhvr>
                                        <p:cTn id="63" dur="500" fill="hold"/>
                                        <p:tgtEl>
                                          <p:spTgt spid="41"/>
                                        </p:tgtEl>
                                        <p:attrNameLst>
                                          <p:attrName>ppt_w</p:attrName>
                                        </p:attrNameLst>
                                      </p:cBhvr>
                                      <p:tavLst>
                                        <p:tav tm="0">
                                          <p:val>
                                            <p:fltVal val="0"/>
                                          </p:val>
                                        </p:tav>
                                        <p:tav tm="100000">
                                          <p:val>
                                            <p:strVal val="#ppt_w"/>
                                          </p:val>
                                        </p:tav>
                                      </p:tavLst>
                                    </p:anim>
                                    <p:anim calcmode="lin" valueType="num">
                                      <p:cBhvr>
                                        <p:cTn id="64" dur="500" fill="hold"/>
                                        <p:tgtEl>
                                          <p:spTgt spid="41"/>
                                        </p:tgtEl>
                                        <p:attrNameLst>
                                          <p:attrName>ppt_h</p:attrName>
                                        </p:attrNameLst>
                                      </p:cBhvr>
                                      <p:tavLst>
                                        <p:tav tm="0">
                                          <p:val>
                                            <p:fltVal val="0"/>
                                          </p:val>
                                        </p:tav>
                                        <p:tav tm="100000">
                                          <p:val>
                                            <p:strVal val="#ppt_h"/>
                                          </p:val>
                                        </p:tav>
                                      </p:tavLst>
                                    </p:anim>
                                    <p:animEffect transition="in" filter="fade">
                                      <p:cBhvr>
                                        <p:cTn id="65" dur="500"/>
                                        <p:tgtEl>
                                          <p:spTgt spid="41"/>
                                        </p:tgtEl>
                                      </p:cBhvr>
                                    </p:animEffect>
                                    <p:anim calcmode="lin" valueType="num">
                                      <p:cBhvr>
                                        <p:cTn id="66" dur="500" fill="hold"/>
                                        <p:tgtEl>
                                          <p:spTgt spid="41"/>
                                        </p:tgtEl>
                                        <p:attrNameLst>
                                          <p:attrName>ppt_x</p:attrName>
                                        </p:attrNameLst>
                                      </p:cBhvr>
                                      <p:tavLst>
                                        <p:tav tm="0">
                                          <p:val>
                                            <p:fltVal val="0.5"/>
                                          </p:val>
                                        </p:tav>
                                        <p:tav tm="100000">
                                          <p:val>
                                            <p:strVal val="#ppt_x"/>
                                          </p:val>
                                        </p:tav>
                                      </p:tavLst>
                                    </p:anim>
                                    <p:anim calcmode="lin" valueType="num">
                                      <p:cBhvr>
                                        <p:cTn id="67" dur="500" fill="hold"/>
                                        <p:tgtEl>
                                          <p:spTgt spid="41"/>
                                        </p:tgtEl>
                                        <p:attrNameLst>
                                          <p:attrName>ppt_y</p:attrName>
                                        </p:attrNameLst>
                                      </p:cBhvr>
                                      <p:tavLst>
                                        <p:tav tm="0">
                                          <p:val>
                                            <p:fltVal val="0.5"/>
                                          </p:val>
                                        </p:tav>
                                        <p:tav tm="100000">
                                          <p:val>
                                            <p:strVal val="#ppt_y"/>
                                          </p:val>
                                        </p:tav>
                                      </p:tavLst>
                                    </p:anim>
                                  </p:childTnLst>
                                </p:cTn>
                              </p:par>
                              <p:par>
                                <p:cTn id="68" presetID="16" presetClass="entr" presetSubtype="21" fill="hold" nodeType="withEffect">
                                  <p:stCondLst>
                                    <p:cond delay="0"/>
                                  </p:stCondLst>
                                  <p:childTnLst>
                                    <p:set>
                                      <p:cBhvr>
                                        <p:cTn id="69" dur="1" fill="hold">
                                          <p:stCondLst>
                                            <p:cond delay="0"/>
                                          </p:stCondLst>
                                        </p:cTn>
                                        <p:tgtEl>
                                          <p:spTgt spid="44"/>
                                        </p:tgtEl>
                                        <p:attrNameLst>
                                          <p:attrName>style.visibility</p:attrName>
                                        </p:attrNameLst>
                                      </p:cBhvr>
                                      <p:to>
                                        <p:strVal val="visible"/>
                                      </p:to>
                                    </p:set>
                                    <p:animEffect transition="in" filter="barn(inVertical)">
                                      <p:cBhvr>
                                        <p:cTn id="70" dur="500"/>
                                        <p:tgtEl>
                                          <p:spTgt spid="44"/>
                                        </p:tgtEl>
                                      </p:cBhvr>
                                    </p:animEffect>
                                  </p:childTnLst>
                                </p:cTn>
                              </p:par>
                            </p:childTnLst>
                          </p:cTn>
                        </p:par>
                      </p:childTnLst>
                    </p:cTn>
                  </p:par>
                  <p:par>
                    <p:cTn id="71" fill="hold">
                      <p:stCondLst>
                        <p:cond delay="indefinite"/>
                      </p:stCondLst>
                      <p:childTnLst>
                        <p:par>
                          <p:cTn id="72" fill="hold">
                            <p:stCondLst>
                              <p:cond delay="0"/>
                            </p:stCondLst>
                            <p:childTnLst>
                              <p:par>
                                <p:cTn id="73" presetID="42" presetClass="entr" presetSubtype="0" fill="hold" grpId="0" nodeType="clickEffect">
                                  <p:stCondLst>
                                    <p:cond delay="0"/>
                                  </p:stCondLst>
                                  <p:childTnLst>
                                    <p:set>
                                      <p:cBhvr>
                                        <p:cTn id="74" dur="1" fill="hold">
                                          <p:stCondLst>
                                            <p:cond delay="0"/>
                                          </p:stCondLst>
                                        </p:cTn>
                                        <p:tgtEl>
                                          <p:spTgt spid="46"/>
                                        </p:tgtEl>
                                        <p:attrNameLst>
                                          <p:attrName>style.visibility</p:attrName>
                                        </p:attrNameLst>
                                      </p:cBhvr>
                                      <p:to>
                                        <p:strVal val="visible"/>
                                      </p:to>
                                    </p:set>
                                    <p:animEffect transition="in" filter="fade">
                                      <p:cBhvr>
                                        <p:cTn id="75" dur="1000"/>
                                        <p:tgtEl>
                                          <p:spTgt spid="46"/>
                                        </p:tgtEl>
                                      </p:cBhvr>
                                    </p:animEffect>
                                    <p:anim calcmode="lin" valueType="num">
                                      <p:cBhvr>
                                        <p:cTn id="76" dur="1000" fill="hold"/>
                                        <p:tgtEl>
                                          <p:spTgt spid="46"/>
                                        </p:tgtEl>
                                        <p:attrNameLst>
                                          <p:attrName>ppt_x</p:attrName>
                                        </p:attrNameLst>
                                      </p:cBhvr>
                                      <p:tavLst>
                                        <p:tav tm="0">
                                          <p:val>
                                            <p:strVal val="#ppt_x"/>
                                          </p:val>
                                        </p:tav>
                                        <p:tav tm="100000">
                                          <p:val>
                                            <p:strVal val="#ppt_x"/>
                                          </p:val>
                                        </p:tav>
                                      </p:tavLst>
                                    </p:anim>
                                    <p:anim calcmode="lin" valueType="num">
                                      <p:cBhvr>
                                        <p:cTn id="77" dur="1000" fill="hold"/>
                                        <p:tgtEl>
                                          <p:spTgt spid="46"/>
                                        </p:tgtEl>
                                        <p:attrNameLst>
                                          <p:attrName>ppt_y</p:attrName>
                                        </p:attrNameLst>
                                      </p:cBhvr>
                                      <p:tavLst>
                                        <p:tav tm="0">
                                          <p:val>
                                            <p:strVal val="#ppt_y+.1"/>
                                          </p:val>
                                        </p:tav>
                                        <p:tav tm="100000">
                                          <p:val>
                                            <p:strVal val="#ppt_y"/>
                                          </p:val>
                                        </p:tav>
                                      </p:tavLst>
                                    </p:anim>
                                  </p:childTnLst>
                                </p:cTn>
                              </p:par>
                            </p:childTnLst>
                          </p:cTn>
                        </p:par>
                        <p:par>
                          <p:cTn id="78" fill="hold">
                            <p:stCondLst>
                              <p:cond delay="1000"/>
                            </p:stCondLst>
                            <p:childTnLst>
                              <p:par>
                                <p:cTn id="79" presetID="53" presetClass="entr" presetSubtype="528" fill="hold" nodeType="afterEffect">
                                  <p:stCondLst>
                                    <p:cond delay="0"/>
                                  </p:stCondLst>
                                  <p:childTnLst>
                                    <p:set>
                                      <p:cBhvr>
                                        <p:cTn id="80" dur="1" fill="hold">
                                          <p:stCondLst>
                                            <p:cond delay="0"/>
                                          </p:stCondLst>
                                        </p:cTn>
                                        <p:tgtEl>
                                          <p:spTgt spid="47"/>
                                        </p:tgtEl>
                                        <p:attrNameLst>
                                          <p:attrName>style.visibility</p:attrName>
                                        </p:attrNameLst>
                                      </p:cBhvr>
                                      <p:to>
                                        <p:strVal val="visible"/>
                                      </p:to>
                                    </p:set>
                                    <p:anim calcmode="lin" valueType="num">
                                      <p:cBhvr>
                                        <p:cTn id="81" dur="500" fill="hold"/>
                                        <p:tgtEl>
                                          <p:spTgt spid="47"/>
                                        </p:tgtEl>
                                        <p:attrNameLst>
                                          <p:attrName>ppt_w</p:attrName>
                                        </p:attrNameLst>
                                      </p:cBhvr>
                                      <p:tavLst>
                                        <p:tav tm="0">
                                          <p:val>
                                            <p:fltVal val="0"/>
                                          </p:val>
                                        </p:tav>
                                        <p:tav tm="100000">
                                          <p:val>
                                            <p:strVal val="#ppt_w"/>
                                          </p:val>
                                        </p:tav>
                                      </p:tavLst>
                                    </p:anim>
                                    <p:anim calcmode="lin" valueType="num">
                                      <p:cBhvr>
                                        <p:cTn id="82" dur="500" fill="hold"/>
                                        <p:tgtEl>
                                          <p:spTgt spid="47"/>
                                        </p:tgtEl>
                                        <p:attrNameLst>
                                          <p:attrName>ppt_h</p:attrName>
                                        </p:attrNameLst>
                                      </p:cBhvr>
                                      <p:tavLst>
                                        <p:tav tm="0">
                                          <p:val>
                                            <p:fltVal val="0"/>
                                          </p:val>
                                        </p:tav>
                                        <p:tav tm="100000">
                                          <p:val>
                                            <p:strVal val="#ppt_h"/>
                                          </p:val>
                                        </p:tav>
                                      </p:tavLst>
                                    </p:anim>
                                    <p:animEffect transition="in" filter="fade">
                                      <p:cBhvr>
                                        <p:cTn id="83" dur="500"/>
                                        <p:tgtEl>
                                          <p:spTgt spid="47"/>
                                        </p:tgtEl>
                                      </p:cBhvr>
                                    </p:animEffect>
                                    <p:anim calcmode="lin" valueType="num">
                                      <p:cBhvr>
                                        <p:cTn id="84" dur="500" fill="hold"/>
                                        <p:tgtEl>
                                          <p:spTgt spid="47"/>
                                        </p:tgtEl>
                                        <p:attrNameLst>
                                          <p:attrName>ppt_x</p:attrName>
                                        </p:attrNameLst>
                                      </p:cBhvr>
                                      <p:tavLst>
                                        <p:tav tm="0">
                                          <p:val>
                                            <p:fltVal val="0.5"/>
                                          </p:val>
                                        </p:tav>
                                        <p:tav tm="100000">
                                          <p:val>
                                            <p:strVal val="#ppt_x"/>
                                          </p:val>
                                        </p:tav>
                                      </p:tavLst>
                                    </p:anim>
                                    <p:anim calcmode="lin" valueType="num">
                                      <p:cBhvr>
                                        <p:cTn id="85" dur="500" fill="hold"/>
                                        <p:tgtEl>
                                          <p:spTgt spid="47"/>
                                        </p:tgtEl>
                                        <p:attrNameLst>
                                          <p:attrName>ppt_y</p:attrName>
                                        </p:attrNameLst>
                                      </p:cBhvr>
                                      <p:tavLst>
                                        <p:tav tm="0">
                                          <p:val>
                                            <p:fltVal val="0.5"/>
                                          </p:val>
                                        </p:tav>
                                        <p:tav tm="100000">
                                          <p:val>
                                            <p:strVal val="#ppt_y"/>
                                          </p:val>
                                        </p:tav>
                                      </p:tavLst>
                                    </p:anim>
                                  </p:childTnLst>
                                </p:cTn>
                              </p:par>
                              <p:par>
                                <p:cTn id="86" presetID="16" presetClass="entr" presetSubtype="21" fill="hold" nodeType="withEffect">
                                  <p:stCondLst>
                                    <p:cond delay="0"/>
                                  </p:stCondLst>
                                  <p:childTnLst>
                                    <p:set>
                                      <p:cBhvr>
                                        <p:cTn id="87" dur="1" fill="hold">
                                          <p:stCondLst>
                                            <p:cond delay="0"/>
                                          </p:stCondLst>
                                        </p:cTn>
                                        <p:tgtEl>
                                          <p:spTgt spid="51"/>
                                        </p:tgtEl>
                                        <p:attrNameLst>
                                          <p:attrName>style.visibility</p:attrName>
                                        </p:attrNameLst>
                                      </p:cBhvr>
                                      <p:to>
                                        <p:strVal val="visible"/>
                                      </p:to>
                                    </p:set>
                                    <p:animEffect transition="in" filter="barn(inVertical)">
                                      <p:cBhvr>
                                        <p:cTn id="88" dur="500"/>
                                        <p:tgtEl>
                                          <p:spTgt spid="51"/>
                                        </p:tgtEl>
                                      </p:cBhvr>
                                    </p:animEffect>
                                  </p:childTnLst>
                                </p:cTn>
                              </p:par>
                            </p:childTnLst>
                          </p:cTn>
                        </p:par>
                      </p:childTnLst>
                    </p:cTn>
                  </p:par>
                  <p:par>
                    <p:cTn id="89" fill="hold">
                      <p:stCondLst>
                        <p:cond delay="indefinite"/>
                      </p:stCondLst>
                      <p:childTnLst>
                        <p:par>
                          <p:cTn id="90" fill="hold">
                            <p:stCondLst>
                              <p:cond delay="0"/>
                            </p:stCondLst>
                            <p:childTnLst>
                              <p:par>
                                <p:cTn id="91" presetID="14" presetClass="exit" presetSubtype="10" fill="hold" grpId="1" nodeType="clickEffect">
                                  <p:stCondLst>
                                    <p:cond delay="0"/>
                                  </p:stCondLst>
                                  <p:childTnLst>
                                    <p:animEffect transition="out" filter="randombar(horizontal)">
                                      <p:cBhvr>
                                        <p:cTn id="92" dur="500"/>
                                        <p:tgtEl>
                                          <p:spTgt spid="40"/>
                                        </p:tgtEl>
                                      </p:cBhvr>
                                    </p:animEffect>
                                    <p:set>
                                      <p:cBhvr>
                                        <p:cTn id="93" dur="1" fill="hold">
                                          <p:stCondLst>
                                            <p:cond delay="499"/>
                                          </p:stCondLst>
                                        </p:cTn>
                                        <p:tgtEl>
                                          <p:spTgt spid="40"/>
                                        </p:tgtEl>
                                        <p:attrNameLst>
                                          <p:attrName>style.visibility</p:attrName>
                                        </p:attrNameLst>
                                      </p:cBhvr>
                                      <p:to>
                                        <p:strVal val="hidden"/>
                                      </p:to>
                                    </p:set>
                                  </p:childTnLst>
                                </p:cTn>
                              </p:par>
                              <p:par>
                                <p:cTn id="94" presetID="14" presetClass="exit" presetSubtype="10" fill="hold" nodeType="withEffect">
                                  <p:stCondLst>
                                    <p:cond delay="0"/>
                                  </p:stCondLst>
                                  <p:childTnLst>
                                    <p:animEffect transition="out" filter="randombar(horizontal)">
                                      <p:cBhvr>
                                        <p:cTn id="95" dur="500"/>
                                        <p:tgtEl>
                                          <p:spTgt spid="35"/>
                                        </p:tgtEl>
                                      </p:cBhvr>
                                    </p:animEffect>
                                    <p:set>
                                      <p:cBhvr>
                                        <p:cTn id="96" dur="1" fill="hold">
                                          <p:stCondLst>
                                            <p:cond delay="499"/>
                                          </p:stCondLst>
                                        </p:cTn>
                                        <p:tgtEl>
                                          <p:spTgt spid="35"/>
                                        </p:tgtEl>
                                        <p:attrNameLst>
                                          <p:attrName>style.visibility</p:attrName>
                                        </p:attrNameLst>
                                      </p:cBhvr>
                                      <p:to>
                                        <p:strVal val="hidden"/>
                                      </p:to>
                                    </p:set>
                                  </p:childTnLst>
                                </p:cTn>
                              </p:par>
                              <p:par>
                                <p:cTn id="97" presetID="14" presetClass="exit" presetSubtype="10" fill="hold" nodeType="withEffect">
                                  <p:stCondLst>
                                    <p:cond delay="0"/>
                                  </p:stCondLst>
                                  <p:childTnLst>
                                    <p:animEffect transition="out" filter="randombar(horizontal)">
                                      <p:cBhvr>
                                        <p:cTn id="98" dur="500"/>
                                        <p:tgtEl>
                                          <p:spTgt spid="39"/>
                                        </p:tgtEl>
                                      </p:cBhvr>
                                    </p:animEffect>
                                    <p:set>
                                      <p:cBhvr>
                                        <p:cTn id="99" dur="1" fill="hold">
                                          <p:stCondLst>
                                            <p:cond delay="499"/>
                                          </p:stCondLst>
                                        </p:cTn>
                                        <p:tgtEl>
                                          <p:spTgt spid="39"/>
                                        </p:tgtEl>
                                        <p:attrNameLst>
                                          <p:attrName>style.visibility</p:attrName>
                                        </p:attrNameLst>
                                      </p:cBhvr>
                                      <p:to>
                                        <p:strVal val="hidden"/>
                                      </p:to>
                                    </p:set>
                                  </p:childTnLst>
                                </p:cTn>
                              </p:par>
                              <p:par>
                                <p:cTn id="100" presetID="14" presetClass="exit" presetSubtype="10" fill="hold" grpId="1" nodeType="withEffect">
                                  <p:stCondLst>
                                    <p:cond delay="0"/>
                                  </p:stCondLst>
                                  <p:childTnLst>
                                    <p:animEffect transition="out" filter="randombar(horizontal)">
                                      <p:cBhvr>
                                        <p:cTn id="101" dur="500"/>
                                        <p:tgtEl>
                                          <p:spTgt spid="45"/>
                                        </p:tgtEl>
                                      </p:cBhvr>
                                    </p:animEffect>
                                    <p:set>
                                      <p:cBhvr>
                                        <p:cTn id="102" dur="1" fill="hold">
                                          <p:stCondLst>
                                            <p:cond delay="499"/>
                                          </p:stCondLst>
                                        </p:cTn>
                                        <p:tgtEl>
                                          <p:spTgt spid="45"/>
                                        </p:tgtEl>
                                        <p:attrNameLst>
                                          <p:attrName>style.visibility</p:attrName>
                                        </p:attrNameLst>
                                      </p:cBhvr>
                                      <p:to>
                                        <p:strVal val="hidden"/>
                                      </p:to>
                                    </p:set>
                                  </p:childTnLst>
                                </p:cTn>
                              </p:par>
                              <p:par>
                                <p:cTn id="103" presetID="14" presetClass="exit" presetSubtype="10" fill="hold" nodeType="withEffect">
                                  <p:stCondLst>
                                    <p:cond delay="0"/>
                                  </p:stCondLst>
                                  <p:childTnLst>
                                    <p:animEffect transition="out" filter="randombar(horizontal)">
                                      <p:cBhvr>
                                        <p:cTn id="104" dur="500"/>
                                        <p:tgtEl>
                                          <p:spTgt spid="41"/>
                                        </p:tgtEl>
                                      </p:cBhvr>
                                    </p:animEffect>
                                    <p:set>
                                      <p:cBhvr>
                                        <p:cTn id="105" dur="1" fill="hold">
                                          <p:stCondLst>
                                            <p:cond delay="499"/>
                                          </p:stCondLst>
                                        </p:cTn>
                                        <p:tgtEl>
                                          <p:spTgt spid="41"/>
                                        </p:tgtEl>
                                        <p:attrNameLst>
                                          <p:attrName>style.visibility</p:attrName>
                                        </p:attrNameLst>
                                      </p:cBhvr>
                                      <p:to>
                                        <p:strVal val="hidden"/>
                                      </p:to>
                                    </p:set>
                                  </p:childTnLst>
                                </p:cTn>
                              </p:par>
                              <p:par>
                                <p:cTn id="106" presetID="14" presetClass="exit" presetSubtype="10" fill="hold" nodeType="withEffect">
                                  <p:stCondLst>
                                    <p:cond delay="0"/>
                                  </p:stCondLst>
                                  <p:childTnLst>
                                    <p:animEffect transition="out" filter="randombar(horizontal)">
                                      <p:cBhvr>
                                        <p:cTn id="107" dur="500"/>
                                        <p:tgtEl>
                                          <p:spTgt spid="44"/>
                                        </p:tgtEl>
                                      </p:cBhvr>
                                    </p:animEffect>
                                    <p:set>
                                      <p:cBhvr>
                                        <p:cTn id="108" dur="1" fill="hold">
                                          <p:stCondLst>
                                            <p:cond delay="499"/>
                                          </p:stCondLst>
                                        </p:cTn>
                                        <p:tgtEl>
                                          <p:spTgt spid="44"/>
                                        </p:tgtEl>
                                        <p:attrNameLst>
                                          <p:attrName>style.visibility</p:attrName>
                                        </p:attrNameLst>
                                      </p:cBhvr>
                                      <p:to>
                                        <p:strVal val="hidden"/>
                                      </p:to>
                                    </p:set>
                                  </p:childTnLst>
                                </p:cTn>
                              </p:par>
                              <p:par>
                                <p:cTn id="109" presetID="14" presetClass="exit" presetSubtype="10" fill="hold" grpId="1" nodeType="withEffect">
                                  <p:stCondLst>
                                    <p:cond delay="0"/>
                                  </p:stCondLst>
                                  <p:childTnLst>
                                    <p:animEffect transition="out" filter="randombar(horizontal)">
                                      <p:cBhvr>
                                        <p:cTn id="110" dur="500"/>
                                        <p:tgtEl>
                                          <p:spTgt spid="46"/>
                                        </p:tgtEl>
                                      </p:cBhvr>
                                    </p:animEffect>
                                    <p:set>
                                      <p:cBhvr>
                                        <p:cTn id="111" dur="1" fill="hold">
                                          <p:stCondLst>
                                            <p:cond delay="499"/>
                                          </p:stCondLst>
                                        </p:cTn>
                                        <p:tgtEl>
                                          <p:spTgt spid="46"/>
                                        </p:tgtEl>
                                        <p:attrNameLst>
                                          <p:attrName>style.visibility</p:attrName>
                                        </p:attrNameLst>
                                      </p:cBhvr>
                                      <p:to>
                                        <p:strVal val="hidden"/>
                                      </p:to>
                                    </p:set>
                                  </p:childTnLst>
                                </p:cTn>
                              </p:par>
                              <p:par>
                                <p:cTn id="112" presetID="14" presetClass="exit" presetSubtype="10" fill="hold" nodeType="withEffect">
                                  <p:stCondLst>
                                    <p:cond delay="0"/>
                                  </p:stCondLst>
                                  <p:childTnLst>
                                    <p:animEffect transition="out" filter="randombar(horizontal)">
                                      <p:cBhvr>
                                        <p:cTn id="113" dur="500"/>
                                        <p:tgtEl>
                                          <p:spTgt spid="47"/>
                                        </p:tgtEl>
                                      </p:cBhvr>
                                    </p:animEffect>
                                    <p:set>
                                      <p:cBhvr>
                                        <p:cTn id="114" dur="1" fill="hold">
                                          <p:stCondLst>
                                            <p:cond delay="499"/>
                                          </p:stCondLst>
                                        </p:cTn>
                                        <p:tgtEl>
                                          <p:spTgt spid="47"/>
                                        </p:tgtEl>
                                        <p:attrNameLst>
                                          <p:attrName>style.visibility</p:attrName>
                                        </p:attrNameLst>
                                      </p:cBhvr>
                                      <p:to>
                                        <p:strVal val="hidden"/>
                                      </p:to>
                                    </p:set>
                                  </p:childTnLst>
                                </p:cTn>
                              </p:par>
                              <p:par>
                                <p:cTn id="115" presetID="14" presetClass="exit" presetSubtype="10" fill="hold" nodeType="withEffect">
                                  <p:stCondLst>
                                    <p:cond delay="0"/>
                                  </p:stCondLst>
                                  <p:childTnLst>
                                    <p:animEffect transition="out" filter="randombar(horizontal)">
                                      <p:cBhvr>
                                        <p:cTn id="116" dur="500"/>
                                        <p:tgtEl>
                                          <p:spTgt spid="51"/>
                                        </p:tgtEl>
                                      </p:cBhvr>
                                    </p:animEffect>
                                    <p:set>
                                      <p:cBhvr>
                                        <p:cTn id="117" dur="1" fill="hold">
                                          <p:stCondLst>
                                            <p:cond delay="499"/>
                                          </p:stCondLst>
                                        </p:cTn>
                                        <p:tgtEl>
                                          <p:spTgt spid="51"/>
                                        </p:tgtEl>
                                        <p:attrNameLst>
                                          <p:attrName>style.visibility</p:attrName>
                                        </p:attrNameLst>
                                      </p:cBhvr>
                                      <p:to>
                                        <p:strVal val="hidden"/>
                                      </p:to>
                                    </p:set>
                                  </p:childTnLst>
                                </p:cTn>
                              </p:par>
                              <p:par>
                                <p:cTn id="118" presetID="42" presetClass="entr" presetSubtype="0" fill="hold" nodeType="withEffect">
                                  <p:stCondLst>
                                    <p:cond delay="0"/>
                                  </p:stCondLst>
                                  <p:childTnLst>
                                    <p:set>
                                      <p:cBhvr>
                                        <p:cTn id="119" dur="1" fill="hold">
                                          <p:stCondLst>
                                            <p:cond delay="0"/>
                                          </p:stCondLst>
                                        </p:cTn>
                                        <p:tgtEl>
                                          <p:spTgt spid="4"/>
                                        </p:tgtEl>
                                        <p:attrNameLst>
                                          <p:attrName>style.visibility</p:attrName>
                                        </p:attrNameLst>
                                      </p:cBhvr>
                                      <p:to>
                                        <p:strVal val="visible"/>
                                      </p:to>
                                    </p:set>
                                    <p:animEffect transition="in" filter="fade">
                                      <p:cBhvr>
                                        <p:cTn id="120" dur="1000"/>
                                        <p:tgtEl>
                                          <p:spTgt spid="4"/>
                                        </p:tgtEl>
                                      </p:cBhvr>
                                    </p:animEffect>
                                    <p:anim calcmode="lin" valueType="num">
                                      <p:cBhvr>
                                        <p:cTn id="121" dur="1000" fill="hold"/>
                                        <p:tgtEl>
                                          <p:spTgt spid="4"/>
                                        </p:tgtEl>
                                        <p:attrNameLst>
                                          <p:attrName>ppt_x</p:attrName>
                                        </p:attrNameLst>
                                      </p:cBhvr>
                                      <p:tavLst>
                                        <p:tav tm="0">
                                          <p:val>
                                            <p:strVal val="#ppt_x"/>
                                          </p:val>
                                        </p:tav>
                                        <p:tav tm="100000">
                                          <p:val>
                                            <p:strVal val="#ppt_x"/>
                                          </p:val>
                                        </p:tav>
                                      </p:tavLst>
                                    </p:anim>
                                    <p:anim calcmode="lin" valueType="num">
                                      <p:cBhvr>
                                        <p:cTn id="122"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0" grpId="1"/>
      <p:bldP spid="45" grpId="0"/>
      <p:bldP spid="45" grpId="1"/>
      <p:bldP spid="46" grpId="0"/>
      <p:bldP spid="46" grpId="1"/>
      <p:bldP spid="61" grpId="0" animBg="1"/>
      <p:bldP spid="62"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pic>
        <p:nvPicPr>
          <p:cNvPr id="32" name="Google Shape;275;p37"/>
          <p:cNvPicPr preferRelativeResize="0"/>
          <p:nvPr/>
        </p:nvPicPr>
        <p:blipFill>
          <a:blip r:embed="rId3">
            <a:alphaModFix/>
          </a:blip>
          <a:stretch>
            <a:fillRect/>
          </a:stretch>
        </p:blipFill>
        <p:spPr>
          <a:xfrm flipH="1">
            <a:off x="474214" y="42789"/>
            <a:ext cx="1648106" cy="921298"/>
          </a:xfrm>
          <a:prstGeom prst="rect">
            <a:avLst/>
          </a:prstGeom>
          <a:noFill/>
          <a:ln>
            <a:noFill/>
          </a:ln>
        </p:spPr>
      </p:pic>
      <p:sp>
        <p:nvSpPr>
          <p:cNvPr id="54" name="Rectangle: Rounded Corners 18">
            <a:extLst>
              <a:ext uri="{FF2B5EF4-FFF2-40B4-BE49-F238E27FC236}">
                <a16:creationId xmlns:a16="http://schemas.microsoft.com/office/drawing/2014/main" id="{C12AF386-10E7-4C03-91B5-7499842FAE72}"/>
              </a:ext>
            </a:extLst>
          </p:cNvPr>
          <p:cNvSpPr/>
          <p:nvPr/>
        </p:nvSpPr>
        <p:spPr>
          <a:xfrm>
            <a:off x="95693" y="329578"/>
            <a:ext cx="8924002" cy="4772201"/>
          </a:xfrm>
          <a:prstGeom prst="roundRect">
            <a:avLst>
              <a:gd name="adj" fmla="val 10270"/>
            </a:avLst>
          </a:prstGeom>
          <a:solidFill>
            <a:schemeClr val="bg1">
              <a:alpha val="86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76200">
                <a:solidFill>
                  <a:schemeClr val="tx1"/>
                </a:solidFill>
              </a:ln>
            </a:endParaRPr>
          </a:p>
        </p:txBody>
      </p:sp>
      <p:grpSp>
        <p:nvGrpSpPr>
          <p:cNvPr id="56" name="Group 55"/>
          <p:cNvGrpSpPr/>
          <p:nvPr/>
        </p:nvGrpSpPr>
        <p:grpSpPr>
          <a:xfrm>
            <a:off x="8014917" y="-476360"/>
            <a:ext cx="1623314" cy="1585382"/>
            <a:chOff x="-442507" y="-837770"/>
            <a:chExt cx="3177353" cy="3103108"/>
          </a:xfrm>
        </p:grpSpPr>
        <p:sp>
          <p:nvSpPr>
            <p:cNvPr id="57" name="Oval 56">
              <a:extLst>
                <a:ext uri="{FF2B5EF4-FFF2-40B4-BE49-F238E27FC236}">
                  <a16:creationId xmlns:a16="http://schemas.microsoft.com/office/drawing/2014/main" id="{A437FEE4-FAAB-431F-94F0-81B5B72FBD92}"/>
                </a:ext>
              </a:extLst>
            </p:cNvPr>
            <p:cNvSpPr/>
            <p:nvPr/>
          </p:nvSpPr>
          <p:spPr>
            <a:xfrm>
              <a:off x="-442507" y="-837770"/>
              <a:ext cx="3177353" cy="3103108"/>
            </a:xfrm>
            <a:prstGeom prst="ellipse">
              <a:avLst/>
            </a:prstGeom>
            <a:solidFill>
              <a:srgbClr val="FED000">
                <a:alpha val="32000"/>
              </a:srgbClr>
            </a:solidFill>
            <a:ln w="12700" cap="flat" cmpd="sng" algn="ctr">
              <a:noFill/>
              <a:prstDash val="solid"/>
              <a:miter lim="800000"/>
            </a:ln>
            <a:effectLst>
              <a:glow rad="1905000">
                <a:srgbClr val="FFC000">
                  <a:lumMod val="40000"/>
                  <a:lumOff val="60000"/>
                  <a:alpha val="71000"/>
                </a:srgbClr>
              </a:glow>
              <a:softEdge rad="2159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smtClean="0">
                <a:ln>
                  <a:noFill/>
                </a:ln>
                <a:solidFill>
                  <a:prstClr val="white"/>
                </a:solidFill>
                <a:effectLst/>
                <a:uLnTx/>
                <a:uFillTx/>
                <a:latin typeface="Calibri" panose="020F0502020204030204"/>
                <a:ea typeface="+mn-ea"/>
                <a:cs typeface="+mn-cs"/>
              </a:endParaRPr>
            </a:p>
          </p:txBody>
        </p:sp>
        <p:sp>
          <p:nvSpPr>
            <p:cNvPr id="58" name="Oval 57">
              <a:extLst>
                <a:ext uri="{FF2B5EF4-FFF2-40B4-BE49-F238E27FC236}">
                  <a16:creationId xmlns:a16="http://schemas.microsoft.com/office/drawing/2014/main" id="{213D1644-64AA-4680-819C-186137064647}"/>
                </a:ext>
              </a:extLst>
            </p:cNvPr>
            <p:cNvSpPr/>
            <p:nvPr/>
          </p:nvSpPr>
          <p:spPr>
            <a:xfrm>
              <a:off x="12711" y="-353818"/>
              <a:ext cx="2266918" cy="2129406"/>
            </a:xfrm>
            <a:prstGeom prst="ellipse">
              <a:avLst/>
            </a:prstGeom>
            <a:solidFill>
              <a:srgbClr val="FED000">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BF0AF0F9-FC1F-4BE8-992E-DF405D310E47}"/>
                </a:ext>
              </a:extLst>
            </p:cNvPr>
            <p:cNvSpPr/>
            <p:nvPr/>
          </p:nvSpPr>
          <p:spPr>
            <a:xfrm>
              <a:off x="386362" y="-28744"/>
              <a:ext cx="1524000" cy="1524000"/>
            </a:xfrm>
            <a:prstGeom prst="ellipse">
              <a:avLst/>
            </a:prstGeom>
            <a:solidFill>
              <a:srgbClr val="FED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 name="Group 63">
            <a:extLst>
              <a:ext uri="{FF2B5EF4-FFF2-40B4-BE49-F238E27FC236}">
                <a16:creationId xmlns:a16="http://schemas.microsoft.com/office/drawing/2014/main" id="{904A98E9-3B9D-48E9-9FC1-5F0A352DC39D}"/>
              </a:ext>
            </a:extLst>
          </p:cNvPr>
          <p:cNvGrpSpPr/>
          <p:nvPr/>
        </p:nvGrpSpPr>
        <p:grpSpPr>
          <a:xfrm>
            <a:off x="1068156" y="130451"/>
            <a:ext cx="7007689" cy="651295"/>
            <a:chOff x="576616" y="524169"/>
            <a:chExt cx="10940191" cy="1685814"/>
          </a:xfrm>
        </p:grpSpPr>
        <p:pic>
          <p:nvPicPr>
            <p:cNvPr id="68" name="Picture 9">
              <a:extLst>
                <a:ext uri="{FF2B5EF4-FFF2-40B4-BE49-F238E27FC236}">
                  <a16:creationId xmlns:a16="http://schemas.microsoft.com/office/drawing/2014/main" id="{2D8198FE-4D6E-4BC0-ACA2-756B501DFA9A}"/>
                </a:ext>
              </a:extLst>
            </p:cNvPr>
            <p:cNvPicPr>
              <a:picLocks noChangeAspect="1"/>
            </p:cNvPicPr>
            <p:nvPr/>
          </p:nvPicPr>
          <p:blipFill>
            <a:blip r:embed="rId4">
              <a:extLst>
                <a:ext uri="{BEBA8EAE-BF5A-486C-A8C5-ECC9F3942E4B}">
                  <a14:imgProps xmlns:a14="http://schemas.microsoft.com/office/drawing/2010/main">
                    <a14:imgLayer r:embed="rId5">
                      <a14:imgEffect>
                        <a14:saturation sat="30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flipH="1">
              <a:off x="576616" y="524169"/>
              <a:ext cx="10890382" cy="1685814"/>
            </a:xfrm>
            <a:prstGeom prst="rect">
              <a:avLst/>
            </a:prstGeom>
          </p:spPr>
        </p:pic>
        <p:sp>
          <p:nvSpPr>
            <p:cNvPr id="69" name="TextBox 68">
              <a:extLst>
                <a:ext uri="{FF2B5EF4-FFF2-40B4-BE49-F238E27FC236}">
                  <a16:creationId xmlns:a16="http://schemas.microsoft.com/office/drawing/2014/main" id="{BFFC2A11-12C3-476F-BC3B-FEF258DB630D}"/>
                </a:ext>
              </a:extLst>
            </p:cNvPr>
            <p:cNvSpPr txBox="1"/>
            <p:nvPr/>
          </p:nvSpPr>
          <p:spPr>
            <a:xfrm>
              <a:off x="781373" y="592431"/>
              <a:ext cx="10735434" cy="701926"/>
            </a:xfrm>
            <a:prstGeom prst="rect">
              <a:avLst/>
            </a:prstGeom>
            <a:noFill/>
          </p:spPr>
          <p:txBody>
            <a:bodyPr wrap="square" rtlCol="0">
              <a:spAutoFit/>
            </a:bodyPr>
            <a:lstStyle/>
            <a:p>
              <a:pPr algn="ctr"/>
              <a:r>
                <a:rPr lang="vi-VN" sz="2800" dirty="0" smtClean="0">
                  <a:solidFill>
                    <a:srgbClr val="FC0C34"/>
                  </a:solidFill>
                  <a:latin typeface="Pattaya" panose="00000500000000000000" pitchFamily="2" charset="-34"/>
                  <a:cs typeface="Pattaya" panose="00000500000000000000" pitchFamily="2" charset="-34"/>
                </a:rPr>
                <a:t>Thuật lại cuộc trò chuyện giữa hai cha con?</a:t>
              </a:r>
              <a:endParaRPr lang="en-US" sz="2800" dirty="0">
                <a:solidFill>
                  <a:srgbClr val="FC0C34"/>
                </a:solidFill>
                <a:latin typeface="Pattaya" panose="00000500000000000000" pitchFamily="2" charset="-34"/>
                <a:cs typeface="Pattaya" panose="00000500000000000000" pitchFamily="2" charset="-34"/>
              </a:endParaRPr>
            </a:p>
          </p:txBody>
        </p:sp>
      </p:grpSp>
      <p:sp>
        <p:nvSpPr>
          <p:cNvPr id="45" name="矩形 39">
            <a:extLst>
              <a:ext uri="{FF2B5EF4-FFF2-40B4-BE49-F238E27FC236}">
                <a16:creationId xmlns:a16="http://schemas.microsoft.com/office/drawing/2014/main" id="{B64A8538-75F3-458A-BE91-B56B2DE9CC0B}"/>
              </a:ext>
            </a:extLst>
          </p:cNvPr>
          <p:cNvSpPr>
            <a:spLocks noChangeArrowheads="1"/>
          </p:cNvSpPr>
          <p:nvPr/>
        </p:nvSpPr>
        <p:spPr bwMode="auto">
          <a:xfrm>
            <a:off x="109999" y="665497"/>
            <a:ext cx="8924002" cy="452431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algn="just"/>
            <a:r>
              <a:rPr lang="vi-VN" sz="2400" dirty="0">
                <a:cs typeface="Calibri" panose="020F0502020204030204" pitchFamily="34" charset="0"/>
              </a:rPr>
              <a:t> </a:t>
            </a:r>
            <a:r>
              <a:rPr lang="vi-VN" sz="2400" dirty="0" smtClean="0">
                <a:cs typeface="Calibri" panose="020F0502020204030204" pitchFamily="34" charset="0"/>
              </a:rPr>
              <a:t>  Đang đi, bỗng </a:t>
            </a:r>
            <a:r>
              <a:rPr lang="vi-VN" sz="2400" dirty="0">
                <a:cs typeface="Calibri" panose="020F0502020204030204" pitchFamily="34" charset="0"/>
              </a:rPr>
              <a:t>cậu bé lắc tay cha khẽ hỏi</a:t>
            </a:r>
            <a:r>
              <a:rPr lang="vi-VN" sz="2400" dirty="0" smtClean="0">
                <a:cs typeface="Calibri" panose="020F0502020204030204" pitchFamily="34" charset="0"/>
              </a:rPr>
              <a:t>: </a:t>
            </a:r>
          </a:p>
          <a:p>
            <a:pPr algn="just"/>
            <a:r>
              <a:rPr lang="vi-VN" sz="2400" dirty="0" smtClean="0">
                <a:cs typeface="Calibri" panose="020F0502020204030204" pitchFamily="34" charset="0"/>
              </a:rPr>
              <a:t>- Cha ơi! Sao</a:t>
            </a:r>
            <a:r>
              <a:rPr lang="vi-VN" sz="2400" dirty="0">
                <a:cs typeface="Calibri" panose="020F0502020204030204" pitchFamily="34" charset="0"/>
              </a:rPr>
              <a:t> ở xa kia chỉ thấy nước, thấy </a:t>
            </a:r>
            <a:r>
              <a:rPr lang="vi-VN" sz="2400" dirty="0" smtClean="0">
                <a:cs typeface="Calibri" panose="020F0502020204030204" pitchFamily="34" charset="0"/>
              </a:rPr>
              <a:t>trời, không </a:t>
            </a:r>
            <a:r>
              <a:rPr lang="vi-VN" sz="2400" dirty="0">
                <a:cs typeface="Calibri" panose="020F0502020204030204" pitchFamily="34" charset="0"/>
              </a:rPr>
              <a:t>thấy nhà, không thấy cây, không thấy người</a:t>
            </a:r>
            <a:r>
              <a:rPr lang="vi-VN" sz="2400" dirty="0" smtClean="0">
                <a:cs typeface="Calibri" panose="020F0502020204030204" pitchFamily="34" charset="0"/>
              </a:rPr>
              <a:t>?</a:t>
            </a:r>
          </a:p>
          <a:p>
            <a:pPr algn="just"/>
            <a:r>
              <a:rPr lang="vi-VN" sz="2400" dirty="0" smtClean="0">
                <a:cs typeface="Calibri" panose="020F0502020204030204" pitchFamily="34" charset="0"/>
              </a:rPr>
              <a:t>   Người cha âu yếm </a:t>
            </a:r>
            <a:r>
              <a:rPr lang="vi-VN" sz="2400" dirty="0">
                <a:cs typeface="Calibri" panose="020F0502020204030204" pitchFamily="34" charset="0"/>
              </a:rPr>
              <a:t>mỉm cười</a:t>
            </a:r>
            <a:r>
              <a:rPr lang="vi-VN" sz="2400" dirty="0" smtClean="0">
                <a:cs typeface="Calibri" panose="020F0502020204030204" pitchFamily="34" charset="0"/>
              </a:rPr>
              <a:t>, xoa </a:t>
            </a:r>
            <a:r>
              <a:rPr lang="vi-VN" sz="2400" dirty="0">
                <a:cs typeface="Calibri" panose="020F0502020204030204" pitchFamily="34" charset="0"/>
              </a:rPr>
              <a:t>đầu con rồi bảo</a:t>
            </a:r>
            <a:r>
              <a:rPr lang="vi-VN" sz="2400" dirty="0" smtClean="0">
                <a:cs typeface="Calibri" panose="020F0502020204030204" pitchFamily="34" charset="0"/>
              </a:rPr>
              <a:t>: </a:t>
            </a:r>
          </a:p>
          <a:p>
            <a:pPr algn="just"/>
            <a:r>
              <a:rPr lang="vi-VN" sz="2400" dirty="0" smtClean="0">
                <a:cs typeface="Calibri" panose="020F0502020204030204" pitchFamily="34" charset="0"/>
              </a:rPr>
              <a:t>- Con </a:t>
            </a:r>
            <a:r>
              <a:rPr lang="vi-VN" sz="2400" dirty="0">
                <a:cs typeface="Calibri" panose="020F0502020204030204" pitchFamily="34" charset="0"/>
              </a:rPr>
              <a:t>cứ theo cánh buồm </a:t>
            </a:r>
            <a:r>
              <a:rPr lang="vi-VN" sz="2400" dirty="0" smtClean="0">
                <a:cs typeface="Calibri" panose="020F0502020204030204" pitchFamily="34" charset="0"/>
              </a:rPr>
              <a:t>kia,</a:t>
            </a:r>
            <a:r>
              <a:rPr lang="vi-VN" sz="2400" dirty="0">
                <a:cs typeface="Calibri" panose="020F0502020204030204" pitchFamily="34" charset="0"/>
              </a:rPr>
              <a:t> đi mãi ta sẽ thấy cây, thấy nhà, thấy người. Nhưng nơi đó cha cũng chưa hề đi </a:t>
            </a:r>
            <a:r>
              <a:rPr lang="vi-VN" sz="2400" dirty="0" smtClean="0">
                <a:cs typeface="Calibri" panose="020F0502020204030204" pitchFamily="34" charset="0"/>
              </a:rPr>
              <a:t>đến.</a:t>
            </a:r>
            <a:r>
              <a:rPr lang="vi-VN" sz="2400" dirty="0">
                <a:cs typeface="Calibri" panose="020F0502020204030204" pitchFamily="34" charset="0"/>
              </a:rPr>
              <a:t> </a:t>
            </a:r>
            <a:endParaRPr lang="vi-VN" sz="2400" dirty="0" smtClean="0">
              <a:cs typeface="Calibri" panose="020F0502020204030204" pitchFamily="34" charset="0"/>
            </a:endParaRPr>
          </a:p>
          <a:p>
            <a:pPr algn="just"/>
            <a:r>
              <a:rPr lang="vi-VN" sz="2400" dirty="0" smtClean="0">
                <a:cs typeface="Calibri" panose="020F0502020204030204" pitchFamily="34" charset="0"/>
              </a:rPr>
              <a:t>   Nói rồi, ông </a:t>
            </a:r>
            <a:r>
              <a:rPr lang="vi-VN" sz="2400" dirty="0">
                <a:cs typeface="Calibri" panose="020F0502020204030204" pitchFamily="34" charset="0"/>
              </a:rPr>
              <a:t>bất chợt trầm ngâm nhìn mãi cuối chân </a:t>
            </a:r>
            <a:r>
              <a:rPr lang="vi-VN" sz="2400" dirty="0" smtClean="0">
                <a:cs typeface="Calibri" panose="020F0502020204030204" pitchFamily="34" charset="0"/>
              </a:rPr>
              <a:t>trời. Cậu </a:t>
            </a:r>
            <a:r>
              <a:rPr lang="vi-VN" sz="2400" dirty="0">
                <a:cs typeface="Calibri" panose="020F0502020204030204" pitchFamily="34" charset="0"/>
              </a:rPr>
              <a:t>bé lại </a:t>
            </a:r>
            <a:r>
              <a:rPr lang="vi-VN" sz="2400" dirty="0" smtClean="0">
                <a:cs typeface="Calibri" panose="020F0502020204030204" pitchFamily="34" charset="0"/>
              </a:rPr>
              <a:t>đưa tay chỉ cánh buồm</a:t>
            </a:r>
            <a:r>
              <a:rPr lang="vi-VN" sz="2400" dirty="0">
                <a:cs typeface="Calibri" panose="020F0502020204030204" pitchFamily="34" charset="0"/>
              </a:rPr>
              <a:t> rồi nói: "Cha hãy mượn cho con những cánh buồm trắng kia nhé, </a:t>
            </a:r>
            <a:r>
              <a:rPr lang="vi-VN" sz="2400" dirty="0" smtClean="0">
                <a:cs typeface="Calibri" panose="020F0502020204030204" pitchFamily="34" charset="0"/>
              </a:rPr>
              <a:t>để con đi...”</a:t>
            </a:r>
          </a:p>
          <a:p>
            <a:pPr algn="just"/>
            <a:r>
              <a:rPr lang="vi-VN" sz="2400" dirty="0" smtClean="0">
                <a:cs typeface="Calibri" panose="020F0502020204030204" pitchFamily="34" charset="0"/>
              </a:rPr>
              <a:t>   Lời nói ngây thơ của </a:t>
            </a:r>
            <a:r>
              <a:rPr lang="vi-VN" sz="2400" dirty="0">
                <a:cs typeface="Calibri" panose="020F0502020204030204" pitchFamily="34" charset="0"/>
              </a:rPr>
              <a:t>đứa con làm người cha bồi hồi </a:t>
            </a:r>
            <a:r>
              <a:rPr lang="vi-VN" sz="2400" dirty="0" smtClean="0">
                <a:cs typeface="Calibri" panose="020F0502020204030204" pitchFamily="34" charset="0"/>
              </a:rPr>
              <a:t>nhớ về </a:t>
            </a:r>
            <a:r>
              <a:rPr lang="vi-VN" sz="2400" dirty="0">
                <a:cs typeface="Calibri" panose="020F0502020204030204" pitchFamily="34" charset="0"/>
              </a:rPr>
              <a:t>mơ ước của </a:t>
            </a:r>
            <a:r>
              <a:rPr lang="vi-VN" sz="2400" dirty="0" smtClean="0">
                <a:cs typeface="Calibri" panose="020F0502020204030204" pitchFamily="34" charset="0"/>
              </a:rPr>
              <a:t>mình khi còn là một </a:t>
            </a:r>
            <a:r>
              <a:rPr lang="vi-VN" sz="2400" dirty="0">
                <a:cs typeface="Calibri" panose="020F0502020204030204" pitchFamily="34" charset="0"/>
              </a:rPr>
              <a:t>cậu </a:t>
            </a:r>
            <a:r>
              <a:rPr lang="vi-VN" sz="2400" dirty="0" smtClean="0">
                <a:cs typeface="Calibri" panose="020F0502020204030204" pitchFamily="34" charset="0"/>
              </a:rPr>
              <a:t>bé. </a:t>
            </a:r>
            <a:r>
              <a:rPr lang="vi-VN" sz="2400" dirty="0">
                <a:cs typeface="Calibri" panose="020F0502020204030204" pitchFamily="34" charset="0"/>
              </a:rPr>
              <a:t>L</a:t>
            </a:r>
            <a:r>
              <a:rPr lang="vi-VN" sz="2400" dirty="0" smtClean="0">
                <a:cs typeface="Calibri" panose="020F0502020204030204" pitchFamily="34" charset="0"/>
              </a:rPr>
              <a:t>ần </a:t>
            </a:r>
            <a:r>
              <a:rPr lang="vi-VN" sz="2400" dirty="0">
                <a:cs typeface="Calibri" panose="020F0502020204030204" pitchFamily="34" charset="0"/>
              </a:rPr>
              <a:t>đầu được đứng trước biển khơi vô </a:t>
            </a:r>
            <a:r>
              <a:rPr lang="vi-VN" sz="2400" dirty="0" smtClean="0">
                <a:cs typeface="Calibri" panose="020F0502020204030204" pitchFamily="34" charset="0"/>
              </a:rPr>
              <a:t>tận, người </a:t>
            </a:r>
            <a:r>
              <a:rPr lang="vi-VN" sz="2400" dirty="0">
                <a:cs typeface="Calibri" panose="020F0502020204030204" pitchFamily="34" charset="0"/>
              </a:rPr>
              <a:t>cha đã bắt gặp lại mình trong mơ ước của con.</a:t>
            </a:r>
            <a:endParaRPr kumimoji="0" lang="zh-CN" altLang="en-US" sz="2400" b="1" i="0" u="none" strike="noStrike" kern="1200" cap="none" spc="0" normalizeH="0" baseline="0" noProof="0" dirty="0">
              <a:ln>
                <a:noFill/>
              </a:ln>
              <a:solidFill>
                <a:srgbClr val="1C3041"/>
              </a:solidFill>
              <a:effectLst/>
              <a:uLnTx/>
              <a:uFillTx/>
              <a:ea typeface="隶书" panose="02010509060101010101" pitchFamily="49" charset="-122"/>
              <a:cs typeface="Calibri" panose="020F0502020204030204" pitchFamily="34" charset="0"/>
            </a:endParaRPr>
          </a:p>
        </p:txBody>
      </p:sp>
    </p:spTree>
    <p:extLst>
      <p:ext uri="{BB962C8B-B14F-4D97-AF65-F5344CB8AC3E}">
        <p14:creationId xmlns:p14="http://schemas.microsoft.com/office/powerpoint/2010/main" val="497219278"/>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32"/>
                                        </p:tgtEl>
                                        <p:attrNameLst>
                                          <p:attrName>r</p:attrName>
                                        </p:attrNameLst>
                                      </p:cBhvr>
                                    </p:animRot>
                                    <p:animRot by="-240000">
                                      <p:cBhvr>
                                        <p:cTn id="7" dur="200" fill="hold">
                                          <p:stCondLst>
                                            <p:cond delay="200"/>
                                          </p:stCondLst>
                                        </p:cTn>
                                        <p:tgtEl>
                                          <p:spTgt spid="32"/>
                                        </p:tgtEl>
                                        <p:attrNameLst>
                                          <p:attrName>r</p:attrName>
                                        </p:attrNameLst>
                                      </p:cBhvr>
                                    </p:animRot>
                                    <p:animRot by="240000">
                                      <p:cBhvr>
                                        <p:cTn id="8" dur="200" fill="hold">
                                          <p:stCondLst>
                                            <p:cond delay="400"/>
                                          </p:stCondLst>
                                        </p:cTn>
                                        <p:tgtEl>
                                          <p:spTgt spid="32"/>
                                        </p:tgtEl>
                                        <p:attrNameLst>
                                          <p:attrName>r</p:attrName>
                                        </p:attrNameLst>
                                      </p:cBhvr>
                                    </p:animRot>
                                    <p:animRot by="-240000">
                                      <p:cBhvr>
                                        <p:cTn id="9" dur="200" fill="hold">
                                          <p:stCondLst>
                                            <p:cond delay="600"/>
                                          </p:stCondLst>
                                        </p:cTn>
                                        <p:tgtEl>
                                          <p:spTgt spid="32"/>
                                        </p:tgtEl>
                                        <p:attrNameLst>
                                          <p:attrName>r</p:attrName>
                                        </p:attrNameLst>
                                      </p:cBhvr>
                                    </p:animRot>
                                    <p:animRot by="120000">
                                      <p:cBhvr>
                                        <p:cTn id="10" dur="200" fill="hold">
                                          <p:stCondLst>
                                            <p:cond delay="800"/>
                                          </p:stCondLst>
                                        </p:cTn>
                                        <p:tgtEl>
                                          <p:spTgt spid="32"/>
                                        </p:tgtEl>
                                        <p:attrNameLst>
                                          <p:attrName>r</p:attrName>
                                        </p:attrNameLst>
                                      </p:cBhvr>
                                    </p:animRot>
                                  </p:childTnLst>
                                </p:cTn>
                              </p:par>
                            </p:childTnLst>
                          </p:cTn>
                        </p:par>
                        <p:par>
                          <p:cTn id="11" fill="hold">
                            <p:stCondLst>
                              <p:cond delay="1000"/>
                            </p:stCondLst>
                            <p:childTnLst>
                              <p:par>
                                <p:cTn id="12" presetID="42" presetClass="entr" presetSubtype="0" fill="hold" nodeType="afterEffect">
                                  <p:stCondLst>
                                    <p:cond delay="0"/>
                                  </p:stCondLst>
                                  <p:childTnLst>
                                    <p:set>
                                      <p:cBhvr>
                                        <p:cTn id="13" dur="1" fill="hold">
                                          <p:stCondLst>
                                            <p:cond delay="0"/>
                                          </p:stCondLst>
                                        </p:cTn>
                                        <p:tgtEl>
                                          <p:spTgt spid="64"/>
                                        </p:tgtEl>
                                        <p:attrNameLst>
                                          <p:attrName>style.visibility</p:attrName>
                                        </p:attrNameLst>
                                      </p:cBhvr>
                                      <p:to>
                                        <p:strVal val="visible"/>
                                      </p:to>
                                    </p:set>
                                    <p:animEffect transition="in" filter="fade">
                                      <p:cBhvr>
                                        <p:cTn id="14" dur="1000"/>
                                        <p:tgtEl>
                                          <p:spTgt spid="64"/>
                                        </p:tgtEl>
                                      </p:cBhvr>
                                    </p:animEffect>
                                    <p:anim calcmode="lin" valueType="num">
                                      <p:cBhvr>
                                        <p:cTn id="15" dur="1000" fill="hold"/>
                                        <p:tgtEl>
                                          <p:spTgt spid="64"/>
                                        </p:tgtEl>
                                        <p:attrNameLst>
                                          <p:attrName>ppt_x</p:attrName>
                                        </p:attrNameLst>
                                      </p:cBhvr>
                                      <p:tavLst>
                                        <p:tav tm="0">
                                          <p:val>
                                            <p:strVal val="#ppt_x"/>
                                          </p:val>
                                        </p:tav>
                                        <p:tav tm="100000">
                                          <p:val>
                                            <p:strVal val="#ppt_x"/>
                                          </p:val>
                                        </p:tav>
                                      </p:tavLst>
                                    </p:anim>
                                    <p:anim calcmode="lin" valueType="num">
                                      <p:cBhvr>
                                        <p:cTn id="16" dur="1000" fill="hold"/>
                                        <p:tgtEl>
                                          <p:spTgt spid="64"/>
                                        </p:tgtEl>
                                        <p:attrNameLst>
                                          <p:attrName>ppt_y</p:attrName>
                                        </p:attrNameLst>
                                      </p:cBhvr>
                                      <p:tavLst>
                                        <p:tav tm="0">
                                          <p:val>
                                            <p:strVal val="#ppt_y+.1"/>
                                          </p:val>
                                        </p:tav>
                                        <p:tav tm="100000">
                                          <p:val>
                                            <p:strVal val="#ppt_y"/>
                                          </p:val>
                                        </p:tav>
                                      </p:tavLst>
                                    </p:anim>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grpId="0" nodeType="clickEffect">
                                  <p:stCondLst>
                                    <p:cond delay="0"/>
                                  </p:stCondLst>
                                  <p:childTnLst>
                                    <p:set>
                                      <p:cBhvr>
                                        <p:cTn id="20" dur="1" fill="hold">
                                          <p:stCondLst>
                                            <p:cond delay="0"/>
                                          </p:stCondLst>
                                        </p:cTn>
                                        <p:tgtEl>
                                          <p:spTgt spid="45"/>
                                        </p:tgtEl>
                                        <p:attrNameLst>
                                          <p:attrName>style.visibility</p:attrName>
                                        </p:attrNameLst>
                                      </p:cBhvr>
                                      <p:to>
                                        <p:strVal val="visible"/>
                                      </p:to>
                                    </p:set>
                                    <p:animEffect transition="in" filter="fade">
                                      <p:cBhvr>
                                        <p:cTn id="21" dur="1000"/>
                                        <p:tgtEl>
                                          <p:spTgt spid="45"/>
                                        </p:tgtEl>
                                      </p:cBhvr>
                                    </p:animEffect>
                                    <p:anim calcmode="lin" valueType="num">
                                      <p:cBhvr>
                                        <p:cTn id="22" dur="1000" fill="hold"/>
                                        <p:tgtEl>
                                          <p:spTgt spid="45"/>
                                        </p:tgtEl>
                                        <p:attrNameLst>
                                          <p:attrName>ppt_x</p:attrName>
                                        </p:attrNameLst>
                                      </p:cBhvr>
                                      <p:tavLst>
                                        <p:tav tm="0">
                                          <p:val>
                                            <p:strVal val="#ppt_x"/>
                                          </p:val>
                                        </p:tav>
                                        <p:tav tm="100000">
                                          <p:val>
                                            <p:strVal val="#ppt_x"/>
                                          </p:val>
                                        </p:tav>
                                      </p:tavLst>
                                    </p:anim>
                                    <p:anim calcmode="lin" valueType="num">
                                      <p:cBhvr>
                                        <p:cTn id="23" dur="1000" fill="hold"/>
                                        <p:tgtEl>
                                          <p:spTgt spid="45"/>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5"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pic>
        <p:nvPicPr>
          <p:cNvPr id="32" name="Google Shape;275;p37"/>
          <p:cNvPicPr preferRelativeResize="0"/>
          <p:nvPr/>
        </p:nvPicPr>
        <p:blipFill>
          <a:blip r:embed="rId3">
            <a:alphaModFix/>
          </a:blip>
          <a:stretch>
            <a:fillRect/>
          </a:stretch>
        </p:blipFill>
        <p:spPr>
          <a:xfrm flipH="1">
            <a:off x="474214" y="42789"/>
            <a:ext cx="1648106" cy="921298"/>
          </a:xfrm>
          <a:prstGeom prst="rect">
            <a:avLst/>
          </a:prstGeom>
          <a:noFill/>
          <a:ln>
            <a:noFill/>
          </a:ln>
        </p:spPr>
      </p:pic>
      <p:sp>
        <p:nvSpPr>
          <p:cNvPr id="54" name="Rectangle: Rounded Corners 18">
            <a:extLst>
              <a:ext uri="{FF2B5EF4-FFF2-40B4-BE49-F238E27FC236}">
                <a16:creationId xmlns:a16="http://schemas.microsoft.com/office/drawing/2014/main" id="{C12AF386-10E7-4C03-91B5-7499842FAE72}"/>
              </a:ext>
            </a:extLst>
          </p:cNvPr>
          <p:cNvSpPr/>
          <p:nvPr/>
        </p:nvSpPr>
        <p:spPr>
          <a:xfrm>
            <a:off x="95693" y="329578"/>
            <a:ext cx="8924002" cy="4772201"/>
          </a:xfrm>
          <a:prstGeom prst="roundRect">
            <a:avLst>
              <a:gd name="adj" fmla="val 10270"/>
            </a:avLst>
          </a:prstGeom>
          <a:solidFill>
            <a:schemeClr val="bg1">
              <a:alpha val="86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76200">
                <a:solidFill>
                  <a:schemeClr val="tx1"/>
                </a:solidFill>
              </a:ln>
            </a:endParaRPr>
          </a:p>
        </p:txBody>
      </p:sp>
      <p:grpSp>
        <p:nvGrpSpPr>
          <p:cNvPr id="56" name="Group 55"/>
          <p:cNvGrpSpPr/>
          <p:nvPr/>
        </p:nvGrpSpPr>
        <p:grpSpPr>
          <a:xfrm>
            <a:off x="8014917" y="-476360"/>
            <a:ext cx="1623314" cy="1585382"/>
            <a:chOff x="-442507" y="-837770"/>
            <a:chExt cx="3177353" cy="3103108"/>
          </a:xfrm>
        </p:grpSpPr>
        <p:sp>
          <p:nvSpPr>
            <p:cNvPr id="57" name="Oval 56">
              <a:extLst>
                <a:ext uri="{FF2B5EF4-FFF2-40B4-BE49-F238E27FC236}">
                  <a16:creationId xmlns:a16="http://schemas.microsoft.com/office/drawing/2014/main" id="{A437FEE4-FAAB-431F-94F0-81B5B72FBD92}"/>
                </a:ext>
              </a:extLst>
            </p:cNvPr>
            <p:cNvSpPr/>
            <p:nvPr/>
          </p:nvSpPr>
          <p:spPr>
            <a:xfrm>
              <a:off x="-442507" y="-837770"/>
              <a:ext cx="3177353" cy="3103108"/>
            </a:xfrm>
            <a:prstGeom prst="ellipse">
              <a:avLst/>
            </a:prstGeom>
            <a:solidFill>
              <a:srgbClr val="FED000">
                <a:alpha val="32000"/>
              </a:srgbClr>
            </a:solidFill>
            <a:ln w="12700" cap="flat" cmpd="sng" algn="ctr">
              <a:noFill/>
              <a:prstDash val="solid"/>
              <a:miter lim="800000"/>
            </a:ln>
            <a:effectLst>
              <a:glow rad="1905000">
                <a:srgbClr val="FFC000">
                  <a:lumMod val="40000"/>
                  <a:lumOff val="60000"/>
                  <a:alpha val="71000"/>
                </a:srgbClr>
              </a:glow>
              <a:softEdge rad="2159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smtClean="0">
                <a:ln>
                  <a:noFill/>
                </a:ln>
                <a:solidFill>
                  <a:prstClr val="white"/>
                </a:solidFill>
                <a:effectLst/>
                <a:uLnTx/>
                <a:uFillTx/>
                <a:latin typeface="Calibri" panose="020F0502020204030204"/>
                <a:ea typeface="+mn-ea"/>
                <a:cs typeface="+mn-cs"/>
              </a:endParaRPr>
            </a:p>
          </p:txBody>
        </p:sp>
        <p:sp>
          <p:nvSpPr>
            <p:cNvPr id="58" name="Oval 57">
              <a:extLst>
                <a:ext uri="{FF2B5EF4-FFF2-40B4-BE49-F238E27FC236}">
                  <a16:creationId xmlns:a16="http://schemas.microsoft.com/office/drawing/2014/main" id="{213D1644-64AA-4680-819C-186137064647}"/>
                </a:ext>
              </a:extLst>
            </p:cNvPr>
            <p:cNvSpPr/>
            <p:nvPr/>
          </p:nvSpPr>
          <p:spPr>
            <a:xfrm>
              <a:off x="12711" y="-353818"/>
              <a:ext cx="2266918" cy="2129406"/>
            </a:xfrm>
            <a:prstGeom prst="ellipse">
              <a:avLst/>
            </a:prstGeom>
            <a:solidFill>
              <a:srgbClr val="FED000">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BF0AF0F9-FC1F-4BE8-992E-DF405D310E47}"/>
                </a:ext>
              </a:extLst>
            </p:cNvPr>
            <p:cNvSpPr/>
            <p:nvPr/>
          </p:nvSpPr>
          <p:spPr>
            <a:xfrm>
              <a:off x="386362" y="-28744"/>
              <a:ext cx="1524000" cy="1524000"/>
            </a:xfrm>
            <a:prstGeom prst="ellipse">
              <a:avLst/>
            </a:prstGeom>
            <a:solidFill>
              <a:srgbClr val="FED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 name="Group 63">
            <a:extLst>
              <a:ext uri="{FF2B5EF4-FFF2-40B4-BE49-F238E27FC236}">
                <a16:creationId xmlns:a16="http://schemas.microsoft.com/office/drawing/2014/main" id="{904A98E9-3B9D-48E9-9FC1-5F0A352DC39D}"/>
              </a:ext>
            </a:extLst>
          </p:cNvPr>
          <p:cNvGrpSpPr/>
          <p:nvPr/>
        </p:nvGrpSpPr>
        <p:grpSpPr>
          <a:xfrm>
            <a:off x="158757" y="224187"/>
            <a:ext cx="8514747" cy="1015663"/>
            <a:chOff x="-526583" y="-200776"/>
            <a:chExt cx="12609380" cy="3750396"/>
          </a:xfrm>
        </p:grpSpPr>
        <p:pic>
          <p:nvPicPr>
            <p:cNvPr id="68" name="Picture 9">
              <a:extLst>
                <a:ext uri="{FF2B5EF4-FFF2-40B4-BE49-F238E27FC236}">
                  <a16:creationId xmlns:a16="http://schemas.microsoft.com/office/drawing/2014/main" id="{2D8198FE-4D6E-4BC0-ACA2-756B501DFA9A}"/>
                </a:ext>
              </a:extLst>
            </p:cNvPr>
            <p:cNvPicPr>
              <a:picLocks noChangeAspect="1"/>
            </p:cNvPicPr>
            <p:nvPr/>
          </p:nvPicPr>
          <p:blipFill>
            <a:blip r:embed="rId4">
              <a:extLst>
                <a:ext uri="{BEBA8EAE-BF5A-486C-A8C5-ECC9F3942E4B}">
                  <a14:imgProps xmlns:a14="http://schemas.microsoft.com/office/drawing/2010/main">
                    <a14:imgLayer r:embed="rId5">
                      <a14:imgEffect>
                        <a14:saturation sat="30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flipH="1">
              <a:off x="-526583" y="524169"/>
              <a:ext cx="12609380" cy="2689501"/>
            </a:xfrm>
            <a:prstGeom prst="rect">
              <a:avLst/>
            </a:prstGeom>
          </p:spPr>
        </p:pic>
        <p:sp>
          <p:nvSpPr>
            <p:cNvPr id="69" name="TextBox 68">
              <a:extLst>
                <a:ext uri="{FF2B5EF4-FFF2-40B4-BE49-F238E27FC236}">
                  <a16:creationId xmlns:a16="http://schemas.microsoft.com/office/drawing/2014/main" id="{BFFC2A11-12C3-476F-BC3B-FEF258DB630D}"/>
                </a:ext>
              </a:extLst>
            </p:cNvPr>
            <p:cNvSpPr txBox="1"/>
            <p:nvPr/>
          </p:nvSpPr>
          <p:spPr>
            <a:xfrm>
              <a:off x="2216" y="-200776"/>
              <a:ext cx="12080581" cy="3750396"/>
            </a:xfrm>
            <a:prstGeom prst="rect">
              <a:avLst/>
            </a:prstGeom>
            <a:noFill/>
          </p:spPr>
          <p:txBody>
            <a:bodyPr wrap="square" rtlCol="0" anchor="ctr">
              <a:spAutoFit/>
            </a:bodyPr>
            <a:lstStyle/>
            <a:p>
              <a:pPr algn="ctr"/>
              <a:r>
                <a:rPr lang="vi-VN" sz="3000" dirty="0" smtClean="0">
                  <a:solidFill>
                    <a:srgbClr val="FC0C34"/>
                  </a:solidFill>
                  <a:latin typeface="Pattaya" panose="00000500000000000000" pitchFamily="2" charset="-34"/>
                  <a:cs typeface="Pattaya" panose="00000500000000000000" pitchFamily="2" charset="-34"/>
                </a:rPr>
                <a:t>Những câu hỏi ngây thơ cho ta thấy con có ước mơ gì?</a:t>
              </a:r>
              <a:endParaRPr lang="en-US" sz="3000" dirty="0">
                <a:solidFill>
                  <a:srgbClr val="FC0C34"/>
                </a:solidFill>
                <a:latin typeface="Pattaya" panose="00000500000000000000" pitchFamily="2" charset="-34"/>
                <a:cs typeface="Pattaya" panose="00000500000000000000" pitchFamily="2" charset="-34"/>
              </a:endParaRPr>
            </a:p>
          </p:txBody>
        </p:sp>
      </p:grpSp>
      <p:grpSp>
        <p:nvGrpSpPr>
          <p:cNvPr id="2" name="Group 1"/>
          <p:cNvGrpSpPr/>
          <p:nvPr/>
        </p:nvGrpSpPr>
        <p:grpSpPr>
          <a:xfrm>
            <a:off x="116644" y="1091508"/>
            <a:ext cx="8910712" cy="2770157"/>
            <a:chOff x="116644" y="1091508"/>
            <a:chExt cx="8910712" cy="2770157"/>
          </a:xfrm>
        </p:grpSpPr>
        <p:pic>
          <p:nvPicPr>
            <p:cNvPr id="38" name="Picture 37">
              <a:extLst>
                <a:ext uri="{FF2B5EF4-FFF2-40B4-BE49-F238E27FC236}">
                  <a16:creationId xmlns:a16="http://schemas.microsoft.com/office/drawing/2014/main" id="{A9F09C56-5F23-4505-8052-D09874D9B61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116644" y="1091508"/>
              <a:ext cx="8910712" cy="2770157"/>
            </a:xfrm>
            <a:prstGeom prst="rect">
              <a:avLst/>
            </a:prstGeom>
          </p:spPr>
        </p:pic>
        <p:sp>
          <p:nvSpPr>
            <p:cNvPr id="15" name="矩形 39">
              <a:extLst>
                <a:ext uri="{FF2B5EF4-FFF2-40B4-BE49-F238E27FC236}">
                  <a16:creationId xmlns:a16="http://schemas.microsoft.com/office/drawing/2014/main" id="{B64A8538-75F3-458A-BE91-B56B2DE9CC0B}"/>
                </a:ext>
              </a:extLst>
            </p:cNvPr>
            <p:cNvSpPr>
              <a:spLocks noChangeArrowheads="1"/>
            </p:cNvSpPr>
            <p:nvPr/>
          </p:nvSpPr>
          <p:spPr bwMode="auto">
            <a:xfrm>
              <a:off x="905644" y="1664634"/>
              <a:ext cx="7332712" cy="164352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lnSpc>
                  <a:spcPct val="120000"/>
                </a:lnSpc>
                <a:spcBef>
                  <a:spcPts val="1000"/>
                </a:spcBef>
                <a:spcAft>
                  <a:spcPts val="0"/>
                </a:spcAft>
                <a:buClrTx/>
                <a:buSzTx/>
                <a:buFontTx/>
                <a:buNone/>
                <a:tabLst/>
                <a:defRPr/>
              </a:pPr>
              <a:r>
                <a:rPr kumimoji="0" lang="en-US" altLang="zh-CN" sz="2800" b="1" i="0" u="none" strike="noStrike" kern="1200" cap="none" spc="0" normalizeH="0" baseline="0" noProof="0" dirty="0">
                  <a:ln>
                    <a:noFill/>
                  </a:ln>
                  <a:solidFill>
                    <a:srgbClr val="0070C0"/>
                  </a:solidFill>
                  <a:effectLst/>
                  <a:uLnTx/>
                  <a:uFillTx/>
                  <a:latin typeface="Arial" panose="020B0604020202020204" pitchFamily="34" charset="0"/>
                  <a:ea typeface="隶书" panose="02010509060101010101" pitchFamily="49" charset="-122"/>
                  <a:cs typeface="宋体" panose="02010600030101010101" pitchFamily="2" charset="-122"/>
                </a:rPr>
                <a:t> </a:t>
              </a:r>
              <a:r>
                <a:rPr lang="vi-VN" altLang="zh-CN" sz="2800" b="1" kern="1200" dirty="0">
                  <a:solidFill>
                    <a:srgbClr val="0070C0"/>
                  </a:solidFill>
                  <a:latin typeface="Arial" panose="020B0604020202020204" pitchFamily="34" charset="0"/>
                  <a:ea typeface="隶书" panose="02010509060101010101" pitchFamily="49" charset="-122"/>
                  <a:cs typeface="宋体" panose="02010600030101010101" pitchFamily="2" charset="-122"/>
                </a:rPr>
                <a:t>N</a:t>
              </a:r>
              <a:r>
                <a:rPr kumimoji="0" lang="vi-VN" altLang="zh-CN" sz="2800" b="1" i="0" u="none" strike="noStrike" kern="1200" cap="none" spc="0" normalizeH="0" baseline="0" noProof="0" dirty="0" smtClean="0">
                  <a:ln>
                    <a:noFill/>
                  </a:ln>
                  <a:solidFill>
                    <a:srgbClr val="0070C0"/>
                  </a:solidFill>
                  <a:effectLst/>
                  <a:uLnTx/>
                  <a:uFillTx/>
                  <a:latin typeface="Arial" panose="020B0604020202020204" pitchFamily="34" charset="0"/>
                  <a:ea typeface="隶书" panose="02010509060101010101" pitchFamily="49" charset="-122"/>
                  <a:cs typeface="宋体" panose="02010600030101010101" pitchFamily="2" charset="-122"/>
                </a:rPr>
                <a:t>gười</a:t>
              </a:r>
              <a:r>
                <a:rPr kumimoji="0" lang="vi-VN" altLang="zh-CN" sz="2800" b="1" i="0" u="none" strike="noStrike" kern="1200" cap="none" spc="0" normalizeH="0" noProof="0" dirty="0" smtClean="0">
                  <a:ln>
                    <a:noFill/>
                  </a:ln>
                  <a:solidFill>
                    <a:srgbClr val="0070C0"/>
                  </a:solidFill>
                  <a:effectLst/>
                  <a:uLnTx/>
                  <a:uFillTx/>
                  <a:latin typeface="Arial" panose="020B0604020202020204" pitchFamily="34" charset="0"/>
                  <a:ea typeface="隶书" panose="02010509060101010101" pitchFamily="49" charset="-122"/>
                  <a:cs typeface="宋体" panose="02010600030101010101" pitchFamily="2" charset="-122"/>
                </a:rPr>
                <a:t> con ước mơ được tìm tòi, khám phá những điều chưa biết về biển, được nhìn thấy cây, nhà </a:t>
              </a:r>
              <a:r>
                <a:rPr kumimoji="0" lang="vi-VN" altLang="zh-CN" sz="2800" b="1" i="0" u="none" strike="noStrike" kern="1200" cap="none" spc="0" normalizeH="0" noProof="0" dirty="0" smtClean="0">
                  <a:ln>
                    <a:noFill/>
                  </a:ln>
                  <a:solidFill>
                    <a:srgbClr val="0070C0"/>
                  </a:solidFill>
                  <a:effectLst/>
                  <a:uLnTx/>
                  <a:uFillTx/>
                  <a:latin typeface="Arial" panose="020B0604020202020204" pitchFamily="34" charset="0"/>
                  <a:ea typeface="隶书" panose="02010509060101010101" pitchFamily="49" charset="-122"/>
                  <a:cs typeface="宋体" panose="02010600030101010101" pitchFamily="2" charset="-122"/>
                </a:rPr>
                <a:t>cửa </a:t>
              </a:r>
              <a:r>
                <a:rPr kumimoji="0" lang="vi-VN" altLang="zh-CN" sz="2800" b="1" i="0" u="none" strike="noStrike" kern="1200" cap="none" spc="0" normalizeH="0" noProof="0" dirty="0" smtClean="0">
                  <a:ln>
                    <a:noFill/>
                  </a:ln>
                  <a:solidFill>
                    <a:srgbClr val="0070C0"/>
                  </a:solidFill>
                  <a:effectLst/>
                  <a:uLnTx/>
                  <a:uFillTx/>
                  <a:latin typeface="Arial" panose="020B0604020202020204" pitchFamily="34" charset="0"/>
                  <a:ea typeface="隶书" panose="02010509060101010101" pitchFamily="49" charset="-122"/>
                  <a:cs typeface="宋体" panose="02010600030101010101" pitchFamily="2" charset="-122"/>
                </a:rPr>
                <a:t>ở phía chân trời xa.</a:t>
              </a:r>
              <a:endParaRPr kumimoji="0" lang="zh-CN" altLang="en-US" sz="2800" b="1" i="0" u="none" strike="noStrike" kern="1200" cap="none" spc="0" normalizeH="0" baseline="0" noProof="0" dirty="0">
                <a:ln>
                  <a:noFill/>
                </a:ln>
                <a:solidFill>
                  <a:srgbClr val="0070C0"/>
                </a:solidFill>
                <a:effectLst/>
                <a:uLnTx/>
                <a:uFillTx/>
                <a:latin typeface="Arial" panose="020B0604020202020204" pitchFamily="34" charset="0"/>
                <a:ea typeface="隶书" panose="02010509060101010101" pitchFamily="49" charset="-122"/>
                <a:cs typeface="宋体" panose="02010600030101010101" pitchFamily="2" charset="-122"/>
              </a:endParaRPr>
            </a:p>
          </p:txBody>
        </p:sp>
      </p:grpSp>
      <p:pic>
        <p:nvPicPr>
          <p:cNvPr id="65" name="Google Shape;1367;p48"/>
          <p:cNvPicPr preferRelativeResize="0"/>
          <p:nvPr/>
        </p:nvPicPr>
        <p:blipFill>
          <a:blip r:embed="rId10">
            <a:alphaModFix/>
          </a:blip>
          <a:stretch>
            <a:fillRect/>
          </a:stretch>
        </p:blipFill>
        <p:spPr>
          <a:xfrm>
            <a:off x="-13630" y="4469592"/>
            <a:ext cx="9143999" cy="630969"/>
          </a:xfrm>
          <a:prstGeom prst="rect">
            <a:avLst/>
          </a:prstGeom>
          <a:noFill/>
          <a:ln>
            <a:noFill/>
          </a:ln>
          <a:effectLst>
            <a:outerShdw blurRad="292100" dist="276225" dir="16200000" rotWithShape="0">
              <a:srgbClr val="000000">
                <a:alpha val="40000"/>
              </a:srgbClr>
            </a:outerShdw>
          </a:effectLst>
        </p:spPr>
      </p:pic>
      <p:pic>
        <p:nvPicPr>
          <p:cNvPr id="66" name="Google Shape;1396;p48"/>
          <p:cNvPicPr preferRelativeResize="0"/>
          <p:nvPr/>
        </p:nvPicPr>
        <p:blipFill>
          <a:blip r:embed="rId11">
            <a:alphaModFix/>
          </a:blip>
          <a:stretch>
            <a:fillRect/>
          </a:stretch>
        </p:blipFill>
        <p:spPr>
          <a:xfrm>
            <a:off x="-70781" y="4640606"/>
            <a:ext cx="9214781" cy="645643"/>
          </a:xfrm>
          <a:prstGeom prst="rect">
            <a:avLst/>
          </a:prstGeom>
          <a:noFill/>
          <a:ln>
            <a:noFill/>
          </a:ln>
          <a:effectLst>
            <a:outerShdw blurRad="292100" dist="219075" dir="16200000" rotWithShape="0">
              <a:srgbClr val="000000">
                <a:alpha val="40000"/>
              </a:srgbClr>
            </a:outerShdw>
          </a:effectLst>
        </p:spPr>
      </p:pic>
      <p:pic>
        <p:nvPicPr>
          <p:cNvPr id="16" name="图片 40">
            <a:extLst>
              <a:ext uri="{FF2B5EF4-FFF2-40B4-BE49-F238E27FC236}">
                <a16:creationId xmlns:a16="http://schemas.microsoft.com/office/drawing/2014/main" id="{F8EA2402-0B69-4C49-8487-7241957ED0C7}"/>
              </a:ext>
            </a:extLst>
          </p:cNvPr>
          <p:cNvPicPr>
            <a:picLocks noChangeAspect="1"/>
          </p:cNvPicPr>
          <p:nvPr/>
        </p:nvPicPr>
        <p:blipFill>
          <a:blip r:embed="rId12" cstate="print">
            <a:extLst>
              <a:ext uri="{28A0092B-C50C-407E-A947-70E740481C1C}">
                <a14:useLocalDpi xmlns:a14="http://schemas.microsoft.com/office/drawing/2010/main" val="0"/>
              </a:ext>
            </a:extLst>
          </a:blip>
          <a:stretch>
            <a:fillRect/>
          </a:stretch>
        </p:blipFill>
        <p:spPr>
          <a:xfrm>
            <a:off x="7136239" y="3613633"/>
            <a:ext cx="2192724" cy="1880752"/>
          </a:xfrm>
          <a:prstGeom prst="rect">
            <a:avLst/>
          </a:prstGeom>
        </p:spPr>
      </p:pic>
    </p:spTree>
    <p:extLst>
      <p:ext uri="{BB962C8B-B14F-4D97-AF65-F5344CB8AC3E}">
        <p14:creationId xmlns:p14="http://schemas.microsoft.com/office/powerpoint/2010/main" val="2294755254"/>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32"/>
                                        </p:tgtEl>
                                        <p:attrNameLst>
                                          <p:attrName>r</p:attrName>
                                        </p:attrNameLst>
                                      </p:cBhvr>
                                    </p:animRot>
                                    <p:animRot by="-240000">
                                      <p:cBhvr>
                                        <p:cTn id="7" dur="200" fill="hold">
                                          <p:stCondLst>
                                            <p:cond delay="200"/>
                                          </p:stCondLst>
                                        </p:cTn>
                                        <p:tgtEl>
                                          <p:spTgt spid="32"/>
                                        </p:tgtEl>
                                        <p:attrNameLst>
                                          <p:attrName>r</p:attrName>
                                        </p:attrNameLst>
                                      </p:cBhvr>
                                    </p:animRot>
                                    <p:animRot by="240000">
                                      <p:cBhvr>
                                        <p:cTn id="8" dur="200" fill="hold">
                                          <p:stCondLst>
                                            <p:cond delay="400"/>
                                          </p:stCondLst>
                                        </p:cTn>
                                        <p:tgtEl>
                                          <p:spTgt spid="32"/>
                                        </p:tgtEl>
                                        <p:attrNameLst>
                                          <p:attrName>r</p:attrName>
                                        </p:attrNameLst>
                                      </p:cBhvr>
                                    </p:animRot>
                                    <p:animRot by="-240000">
                                      <p:cBhvr>
                                        <p:cTn id="9" dur="200" fill="hold">
                                          <p:stCondLst>
                                            <p:cond delay="600"/>
                                          </p:stCondLst>
                                        </p:cTn>
                                        <p:tgtEl>
                                          <p:spTgt spid="32"/>
                                        </p:tgtEl>
                                        <p:attrNameLst>
                                          <p:attrName>r</p:attrName>
                                        </p:attrNameLst>
                                      </p:cBhvr>
                                    </p:animRot>
                                    <p:animRot by="120000">
                                      <p:cBhvr>
                                        <p:cTn id="10" dur="200" fill="hold">
                                          <p:stCondLst>
                                            <p:cond delay="800"/>
                                          </p:stCondLst>
                                        </p:cTn>
                                        <p:tgtEl>
                                          <p:spTgt spid="32"/>
                                        </p:tgtEl>
                                        <p:attrNameLst>
                                          <p:attrName>r</p:attrName>
                                        </p:attrNameLst>
                                      </p:cBhvr>
                                    </p:animRot>
                                  </p:childTnLst>
                                </p:cTn>
                              </p:par>
                            </p:childTnLst>
                          </p:cTn>
                        </p:par>
                        <p:par>
                          <p:cTn id="11" fill="hold">
                            <p:stCondLst>
                              <p:cond delay="1000"/>
                            </p:stCondLst>
                            <p:childTnLst>
                              <p:par>
                                <p:cTn id="12" presetID="42" presetClass="entr" presetSubtype="0" fill="hold" nodeType="afterEffect">
                                  <p:stCondLst>
                                    <p:cond delay="0"/>
                                  </p:stCondLst>
                                  <p:childTnLst>
                                    <p:set>
                                      <p:cBhvr>
                                        <p:cTn id="13" dur="1" fill="hold">
                                          <p:stCondLst>
                                            <p:cond delay="0"/>
                                          </p:stCondLst>
                                        </p:cTn>
                                        <p:tgtEl>
                                          <p:spTgt spid="64"/>
                                        </p:tgtEl>
                                        <p:attrNameLst>
                                          <p:attrName>style.visibility</p:attrName>
                                        </p:attrNameLst>
                                      </p:cBhvr>
                                      <p:to>
                                        <p:strVal val="visible"/>
                                      </p:to>
                                    </p:set>
                                    <p:animEffect transition="in" filter="fade">
                                      <p:cBhvr>
                                        <p:cTn id="14" dur="1000"/>
                                        <p:tgtEl>
                                          <p:spTgt spid="64"/>
                                        </p:tgtEl>
                                      </p:cBhvr>
                                    </p:animEffect>
                                    <p:anim calcmode="lin" valueType="num">
                                      <p:cBhvr>
                                        <p:cTn id="15" dur="1000" fill="hold"/>
                                        <p:tgtEl>
                                          <p:spTgt spid="64"/>
                                        </p:tgtEl>
                                        <p:attrNameLst>
                                          <p:attrName>ppt_x</p:attrName>
                                        </p:attrNameLst>
                                      </p:cBhvr>
                                      <p:tavLst>
                                        <p:tav tm="0">
                                          <p:val>
                                            <p:strVal val="#ppt_x"/>
                                          </p:val>
                                        </p:tav>
                                        <p:tav tm="100000">
                                          <p:val>
                                            <p:strVal val="#ppt_x"/>
                                          </p:val>
                                        </p:tav>
                                      </p:tavLst>
                                    </p:anim>
                                    <p:anim calcmode="lin" valueType="num">
                                      <p:cBhvr>
                                        <p:cTn id="16" dur="1000" fill="hold"/>
                                        <p:tgtEl>
                                          <p:spTgt spid="64"/>
                                        </p:tgtEl>
                                        <p:attrNameLst>
                                          <p:attrName>ppt_y</p:attrName>
                                        </p:attrNameLst>
                                      </p:cBhvr>
                                      <p:tavLst>
                                        <p:tav tm="0">
                                          <p:val>
                                            <p:strVal val="#ppt_y+.1"/>
                                          </p:val>
                                        </p:tav>
                                        <p:tav tm="100000">
                                          <p:val>
                                            <p:strVal val="#ppt_y"/>
                                          </p:val>
                                        </p:tav>
                                      </p:tavLst>
                                    </p:anim>
                                  </p:childTnLst>
                                </p:cTn>
                              </p:par>
                              <p:par>
                                <p:cTn id="17" presetID="32" presetClass="emph" presetSubtype="0" repeatCount="indefinite" fill="hold" nodeType="withEffect">
                                  <p:stCondLst>
                                    <p:cond delay="0"/>
                                  </p:stCondLst>
                                  <p:childTnLst>
                                    <p:animRot by="120000">
                                      <p:cBhvr>
                                        <p:cTn id="18" dur="500" fill="hold">
                                          <p:stCondLst>
                                            <p:cond delay="0"/>
                                          </p:stCondLst>
                                        </p:cTn>
                                        <p:tgtEl>
                                          <p:spTgt spid="16"/>
                                        </p:tgtEl>
                                        <p:attrNameLst>
                                          <p:attrName>r</p:attrName>
                                        </p:attrNameLst>
                                      </p:cBhvr>
                                    </p:animRot>
                                    <p:animRot by="-240000">
                                      <p:cBhvr>
                                        <p:cTn id="19" dur="1000" fill="hold">
                                          <p:stCondLst>
                                            <p:cond delay="1000"/>
                                          </p:stCondLst>
                                        </p:cTn>
                                        <p:tgtEl>
                                          <p:spTgt spid="16"/>
                                        </p:tgtEl>
                                        <p:attrNameLst>
                                          <p:attrName>r</p:attrName>
                                        </p:attrNameLst>
                                      </p:cBhvr>
                                    </p:animRot>
                                    <p:animRot by="240000">
                                      <p:cBhvr>
                                        <p:cTn id="20" dur="1000" fill="hold">
                                          <p:stCondLst>
                                            <p:cond delay="2000"/>
                                          </p:stCondLst>
                                        </p:cTn>
                                        <p:tgtEl>
                                          <p:spTgt spid="16"/>
                                        </p:tgtEl>
                                        <p:attrNameLst>
                                          <p:attrName>r</p:attrName>
                                        </p:attrNameLst>
                                      </p:cBhvr>
                                    </p:animRot>
                                    <p:animRot by="-240000">
                                      <p:cBhvr>
                                        <p:cTn id="21" dur="1000" fill="hold">
                                          <p:stCondLst>
                                            <p:cond delay="3000"/>
                                          </p:stCondLst>
                                        </p:cTn>
                                        <p:tgtEl>
                                          <p:spTgt spid="16"/>
                                        </p:tgtEl>
                                        <p:attrNameLst>
                                          <p:attrName>r</p:attrName>
                                        </p:attrNameLst>
                                      </p:cBhvr>
                                    </p:animRot>
                                    <p:animRot by="120000">
                                      <p:cBhvr>
                                        <p:cTn id="22" dur="1000" fill="hold">
                                          <p:stCondLst>
                                            <p:cond delay="4000"/>
                                          </p:stCondLst>
                                        </p:cTn>
                                        <p:tgtEl>
                                          <p:spTgt spid="16"/>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16" presetClass="entr" presetSubtype="21" fill="hold"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barn(inVertical)">
                                      <p:cBhvr>
                                        <p:cTn id="2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sp>
        <p:nvSpPr>
          <p:cNvPr id="54" name="Rectangle: Rounded Corners 18">
            <a:extLst>
              <a:ext uri="{FF2B5EF4-FFF2-40B4-BE49-F238E27FC236}">
                <a16:creationId xmlns:a16="http://schemas.microsoft.com/office/drawing/2014/main" id="{C12AF386-10E7-4C03-91B5-7499842FAE72}"/>
              </a:ext>
            </a:extLst>
          </p:cNvPr>
          <p:cNvSpPr/>
          <p:nvPr/>
        </p:nvSpPr>
        <p:spPr>
          <a:xfrm>
            <a:off x="95693" y="329578"/>
            <a:ext cx="8924002" cy="4772201"/>
          </a:xfrm>
          <a:prstGeom prst="roundRect">
            <a:avLst>
              <a:gd name="adj" fmla="val 10270"/>
            </a:avLst>
          </a:prstGeom>
          <a:solidFill>
            <a:schemeClr val="bg1">
              <a:alpha val="86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76200">
                <a:solidFill>
                  <a:schemeClr val="tx1"/>
                </a:solidFill>
              </a:ln>
            </a:endParaRPr>
          </a:p>
        </p:txBody>
      </p:sp>
      <p:pic>
        <p:nvPicPr>
          <p:cNvPr id="32" name="Google Shape;275;p37"/>
          <p:cNvPicPr preferRelativeResize="0"/>
          <p:nvPr/>
        </p:nvPicPr>
        <p:blipFill>
          <a:blip r:embed="rId3">
            <a:alphaModFix/>
          </a:blip>
          <a:stretch>
            <a:fillRect/>
          </a:stretch>
        </p:blipFill>
        <p:spPr>
          <a:xfrm flipH="1">
            <a:off x="59099" y="7414"/>
            <a:ext cx="1648106" cy="921298"/>
          </a:xfrm>
          <a:prstGeom prst="rect">
            <a:avLst/>
          </a:prstGeom>
          <a:noFill/>
          <a:ln>
            <a:noFill/>
          </a:ln>
        </p:spPr>
      </p:pic>
      <p:grpSp>
        <p:nvGrpSpPr>
          <p:cNvPr id="56" name="Group 55"/>
          <p:cNvGrpSpPr/>
          <p:nvPr/>
        </p:nvGrpSpPr>
        <p:grpSpPr>
          <a:xfrm>
            <a:off x="8014917" y="-476360"/>
            <a:ext cx="1623314" cy="1585382"/>
            <a:chOff x="-442507" y="-837770"/>
            <a:chExt cx="3177353" cy="3103108"/>
          </a:xfrm>
        </p:grpSpPr>
        <p:sp>
          <p:nvSpPr>
            <p:cNvPr id="57" name="Oval 56">
              <a:extLst>
                <a:ext uri="{FF2B5EF4-FFF2-40B4-BE49-F238E27FC236}">
                  <a16:creationId xmlns:a16="http://schemas.microsoft.com/office/drawing/2014/main" id="{A437FEE4-FAAB-431F-94F0-81B5B72FBD92}"/>
                </a:ext>
              </a:extLst>
            </p:cNvPr>
            <p:cNvSpPr/>
            <p:nvPr/>
          </p:nvSpPr>
          <p:spPr>
            <a:xfrm>
              <a:off x="-442507" y="-837770"/>
              <a:ext cx="3177353" cy="3103108"/>
            </a:xfrm>
            <a:prstGeom prst="ellipse">
              <a:avLst/>
            </a:prstGeom>
            <a:solidFill>
              <a:srgbClr val="FED000">
                <a:alpha val="32000"/>
              </a:srgbClr>
            </a:solidFill>
            <a:ln w="12700" cap="flat" cmpd="sng" algn="ctr">
              <a:noFill/>
              <a:prstDash val="solid"/>
              <a:miter lim="800000"/>
            </a:ln>
            <a:effectLst>
              <a:glow rad="1905000">
                <a:srgbClr val="FFC000">
                  <a:lumMod val="40000"/>
                  <a:lumOff val="60000"/>
                  <a:alpha val="71000"/>
                </a:srgbClr>
              </a:glow>
              <a:softEdge rad="2159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smtClean="0">
                <a:ln>
                  <a:noFill/>
                </a:ln>
                <a:solidFill>
                  <a:prstClr val="white"/>
                </a:solidFill>
                <a:effectLst/>
                <a:uLnTx/>
                <a:uFillTx/>
                <a:latin typeface="Calibri" panose="020F0502020204030204"/>
                <a:ea typeface="+mn-ea"/>
                <a:cs typeface="+mn-cs"/>
              </a:endParaRPr>
            </a:p>
          </p:txBody>
        </p:sp>
        <p:sp>
          <p:nvSpPr>
            <p:cNvPr id="58" name="Oval 57">
              <a:extLst>
                <a:ext uri="{FF2B5EF4-FFF2-40B4-BE49-F238E27FC236}">
                  <a16:creationId xmlns:a16="http://schemas.microsoft.com/office/drawing/2014/main" id="{213D1644-64AA-4680-819C-186137064647}"/>
                </a:ext>
              </a:extLst>
            </p:cNvPr>
            <p:cNvSpPr/>
            <p:nvPr/>
          </p:nvSpPr>
          <p:spPr>
            <a:xfrm>
              <a:off x="12711" y="-353818"/>
              <a:ext cx="2266918" cy="2129406"/>
            </a:xfrm>
            <a:prstGeom prst="ellipse">
              <a:avLst/>
            </a:prstGeom>
            <a:solidFill>
              <a:srgbClr val="FED000">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BF0AF0F9-FC1F-4BE8-992E-DF405D310E47}"/>
                </a:ext>
              </a:extLst>
            </p:cNvPr>
            <p:cNvSpPr/>
            <p:nvPr/>
          </p:nvSpPr>
          <p:spPr>
            <a:xfrm>
              <a:off x="386362" y="-28744"/>
              <a:ext cx="1524000" cy="1524000"/>
            </a:xfrm>
            <a:prstGeom prst="ellipse">
              <a:avLst/>
            </a:prstGeom>
            <a:solidFill>
              <a:srgbClr val="FED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64" name="Group 63">
            <a:extLst>
              <a:ext uri="{FF2B5EF4-FFF2-40B4-BE49-F238E27FC236}">
                <a16:creationId xmlns:a16="http://schemas.microsoft.com/office/drawing/2014/main" id="{904A98E9-3B9D-48E9-9FC1-5F0A352DC39D}"/>
              </a:ext>
            </a:extLst>
          </p:cNvPr>
          <p:cNvGrpSpPr/>
          <p:nvPr/>
        </p:nvGrpSpPr>
        <p:grpSpPr>
          <a:xfrm>
            <a:off x="498169" y="294072"/>
            <a:ext cx="8076880" cy="728357"/>
            <a:chOff x="-526583" y="524169"/>
            <a:chExt cx="12609380" cy="2689501"/>
          </a:xfrm>
        </p:grpSpPr>
        <p:pic>
          <p:nvPicPr>
            <p:cNvPr id="68" name="Picture 9">
              <a:extLst>
                <a:ext uri="{FF2B5EF4-FFF2-40B4-BE49-F238E27FC236}">
                  <a16:creationId xmlns:a16="http://schemas.microsoft.com/office/drawing/2014/main" id="{2D8198FE-4D6E-4BC0-ACA2-756B501DFA9A}"/>
                </a:ext>
              </a:extLst>
            </p:cNvPr>
            <p:cNvPicPr>
              <a:picLocks noChangeAspect="1"/>
            </p:cNvPicPr>
            <p:nvPr/>
          </p:nvPicPr>
          <p:blipFill>
            <a:blip r:embed="rId4">
              <a:extLst>
                <a:ext uri="{BEBA8EAE-BF5A-486C-A8C5-ECC9F3942E4B}">
                  <a14:imgProps xmlns:a14="http://schemas.microsoft.com/office/drawing/2010/main">
                    <a14:imgLayer r:embed="rId5">
                      <a14:imgEffect>
                        <a14:saturation sat="300000"/>
                      </a14:imgEffect>
                    </a14:imgLayer>
                  </a14:imgProps>
                </a:ext>
                <a:ext uri="{28A0092B-C50C-407E-A947-70E740481C1C}">
                  <a14:useLocalDpi xmlns:a14="http://schemas.microsoft.com/office/drawing/2010/main" val="0"/>
                </a:ext>
                <a:ext uri="{96DAC541-7B7A-43D3-8B79-37D633B846F1}">
                  <asvg:svgBlip xmlns:asvg="http://schemas.microsoft.com/office/drawing/2016/SVG/main" xmlns="" r:embed="rId8"/>
                </a:ext>
              </a:extLst>
            </a:blip>
            <a:srcRect/>
            <a:stretch>
              <a:fillRect/>
            </a:stretch>
          </p:blipFill>
          <p:spPr>
            <a:xfrm flipH="1">
              <a:off x="-526583" y="524169"/>
              <a:ext cx="12609380" cy="2689501"/>
            </a:xfrm>
            <a:prstGeom prst="rect">
              <a:avLst/>
            </a:prstGeom>
          </p:spPr>
        </p:pic>
        <p:sp>
          <p:nvSpPr>
            <p:cNvPr id="69" name="TextBox 68">
              <a:extLst>
                <a:ext uri="{FF2B5EF4-FFF2-40B4-BE49-F238E27FC236}">
                  <a16:creationId xmlns:a16="http://schemas.microsoft.com/office/drawing/2014/main" id="{BFFC2A11-12C3-476F-BC3B-FEF258DB630D}"/>
                </a:ext>
              </a:extLst>
            </p:cNvPr>
            <p:cNvSpPr txBox="1"/>
            <p:nvPr/>
          </p:nvSpPr>
          <p:spPr>
            <a:xfrm>
              <a:off x="2216" y="594767"/>
              <a:ext cx="12080581" cy="2159316"/>
            </a:xfrm>
            <a:prstGeom prst="rect">
              <a:avLst/>
            </a:prstGeom>
            <a:noFill/>
          </p:spPr>
          <p:txBody>
            <a:bodyPr wrap="square" rtlCol="0" anchor="ctr">
              <a:spAutoFit/>
            </a:bodyPr>
            <a:lstStyle/>
            <a:p>
              <a:pPr algn="ctr"/>
              <a:r>
                <a:rPr lang="vi-VN" sz="3200" dirty="0" smtClean="0">
                  <a:solidFill>
                    <a:srgbClr val="FC0C34"/>
                  </a:solidFill>
                  <a:latin typeface="Pattaya" panose="00000500000000000000" pitchFamily="2" charset="-34"/>
                  <a:cs typeface="Pattaya" panose="00000500000000000000" pitchFamily="2" charset="-34"/>
                </a:rPr>
                <a:t>Ước mơ của con gợi cho cha nhớ đến điều gì?</a:t>
              </a:r>
              <a:endParaRPr lang="en-US" sz="3200" dirty="0">
                <a:solidFill>
                  <a:srgbClr val="FC0C34"/>
                </a:solidFill>
                <a:latin typeface="Pattaya" panose="00000500000000000000" pitchFamily="2" charset="-34"/>
                <a:cs typeface="Pattaya" panose="00000500000000000000" pitchFamily="2" charset="-34"/>
              </a:endParaRPr>
            </a:p>
          </p:txBody>
        </p:sp>
      </p:grpSp>
      <p:grpSp>
        <p:nvGrpSpPr>
          <p:cNvPr id="2" name="Group 1"/>
          <p:cNvGrpSpPr/>
          <p:nvPr/>
        </p:nvGrpSpPr>
        <p:grpSpPr>
          <a:xfrm>
            <a:off x="227196" y="1433592"/>
            <a:ext cx="8711351" cy="2475949"/>
            <a:chOff x="308344" y="1123532"/>
            <a:chExt cx="8711351" cy="2475949"/>
          </a:xfrm>
        </p:grpSpPr>
        <p:pic>
          <p:nvPicPr>
            <p:cNvPr id="39" name="Picture 38">
              <a:extLst>
                <a:ext uri="{FF2B5EF4-FFF2-40B4-BE49-F238E27FC236}">
                  <a16:creationId xmlns:a16="http://schemas.microsoft.com/office/drawing/2014/main" id="{A9F09C56-5F23-4505-8052-D09874D9B611}"/>
                </a:ext>
              </a:extLst>
            </p:cNvPr>
            <p:cNvPicPr>
              <a:picLocks noChangeAspect="1"/>
            </p:cNvPicPr>
            <p:nvPr/>
          </p:nvPicPr>
          <p:blipFill>
            <a:blip r:embed="rId9">
              <a:extLst>
                <a:ext uri="{28A0092B-C50C-407E-A947-70E740481C1C}">
                  <a14:useLocalDpi xmlns:a14="http://schemas.microsoft.com/office/drawing/2010/main" val="0"/>
                </a:ext>
              </a:extLst>
            </a:blip>
            <a:stretch>
              <a:fillRect/>
            </a:stretch>
          </p:blipFill>
          <p:spPr>
            <a:xfrm>
              <a:off x="308344" y="1123532"/>
              <a:ext cx="8711351" cy="2475949"/>
            </a:xfrm>
            <a:prstGeom prst="rect">
              <a:avLst/>
            </a:prstGeom>
          </p:spPr>
        </p:pic>
        <p:sp>
          <p:nvSpPr>
            <p:cNvPr id="15" name="矩形 39">
              <a:extLst>
                <a:ext uri="{FF2B5EF4-FFF2-40B4-BE49-F238E27FC236}">
                  <a16:creationId xmlns:a16="http://schemas.microsoft.com/office/drawing/2014/main" id="{B64A8538-75F3-458A-BE91-B56B2DE9CC0B}"/>
                </a:ext>
              </a:extLst>
            </p:cNvPr>
            <p:cNvSpPr>
              <a:spLocks noChangeArrowheads="1"/>
            </p:cNvSpPr>
            <p:nvPr/>
          </p:nvSpPr>
          <p:spPr bwMode="auto">
            <a:xfrm>
              <a:off x="1068299" y="1655067"/>
              <a:ext cx="7213186" cy="127419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lnSpc>
                  <a:spcPct val="120000"/>
                </a:lnSpc>
                <a:spcBef>
                  <a:spcPts val="1000"/>
                </a:spcBef>
                <a:spcAft>
                  <a:spcPts val="0"/>
                </a:spcAft>
                <a:buClrTx/>
                <a:buSzTx/>
                <a:buFontTx/>
                <a:buNone/>
                <a:tabLst/>
                <a:defRPr/>
              </a:pPr>
              <a:r>
                <a:rPr kumimoji="0" lang="en-US" altLang="zh-CN" sz="3200" b="1" i="0" u="none" strike="noStrike" kern="1200" cap="none" spc="0" normalizeH="0" baseline="0" noProof="0" dirty="0">
                  <a:ln>
                    <a:noFill/>
                  </a:ln>
                  <a:solidFill>
                    <a:srgbClr val="0070C0"/>
                  </a:solidFill>
                  <a:effectLst/>
                  <a:uLnTx/>
                  <a:uFillTx/>
                  <a:latin typeface="Arial" panose="020B0604020202020204" pitchFamily="34" charset="0"/>
                  <a:ea typeface="隶书" panose="02010509060101010101" pitchFamily="49" charset="-122"/>
                  <a:cs typeface="宋体" panose="02010600030101010101" pitchFamily="2" charset="-122"/>
                </a:rPr>
                <a:t> </a:t>
              </a:r>
              <a:r>
                <a:rPr lang="vi-VN" altLang="zh-CN" sz="3200" b="1" kern="1200" noProof="0" dirty="0" smtClean="0">
                  <a:solidFill>
                    <a:srgbClr val="0070C0"/>
                  </a:solidFill>
                  <a:latin typeface="Arial" panose="020B0604020202020204" pitchFamily="34" charset="0"/>
                  <a:ea typeface="隶书" panose="02010509060101010101" pitchFamily="49" charset="-122"/>
                  <a:cs typeface="宋体" panose="02010600030101010101" pitchFamily="2" charset="-122"/>
                </a:rPr>
                <a:t>Ước mơ của con gợi cho cha nhớ tới ước mơ của mình khi còn thơ bé</a:t>
              </a:r>
              <a:r>
                <a:rPr kumimoji="0" lang="vi-VN" altLang="zh-CN" sz="3200" b="1" i="0" u="none" strike="noStrike" kern="1200" cap="none" spc="0" normalizeH="0" noProof="0" dirty="0" smtClean="0">
                  <a:ln>
                    <a:noFill/>
                  </a:ln>
                  <a:solidFill>
                    <a:srgbClr val="0070C0"/>
                  </a:solidFill>
                  <a:effectLst/>
                  <a:uLnTx/>
                  <a:uFillTx/>
                  <a:latin typeface="Arial" panose="020B0604020202020204" pitchFamily="34" charset="0"/>
                  <a:ea typeface="隶书" panose="02010509060101010101" pitchFamily="49" charset="-122"/>
                  <a:cs typeface="宋体" panose="02010600030101010101" pitchFamily="2" charset="-122"/>
                </a:rPr>
                <a:t>.</a:t>
              </a:r>
              <a:endParaRPr kumimoji="0" lang="zh-CN" altLang="en-US" sz="3200" b="1" i="0" u="none" strike="noStrike" kern="1200" cap="none" spc="0" normalizeH="0" baseline="0" noProof="0" dirty="0">
                <a:ln>
                  <a:noFill/>
                </a:ln>
                <a:solidFill>
                  <a:srgbClr val="0070C0"/>
                </a:solidFill>
                <a:effectLst/>
                <a:uLnTx/>
                <a:uFillTx/>
                <a:latin typeface="Arial" panose="020B0604020202020204" pitchFamily="34" charset="0"/>
                <a:ea typeface="隶书" panose="02010509060101010101" pitchFamily="49" charset="-122"/>
                <a:cs typeface="宋体" panose="02010600030101010101" pitchFamily="2" charset="-122"/>
              </a:endParaRPr>
            </a:p>
          </p:txBody>
        </p:sp>
      </p:grpSp>
      <p:pic>
        <p:nvPicPr>
          <p:cNvPr id="16" name="图片 40">
            <a:extLst>
              <a:ext uri="{FF2B5EF4-FFF2-40B4-BE49-F238E27FC236}">
                <a16:creationId xmlns:a16="http://schemas.microsoft.com/office/drawing/2014/main" id="{F8EA2402-0B69-4C49-8487-7241957ED0C7}"/>
              </a:ext>
            </a:extLst>
          </p:cNvPr>
          <p:cNvPicPr>
            <a:picLocks noChangeAspect="1"/>
          </p:cNvPicPr>
          <p:nvPr/>
        </p:nvPicPr>
        <p:blipFill>
          <a:blip r:embed="rId10" cstate="print">
            <a:extLst>
              <a:ext uri="{28A0092B-C50C-407E-A947-70E740481C1C}">
                <a14:useLocalDpi xmlns:a14="http://schemas.microsoft.com/office/drawing/2010/main" val="0"/>
              </a:ext>
            </a:extLst>
          </a:blip>
          <a:stretch>
            <a:fillRect/>
          </a:stretch>
        </p:blipFill>
        <p:spPr>
          <a:xfrm>
            <a:off x="7136239" y="3613633"/>
            <a:ext cx="2192724" cy="1880752"/>
          </a:xfrm>
          <a:prstGeom prst="rect">
            <a:avLst/>
          </a:prstGeom>
        </p:spPr>
      </p:pic>
      <p:sp>
        <p:nvSpPr>
          <p:cNvPr id="40" name="TextBox 39"/>
          <p:cNvSpPr txBox="1"/>
          <p:nvPr/>
        </p:nvSpPr>
        <p:spPr>
          <a:xfrm>
            <a:off x="836889" y="886886"/>
            <a:ext cx="7489551" cy="2677656"/>
          </a:xfrm>
          <a:prstGeom prst="rect">
            <a:avLst/>
          </a:prstGeom>
          <a:noFill/>
        </p:spPr>
        <p:txBody>
          <a:bodyPr wrap="none" rtlCol="0">
            <a:spAutoFit/>
          </a:bodyPr>
          <a:lstStyle/>
          <a:p>
            <a:r>
              <a:rPr lang="vi-VN" sz="2400" dirty="0" smtClean="0">
                <a:latin typeface="Calibri" panose="020F0502020204030204" pitchFamily="34" charset="0"/>
                <a:cs typeface="Calibri" panose="020F0502020204030204" pitchFamily="34" charset="0"/>
              </a:rPr>
              <a:t>Sau trận mưa đêm rả rích</a:t>
            </a:r>
          </a:p>
          <a:p>
            <a:r>
              <a:rPr lang="vi-VN" sz="2400" dirty="0" smtClean="0">
                <a:latin typeface="Calibri" panose="020F0502020204030204" pitchFamily="34" charset="0"/>
                <a:cs typeface="Calibri" panose="020F0502020204030204" pitchFamily="34" charset="0"/>
              </a:rPr>
              <a:t>Cát càng mịn, biển càng trong</a:t>
            </a:r>
          </a:p>
          <a:p>
            <a:r>
              <a:rPr lang="vi-VN" sz="2400" dirty="0" smtClean="0">
                <a:latin typeface="Calibri" panose="020F0502020204030204" pitchFamily="34" charset="0"/>
                <a:cs typeface="Calibri" panose="020F0502020204030204" pitchFamily="34" charset="0"/>
              </a:rPr>
              <a:t>Cha dắt con đi dưới ánh mai hồng</a:t>
            </a:r>
          </a:p>
          <a:p>
            <a:r>
              <a:rPr lang="vi-VN" sz="2400" dirty="0" smtClean="0">
                <a:latin typeface="Calibri" panose="020F0502020204030204" pitchFamily="34" charset="0"/>
                <a:cs typeface="Calibri" panose="020F0502020204030204" pitchFamily="34" charset="0"/>
              </a:rPr>
              <a:t>Con bỗng lắc tay cha khẽ hỏi:</a:t>
            </a:r>
          </a:p>
          <a:p>
            <a:r>
              <a:rPr lang="vi-VN" sz="2400" dirty="0" smtClean="0">
                <a:latin typeface="Calibri" panose="020F0502020204030204" pitchFamily="34" charset="0"/>
                <a:cs typeface="Calibri" panose="020F0502020204030204" pitchFamily="34" charset="0"/>
              </a:rPr>
              <a:t>“Cha ơi!</a:t>
            </a:r>
          </a:p>
          <a:p>
            <a:r>
              <a:rPr lang="vi-VN" sz="2400" dirty="0" smtClean="0">
                <a:latin typeface="Calibri" panose="020F0502020204030204" pitchFamily="34" charset="0"/>
                <a:cs typeface="Calibri" panose="020F0502020204030204" pitchFamily="34" charset="0"/>
              </a:rPr>
              <a:t>Sao xa kia chỉ thấy nước thấy trời</a:t>
            </a:r>
          </a:p>
          <a:p>
            <a:r>
              <a:rPr lang="vi-VN" sz="2400" dirty="0" smtClean="0">
                <a:latin typeface="Calibri" panose="020F0502020204030204" pitchFamily="34" charset="0"/>
                <a:cs typeface="Calibri" panose="020F0502020204030204" pitchFamily="34" charset="0"/>
              </a:rPr>
              <a:t>Không thấy nhà, không thấy cây, không thấy người ở đó ?”</a:t>
            </a:r>
          </a:p>
        </p:txBody>
      </p:sp>
      <p:sp>
        <p:nvSpPr>
          <p:cNvPr id="41" name="TextBox 40"/>
          <p:cNvSpPr txBox="1"/>
          <p:nvPr/>
        </p:nvSpPr>
        <p:spPr>
          <a:xfrm>
            <a:off x="836889" y="3720069"/>
            <a:ext cx="4636206" cy="1421928"/>
          </a:xfrm>
          <a:prstGeom prst="rect">
            <a:avLst/>
          </a:prstGeom>
          <a:noFill/>
        </p:spPr>
        <p:txBody>
          <a:bodyPr wrap="none" rtlCol="0">
            <a:spAutoFit/>
          </a:bodyPr>
          <a:lstStyle/>
          <a:p>
            <a:pPr>
              <a:lnSpc>
                <a:spcPct val="90000"/>
              </a:lnSpc>
            </a:pPr>
            <a:r>
              <a:rPr lang="vi-VN" sz="2400" dirty="0" smtClean="0">
                <a:latin typeface="Calibri" panose="020F0502020204030204" pitchFamily="34" charset="0"/>
                <a:cs typeface="Calibri" panose="020F0502020204030204" pitchFamily="34" charset="0"/>
              </a:rPr>
              <a:t>Cha mỉm cười xoa đầu con nhỏ :</a:t>
            </a:r>
          </a:p>
          <a:p>
            <a:pPr>
              <a:lnSpc>
                <a:spcPct val="90000"/>
              </a:lnSpc>
            </a:pPr>
            <a:r>
              <a:rPr lang="vi-VN" sz="2400" dirty="0" smtClean="0">
                <a:latin typeface="Calibri" panose="020F0502020204030204" pitchFamily="34" charset="0"/>
                <a:cs typeface="Calibri" panose="020F0502020204030204" pitchFamily="34" charset="0"/>
              </a:rPr>
              <a:t>“Theo cánh buồm đi mãi đến nơi xa</a:t>
            </a:r>
          </a:p>
          <a:p>
            <a:pPr>
              <a:lnSpc>
                <a:spcPct val="90000"/>
              </a:lnSpc>
            </a:pPr>
            <a:r>
              <a:rPr lang="vi-VN" sz="2400" dirty="0" smtClean="0">
                <a:latin typeface="Calibri" panose="020F0502020204030204" pitchFamily="34" charset="0"/>
                <a:cs typeface="Calibri" panose="020F0502020204030204" pitchFamily="34" charset="0"/>
              </a:rPr>
              <a:t>Sẽ có cây, có cửa có nhà,</a:t>
            </a:r>
          </a:p>
          <a:p>
            <a:pPr>
              <a:lnSpc>
                <a:spcPct val="90000"/>
              </a:lnSpc>
            </a:pPr>
            <a:r>
              <a:rPr lang="vi-VN" sz="2400" dirty="0" smtClean="0">
                <a:latin typeface="Calibri" panose="020F0502020204030204" pitchFamily="34" charset="0"/>
                <a:cs typeface="Calibri" panose="020F0502020204030204" pitchFamily="34" charset="0"/>
              </a:rPr>
              <a:t>Những nơi đó cha chưa hề đi đến.”</a:t>
            </a:r>
          </a:p>
        </p:txBody>
      </p:sp>
      <p:cxnSp>
        <p:nvCxnSpPr>
          <p:cNvPr id="42" name="Straight Connector 41">
            <a:extLst>
              <a:ext uri="{FF2B5EF4-FFF2-40B4-BE49-F238E27FC236}">
                <a16:creationId xmlns:a16="http://schemas.microsoft.com/office/drawing/2014/main" id="{2D0D0628-7281-457B-909A-3AAF6FE67C9A}"/>
              </a:ext>
            </a:extLst>
          </p:cNvPr>
          <p:cNvCxnSpPr>
            <a:cxnSpLocks/>
          </p:cNvCxnSpPr>
          <p:nvPr/>
        </p:nvCxnSpPr>
        <p:spPr>
          <a:xfrm>
            <a:off x="2693392" y="3096182"/>
            <a:ext cx="115462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3" name="Straight Connector 42">
            <a:extLst>
              <a:ext uri="{FF2B5EF4-FFF2-40B4-BE49-F238E27FC236}">
                <a16:creationId xmlns:a16="http://schemas.microsoft.com/office/drawing/2014/main" id="{2D0D0628-7281-457B-909A-3AAF6FE67C9A}"/>
              </a:ext>
            </a:extLst>
          </p:cNvPr>
          <p:cNvCxnSpPr>
            <a:cxnSpLocks/>
          </p:cNvCxnSpPr>
          <p:nvPr/>
        </p:nvCxnSpPr>
        <p:spPr>
          <a:xfrm>
            <a:off x="4035315" y="3097199"/>
            <a:ext cx="104475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4" name="Straight Connector 43">
            <a:extLst>
              <a:ext uri="{FF2B5EF4-FFF2-40B4-BE49-F238E27FC236}">
                <a16:creationId xmlns:a16="http://schemas.microsoft.com/office/drawing/2014/main" id="{2D0D0628-7281-457B-909A-3AAF6FE67C9A}"/>
              </a:ext>
            </a:extLst>
          </p:cNvPr>
          <p:cNvCxnSpPr>
            <a:cxnSpLocks/>
          </p:cNvCxnSpPr>
          <p:nvPr/>
        </p:nvCxnSpPr>
        <p:spPr>
          <a:xfrm>
            <a:off x="915309" y="3518863"/>
            <a:ext cx="190135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5" name="Straight Connector 44">
            <a:extLst>
              <a:ext uri="{FF2B5EF4-FFF2-40B4-BE49-F238E27FC236}">
                <a16:creationId xmlns:a16="http://schemas.microsoft.com/office/drawing/2014/main" id="{2D0D0628-7281-457B-909A-3AAF6FE67C9A}"/>
              </a:ext>
            </a:extLst>
          </p:cNvPr>
          <p:cNvCxnSpPr>
            <a:cxnSpLocks/>
          </p:cNvCxnSpPr>
          <p:nvPr/>
        </p:nvCxnSpPr>
        <p:spPr>
          <a:xfrm>
            <a:off x="2987504" y="3518863"/>
            <a:ext cx="190135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2D0D0628-7281-457B-909A-3AAF6FE67C9A}"/>
              </a:ext>
            </a:extLst>
          </p:cNvPr>
          <p:cNvCxnSpPr>
            <a:cxnSpLocks/>
          </p:cNvCxnSpPr>
          <p:nvPr/>
        </p:nvCxnSpPr>
        <p:spPr>
          <a:xfrm>
            <a:off x="5038865" y="3522010"/>
            <a:ext cx="210703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7" name="Straight Connector 46">
            <a:extLst>
              <a:ext uri="{FF2B5EF4-FFF2-40B4-BE49-F238E27FC236}">
                <a16:creationId xmlns:a16="http://schemas.microsoft.com/office/drawing/2014/main" id="{2D0D0628-7281-457B-909A-3AAF6FE67C9A}"/>
              </a:ext>
            </a:extLst>
          </p:cNvPr>
          <p:cNvCxnSpPr>
            <a:cxnSpLocks/>
          </p:cNvCxnSpPr>
          <p:nvPr/>
        </p:nvCxnSpPr>
        <p:spPr>
          <a:xfrm>
            <a:off x="1513663" y="4076899"/>
            <a:ext cx="1108733"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8" name="Straight Connector 47">
            <a:extLst>
              <a:ext uri="{FF2B5EF4-FFF2-40B4-BE49-F238E27FC236}">
                <a16:creationId xmlns:a16="http://schemas.microsoft.com/office/drawing/2014/main" id="{2D0D0628-7281-457B-909A-3AAF6FE67C9A}"/>
              </a:ext>
            </a:extLst>
          </p:cNvPr>
          <p:cNvCxnSpPr>
            <a:cxnSpLocks/>
          </p:cNvCxnSpPr>
          <p:nvPr/>
        </p:nvCxnSpPr>
        <p:spPr>
          <a:xfrm>
            <a:off x="2711779" y="4045000"/>
            <a:ext cx="99513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49" name="Straight Connector 48">
            <a:extLst>
              <a:ext uri="{FF2B5EF4-FFF2-40B4-BE49-F238E27FC236}">
                <a16:creationId xmlns:a16="http://schemas.microsoft.com/office/drawing/2014/main" id="{2D0D0628-7281-457B-909A-3AAF6FE67C9A}"/>
              </a:ext>
            </a:extLst>
          </p:cNvPr>
          <p:cNvCxnSpPr>
            <a:cxnSpLocks/>
          </p:cNvCxnSpPr>
          <p:nvPr/>
        </p:nvCxnSpPr>
        <p:spPr>
          <a:xfrm>
            <a:off x="3209348" y="4407307"/>
            <a:ext cx="80314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0" name="Straight Connector 49">
            <a:extLst>
              <a:ext uri="{FF2B5EF4-FFF2-40B4-BE49-F238E27FC236}">
                <a16:creationId xmlns:a16="http://schemas.microsoft.com/office/drawing/2014/main" id="{2D0D0628-7281-457B-909A-3AAF6FE67C9A}"/>
              </a:ext>
            </a:extLst>
          </p:cNvPr>
          <p:cNvCxnSpPr>
            <a:cxnSpLocks/>
          </p:cNvCxnSpPr>
          <p:nvPr/>
        </p:nvCxnSpPr>
        <p:spPr>
          <a:xfrm>
            <a:off x="948088" y="4711308"/>
            <a:ext cx="1049865"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1" name="Straight Connector 50">
            <a:extLst>
              <a:ext uri="{FF2B5EF4-FFF2-40B4-BE49-F238E27FC236}">
                <a16:creationId xmlns:a16="http://schemas.microsoft.com/office/drawing/2014/main" id="{2D0D0628-7281-457B-909A-3AAF6FE67C9A}"/>
              </a:ext>
            </a:extLst>
          </p:cNvPr>
          <p:cNvCxnSpPr>
            <a:cxnSpLocks/>
          </p:cNvCxnSpPr>
          <p:nvPr/>
        </p:nvCxnSpPr>
        <p:spPr>
          <a:xfrm>
            <a:off x="2185732" y="4711308"/>
            <a:ext cx="1662286"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2D0D0628-7281-457B-909A-3AAF6FE67C9A}"/>
              </a:ext>
            </a:extLst>
          </p:cNvPr>
          <p:cNvCxnSpPr>
            <a:cxnSpLocks/>
          </p:cNvCxnSpPr>
          <p:nvPr/>
        </p:nvCxnSpPr>
        <p:spPr>
          <a:xfrm>
            <a:off x="2718137" y="5066596"/>
            <a:ext cx="232072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683828138"/>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32"/>
                                        </p:tgtEl>
                                        <p:attrNameLst>
                                          <p:attrName>r</p:attrName>
                                        </p:attrNameLst>
                                      </p:cBhvr>
                                    </p:animRot>
                                    <p:animRot by="-240000">
                                      <p:cBhvr>
                                        <p:cTn id="7" dur="200" fill="hold">
                                          <p:stCondLst>
                                            <p:cond delay="200"/>
                                          </p:stCondLst>
                                        </p:cTn>
                                        <p:tgtEl>
                                          <p:spTgt spid="32"/>
                                        </p:tgtEl>
                                        <p:attrNameLst>
                                          <p:attrName>r</p:attrName>
                                        </p:attrNameLst>
                                      </p:cBhvr>
                                    </p:animRot>
                                    <p:animRot by="240000">
                                      <p:cBhvr>
                                        <p:cTn id="8" dur="200" fill="hold">
                                          <p:stCondLst>
                                            <p:cond delay="400"/>
                                          </p:stCondLst>
                                        </p:cTn>
                                        <p:tgtEl>
                                          <p:spTgt spid="32"/>
                                        </p:tgtEl>
                                        <p:attrNameLst>
                                          <p:attrName>r</p:attrName>
                                        </p:attrNameLst>
                                      </p:cBhvr>
                                    </p:animRot>
                                    <p:animRot by="-240000">
                                      <p:cBhvr>
                                        <p:cTn id="9" dur="200" fill="hold">
                                          <p:stCondLst>
                                            <p:cond delay="600"/>
                                          </p:stCondLst>
                                        </p:cTn>
                                        <p:tgtEl>
                                          <p:spTgt spid="32"/>
                                        </p:tgtEl>
                                        <p:attrNameLst>
                                          <p:attrName>r</p:attrName>
                                        </p:attrNameLst>
                                      </p:cBhvr>
                                    </p:animRot>
                                    <p:animRot by="120000">
                                      <p:cBhvr>
                                        <p:cTn id="10" dur="200" fill="hold">
                                          <p:stCondLst>
                                            <p:cond delay="800"/>
                                          </p:stCondLst>
                                        </p:cTn>
                                        <p:tgtEl>
                                          <p:spTgt spid="32"/>
                                        </p:tgtEl>
                                        <p:attrNameLst>
                                          <p:attrName>r</p:attrName>
                                        </p:attrNameLst>
                                      </p:cBhvr>
                                    </p:animRot>
                                  </p:childTnLst>
                                </p:cTn>
                              </p:par>
                            </p:childTnLst>
                          </p:cTn>
                        </p:par>
                        <p:par>
                          <p:cTn id="11" fill="hold">
                            <p:stCondLst>
                              <p:cond delay="1000"/>
                            </p:stCondLst>
                            <p:childTnLst>
                              <p:par>
                                <p:cTn id="12" presetID="42" presetClass="entr" presetSubtype="0" fill="hold" nodeType="afterEffect">
                                  <p:stCondLst>
                                    <p:cond delay="0"/>
                                  </p:stCondLst>
                                  <p:childTnLst>
                                    <p:set>
                                      <p:cBhvr>
                                        <p:cTn id="13" dur="1" fill="hold">
                                          <p:stCondLst>
                                            <p:cond delay="0"/>
                                          </p:stCondLst>
                                        </p:cTn>
                                        <p:tgtEl>
                                          <p:spTgt spid="64"/>
                                        </p:tgtEl>
                                        <p:attrNameLst>
                                          <p:attrName>style.visibility</p:attrName>
                                        </p:attrNameLst>
                                      </p:cBhvr>
                                      <p:to>
                                        <p:strVal val="visible"/>
                                      </p:to>
                                    </p:set>
                                    <p:animEffect transition="in" filter="fade">
                                      <p:cBhvr>
                                        <p:cTn id="14" dur="1000"/>
                                        <p:tgtEl>
                                          <p:spTgt spid="64"/>
                                        </p:tgtEl>
                                      </p:cBhvr>
                                    </p:animEffect>
                                    <p:anim calcmode="lin" valueType="num">
                                      <p:cBhvr>
                                        <p:cTn id="15" dur="1000" fill="hold"/>
                                        <p:tgtEl>
                                          <p:spTgt spid="64"/>
                                        </p:tgtEl>
                                        <p:attrNameLst>
                                          <p:attrName>ppt_x</p:attrName>
                                        </p:attrNameLst>
                                      </p:cBhvr>
                                      <p:tavLst>
                                        <p:tav tm="0">
                                          <p:val>
                                            <p:strVal val="#ppt_x"/>
                                          </p:val>
                                        </p:tav>
                                        <p:tav tm="100000">
                                          <p:val>
                                            <p:strVal val="#ppt_x"/>
                                          </p:val>
                                        </p:tav>
                                      </p:tavLst>
                                    </p:anim>
                                    <p:anim calcmode="lin" valueType="num">
                                      <p:cBhvr>
                                        <p:cTn id="16" dur="1000" fill="hold"/>
                                        <p:tgtEl>
                                          <p:spTgt spid="64"/>
                                        </p:tgtEl>
                                        <p:attrNameLst>
                                          <p:attrName>ppt_y</p:attrName>
                                        </p:attrNameLst>
                                      </p:cBhvr>
                                      <p:tavLst>
                                        <p:tav tm="0">
                                          <p:val>
                                            <p:strVal val="#ppt_y+.1"/>
                                          </p:val>
                                        </p:tav>
                                        <p:tav tm="100000">
                                          <p:val>
                                            <p:strVal val="#ppt_y"/>
                                          </p:val>
                                        </p:tav>
                                      </p:tavLst>
                                    </p:anim>
                                  </p:childTnLst>
                                </p:cTn>
                              </p:par>
                              <p:par>
                                <p:cTn id="17" presetID="32" presetClass="emph" presetSubtype="0" repeatCount="indefinite" fill="hold" nodeType="withEffect">
                                  <p:stCondLst>
                                    <p:cond delay="0"/>
                                  </p:stCondLst>
                                  <p:childTnLst>
                                    <p:animRot by="120000">
                                      <p:cBhvr>
                                        <p:cTn id="18" dur="500" fill="hold">
                                          <p:stCondLst>
                                            <p:cond delay="0"/>
                                          </p:stCondLst>
                                        </p:cTn>
                                        <p:tgtEl>
                                          <p:spTgt spid="16"/>
                                        </p:tgtEl>
                                        <p:attrNameLst>
                                          <p:attrName>r</p:attrName>
                                        </p:attrNameLst>
                                      </p:cBhvr>
                                    </p:animRot>
                                    <p:animRot by="-240000">
                                      <p:cBhvr>
                                        <p:cTn id="19" dur="1000" fill="hold">
                                          <p:stCondLst>
                                            <p:cond delay="1000"/>
                                          </p:stCondLst>
                                        </p:cTn>
                                        <p:tgtEl>
                                          <p:spTgt spid="16"/>
                                        </p:tgtEl>
                                        <p:attrNameLst>
                                          <p:attrName>r</p:attrName>
                                        </p:attrNameLst>
                                      </p:cBhvr>
                                    </p:animRot>
                                    <p:animRot by="240000">
                                      <p:cBhvr>
                                        <p:cTn id="20" dur="1000" fill="hold">
                                          <p:stCondLst>
                                            <p:cond delay="2000"/>
                                          </p:stCondLst>
                                        </p:cTn>
                                        <p:tgtEl>
                                          <p:spTgt spid="16"/>
                                        </p:tgtEl>
                                        <p:attrNameLst>
                                          <p:attrName>r</p:attrName>
                                        </p:attrNameLst>
                                      </p:cBhvr>
                                    </p:animRot>
                                    <p:animRot by="-240000">
                                      <p:cBhvr>
                                        <p:cTn id="21" dur="1000" fill="hold">
                                          <p:stCondLst>
                                            <p:cond delay="3000"/>
                                          </p:stCondLst>
                                        </p:cTn>
                                        <p:tgtEl>
                                          <p:spTgt spid="16"/>
                                        </p:tgtEl>
                                        <p:attrNameLst>
                                          <p:attrName>r</p:attrName>
                                        </p:attrNameLst>
                                      </p:cBhvr>
                                    </p:animRot>
                                    <p:animRot by="120000">
                                      <p:cBhvr>
                                        <p:cTn id="22" dur="1000" fill="hold">
                                          <p:stCondLst>
                                            <p:cond delay="4000"/>
                                          </p:stCondLst>
                                        </p:cTn>
                                        <p:tgtEl>
                                          <p:spTgt spid="16"/>
                                        </p:tgtEl>
                                        <p:attrNameLst>
                                          <p:attrName>r</p:attrName>
                                        </p:attrNameLst>
                                      </p:cBhvr>
                                    </p:animRot>
                                  </p:childTnLst>
                                </p:cTn>
                              </p:par>
                            </p:childTnLst>
                          </p:cTn>
                        </p:par>
                      </p:childTnLst>
                    </p:cTn>
                  </p:par>
                  <p:par>
                    <p:cTn id="23" fill="hold">
                      <p:stCondLst>
                        <p:cond delay="indefinite"/>
                      </p:stCondLst>
                      <p:childTnLst>
                        <p:par>
                          <p:cTn id="24" fill="hold">
                            <p:stCondLst>
                              <p:cond delay="0"/>
                            </p:stCondLst>
                            <p:childTnLst>
                              <p:par>
                                <p:cTn id="25" presetID="42" presetClass="entr" presetSubtype="0" fill="hold" grpId="0" nodeType="clickEffect">
                                  <p:stCondLst>
                                    <p:cond delay="0"/>
                                  </p:stCondLst>
                                  <p:childTnLst>
                                    <p:set>
                                      <p:cBhvr>
                                        <p:cTn id="26" dur="1" fill="hold">
                                          <p:stCondLst>
                                            <p:cond delay="0"/>
                                          </p:stCondLst>
                                        </p:cTn>
                                        <p:tgtEl>
                                          <p:spTgt spid="40"/>
                                        </p:tgtEl>
                                        <p:attrNameLst>
                                          <p:attrName>style.visibility</p:attrName>
                                        </p:attrNameLst>
                                      </p:cBhvr>
                                      <p:to>
                                        <p:strVal val="visible"/>
                                      </p:to>
                                    </p:set>
                                    <p:animEffect transition="in" filter="fade">
                                      <p:cBhvr>
                                        <p:cTn id="27" dur="1000"/>
                                        <p:tgtEl>
                                          <p:spTgt spid="40"/>
                                        </p:tgtEl>
                                      </p:cBhvr>
                                    </p:animEffect>
                                    <p:anim calcmode="lin" valueType="num">
                                      <p:cBhvr>
                                        <p:cTn id="28" dur="1000" fill="hold"/>
                                        <p:tgtEl>
                                          <p:spTgt spid="40"/>
                                        </p:tgtEl>
                                        <p:attrNameLst>
                                          <p:attrName>ppt_x</p:attrName>
                                        </p:attrNameLst>
                                      </p:cBhvr>
                                      <p:tavLst>
                                        <p:tav tm="0">
                                          <p:val>
                                            <p:strVal val="#ppt_x"/>
                                          </p:val>
                                        </p:tav>
                                        <p:tav tm="100000">
                                          <p:val>
                                            <p:strVal val="#ppt_x"/>
                                          </p:val>
                                        </p:tav>
                                      </p:tavLst>
                                    </p:anim>
                                    <p:anim calcmode="lin" valueType="num">
                                      <p:cBhvr>
                                        <p:cTn id="29" dur="1000" fill="hold"/>
                                        <p:tgtEl>
                                          <p:spTgt spid="40"/>
                                        </p:tgtEl>
                                        <p:attrNameLst>
                                          <p:attrName>ppt_y</p:attrName>
                                        </p:attrNameLst>
                                      </p:cBhvr>
                                      <p:tavLst>
                                        <p:tav tm="0">
                                          <p:val>
                                            <p:strVal val="#ppt_y+.1"/>
                                          </p:val>
                                        </p:tav>
                                        <p:tav tm="100000">
                                          <p:val>
                                            <p:strVal val="#ppt_y"/>
                                          </p:val>
                                        </p:tav>
                                      </p:tavLst>
                                    </p:anim>
                                  </p:childTnLst>
                                </p:cTn>
                              </p:par>
                              <p:par>
                                <p:cTn id="30" presetID="42" presetClass="entr" presetSubtype="0" fill="hold" grpId="0" nodeType="withEffect">
                                  <p:stCondLst>
                                    <p:cond delay="0"/>
                                  </p:stCondLst>
                                  <p:childTnLst>
                                    <p:set>
                                      <p:cBhvr>
                                        <p:cTn id="31" dur="1" fill="hold">
                                          <p:stCondLst>
                                            <p:cond delay="0"/>
                                          </p:stCondLst>
                                        </p:cTn>
                                        <p:tgtEl>
                                          <p:spTgt spid="41"/>
                                        </p:tgtEl>
                                        <p:attrNameLst>
                                          <p:attrName>style.visibility</p:attrName>
                                        </p:attrNameLst>
                                      </p:cBhvr>
                                      <p:to>
                                        <p:strVal val="visible"/>
                                      </p:to>
                                    </p:set>
                                    <p:animEffect transition="in" filter="fade">
                                      <p:cBhvr>
                                        <p:cTn id="32" dur="1000"/>
                                        <p:tgtEl>
                                          <p:spTgt spid="41"/>
                                        </p:tgtEl>
                                      </p:cBhvr>
                                    </p:animEffect>
                                    <p:anim calcmode="lin" valueType="num">
                                      <p:cBhvr>
                                        <p:cTn id="33" dur="1000" fill="hold"/>
                                        <p:tgtEl>
                                          <p:spTgt spid="41"/>
                                        </p:tgtEl>
                                        <p:attrNameLst>
                                          <p:attrName>ppt_x</p:attrName>
                                        </p:attrNameLst>
                                      </p:cBhvr>
                                      <p:tavLst>
                                        <p:tav tm="0">
                                          <p:val>
                                            <p:strVal val="#ppt_x"/>
                                          </p:val>
                                        </p:tav>
                                        <p:tav tm="100000">
                                          <p:val>
                                            <p:strVal val="#ppt_x"/>
                                          </p:val>
                                        </p:tav>
                                      </p:tavLst>
                                    </p:anim>
                                    <p:anim calcmode="lin" valueType="num">
                                      <p:cBhvr>
                                        <p:cTn id="34" dur="1000" fill="hold"/>
                                        <p:tgtEl>
                                          <p:spTgt spid="41"/>
                                        </p:tgtEl>
                                        <p:attrNameLst>
                                          <p:attrName>ppt_y</p:attrName>
                                        </p:attrNameLst>
                                      </p:cBhvr>
                                      <p:tavLst>
                                        <p:tav tm="0">
                                          <p:val>
                                            <p:strVal val="#ppt_y+.1"/>
                                          </p:val>
                                        </p:tav>
                                        <p:tav tm="100000">
                                          <p:val>
                                            <p:strVal val="#ppt_y"/>
                                          </p:val>
                                        </p:tav>
                                      </p:tavLst>
                                    </p:anim>
                                  </p:childTnLst>
                                </p:cTn>
                              </p:par>
                            </p:childTnLst>
                          </p:cTn>
                        </p:par>
                      </p:childTnLst>
                    </p:cTn>
                  </p:par>
                  <p:par>
                    <p:cTn id="35" fill="hold">
                      <p:stCondLst>
                        <p:cond delay="indefinite"/>
                      </p:stCondLst>
                      <p:childTnLst>
                        <p:par>
                          <p:cTn id="36" fill="hold">
                            <p:stCondLst>
                              <p:cond delay="0"/>
                            </p:stCondLst>
                            <p:childTnLst>
                              <p:par>
                                <p:cTn id="37" presetID="22" presetClass="entr" presetSubtype="8" fill="hold" nodeType="clickEffect">
                                  <p:stCondLst>
                                    <p:cond delay="0"/>
                                  </p:stCondLst>
                                  <p:childTnLst>
                                    <p:set>
                                      <p:cBhvr>
                                        <p:cTn id="38" dur="1" fill="hold">
                                          <p:stCondLst>
                                            <p:cond delay="0"/>
                                          </p:stCondLst>
                                        </p:cTn>
                                        <p:tgtEl>
                                          <p:spTgt spid="42"/>
                                        </p:tgtEl>
                                        <p:attrNameLst>
                                          <p:attrName>style.visibility</p:attrName>
                                        </p:attrNameLst>
                                      </p:cBhvr>
                                      <p:to>
                                        <p:strVal val="visible"/>
                                      </p:to>
                                    </p:set>
                                    <p:animEffect transition="in" filter="wipe(left)">
                                      <p:cBhvr>
                                        <p:cTn id="39" dur="500"/>
                                        <p:tgtEl>
                                          <p:spTgt spid="42"/>
                                        </p:tgtEl>
                                      </p:cBhvr>
                                    </p:animEffect>
                                  </p:childTnLst>
                                </p:cTn>
                              </p:par>
                            </p:childTnLst>
                          </p:cTn>
                        </p:par>
                      </p:childTnLst>
                    </p:cTn>
                  </p:par>
                  <p:par>
                    <p:cTn id="40" fill="hold">
                      <p:stCondLst>
                        <p:cond delay="indefinite"/>
                      </p:stCondLst>
                      <p:childTnLst>
                        <p:par>
                          <p:cTn id="41" fill="hold">
                            <p:stCondLst>
                              <p:cond delay="0"/>
                            </p:stCondLst>
                            <p:childTnLst>
                              <p:par>
                                <p:cTn id="42" presetID="22" presetClass="entr" presetSubtype="8" fill="hold" nodeType="clickEffect">
                                  <p:stCondLst>
                                    <p:cond delay="0"/>
                                  </p:stCondLst>
                                  <p:childTnLst>
                                    <p:set>
                                      <p:cBhvr>
                                        <p:cTn id="43" dur="1" fill="hold">
                                          <p:stCondLst>
                                            <p:cond delay="0"/>
                                          </p:stCondLst>
                                        </p:cTn>
                                        <p:tgtEl>
                                          <p:spTgt spid="43"/>
                                        </p:tgtEl>
                                        <p:attrNameLst>
                                          <p:attrName>style.visibility</p:attrName>
                                        </p:attrNameLst>
                                      </p:cBhvr>
                                      <p:to>
                                        <p:strVal val="visible"/>
                                      </p:to>
                                    </p:set>
                                    <p:animEffect transition="in" filter="wipe(left)">
                                      <p:cBhvr>
                                        <p:cTn id="44" dur="500"/>
                                        <p:tgtEl>
                                          <p:spTgt spid="43"/>
                                        </p:tgtEl>
                                      </p:cBhvr>
                                    </p:animEffect>
                                  </p:childTnLst>
                                </p:cTn>
                              </p:par>
                            </p:childTnLst>
                          </p:cTn>
                        </p:par>
                      </p:childTnLst>
                    </p:cTn>
                  </p:par>
                  <p:par>
                    <p:cTn id="45" fill="hold">
                      <p:stCondLst>
                        <p:cond delay="indefinite"/>
                      </p:stCondLst>
                      <p:childTnLst>
                        <p:par>
                          <p:cTn id="46" fill="hold">
                            <p:stCondLst>
                              <p:cond delay="0"/>
                            </p:stCondLst>
                            <p:childTnLst>
                              <p:par>
                                <p:cTn id="47" presetID="22" presetClass="entr" presetSubtype="8" fill="hold" nodeType="clickEffect">
                                  <p:stCondLst>
                                    <p:cond delay="0"/>
                                  </p:stCondLst>
                                  <p:childTnLst>
                                    <p:set>
                                      <p:cBhvr>
                                        <p:cTn id="48" dur="1" fill="hold">
                                          <p:stCondLst>
                                            <p:cond delay="0"/>
                                          </p:stCondLst>
                                        </p:cTn>
                                        <p:tgtEl>
                                          <p:spTgt spid="44"/>
                                        </p:tgtEl>
                                        <p:attrNameLst>
                                          <p:attrName>style.visibility</p:attrName>
                                        </p:attrNameLst>
                                      </p:cBhvr>
                                      <p:to>
                                        <p:strVal val="visible"/>
                                      </p:to>
                                    </p:set>
                                    <p:animEffect transition="in" filter="wipe(left)">
                                      <p:cBhvr>
                                        <p:cTn id="49" dur="500"/>
                                        <p:tgtEl>
                                          <p:spTgt spid="44"/>
                                        </p:tgtEl>
                                      </p:cBhvr>
                                    </p:animEffect>
                                  </p:childTnLst>
                                </p:cTn>
                              </p:par>
                            </p:childTnLst>
                          </p:cTn>
                        </p:par>
                      </p:childTnLst>
                    </p:cTn>
                  </p:par>
                  <p:par>
                    <p:cTn id="50" fill="hold">
                      <p:stCondLst>
                        <p:cond delay="indefinite"/>
                      </p:stCondLst>
                      <p:childTnLst>
                        <p:par>
                          <p:cTn id="51" fill="hold">
                            <p:stCondLst>
                              <p:cond delay="0"/>
                            </p:stCondLst>
                            <p:childTnLst>
                              <p:par>
                                <p:cTn id="52" presetID="22" presetClass="entr" presetSubtype="8" fill="hold" nodeType="clickEffect">
                                  <p:stCondLst>
                                    <p:cond delay="0"/>
                                  </p:stCondLst>
                                  <p:childTnLst>
                                    <p:set>
                                      <p:cBhvr>
                                        <p:cTn id="53" dur="1" fill="hold">
                                          <p:stCondLst>
                                            <p:cond delay="0"/>
                                          </p:stCondLst>
                                        </p:cTn>
                                        <p:tgtEl>
                                          <p:spTgt spid="45"/>
                                        </p:tgtEl>
                                        <p:attrNameLst>
                                          <p:attrName>style.visibility</p:attrName>
                                        </p:attrNameLst>
                                      </p:cBhvr>
                                      <p:to>
                                        <p:strVal val="visible"/>
                                      </p:to>
                                    </p:set>
                                    <p:animEffect transition="in" filter="wipe(left)">
                                      <p:cBhvr>
                                        <p:cTn id="54" dur="500"/>
                                        <p:tgtEl>
                                          <p:spTgt spid="45"/>
                                        </p:tgtEl>
                                      </p:cBhvr>
                                    </p:animEffect>
                                  </p:childTnLst>
                                </p:cTn>
                              </p:par>
                            </p:childTnLst>
                          </p:cTn>
                        </p:par>
                      </p:childTnLst>
                    </p:cTn>
                  </p:par>
                  <p:par>
                    <p:cTn id="55" fill="hold">
                      <p:stCondLst>
                        <p:cond delay="indefinite"/>
                      </p:stCondLst>
                      <p:childTnLst>
                        <p:par>
                          <p:cTn id="56" fill="hold">
                            <p:stCondLst>
                              <p:cond delay="0"/>
                            </p:stCondLst>
                            <p:childTnLst>
                              <p:par>
                                <p:cTn id="57" presetID="22" presetClass="entr" presetSubtype="8" fill="hold" nodeType="clickEffect">
                                  <p:stCondLst>
                                    <p:cond delay="0"/>
                                  </p:stCondLst>
                                  <p:childTnLst>
                                    <p:set>
                                      <p:cBhvr>
                                        <p:cTn id="58" dur="1" fill="hold">
                                          <p:stCondLst>
                                            <p:cond delay="0"/>
                                          </p:stCondLst>
                                        </p:cTn>
                                        <p:tgtEl>
                                          <p:spTgt spid="46"/>
                                        </p:tgtEl>
                                        <p:attrNameLst>
                                          <p:attrName>style.visibility</p:attrName>
                                        </p:attrNameLst>
                                      </p:cBhvr>
                                      <p:to>
                                        <p:strVal val="visible"/>
                                      </p:to>
                                    </p:set>
                                    <p:animEffect transition="in" filter="wipe(left)">
                                      <p:cBhvr>
                                        <p:cTn id="59" dur="500"/>
                                        <p:tgtEl>
                                          <p:spTgt spid="46"/>
                                        </p:tgtEl>
                                      </p:cBhvr>
                                    </p:animEffect>
                                  </p:childTnLst>
                                </p:cTn>
                              </p:par>
                            </p:childTnLst>
                          </p:cTn>
                        </p:par>
                      </p:childTnLst>
                    </p:cTn>
                  </p:par>
                  <p:par>
                    <p:cTn id="60" fill="hold">
                      <p:stCondLst>
                        <p:cond delay="indefinite"/>
                      </p:stCondLst>
                      <p:childTnLst>
                        <p:par>
                          <p:cTn id="61" fill="hold">
                            <p:stCondLst>
                              <p:cond delay="0"/>
                            </p:stCondLst>
                            <p:childTnLst>
                              <p:par>
                                <p:cTn id="62" presetID="22" presetClass="entr" presetSubtype="8" fill="hold" nodeType="clickEffect">
                                  <p:stCondLst>
                                    <p:cond delay="0"/>
                                  </p:stCondLst>
                                  <p:childTnLst>
                                    <p:set>
                                      <p:cBhvr>
                                        <p:cTn id="63" dur="1" fill="hold">
                                          <p:stCondLst>
                                            <p:cond delay="0"/>
                                          </p:stCondLst>
                                        </p:cTn>
                                        <p:tgtEl>
                                          <p:spTgt spid="47"/>
                                        </p:tgtEl>
                                        <p:attrNameLst>
                                          <p:attrName>style.visibility</p:attrName>
                                        </p:attrNameLst>
                                      </p:cBhvr>
                                      <p:to>
                                        <p:strVal val="visible"/>
                                      </p:to>
                                    </p:set>
                                    <p:animEffect transition="in" filter="wipe(left)">
                                      <p:cBhvr>
                                        <p:cTn id="64" dur="500"/>
                                        <p:tgtEl>
                                          <p:spTgt spid="47"/>
                                        </p:tgtEl>
                                      </p:cBhvr>
                                    </p:animEffect>
                                  </p:childTnLst>
                                </p:cTn>
                              </p:par>
                            </p:childTnLst>
                          </p:cTn>
                        </p:par>
                      </p:childTnLst>
                    </p:cTn>
                  </p:par>
                  <p:par>
                    <p:cTn id="65" fill="hold">
                      <p:stCondLst>
                        <p:cond delay="indefinite"/>
                      </p:stCondLst>
                      <p:childTnLst>
                        <p:par>
                          <p:cTn id="66" fill="hold">
                            <p:stCondLst>
                              <p:cond delay="0"/>
                            </p:stCondLst>
                            <p:childTnLst>
                              <p:par>
                                <p:cTn id="67" presetID="22" presetClass="entr" presetSubtype="8" fill="hold" nodeType="clickEffect">
                                  <p:stCondLst>
                                    <p:cond delay="0"/>
                                  </p:stCondLst>
                                  <p:childTnLst>
                                    <p:set>
                                      <p:cBhvr>
                                        <p:cTn id="68" dur="1" fill="hold">
                                          <p:stCondLst>
                                            <p:cond delay="0"/>
                                          </p:stCondLst>
                                        </p:cTn>
                                        <p:tgtEl>
                                          <p:spTgt spid="48"/>
                                        </p:tgtEl>
                                        <p:attrNameLst>
                                          <p:attrName>style.visibility</p:attrName>
                                        </p:attrNameLst>
                                      </p:cBhvr>
                                      <p:to>
                                        <p:strVal val="visible"/>
                                      </p:to>
                                    </p:set>
                                    <p:animEffect transition="in" filter="wipe(left)">
                                      <p:cBhvr>
                                        <p:cTn id="69" dur="500"/>
                                        <p:tgtEl>
                                          <p:spTgt spid="48"/>
                                        </p:tgtEl>
                                      </p:cBhvr>
                                    </p:animEffect>
                                  </p:childTnLst>
                                </p:cTn>
                              </p:par>
                            </p:childTnLst>
                          </p:cTn>
                        </p:par>
                      </p:childTnLst>
                    </p:cTn>
                  </p:par>
                  <p:par>
                    <p:cTn id="70" fill="hold">
                      <p:stCondLst>
                        <p:cond delay="indefinite"/>
                      </p:stCondLst>
                      <p:childTnLst>
                        <p:par>
                          <p:cTn id="71" fill="hold">
                            <p:stCondLst>
                              <p:cond delay="0"/>
                            </p:stCondLst>
                            <p:childTnLst>
                              <p:par>
                                <p:cTn id="72" presetID="22" presetClass="entr" presetSubtype="8" fill="hold" nodeType="clickEffect">
                                  <p:stCondLst>
                                    <p:cond delay="0"/>
                                  </p:stCondLst>
                                  <p:childTnLst>
                                    <p:set>
                                      <p:cBhvr>
                                        <p:cTn id="73" dur="1" fill="hold">
                                          <p:stCondLst>
                                            <p:cond delay="0"/>
                                          </p:stCondLst>
                                        </p:cTn>
                                        <p:tgtEl>
                                          <p:spTgt spid="49"/>
                                        </p:tgtEl>
                                        <p:attrNameLst>
                                          <p:attrName>style.visibility</p:attrName>
                                        </p:attrNameLst>
                                      </p:cBhvr>
                                      <p:to>
                                        <p:strVal val="visible"/>
                                      </p:to>
                                    </p:set>
                                    <p:animEffect transition="in" filter="wipe(left)">
                                      <p:cBhvr>
                                        <p:cTn id="74" dur="500"/>
                                        <p:tgtEl>
                                          <p:spTgt spid="49"/>
                                        </p:tgtEl>
                                      </p:cBhvr>
                                    </p:animEffect>
                                  </p:childTnLst>
                                </p:cTn>
                              </p:par>
                            </p:childTnLst>
                          </p:cTn>
                        </p:par>
                      </p:childTnLst>
                    </p:cTn>
                  </p:par>
                  <p:par>
                    <p:cTn id="75" fill="hold">
                      <p:stCondLst>
                        <p:cond delay="indefinite"/>
                      </p:stCondLst>
                      <p:childTnLst>
                        <p:par>
                          <p:cTn id="76" fill="hold">
                            <p:stCondLst>
                              <p:cond delay="0"/>
                            </p:stCondLst>
                            <p:childTnLst>
                              <p:par>
                                <p:cTn id="77" presetID="22" presetClass="entr" presetSubtype="8" fill="hold" nodeType="clickEffect">
                                  <p:stCondLst>
                                    <p:cond delay="0"/>
                                  </p:stCondLst>
                                  <p:childTnLst>
                                    <p:set>
                                      <p:cBhvr>
                                        <p:cTn id="78" dur="1" fill="hold">
                                          <p:stCondLst>
                                            <p:cond delay="0"/>
                                          </p:stCondLst>
                                        </p:cTn>
                                        <p:tgtEl>
                                          <p:spTgt spid="50"/>
                                        </p:tgtEl>
                                        <p:attrNameLst>
                                          <p:attrName>style.visibility</p:attrName>
                                        </p:attrNameLst>
                                      </p:cBhvr>
                                      <p:to>
                                        <p:strVal val="visible"/>
                                      </p:to>
                                    </p:set>
                                    <p:animEffect transition="in" filter="wipe(left)">
                                      <p:cBhvr>
                                        <p:cTn id="79" dur="500"/>
                                        <p:tgtEl>
                                          <p:spTgt spid="50"/>
                                        </p:tgtEl>
                                      </p:cBhvr>
                                    </p:animEffect>
                                  </p:childTnLst>
                                </p:cTn>
                              </p:par>
                            </p:childTnLst>
                          </p:cTn>
                        </p:par>
                      </p:childTnLst>
                    </p:cTn>
                  </p:par>
                  <p:par>
                    <p:cTn id="80" fill="hold">
                      <p:stCondLst>
                        <p:cond delay="indefinite"/>
                      </p:stCondLst>
                      <p:childTnLst>
                        <p:par>
                          <p:cTn id="81" fill="hold">
                            <p:stCondLst>
                              <p:cond delay="0"/>
                            </p:stCondLst>
                            <p:childTnLst>
                              <p:par>
                                <p:cTn id="82" presetID="22" presetClass="entr" presetSubtype="8" fill="hold" nodeType="clickEffect">
                                  <p:stCondLst>
                                    <p:cond delay="0"/>
                                  </p:stCondLst>
                                  <p:childTnLst>
                                    <p:set>
                                      <p:cBhvr>
                                        <p:cTn id="83" dur="1" fill="hold">
                                          <p:stCondLst>
                                            <p:cond delay="0"/>
                                          </p:stCondLst>
                                        </p:cTn>
                                        <p:tgtEl>
                                          <p:spTgt spid="51"/>
                                        </p:tgtEl>
                                        <p:attrNameLst>
                                          <p:attrName>style.visibility</p:attrName>
                                        </p:attrNameLst>
                                      </p:cBhvr>
                                      <p:to>
                                        <p:strVal val="visible"/>
                                      </p:to>
                                    </p:set>
                                    <p:animEffect transition="in" filter="wipe(left)">
                                      <p:cBhvr>
                                        <p:cTn id="84" dur="500"/>
                                        <p:tgtEl>
                                          <p:spTgt spid="51"/>
                                        </p:tgtEl>
                                      </p:cBhvr>
                                    </p:animEffect>
                                  </p:childTnLst>
                                </p:cTn>
                              </p:par>
                            </p:childTnLst>
                          </p:cTn>
                        </p:par>
                      </p:childTnLst>
                    </p:cTn>
                  </p:par>
                  <p:par>
                    <p:cTn id="85" fill="hold">
                      <p:stCondLst>
                        <p:cond delay="indefinite"/>
                      </p:stCondLst>
                      <p:childTnLst>
                        <p:par>
                          <p:cTn id="86" fill="hold">
                            <p:stCondLst>
                              <p:cond delay="0"/>
                            </p:stCondLst>
                            <p:childTnLst>
                              <p:par>
                                <p:cTn id="87" presetID="22" presetClass="entr" presetSubtype="8" fill="hold" nodeType="clickEffect">
                                  <p:stCondLst>
                                    <p:cond delay="0"/>
                                  </p:stCondLst>
                                  <p:childTnLst>
                                    <p:set>
                                      <p:cBhvr>
                                        <p:cTn id="88" dur="1" fill="hold">
                                          <p:stCondLst>
                                            <p:cond delay="0"/>
                                          </p:stCondLst>
                                        </p:cTn>
                                        <p:tgtEl>
                                          <p:spTgt spid="52"/>
                                        </p:tgtEl>
                                        <p:attrNameLst>
                                          <p:attrName>style.visibility</p:attrName>
                                        </p:attrNameLst>
                                      </p:cBhvr>
                                      <p:to>
                                        <p:strVal val="visible"/>
                                      </p:to>
                                    </p:set>
                                    <p:animEffect transition="in" filter="wipe(left)">
                                      <p:cBhvr>
                                        <p:cTn id="89" dur="500"/>
                                        <p:tgtEl>
                                          <p:spTgt spid="52"/>
                                        </p:tgtEl>
                                      </p:cBhvr>
                                    </p:animEffect>
                                  </p:childTnLst>
                                </p:cTn>
                              </p:par>
                            </p:childTnLst>
                          </p:cTn>
                        </p:par>
                      </p:childTnLst>
                    </p:cTn>
                  </p:par>
                  <p:par>
                    <p:cTn id="90" fill="hold">
                      <p:stCondLst>
                        <p:cond delay="indefinite"/>
                      </p:stCondLst>
                      <p:childTnLst>
                        <p:par>
                          <p:cTn id="91" fill="hold">
                            <p:stCondLst>
                              <p:cond delay="0"/>
                            </p:stCondLst>
                            <p:childTnLst>
                              <p:par>
                                <p:cTn id="92" presetID="14" presetClass="exit" presetSubtype="10" fill="hold" grpId="1" nodeType="clickEffect">
                                  <p:stCondLst>
                                    <p:cond delay="0"/>
                                  </p:stCondLst>
                                  <p:childTnLst>
                                    <p:animEffect transition="out" filter="randombar(horizontal)">
                                      <p:cBhvr>
                                        <p:cTn id="93" dur="500"/>
                                        <p:tgtEl>
                                          <p:spTgt spid="40"/>
                                        </p:tgtEl>
                                      </p:cBhvr>
                                    </p:animEffect>
                                    <p:set>
                                      <p:cBhvr>
                                        <p:cTn id="94" dur="1" fill="hold">
                                          <p:stCondLst>
                                            <p:cond delay="499"/>
                                          </p:stCondLst>
                                        </p:cTn>
                                        <p:tgtEl>
                                          <p:spTgt spid="40"/>
                                        </p:tgtEl>
                                        <p:attrNameLst>
                                          <p:attrName>style.visibility</p:attrName>
                                        </p:attrNameLst>
                                      </p:cBhvr>
                                      <p:to>
                                        <p:strVal val="hidden"/>
                                      </p:to>
                                    </p:set>
                                  </p:childTnLst>
                                </p:cTn>
                              </p:par>
                              <p:par>
                                <p:cTn id="95" presetID="14" presetClass="exit" presetSubtype="10" fill="hold" grpId="1" nodeType="withEffect">
                                  <p:stCondLst>
                                    <p:cond delay="0"/>
                                  </p:stCondLst>
                                  <p:childTnLst>
                                    <p:animEffect transition="out" filter="randombar(horizontal)">
                                      <p:cBhvr>
                                        <p:cTn id="96" dur="500"/>
                                        <p:tgtEl>
                                          <p:spTgt spid="41"/>
                                        </p:tgtEl>
                                      </p:cBhvr>
                                    </p:animEffect>
                                    <p:set>
                                      <p:cBhvr>
                                        <p:cTn id="97" dur="1" fill="hold">
                                          <p:stCondLst>
                                            <p:cond delay="499"/>
                                          </p:stCondLst>
                                        </p:cTn>
                                        <p:tgtEl>
                                          <p:spTgt spid="41"/>
                                        </p:tgtEl>
                                        <p:attrNameLst>
                                          <p:attrName>style.visibility</p:attrName>
                                        </p:attrNameLst>
                                      </p:cBhvr>
                                      <p:to>
                                        <p:strVal val="hidden"/>
                                      </p:to>
                                    </p:set>
                                  </p:childTnLst>
                                </p:cTn>
                              </p:par>
                              <p:par>
                                <p:cTn id="98" presetID="14" presetClass="exit" presetSubtype="10" fill="hold" nodeType="withEffect">
                                  <p:stCondLst>
                                    <p:cond delay="0"/>
                                  </p:stCondLst>
                                  <p:childTnLst>
                                    <p:animEffect transition="out" filter="randombar(horizontal)">
                                      <p:cBhvr>
                                        <p:cTn id="99" dur="500"/>
                                        <p:tgtEl>
                                          <p:spTgt spid="42"/>
                                        </p:tgtEl>
                                      </p:cBhvr>
                                    </p:animEffect>
                                    <p:set>
                                      <p:cBhvr>
                                        <p:cTn id="100" dur="1" fill="hold">
                                          <p:stCondLst>
                                            <p:cond delay="499"/>
                                          </p:stCondLst>
                                        </p:cTn>
                                        <p:tgtEl>
                                          <p:spTgt spid="42"/>
                                        </p:tgtEl>
                                        <p:attrNameLst>
                                          <p:attrName>style.visibility</p:attrName>
                                        </p:attrNameLst>
                                      </p:cBhvr>
                                      <p:to>
                                        <p:strVal val="hidden"/>
                                      </p:to>
                                    </p:set>
                                  </p:childTnLst>
                                </p:cTn>
                              </p:par>
                              <p:par>
                                <p:cTn id="101" presetID="14" presetClass="exit" presetSubtype="10" fill="hold" nodeType="withEffect">
                                  <p:stCondLst>
                                    <p:cond delay="0"/>
                                  </p:stCondLst>
                                  <p:childTnLst>
                                    <p:animEffect transition="out" filter="randombar(horizontal)">
                                      <p:cBhvr>
                                        <p:cTn id="102" dur="500"/>
                                        <p:tgtEl>
                                          <p:spTgt spid="43"/>
                                        </p:tgtEl>
                                      </p:cBhvr>
                                    </p:animEffect>
                                    <p:set>
                                      <p:cBhvr>
                                        <p:cTn id="103" dur="1" fill="hold">
                                          <p:stCondLst>
                                            <p:cond delay="499"/>
                                          </p:stCondLst>
                                        </p:cTn>
                                        <p:tgtEl>
                                          <p:spTgt spid="43"/>
                                        </p:tgtEl>
                                        <p:attrNameLst>
                                          <p:attrName>style.visibility</p:attrName>
                                        </p:attrNameLst>
                                      </p:cBhvr>
                                      <p:to>
                                        <p:strVal val="hidden"/>
                                      </p:to>
                                    </p:set>
                                  </p:childTnLst>
                                </p:cTn>
                              </p:par>
                              <p:par>
                                <p:cTn id="104" presetID="14" presetClass="exit" presetSubtype="10" fill="hold" nodeType="withEffect">
                                  <p:stCondLst>
                                    <p:cond delay="0"/>
                                  </p:stCondLst>
                                  <p:childTnLst>
                                    <p:animEffect transition="out" filter="randombar(horizontal)">
                                      <p:cBhvr>
                                        <p:cTn id="105" dur="500"/>
                                        <p:tgtEl>
                                          <p:spTgt spid="44"/>
                                        </p:tgtEl>
                                      </p:cBhvr>
                                    </p:animEffect>
                                    <p:set>
                                      <p:cBhvr>
                                        <p:cTn id="106" dur="1" fill="hold">
                                          <p:stCondLst>
                                            <p:cond delay="499"/>
                                          </p:stCondLst>
                                        </p:cTn>
                                        <p:tgtEl>
                                          <p:spTgt spid="44"/>
                                        </p:tgtEl>
                                        <p:attrNameLst>
                                          <p:attrName>style.visibility</p:attrName>
                                        </p:attrNameLst>
                                      </p:cBhvr>
                                      <p:to>
                                        <p:strVal val="hidden"/>
                                      </p:to>
                                    </p:set>
                                  </p:childTnLst>
                                </p:cTn>
                              </p:par>
                              <p:par>
                                <p:cTn id="107" presetID="14" presetClass="exit" presetSubtype="10" fill="hold" nodeType="withEffect">
                                  <p:stCondLst>
                                    <p:cond delay="0"/>
                                  </p:stCondLst>
                                  <p:childTnLst>
                                    <p:animEffect transition="out" filter="randombar(horizontal)">
                                      <p:cBhvr>
                                        <p:cTn id="108" dur="500"/>
                                        <p:tgtEl>
                                          <p:spTgt spid="45"/>
                                        </p:tgtEl>
                                      </p:cBhvr>
                                    </p:animEffect>
                                    <p:set>
                                      <p:cBhvr>
                                        <p:cTn id="109" dur="1" fill="hold">
                                          <p:stCondLst>
                                            <p:cond delay="499"/>
                                          </p:stCondLst>
                                        </p:cTn>
                                        <p:tgtEl>
                                          <p:spTgt spid="45"/>
                                        </p:tgtEl>
                                        <p:attrNameLst>
                                          <p:attrName>style.visibility</p:attrName>
                                        </p:attrNameLst>
                                      </p:cBhvr>
                                      <p:to>
                                        <p:strVal val="hidden"/>
                                      </p:to>
                                    </p:set>
                                  </p:childTnLst>
                                </p:cTn>
                              </p:par>
                              <p:par>
                                <p:cTn id="110" presetID="14" presetClass="exit" presetSubtype="10" fill="hold" nodeType="withEffect">
                                  <p:stCondLst>
                                    <p:cond delay="0"/>
                                  </p:stCondLst>
                                  <p:childTnLst>
                                    <p:animEffect transition="out" filter="randombar(horizontal)">
                                      <p:cBhvr>
                                        <p:cTn id="111" dur="500"/>
                                        <p:tgtEl>
                                          <p:spTgt spid="46"/>
                                        </p:tgtEl>
                                      </p:cBhvr>
                                    </p:animEffect>
                                    <p:set>
                                      <p:cBhvr>
                                        <p:cTn id="112" dur="1" fill="hold">
                                          <p:stCondLst>
                                            <p:cond delay="499"/>
                                          </p:stCondLst>
                                        </p:cTn>
                                        <p:tgtEl>
                                          <p:spTgt spid="46"/>
                                        </p:tgtEl>
                                        <p:attrNameLst>
                                          <p:attrName>style.visibility</p:attrName>
                                        </p:attrNameLst>
                                      </p:cBhvr>
                                      <p:to>
                                        <p:strVal val="hidden"/>
                                      </p:to>
                                    </p:set>
                                  </p:childTnLst>
                                </p:cTn>
                              </p:par>
                              <p:par>
                                <p:cTn id="113" presetID="14" presetClass="exit" presetSubtype="10" fill="hold" nodeType="withEffect">
                                  <p:stCondLst>
                                    <p:cond delay="0"/>
                                  </p:stCondLst>
                                  <p:childTnLst>
                                    <p:animEffect transition="out" filter="randombar(horizontal)">
                                      <p:cBhvr>
                                        <p:cTn id="114" dur="500"/>
                                        <p:tgtEl>
                                          <p:spTgt spid="47"/>
                                        </p:tgtEl>
                                      </p:cBhvr>
                                    </p:animEffect>
                                    <p:set>
                                      <p:cBhvr>
                                        <p:cTn id="115" dur="1" fill="hold">
                                          <p:stCondLst>
                                            <p:cond delay="499"/>
                                          </p:stCondLst>
                                        </p:cTn>
                                        <p:tgtEl>
                                          <p:spTgt spid="47"/>
                                        </p:tgtEl>
                                        <p:attrNameLst>
                                          <p:attrName>style.visibility</p:attrName>
                                        </p:attrNameLst>
                                      </p:cBhvr>
                                      <p:to>
                                        <p:strVal val="hidden"/>
                                      </p:to>
                                    </p:set>
                                  </p:childTnLst>
                                </p:cTn>
                              </p:par>
                              <p:par>
                                <p:cTn id="116" presetID="14" presetClass="exit" presetSubtype="10" fill="hold" nodeType="withEffect">
                                  <p:stCondLst>
                                    <p:cond delay="0"/>
                                  </p:stCondLst>
                                  <p:childTnLst>
                                    <p:animEffect transition="out" filter="randombar(horizontal)">
                                      <p:cBhvr>
                                        <p:cTn id="117" dur="500"/>
                                        <p:tgtEl>
                                          <p:spTgt spid="48"/>
                                        </p:tgtEl>
                                      </p:cBhvr>
                                    </p:animEffect>
                                    <p:set>
                                      <p:cBhvr>
                                        <p:cTn id="118" dur="1" fill="hold">
                                          <p:stCondLst>
                                            <p:cond delay="499"/>
                                          </p:stCondLst>
                                        </p:cTn>
                                        <p:tgtEl>
                                          <p:spTgt spid="48"/>
                                        </p:tgtEl>
                                        <p:attrNameLst>
                                          <p:attrName>style.visibility</p:attrName>
                                        </p:attrNameLst>
                                      </p:cBhvr>
                                      <p:to>
                                        <p:strVal val="hidden"/>
                                      </p:to>
                                    </p:set>
                                  </p:childTnLst>
                                </p:cTn>
                              </p:par>
                              <p:par>
                                <p:cTn id="119" presetID="14" presetClass="exit" presetSubtype="10" fill="hold" nodeType="withEffect">
                                  <p:stCondLst>
                                    <p:cond delay="0"/>
                                  </p:stCondLst>
                                  <p:childTnLst>
                                    <p:animEffect transition="out" filter="randombar(horizontal)">
                                      <p:cBhvr>
                                        <p:cTn id="120" dur="500"/>
                                        <p:tgtEl>
                                          <p:spTgt spid="49"/>
                                        </p:tgtEl>
                                      </p:cBhvr>
                                    </p:animEffect>
                                    <p:set>
                                      <p:cBhvr>
                                        <p:cTn id="121" dur="1" fill="hold">
                                          <p:stCondLst>
                                            <p:cond delay="499"/>
                                          </p:stCondLst>
                                        </p:cTn>
                                        <p:tgtEl>
                                          <p:spTgt spid="49"/>
                                        </p:tgtEl>
                                        <p:attrNameLst>
                                          <p:attrName>style.visibility</p:attrName>
                                        </p:attrNameLst>
                                      </p:cBhvr>
                                      <p:to>
                                        <p:strVal val="hidden"/>
                                      </p:to>
                                    </p:set>
                                  </p:childTnLst>
                                </p:cTn>
                              </p:par>
                              <p:par>
                                <p:cTn id="122" presetID="14" presetClass="exit" presetSubtype="10" fill="hold" nodeType="withEffect">
                                  <p:stCondLst>
                                    <p:cond delay="0"/>
                                  </p:stCondLst>
                                  <p:childTnLst>
                                    <p:animEffect transition="out" filter="randombar(horizontal)">
                                      <p:cBhvr>
                                        <p:cTn id="123" dur="500"/>
                                        <p:tgtEl>
                                          <p:spTgt spid="50"/>
                                        </p:tgtEl>
                                      </p:cBhvr>
                                    </p:animEffect>
                                    <p:set>
                                      <p:cBhvr>
                                        <p:cTn id="124" dur="1" fill="hold">
                                          <p:stCondLst>
                                            <p:cond delay="499"/>
                                          </p:stCondLst>
                                        </p:cTn>
                                        <p:tgtEl>
                                          <p:spTgt spid="50"/>
                                        </p:tgtEl>
                                        <p:attrNameLst>
                                          <p:attrName>style.visibility</p:attrName>
                                        </p:attrNameLst>
                                      </p:cBhvr>
                                      <p:to>
                                        <p:strVal val="hidden"/>
                                      </p:to>
                                    </p:set>
                                  </p:childTnLst>
                                </p:cTn>
                              </p:par>
                              <p:par>
                                <p:cTn id="125" presetID="14" presetClass="exit" presetSubtype="10" fill="hold" nodeType="withEffect">
                                  <p:stCondLst>
                                    <p:cond delay="0"/>
                                  </p:stCondLst>
                                  <p:childTnLst>
                                    <p:animEffect transition="out" filter="randombar(horizontal)">
                                      <p:cBhvr>
                                        <p:cTn id="126" dur="500"/>
                                        <p:tgtEl>
                                          <p:spTgt spid="51"/>
                                        </p:tgtEl>
                                      </p:cBhvr>
                                    </p:animEffect>
                                    <p:set>
                                      <p:cBhvr>
                                        <p:cTn id="127" dur="1" fill="hold">
                                          <p:stCondLst>
                                            <p:cond delay="499"/>
                                          </p:stCondLst>
                                        </p:cTn>
                                        <p:tgtEl>
                                          <p:spTgt spid="51"/>
                                        </p:tgtEl>
                                        <p:attrNameLst>
                                          <p:attrName>style.visibility</p:attrName>
                                        </p:attrNameLst>
                                      </p:cBhvr>
                                      <p:to>
                                        <p:strVal val="hidden"/>
                                      </p:to>
                                    </p:set>
                                  </p:childTnLst>
                                </p:cTn>
                              </p:par>
                              <p:par>
                                <p:cTn id="128" presetID="14" presetClass="exit" presetSubtype="10" fill="hold" nodeType="withEffect">
                                  <p:stCondLst>
                                    <p:cond delay="0"/>
                                  </p:stCondLst>
                                  <p:childTnLst>
                                    <p:animEffect transition="out" filter="randombar(horizontal)">
                                      <p:cBhvr>
                                        <p:cTn id="129" dur="500"/>
                                        <p:tgtEl>
                                          <p:spTgt spid="52"/>
                                        </p:tgtEl>
                                      </p:cBhvr>
                                    </p:animEffect>
                                    <p:set>
                                      <p:cBhvr>
                                        <p:cTn id="130" dur="1" fill="hold">
                                          <p:stCondLst>
                                            <p:cond delay="499"/>
                                          </p:stCondLst>
                                        </p:cTn>
                                        <p:tgtEl>
                                          <p:spTgt spid="52"/>
                                        </p:tgtEl>
                                        <p:attrNameLst>
                                          <p:attrName>style.visibility</p:attrName>
                                        </p:attrNameLst>
                                      </p:cBhvr>
                                      <p:to>
                                        <p:strVal val="hidden"/>
                                      </p:to>
                                    </p:set>
                                  </p:childTnLst>
                                </p:cTn>
                              </p:par>
                              <p:par>
                                <p:cTn id="131" presetID="42" presetClass="entr" presetSubtype="0" fill="hold" nodeType="withEffect">
                                  <p:stCondLst>
                                    <p:cond delay="0"/>
                                  </p:stCondLst>
                                  <p:childTnLst>
                                    <p:set>
                                      <p:cBhvr>
                                        <p:cTn id="132" dur="1" fill="hold">
                                          <p:stCondLst>
                                            <p:cond delay="0"/>
                                          </p:stCondLst>
                                        </p:cTn>
                                        <p:tgtEl>
                                          <p:spTgt spid="2"/>
                                        </p:tgtEl>
                                        <p:attrNameLst>
                                          <p:attrName>style.visibility</p:attrName>
                                        </p:attrNameLst>
                                      </p:cBhvr>
                                      <p:to>
                                        <p:strVal val="visible"/>
                                      </p:to>
                                    </p:set>
                                    <p:animEffect transition="in" filter="fade">
                                      <p:cBhvr>
                                        <p:cTn id="133" dur="1000"/>
                                        <p:tgtEl>
                                          <p:spTgt spid="2"/>
                                        </p:tgtEl>
                                      </p:cBhvr>
                                    </p:animEffect>
                                    <p:anim calcmode="lin" valueType="num">
                                      <p:cBhvr>
                                        <p:cTn id="134" dur="1000" fill="hold"/>
                                        <p:tgtEl>
                                          <p:spTgt spid="2"/>
                                        </p:tgtEl>
                                        <p:attrNameLst>
                                          <p:attrName>ppt_x</p:attrName>
                                        </p:attrNameLst>
                                      </p:cBhvr>
                                      <p:tavLst>
                                        <p:tav tm="0">
                                          <p:val>
                                            <p:strVal val="#ppt_x"/>
                                          </p:val>
                                        </p:tav>
                                        <p:tav tm="100000">
                                          <p:val>
                                            <p:strVal val="#ppt_x"/>
                                          </p:val>
                                        </p:tav>
                                      </p:tavLst>
                                    </p:anim>
                                    <p:anim calcmode="lin" valueType="num">
                                      <p:cBhvr>
                                        <p:cTn id="135" dur="1000" fill="hold"/>
                                        <p:tgtEl>
                                          <p:spTgt spid="2"/>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0" grpId="0"/>
      <p:bldP spid="40" grpId="1"/>
      <p:bldP spid="41" grpId="0"/>
      <p:bldP spid="41" grpId="1"/>
    </p:bld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684"/>
        <p:cNvGrpSpPr/>
        <p:nvPr/>
      </p:nvGrpSpPr>
      <p:grpSpPr>
        <a:xfrm>
          <a:off x="0" y="0"/>
          <a:ext cx="0" cy="0"/>
          <a:chOff x="0" y="0"/>
          <a:chExt cx="0" cy="0"/>
        </a:xfrm>
      </p:grpSpPr>
      <p:pic>
        <p:nvPicPr>
          <p:cNvPr id="11" name="Google Shape;1367;p48"/>
          <p:cNvPicPr preferRelativeResize="0"/>
          <p:nvPr/>
        </p:nvPicPr>
        <p:blipFill>
          <a:blip r:embed="rId3">
            <a:alphaModFix/>
          </a:blip>
          <a:stretch>
            <a:fillRect/>
          </a:stretch>
        </p:blipFill>
        <p:spPr>
          <a:xfrm>
            <a:off x="1" y="4100346"/>
            <a:ext cx="9144000" cy="841292"/>
          </a:xfrm>
          <a:prstGeom prst="rect">
            <a:avLst/>
          </a:prstGeom>
          <a:noFill/>
          <a:ln>
            <a:noFill/>
          </a:ln>
          <a:effectLst>
            <a:outerShdw blurRad="292100" dist="276225" dir="16200000" rotWithShape="0">
              <a:srgbClr val="000000">
                <a:alpha val="40000"/>
              </a:srgbClr>
            </a:outerShdw>
          </a:effectLst>
        </p:spPr>
      </p:pic>
      <p:pic>
        <p:nvPicPr>
          <p:cNvPr id="690" name="Google Shape;690;p50"/>
          <p:cNvPicPr preferRelativeResize="0"/>
          <p:nvPr/>
        </p:nvPicPr>
        <p:blipFill>
          <a:blip r:embed="rId4">
            <a:alphaModFix/>
          </a:blip>
          <a:stretch>
            <a:fillRect/>
          </a:stretch>
        </p:blipFill>
        <p:spPr>
          <a:xfrm>
            <a:off x="386926" y="181283"/>
            <a:ext cx="1436686" cy="792650"/>
          </a:xfrm>
          <a:prstGeom prst="rect">
            <a:avLst/>
          </a:prstGeom>
          <a:noFill/>
          <a:ln>
            <a:noFill/>
          </a:ln>
        </p:spPr>
      </p:pic>
      <p:pic>
        <p:nvPicPr>
          <p:cNvPr id="10" name="Google Shape;1396;p48"/>
          <p:cNvPicPr preferRelativeResize="0"/>
          <p:nvPr/>
        </p:nvPicPr>
        <p:blipFill>
          <a:blip r:embed="rId5">
            <a:alphaModFix/>
          </a:blip>
          <a:stretch>
            <a:fillRect/>
          </a:stretch>
        </p:blipFill>
        <p:spPr>
          <a:xfrm>
            <a:off x="1" y="4282643"/>
            <a:ext cx="9144000" cy="860857"/>
          </a:xfrm>
          <a:prstGeom prst="rect">
            <a:avLst/>
          </a:prstGeom>
          <a:noFill/>
          <a:ln>
            <a:noFill/>
          </a:ln>
          <a:effectLst>
            <a:outerShdw blurRad="292100" dist="219075" dir="16200000" rotWithShape="0">
              <a:srgbClr val="000000">
                <a:alpha val="40000"/>
              </a:srgbClr>
            </a:outerShdw>
          </a:effectLst>
        </p:spPr>
      </p:pic>
      <p:grpSp>
        <p:nvGrpSpPr>
          <p:cNvPr id="3" name="Group 2"/>
          <p:cNvGrpSpPr/>
          <p:nvPr/>
        </p:nvGrpSpPr>
        <p:grpSpPr>
          <a:xfrm>
            <a:off x="3202128" y="-1685548"/>
            <a:ext cx="2640023" cy="3130064"/>
            <a:chOff x="3202128" y="-1685548"/>
            <a:chExt cx="2640023" cy="3130064"/>
          </a:xfrm>
        </p:grpSpPr>
        <p:grpSp>
          <p:nvGrpSpPr>
            <p:cNvPr id="19" name="Google Shape;752;p24"/>
            <p:cNvGrpSpPr/>
            <p:nvPr/>
          </p:nvGrpSpPr>
          <p:grpSpPr>
            <a:xfrm>
              <a:off x="3202128" y="-1685548"/>
              <a:ext cx="2553299" cy="3130064"/>
              <a:chOff x="3769376" y="-7085"/>
              <a:chExt cx="1486525" cy="2063589"/>
            </a:xfrm>
          </p:grpSpPr>
          <p:sp>
            <p:nvSpPr>
              <p:cNvPr id="20" name="Google Shape;753;p24"/>
              <p:cNvSpPr/>
              <p:nvPr/>
            </p:nvSpPr>
            <p:spPr>
              <a:xfrm>
                <a:off x="3769376" y="1126904"/>
                <a:ext cx="1486525" cy="929600"/>
              </a:xfrm>
              <a:custGeom>
                <a:avLst/>
                <a:gdLst/>
                <a:ahLst/>
                <a:cxnLst/>
                <a:rect l="l" t="t" r="r" b="b"/>
                <a:pathLst>
                  <a:path w="1486525" h="929600" extrusionOk="0">
                    <a:moveTo>
                      <a:pt x="763843" y="103461"/>
                    </a:moveTo>
                    <a:cubicBezTo>
                      <a:pt x="734020" y="103461"/>
                      <a:pt x="709843" y="127638"/>
                      <a:pt x="709843" y="157461"/>
                    </a:cubicBezTo>
                    <a:cubicBezTo>
                      <a:pt x="709843" y="187284"/>
                      <a:pt x="734020" y="211461"/>
                      <a:pt x="763843" y="211461"/>
                    </a:cubicBezTo>
                    <a:cubicBezTo>
                      <a:pt x="793666" y="211461"/>
                      <a:pt x="817843" y="187284"/>
                      <a:pt x="817843" y="157461"/>
                    </a:cubicBezTo>
                    <a:cubicBezTo>
                      <a:pt x="817843" y="127638"/>
                      <a:pt x="793666" y="103461"/>
                      <a:pt x="763843" y="103461"/>
                    </a:cubicBezTo>
                    <a:close/>
                    <a:moveTo>
                      <a:pt x="850384" y="200"/>
                    </a:moveTo>
                    <a:cubicBezTo>
                      <a:pt x="960589" y="-4563"/>
                      <a:pt x="1068126" y="75828"/>
                      <a:pt x="1104511" y="198796"/>
                    </a:cubicBezTo>
                    <a:cubicBezTo>
                      <a:pt x="1296726" y="148980"/>
                      <a:pt x="1471224" y="282426"/>
                      <a:pt x="1485511" y="429111"/>
                    </a:cubicBezTo>
                    <a:cubicBezTo>
                      <a:pt x="1499799" y="572748"/>
                      <a:pt x="1361686" y="734959"/>
                      <a:pt x="1167757" y="731053"/>
                    </a:cubicBezTo>
                    <a:cubicBezTo>
                      <a:pt x="1165090" y="741626"/>
                      <a:pt x="1134801" y="856212"/>
                      <a:pt x="1024882" y="897836"/>
                    </a:cubicBezTo>
                    <a:cubicBezTo>
                      <a:pt x="932490" y="932792"/>
                      <a:pt x="822762" y="901455"/>
                      <a:pt x="754849" y="818398"/>
                    </a:cubicBezTo>
                    <a:cubicBezTo>
                      <a:pt x="749419" y="826398"/>
                      <a:pt x="675029" y="932126"/>
                      <a:pt x="548347" y="929554"/>
                    </a:cubicBezTo>
                    <a:cubicBezTo>
                      <a:pt x="444715" y="927554"/>
                      <a:pt x="350417" y="854021"/>
                      <a:pt x="317937" y="746865"/>
                    </a:cubicBezTo>
                    <a:cubicBezTo>
                      <a:pt x="140676" y="760866"/>
                      <a:pt x="-5913" y="615420"/>
                      <a:pt x="183" y="453018"/>
                    </a:cubicBezTo>
                    <a:cubicBezTo>
                      <a:pt x="6660" y="292808"/>
                      <a:pt x="160203" y="159553"/>
                      <a:pt x="334320" y="182985"/>
                    </a:cubicBezTo>
                    <a:cubicBezTo>
                      <a:pt x="338130" y="174031"/>
                      <a:pt x="377659" y="86496"/>
                      <a:pt x="477195" y="63827"/>
                    </a:cubicBezTo>
                    <a:cubicBezTo>
                      <a:pt x="578636" y="40776"/>
                      <a:pt x="653026" y="105356"/>
                      <a:pt x="659884" y="111452"/>
                    </a:cubicBezTo>
                    <a:cubicBezTo>
                      <a:pt x="668552" y="98974"/>
                      <a:pt x="736084" y="5058"/>
                      <a:pt x="850384" y="200"/>
                    </a:cubicBezTo>
                    <a:close/>
                  </a:path>
                </a:pathLst>
              </a:custGeom>
              <a:gradFill>
                <a:gsLst>
                  <a:gs pos="0">
                    <a:srgbClr val="FFFFFF"/>
                  </a:gs>
                  <a:gs pos="100000">
                    <a:srgbClr val="D8D8D8"/>
                  </a:gs>
                </a:gsLst>
                <a:lin ang="8100019" scaled="0"/>
              </a:gradFill>
              <a:ln w="9525" cap="flat" cmpd="sng">
                <a:solidFill>
                  <a:srgbClr val="FFFFFF"/>
                </a:solidFill>
                <a:prstDash val="solid"/>
                <a:miter lim="800000"/>
                <a:headEnd type="none" w="sm" len="sm"/>
                <a:tailEnd type="none" w="sm" len="sm"/>
              </a:ln>
              <a:effectLst>
                <a:outerShdw blurRad="292100" dist="381000" dir="2700000" algn="t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sp>
            <p:nvSpPr>
              <p:cNvPr id="21" name="Google Shape;754;p24"/>
              <p:cNvSpPr/>
              <p:nvPr/>
            </p:nvSpPr>
            <p:spPr>
              <a:xfrm>
                <a:off x="4522379" y="-7085"/>
                <a:ext cx="81853" cy="1297172"/>
              </a:xfrm>
              <a:custGeom>
                <a:avLst/>
                <a:gdLst/>
                <a:ahLst/>
                <a:cxnLst/>
                <a:rect l="l" t="t" r="r" b="b"/>
                <a:pathLst>
                  <a:path w="297649" h="2126511" extrusionOk="0">
                    <a:moveTo>
                      <a:pt x="20578" y="2126511"/>
                    </a:moveTo>
                    <a:cubicBezTo>
                      <a:pt x="1675" y="1937488"/>
                      <a:pt x="-17227" y="1748465"/>
                      <a:pt x="27666" y="1488558"/>
                    </a:cubicBezTo>
                    <a:cubicBezTo>
                      <a:pt x="72559" y="1228651"/>
                      <a:pt x="255676" y="815162"/>
                      <a:pt x="289936" y="567069"/>
                    </a:cubicBezTo>
                    <a:cubicBezTo>
                      <a:pt x="324196" y="318976"/>
                      <a:pt x="233229" y="0"/>
                      <a:pt x="233229" y="0"/>
                    </a:cubicBezTo>
                    <a:lnTo>
                      <a:pt x="233229" y="0"/>
                    </a:lnTo>
                    <a:lnTo>
                      <a:pt x="233229" y="0"/>
                    </a:lnTo>
                  </a:path>
                </a:pathLst>
              </a:custGeom>
              <a:noFill/>
              <a:ln w="12700" cap="flat" cmpd="sng">
                <a:solidFill>
                  <a:srgbClr val="FFFFFF"/>
                </a:solidFill>
                <a:prstDash val="solid"/>
                <a:miter lim="800000"/>
                <a:headEnd type="none" w="sm" len="sm"/>
                <a:tailEnd type="none" w="sm" len="sm"/>
              </a:ln>
              <a:effectLst>
                <a:outerShdw blurRad="50800" dist="38100" algn="l" rotWithShape="0">
                  <a:srgbClr val="000000">
                    <a:alpha val="40000"/>
                  </a:srgbClr>
                </a:outerShdw>
              </a:effectLst>
            </p:spPr>
            <p:txBody>
              <a:bodyPr spcFirstLastPara="1" wrap="square" lIns="91425" tIns="45700" rIns="91425" bIns="45700" anchor="ctr" anchorCtr="0">
                <a:noAutofit/>
              </a:bodyPr>
              <a:lstStyle/>
              <a:p>
                <a:pPr marL="0" marR="0" lvl="0" indent="0" algn="ctr" rtl="0">
                  <a:spcBef>
                    <a:spcPts val="0"/>
                  </a:spcBef>
                  <a:spcAft>
                    <a:spcPts val="0"/>
                  </a:spcAft>
                  <a:buNone/>
                </a:pPr>
                <a:endParaRPr sz="1800">
                  <a:solidFill>
                    <a:srgbClr val="FFFFFF"/>
                  </a:solidFill>
                  <a:latin typeface="Calibri"/>
                  <a:ea typeface="Calibri"/>
                  <a:cs typeface="Calibri"/>
                  <a:sym typeface="Calibri"/>
                </a:endParaRPr>
              </a:p>
            </p:txBody>
          </p:sp>
        </p:grpSp>
        <p:sp>
          <p:nvSpPr>
            <p:cNvPr id="35" name="Google Shape;280;p38"/>
            <p:cNvSpPr txBox="1">
              <a:spLocks/>
            </p:cNvSpPr>
            <p:nvPr/>
          </p:nvSpPr>
          <p:spPr>
            <a:xfrm>
              <a:off x="3289456" y="129759"/>
              <a:ext cx="2552695" cy="125593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chemeClr val="dk1"/>
                </a:buClr>
                <a:buSzPts val="3500"/>
                <a:buFont typeface="Jua"/>
                <a:buNone/>
                <a:defRPr sz="4000" b="0" i="0" u="none" strike="noStrike" cap="none">
                  <a:solidFill>
                    <a:schemeClr val="dk1"/>
                  </a:solidFill>
                  <a:latin typeface="Jua"/>
                  <a:ea typeface="Jua"/>
                  <a:cs typeface="Jua"/>
                  <a:sym typeface="Jua"/>
                </a:defRPr>
              </a:lvl1pPr>
              <a:lvl2pPr marR="0" lvl="1"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lgn="ctr"/>
              <a:r>
                <a:rPr lang="vi-VN" sz="4800" dirty="0" smtClean="0">
                  <a:solidFill>
                    <a:srgbClr val="FA6512"/>
                  </a:solidFill>
                  <a:latin typeface="Pattaya" panose="00000500000000000000" pitchFamily="2" charset="-34"/>
                  <a:cs typeface="Pattaya" panose="00000500000000000000" pitchFamily="2" charset="-34"/>
                </a:rPr>
                <a:t>Nội dung</a:t>
              </a:r>
              <a:endParaRPr lang="vi-VN" sz="4800" dirty="0">
                <a:solidFill>
                  <a:srgbClr val="FA6512"/>
                </a:solidFill>
                <a:latin typeface="Pattaya" panose="00000500000000000000" pitchFamily="2" charset="-34"/>
                <a:cs typeface="Pattaya" panose="00000500000000000000" pitchFamily="2" charset="-34"/>
              </a:endParaRPr>
            </a:p>
          </p:txBody>
        </p:sp>
      </p:grpSp>
      <p:pic>
        <p:nvPicPr>
          <p:cNvPr id="36" name="Google Shape;751;p53"/>
          <p:cNvPicPr preferRelativeResize="0"/>
          <p:nvPr/>
        </p:nvPicPr>
        <p:blipFill>
          <a:blip r:embed="rId6">
            <a:alphaModFix/>
          </a:blip>
          <a:stretch>
            <a:fillRect/>
          </a:stretch>
        </p:blipFill>
        <p:spPr>
          <a:xfrm>
            <a:off x="7845054" y="0"/>
            <a:ext cx="1079477" cy="1382678"/>
          </a:xfrm>
          <a:prstGeom prst="rect">
            <a:avLst/>
          </a:prstGeom>
          <a:noFill/>
          <a:ln>
            <a:noFill/>
          </a:ln>
        </p:spPr>
      </p:pic>
      <p:pic>
        <p:nvPicPr>
          <p:cNvPr id="3074" name="Picture 2" descr="Download Free png Boys Swimming, Swimming Vector, Swim, Boy PNG and Vector  for Free ... - DLPNG.com"/>
          <p:cNvPicPr>
            <a:picLocks noChangeAspect="1" noChangeArrowheads="1"/>
          </p:cNvPicPr>
          <p:nvPr/>
        </p:nvPicPr>
        <p:blipFill>
          <a:blip r:embed="rId7">
            <a:extLst>
              <a:ext uri="{BEBA8EAE-BF5A-486C-A8C5-ECC9F3942E4B}">
                <a14:imgProps xmlns:a14="http://schemas.microsoft.com/office/drawing/2010/main">
                  <a14:imgLayer r:embed="rId8">
                    <a14:imgEffect>
                      <a14:backgroundRemoval t="0" b="88172" l="0" r="100000">
                        <a14:foregroundMark x1="22462" y1="68203" x2="80923" y2="75883"/>
                        <a14:foregroundMark x1="19077" y1="72811" x2="72462" y2="75883"/>
                        <a14:foregroundMark x1="46615" y1="16129" x2="49846" y2="30876"/>
                        <a14:foregroundMark x1="41692" y1="23963" x2="52000" y2="28418"/>
                        <a14:foregroundMark x1="22154" y1="11828" x2="14000" y2="15822"/>
                        <a14:foregroundMark x1="26000" y1="11214" x2="15077" y2="16129"/>
                        <a14:foregroundMark x1="8154" y1="24885" x2="10308" y2="33026"/>
                        <a14:foregroundMark x1="78308" y1="34562" x2="76769" y2="41475"/>
                      </a14:backgroundRemoval>
                    </a14:imgEffect>
                  </a14:imgLayer>
                </a14:imgProps>
              </a:ext>
              <a:ext uri="{28A0092B-C50C-407E-A947-70E740481C1C}">
                <a14:useLocalDpi xmlns:a14="http://schemas.microsoft.com/office/drawing/2010/main" val="0"/>
              </a:ext>
            </a:extLst>
          </a:blip>
          <a:srcRect/>
          <a:stretch>
            <a:fillRect/>
          </a:stretch>
        </p:blipFill>
        <p:spPr bwMode="auto">
          <a:xfrm>
            <a:off x="6937116" y="3607931"/>
            <a:ext cx="2206884" cy="2210280"/>
          </a:xfrm>
          <a:prstGeom prst="rect">
            <a:avLst/>
          </a:prstGeom>
          <a:noFill/>
          <a:extLst>
            <a:ext uri="{909E8E84-426E-40DD-AFC4-6F175D3DCCD1}">
              <a14:hiddenFill xmlns:a14="http://schemas.microsoft.com/office/drawing/2010/main">
                <a:solidFill>
                  <a:srgbClr val="FFFFFF"/>
                </a:solidFill>
              </a14:hiddenFill>
            </a:ext>
          </a:extLst>
        </p:spPr>
      </p:pic>
      <p:grpSp>
        <p:nvGrpSpPr>
          <p:cNvPr id="4" name="Group 3"/>
          <p:cNvGrpSpPr/>
          <p:nvPr/>
        </p:nvGrpSpPr>
        <p:grpSpPr>
          <a:xfrm>
            <a:off x="563526" y="1579178"/>
            <a:ext cx="8474148" cy="2022549"/>
            <a:chOff x="563526" y="1579178"/>
            <a:chExt cx="8474148" cy="2022549"/>
          </a:xfrm>
        </p:grpSpPr>
        <p:sp>
          <p:nvSpPr>
            <p:cNvPr id="42" name="Rectangle: Rounded Corners 26">
              <a:extLst>
                <a:ext uri="{FF2B5EF4-FFF2-40B4-BE49-F238E27FC236}">
                  <a16:creationId xmlns:a16="http://schemas.microsoft.com/office/drawing/2014/main" id="{13E87F9F-DBA2-4EAC-8F61-077A35FC9A6B}"/>
                </a:ext>
              </a:extLst>
            </p:cNvPr>
            <p:cNvSpPr/>
            <p:nvPr/>
          </p:nvSpPr>
          <p:spPr>
            <a:xfrm>
              <a:off x="563526" y="1579178"/>
              <a:ext cx="8474148" cy="2022549"/>
            </a:xfrm>
            <a:prstGeom prst="roundRect">
              <a:avLst>
                <a:gd name="adj" fmla="val 50000"/>
              </a:avLst>
            </a:prstGeom>
            <a:solidFill>
              <a:schemeClr val="bg1"/>
            </a:solidFill>
            <a:ln w="38100">
              <a:solidFill>
                <a:schemeClr val="accent1">
                  <a:lumMod val="25000"/>
                </a:schemeClr>
              </a:solidFill>
              <a:prstDash val="sysDash"/>
              <a:extLst>
                <a:ext uri="{C807C97D-BFC1-408E-A445-0C87EB9F89A2}">
                  <ask:lineSketchStyleProps xmlns:ask="http://schemas.microsoft.com/office/drawing/2018/sketchyshapes" xmln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sz="2600" b="1" dirty="0">
                <a:solidFill>
                  <a:schemeClr val="accent2">
                    <a:lumMod val="75000"/>
                  </a:schemeClr>
                </a:solidFill>
                <a:latin typeface="Calibri" panose="020F0502020204030204" pitchFamily="34" charset="0"/>
                <a:cs typeface="Calibri" panose="020F0502020204030204" pitchFamily="34" charset="0"/>
              </a:endParaRPr>
            </a:p>
          </p:txBody>
        </p:sp>
        <p:sp>
          <p:nvSpPr>
            <p:cNvPr id="39" name="文本框 41">
              <a:extLst>
                <a:ext uri="{FF2B5EF4-FFF2-40B4-BE49-F238E27FC236}">
                  <a16:creationId xmlns:a16="http://schemas.microsoft.com/office/drawing/2014/main" id="{D7F3E510-9E7B-4735-9DEE-EBADBA221974}"/>
                </a:ext>
              </a:extLst>
            </p:cNvPr>
            <p:cNvSpPr txBox="1"/>
            <p:nvPr/>
          </p:nvSpPr>
          <p:spPr>
            <a:xfrm>
              <a:off x="789112" y="1700901"/>
              <a:ext cx="8022976" cy="1815882"/>
            </a:xfrm>
            <a:prstGeom prst="rect">
              <a:avLst/>
            </a:prstGeom>
            <a:noFill/>
          </p:spPr>
          <p:txBody>
            <a:bodyPr wrap="square" rtlCol="0">
              <a:spAutoFit/>
            </a:bodyPr>
            <a:lstStyle>
              <a:defPPr>
                <a:defRPr lang="zh-CN"/>
              </a:defPPr>
              <a:lvl1pPr algn="ctr">
                <a:defRPr sz="3600" b="1" spc="600">
                  <a:solidFill>
                    <a:srgbClr val="C14F34"/>
                  </a:solidFill>
                  <a:latin typeface="+mj-ea"/>
                  <a:ea typeface="+mj-ea"/>
                </a:defRPr>
              </a:lvl1pPr>
            </a:lstStyle>
            <a:p>
              <a:r>
                <a:rPr lang="vi-VN" altLang="zh-CN" sz="2800" b="0" spc="0" dirty="0" smtClean="0">
                  <a:solidFill>
                    <a:srgbClr val="002060"/>
                  </a:solidFill>
                  <a:latin typeface="Pattaya" panose="00000500000000000000" pitchFamily="2" charset="-34"/>
                  <a:ea typeface="+mn-ea"/>
                  <a:cs typeface="Pattaya" panose="00000500000000000000" pitchFamily="2" charset="-34"/>
                  <a:sym typeface="+mn-lt"/>
                </a:rPr>
                <a:t>Cảm xúc tự hào của người cha khi thấy con mình cũng ấp ủ những ước mơ đẹp như ước mơ của mình thời thơ ấu. Ca ngợi ước mơ khám phá cuộc sống của trẻ thơ, những ước mơ làm cho cuộc sống không ngừng tốt đẹp hơn.</a:t>
              </a:r>
              <a:endParaRPr lang="zh-CN" altLang="en-US" sz="4000" b="0" spc="0" dirty="0">
                <a:solidFill>
                  <a:srgbClr val="002060"/>
                </a:solidFill>
                <a:latin typeface="Pattaya" panose="00000500000000000000" pitchFamily="2" charset="-34"/>
                <a:ea typeface="+mn-ea"/>
                <a:cs typeface="Pattaya" panose="00000500000000000000" pitchFamily="2" charset="-34"/>
                <a:sym typeface="+mn-lt"/>
              </a:endParaRPr>
            </a:p>
          </p:txBody>
        </p:sp>
      </p:grpSp>
      <p:pic>
        <p:nvPicPr>
          <p:cNvPr id="22" name="图片 3"/>
          <p:cNvPicPr>
            <a:picLocks noChangeAspect="1"/>
          </p:cNvPicPr>
          <p:nvPr/>
        </p:nvPicPr>
        <p:blipFill rotWithShape="1">
          <a:blip r:embed="rId9" cstate="print">
            <a:extLst>
              <a:ext uri="{BEBA8EAE-BF5A-486C-A8C5-ECC9F3942E4B}">
                <a14:imgProps xmlns:a14="http://schemas.microsoft.com/office/drawing/2010/main">
                  <a14:imgLayer r:embed="rId10">
                    <a14:imgEffect>
                      <a14:colorTemperature colorTemp="8800"/>
                    </a14:imgEffect>
                  </a14:imgLayer>
                </a14:imgProps>
              </a:ext>
              <a:ext uri="{28A0092B-C50C-407E-A947-70E740481C1C}">
                <a14:useLocalDpi xmlns:a14="http://schemas.microsoft.com/office/drawing/2010/main" val="0"/>
              </a:ext>
            </a:extLst>
          </a:blip>
          <a:srcRect l="-1" t="21232" r="79141"/>
          <a:stretch>
            <a:fillRect/>
          </a:stretch>
        </p:blipFill>
        <p:spPr>
          <a:xfrm>
            <a:off x="-113481" y="2034283"/>
            <a:ext cx="1949727" cy="3418990"/>
          </a:xfrm>
          <a:prstGeom prst="rect">
            <a:avLst/>
          </a:prstGeom>
        </p:spPr>
      </p:pic>
    </p:spTree>
    <p:extLst>
      <p:ext uri="{BB962C8B-B14F-4D97-AF65-F5344CB8AC3E}">
        <p14:creationId xmlns:p14="http://schemas.microsoft.com/office/powerpoint/2010/main" val="3192351144"/>
      </p:ext>
    </p:extLst>
  </p:cSld>
  <p:clrMapOvr>
    <a:masterClrMapping/>
  </p:clrMapOvr>
  <mc:AlternateContent xmlns:mc="http://schemas.openxmlformats.org/markup-compatibility/2006" xmlns:p14="http://schemas.microsoft.com/office/powerpoint/2010/main">
    <mc:Choice Requires="p14">
      <p:transition spd="slow" p14:dur="1500">
        <p14:window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22"/>
                                        </p:tgtEl>
                                        <p:attrNameLst>
                                          <p:attrName>style.visibility</p:attrName>
                                        </p:attrNameLst>
                                      </p:cBhvr>
                                      <p:to>
                                        <p:strVal val="visible"/>
                                      </p:to>
                                    </p:set>
                                    <p:animEffect transition="in" filter="wipe(down)">
                                      <p:cBhvr>
                                        <p:cTn id="7" dur="500"/>
                                        <p:tgtEl>
                                          <p:spTgt spid="22"/>
                                        </p:tgtEl>
                                      </p:cBhvr>
                                    </p:animEffect>
                                  </p:childTnLst>
                                </p:cTn>
                              </p:par>
                              <p:par>
                                <p:cTn id="8" presetID="2" presetClass="entr" presetSubtype="2" fill="hold" nodeType="withEffect">
                                  <p:stCondLst>
                                    <p:cond delay="0"/>
                                  </p:stCondLst>
                                  <p:childTnLst>
                                    <p:set>
                                      <p:cBhvr>
                                        <p:cTn id="9" dur="1" fill="hold">
                                          <p:stCondLst>
                                            <p:cond delay="0"/>
                                          </p:stCondLst>
                                        </p:cTn>
                                        <p:tgtEl>
                                          <p:spTgt spid="3074"/>
                                        </p:tgtEl>
                                        <p:attrNameLst>
                                          <p:attrName>style.visibility</p:attrName>
                                        </p:attrNameLst>
                                      </p:cBhvr>
                                      <p:to>
                                        <p:strVal val="visible"/>
                                      </p:to>
                                    </p:set>
                                    <p:anim calcmode="lin" valueType="num">
                                      <p:cBhvr additive="base">
                                        <p:cTn id="10" dur="500" fill="hold"/>
                                        <p:tgtEl>
                                          <p:spTgt spid="3074"/>
                                        </p:tgtEl>
                                        <p:attrNameLst>
                                          <p:attrName>ppt_x</p:attrName>
                                        </p:attrNameLst>
                                      </p:cBhvr>
                                      <p:tavLst>
                                        <p:tav tm="0">
                                          <p:val>
                                            <p:strVal val="1+#ppt_w/2"/>
                                          </p:val>
                                        </p:tav>
                                        <p:tav tm="100000">
                                          <p:val>
                                            <p:strVal val="#ppt_x"/>
                                          </p:val>
                                        </p:tav>
                                      </p:tavLst>
                                    </p:anim>
                                    <p:anim calcmode="lin" valueType="num">
                                      <p:cBhvr additive="base">
                                        <p:cTn id="11" dur="500" fill="hold"/>
                                        <p:tgtEl>
                                          <p:spTgt spid="3074"/>
                                        </p:tgtEl>
                                        <p:attrNameLst>
                                          <p:attrName>ppt_y</p:attrName>
                                        </p:attrNameLst>
                                      </p:cBhvr>
                                      <p:tavLst>
                                        <p:tav tm="0">
                                          <p:val>
                                            <p:strVal val="#ppt_y"/>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1" fill="hold" nodeType="clickEffect">
                                  <p:stCondLst>
                                    <p:cond delay="0"/>
                                  </p:stCondLst>
                                  <p:childTnLst>
                                    <p:set>
                                      <p:cBhvr>
                                        <p:cTn id="15" dur="1" fill="hold">
                                          <p:stCondLst>
                                            <p:cond delay="0"/>
                                          </p:stCondLst>
                                        </p:cTn>
                                        <p:tgtEl>
                                          <p:spTgt spid="3"/>
                                        </p:tgtEl>
                                        <p:attrNameLst>
                                          <p:attrName>style.visibility</p:attrName>
                                        </p:attrNameLst>
                                      </p:cBhvr>
                                      <p:to>
                                        <p:strVal val="visible"/>
                                      </p:to>
                                    </p:set>
                                    <p:anim calcmode="lin" valueType="num">
                                      <p:cBhvr additive="base">
                                        <p:cTn id="16" dur="500" fill="hold"/>
                                        <p:tgtEl>
                                          <p:spTgt spid="3"/>
                                        </p:tgtEl>
                                        <p:attrNameLst>
                                          <p:attrName>ppt_x</p:attrName>
                                        </p:attrNameLst>
                                      </p:cBhvr>
                                      <p:tavLst>
                                        <p:tav tm="0">
                                          <p:val>
                                            <p:strVal val="#ppt_x"/>
                                          </p:val>
                                        </p:tav>
                                        <p:tav tm="100000">
                                          <p:val>
                                            <p:strVal val="#ppt_x"/>
                                          </p:val>
                                        </p:tav>
                                      </p:tavLst>
                                    </p:anim>
                                    <p:anim calcmode="lin" valueType="num">
                                      <p:cBhvr additive="base">
                                        <p:cTn id="17" dur="500" fill="hold"/>
                                        <p:tgtEl>
                                          <p:spTgt spid="3"/>
                                        </p:tgtEl>
                                        <p:attrNameLst>
                                          <p:attrName>ppt_y</p:attrName>
                                        </p:attrNameLst>
                                      </p:cBhvr>
                                      <p:tavLst>
                                        <p:tav tm="0">
                                          <p:val>
                                            <p:strVal val="0-#ppt_h/2"/>
                                          </p:val>
                                        </p:tav>
                                        <p:tav tm="100000">
                                          <p:val>
                                            <p:strVal val="#ppt_y"/>
                                          </p:val>
                                        </p:tav>
                                      </p:tavLst>
                                    </p:anim>
                                  </p:childTnLst>
                                </p:cTn>
                              </p:par>
                            </p:childTnLst>
                          </p:cTn>
                        </p:par>
                      </p:childTnLst>
                    </p:cTn>
                  </p:par>
                  <p:par>
                    <p:cTn id="18" fill="hold">
                      <p:stCondLst>
                        <p:cond delay="indefinite"/>
                      </p:stCondLst>
                      <p:childTnLst>
                        <p:par>
                          <p:cTn id="19" fill="hold">
                            <p:stCondLst>
                              <p:cond delay="0"/>
                            </p:stCondLst>
                            <p:childTnLst>
                              <p:par>
                                <p:cTn id="20" presetID="42" presetClass="entr" presetSubtype="0" fill="hold"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1000"/>
                                        <p:tgtEl>
                                          <p:spTgt spid="4"/>
                                        </p:tgtEl>
                                      </p:cBhvr>
                                    </p:animEffect>
                                    <p:anim calcmode="lin" valueType="num">
                                      <p:cBhvr>
                                        <p:cTn id="23" dur="1000" fill="hold"/>
                                        <p:tgtEl>
                                          <p:spTgt spid="4"/>
                                        </p:tgtEl>
                                        <p:attrNameLst>
                                          <p:attrName>ppt_x</p:attrName>
                                        </p:attrNameLst>
                                      </p:cBhvr>
                                      <p:tavLst>
                                        <p:tav tm="0">
                                          <p:val>
                                            <p:strVal val="#ppt_x"/>
                                          </p:val>
                                        </p:tav>
                                        <p:tav tm="100000">
                                          <p:val>
                                            <p:strVal val="#ppt_x"/>
                                          </p:val>
                                        </p:tav>
                                      </p:tavLst>
                                    </p:anim>
                                    <p:anim calcmode="lin" valueType="num">
                                      <p:cBhvr>
                                        <p:cTn id="24" dur="1000" fill="hold"/>
                                        <p:tgtEl>
                                          <p:spTgt spid="4"/>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56FAE514-5DC5-4377-B92F-2008F4DC6D8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677170" y="1008196"/>
            <a:ext cx="5554979" cy="3537853"/>
          </a:xfrm>
          <a:prstGeom prst="rect">
            <a:avLst/>
          </a:prstGeom>
        </p:spPr>
      </p:pic>
      <p:sp>
        <p:nvSpPr>
          <p:cNvPr id="23" name="五角星 44">
            <a:extLst>
              <a:ext uri="{FF2B5EF4-FFF2-40B4-BE49-F238E27FC236}">
                <a16:creationId xmlns:a16="http://schemas.microsoft.com/office/drawing/2014/main" id="{578C8316-4535-419F-863D-8CA06A1CC518}"/>
              </a:ext>
            </a:extLst>
          </p:cNvPr>
          <p:cNvSpPr/>
          <p:nvPr/>
        </p:nvSpPr>
        <p:spPr>
          <a:xfrm rot="19967404">
            <a:off x="7433398" y="1152907"/>
            <a:ext cx="343795" cy="343795"/>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sp>
        <p:nvSpPr>
          <p:cNvPr id="24" name="五角星 45">
            <a:extLst>
              <a:ext uri="{FF2B5EF4-FFF2-40B4-BE49-F238E27FC236}">
                <a16:creationId xmlns:a16="http://schemas.microsoft.com/office/drawing/2014/main" id="{62C1C6FE-AE15-4B75-9A75-8CF826A63CB7}"/>
              </a:ext>
            </a:extLst>
          </p:cNvPr>
          <p:cNvSpPr/>
          <p:nvPr/>
        </p:nvSpPr>
        <p:spPr>
          <a:xfrm>
            <a:off x="6770855" y="1443786"/>
            <a:ext cx="190078" cy="190078"/>
          </a:xfrm>
          <a:prstGeom prst="star5">
            <a:avLst>
              <a:gd name="adj" fmla="val 23926"/>
              <a:gd name="hf" fmla="val 105146"/>
              <a:gd name="vf" fmla="val 110557"/>
            </a:avLst>
          </a:prstGeom>
          <a:blipFill dpi="0" rotWithShape="1">
            <a:blip r:embed="rId5" cstate="screen">
              <a:extLst>
                <a:ext uri="{28A0092B-C50C-407E-A947-70E740481C1C}">
                  <a14:useLocalDpi xmlns:a14="http://schemas.microsoft.com/office/drawing/2010/main"/>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sp>
        <p:nvSpPr>
          <p:cNvPr id="25" name="五角星 46">
            <a:extLst>
              <a:ext uri="{FF2B5EF4-FFF2-40B4-BE49-F238E27FC236}">
                <a16:creationId xmlns:a16="http://schemas.microsoft.com/office/drawing/2014/main" id="{D908DFA3-EC02-483C-A2CB-1EBA092E9E8A}"/>
              </a:ext>
            </a:extLst>
          </p:cNvPr>
          <p:cNvSpPr/>
          <p:nvPr/>
        </p:nvSpPr>
        <p:spPr>
          <a:xfrm>
            <a:off x="8105466" y="1441595"/>
            <a:ext cx="139759" cy="139759"/>
          </a:xfrm>
          <a:prstGeom prst="star5">
            <a:avLst>
              <a:gd name="adj" fmla="val 23926"/>
              <a:gd name="hf" fmla="val 105146"/>
              <a:gd name="vf" fmla="val 110557"/>
            </a:avLst>
          </a:prstGeom>
          <a:blipFill dpi="0" rotWithShape="1">
            <a:blip r:embed="rId6" cstate="screen">
              <a:extLst>
                <a:ext uri="{28A0092B-C50C-407E-A947-70E740481C1C}">
                  <a14:useLocalDpi xmlns:a14="http://schemas.microsoft.com/office/drawing/2010/main"/>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sp>
        <p:nvSpPr>
          <p:cNvPr id="26" name="五角星 50">
            <a:extLst>
              <a:ext uri="{FF2B5EF4-FFF2-40B4-BE49-F238E27FC236}">
                <a16:creationId xmlns:a16="http://schemas.microsoft.com/office/drawing/2014/main" id="{84A8AB04-DB86-4CB5-BC5E-1B23A134902E}"/>
              </a:ext>
            </a:extLst>
          </p:cNvPr>
          <p:cNvSpPr/>
          <p:nvPr/>
        </p:nvSpPr>
        <p:spPr>
          <a:xfrm rot="19922997">
            <a:off x="8251134" y="1155016"/>
            <a:ext cx="107849" cy="107849"/>
          </a:xfrm>
          <a:prstGeom prst="star5">
            <a:avLst>
              <a:gd name="adj" fmla="val 23926"/>
              <a:gd name="hf" fmla="val 105146"/>
              <a:gd name="vf" fmla="val 110557"/>
            </a:avLst>
          </a:prstGeom>
          <a:blipFill dpi="0" rotWithShape="1">
            <a:blip r:embed="rId7" cstate="screen">
              <a:extLst>
                <a:ext uri="{28A0092B-C50C-407E-A947-70E740481C1C}">
                  <a14:useLocalDpi xmlns:a14="http://schemas.microsoft.com/office/drawing/2010/main"/>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sp>
        <p:nvSpPr>
          <p:cNvPr id="11" name="文本框 10">
            <a:extLst>
              <a:ext uri="{FF2B5EF4-FFF2-40B4-BE49-F238E27FC236}">
                <a16:creationId xmlns:a16="http://schemas.microsoft.com/office/drawing/2014/main" id="{A2A18357-0B3E-45FB-A0EF-30C3280DC663}"/>
              </a:ext>
            </a:extLst>
          </p:cNvPr>
          <p:cNvSpPr txBox="1"/>
          <p:nvPr/>
        </p:nvSpPr>
        <p:spPr>
          <a:xfrm>
            <a:off x="2969779" y="1975734"/>
            <a:ext cx="4553323" cy="1754326"/>
          </a:xfrm>
          <a:prstGeom prst="rect">
            <a:avLst/>
          </a:prstGeom>
          <a:noFill/>
        </p:spPr>
        <p:txBody>
          <a:bodyPr wrap="square" rtlCol="0">
            <a:spAutoFit/>
          </a:bodyPr>
          <a:lstStyle/>
          <a:p>
            <a:pPr algn="ctr"/>
            <a:r>
              <a:rPr lang="vi-VN" altLang="zh-CN" sz="5400" b="1" dirty="0" smtClean="0">
                <a:solidFill>
                  <a:srgbClr val="53C2E8"/>
                </a:solidFill>
                <a:latin typeface="Pattaya" panose="00000500000000000000" pitchFamily="2" charset="-34"/>
                <a:cs typeface="Pattaya" panose="00000500000000000000" pitchFamily="2" charset="-34"/>
                <a:sym typeface="+mn-lt"/>
              </a:rPr>
              <a:t>Luyện đọc</a:t>
            </a:r>
          </a:p>
          <a:p>
            <a:pPr algn="ctr"/>
            <a:r>
              <a:rPr lang="vi-VN" altLang="zh-CN" sz="5400" b="1" dirty="0" smtClean="0">
                <a:solidFill>
                  <a:srgbClr val="53C2E8"/>
                </a:solidFill>
                <a:latin typeface="Pattaya" panose="00000500000000000000" pitchFamily="2" charset="-34"/>
                <a:cs typeface="Pattaya" panose="00000500000000000000" pitchFamily="2" charset="-34"/>
                <a:sym typeface="+mn-lt"/>
              </a:rPr>
              <a:t> diễn cảm</a:t>
            </a:r>
            <a:endParaRPr lang="zh-CN" altLang="en-US" sz="5400" b="1" dirty="0">
              <a:solidFill>
                <a:srgbClr val="53C2E8"/>
              </a:solidFill>
              <a:latin typeface="Pattaya" panose="00000500000000000000" pitchFamily="2" charset="-34"/>
              <a:cs typeface="Pattaya" panose="00000500000000000000" pitchFamily="2" charset="-34"/>
              <a:sym typeface="+mn-lt"/>
            </a:endParaRPr>
          </a:p>
        </p:txBody>
      </p:sp>
      <p:pic>
        <p:nvPicPr>
          <p:cNvPr id="3" name="图片 2">
            <a:extLst>
              <a:ext uri="{FF2B5EF4-FFF2-40B4-BE49-F238E27FC236}">
                <a16:creationId xmlns:a16="http://schemas.microsoft.com/office/drawing/2014/main" id="{54C6EF0B-FD12-437C-A7A3-4D096D5B074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30981" y="254523"/>
            <a:ext cx="1106471" cy="1106471"/>
          </a:xfrm>
          <a:prstGeom prst="rect">
            <a:avLst/>
          </a:prstGeom>
        </p:spPr>
      </p:pic>
      <p:pic>
        <p:nvPicPr>
          <p:cNvPr id="4" name="图片 3">
            <a:extLst>
              <a:ext uri="{FF2B5EF4-FFF2-40B4-BE49-F238E27FC236}">
                <a16:creationId xmlns:a16="http://schemas.microsoft.com/office/drawing/2014/main" id="{E49D1E55-541A-4FCC-AF57-A780035FE12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391943" y="712022"/>
            <a:ext cx="1295841" cy="1295841"/>
          </a:xfrm>
          <a:prstGeom prst="rect">
            <a:avLst/>
          </a:prstGeom>
        </p:spPr>
      </p:pic>
      <p:pic>
        <p:nvPicPr>
          <p:cNvPr id="21" name="Picture 5" descr="C:\Users\Administrator\Desktop\小鸟.png">
            <a:extLst>
              <a:ext uri="{FF2B5EF4-FFF2-40B4-BE49-F238E27FC236}">
                <a16:creationId xmlns:a16="http://schemas.microsoft.com/office/drawing/2014/main" id="{556D02F0-DC82-4A5D-B27B-FFBC3DA00784}"/>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8175345" y="659265"/>
            <a:ext cx="626158" cy="665539"/>
          </a:xfrm>
          <a:prstGeom prst="rect">
            <a:avLst/>
          </a:prstGeom>
          <a:noFill/>
          <a:extLst>
            <a:ext uri="{909E8E84-426E-40DD-AFC4-6F175D3DCCD1}">
              <a14:hiddenFill xmlns:a14="http://schemas.microsoft.com/office/drawing/2010/main">
                <a:solidFill>
                  <a:srgbClr val="FFFFFF"/>
                </a:solidFill>
              </a14:hiddenFill>
            </a:ext>
          </a:extLst>
        </p:spPr>
      </p:pic>
      <p:pic>
        <p:nvPicPr>
          <p:cNvPr id="14" name="Picture 13">
            <a:extLst>
              <a:ext uri="{FF2B5EF4-FFF2-40B4-BE49-F238E27FC236}">
                <a16:creationId xmlns:a16="http://schemas.microsoft.com/office/drawing/2014/main" id="{10DAF5B0-B78A-42A3-8313-12BFD9283CED}"/>
              </a:ext>
            </a:extLst>
          </p:cNvPr>
          <p:cNvPicPr>
            <a:picLocks noChangeAspect="1"/>
          </p:cNvPicPr>
          <p:nvPr/>
        </p:nvPicPr>
        <p:blipFill rotWithShape="1">
          <a:blip r:embed="rId11">
            <a:extLst>
              <a:ext uri="{28A0092B-C50C-407E-A947-70E740481C1C}">
                <a14:useLocalDpi xmlns:a14="http://schemas.microsoft.com/office/drawing/2010/main" val="0"/>
              </a:ext>
            </a:extLst>
          </a:blip>
          <a:srcRect l="7689" t="24110" r="46122" b="4615"/>
          <a:stretch/>
        </p:blipFill>
        <p:spPr>
          <a:xfrm>
            <a:off x="0" y="2813313"/>
            <a:ext cx="3130394" cy="2446844"/>
          </a:xfrm>
          <a:prstGeom prst="rect">
            <a:avLst/>
          </a:prstGeom>
        </p:spPr>
      </p:pic>
    </p:spTree>
    <p:extLst>
      <p:ext uri="{BB962C8B-B14F-4D97-AF65-F5344CB8AC3E}">
        <p14:creationId xmlns:p14="http://schemas.microsoft.com/office/powerpoint/2010/main" val="760168134"/>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airplane"/>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cTn>
                                  </p:par>
                                </p:childTnLst>
                              </p:cTn>
                            </p:par>
                            <p:par>
                              <p:cTn id="11" fill="hold">
                                <p:stCondLst>
                                  <p:cond delay="500"/>
                                </p:stCondLst>
                                <p:childTnLst>
                                  <p:par>
                                    <p:cTn id="12" presetID="2" presetClass="entr" presetSubtype="8"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1000" fill="hold"/>
                                            <p:tgtEl>
                                              <p:spTgt spid="4"/>
                                            </p:tgtEl>
                                            <p:attrNameLst>
                                              <p:attrName>ppt_x</p:attrName>
                                            </p:attrNameLst>
                                          </p:cBhvr>
                                          <p:tavLst>
                                            <p:tav tm="0">
                                              <p:val>
                                                <p:strVal val="0-#ppt_w/2"/>
                                              </p:val>
                                            </p:tav>
                                            <p:tav tm="100000">
                                              <p:val>
                                                <p:strVal val="#ppt_x"/>
                                              </p:val>
                                            </p:tav>
                                          </p:tavLst>
                                        </p:anim>
                                        <p:anim calcmode="lin" valueType="num">
                                          <p:cBhvr additive="base">
                                            <p:cTn id="15" dur="1000" fill="hold"/>
                                            <p:tgtEl>
                                              <p:spTgt spid="4"/>
                                            </p:tgtEl>
                                            <p:attrNameLst>
                                              <p:attrName>ppt_y</p:attrName>
                                            </p:attrNameLst>
                                          </p:cBhvr>
                                          <p:tavLst>
                                            <p:tav tm="0">
                                              <p:val>
                                                <p:strVal val="#ppt_y"/>
                                              </p:val>
                                            </p:tav>
                                            <p:tav tm="100000">
                                              <p:val>
                                                <p:strVal val="#ppt_y"/>
                                              </p:val>
                                            </p:tav>
                                          </p:tavLst>
                                        </p:anim>
                                      </p:childTnLst>
                                    </p:cTn>
                                  </p:par>
                                  <p:par>
                                    <p:cTn id="16" presetID="2" presetClass="entr" presetSubtype="8" fill="hold" nodeType="withEffect">
                                      <p:stCondLst>
                                        <p:cond delay="20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1000" fill="hold"/>
                                            <p:tgtEl>
                                              <p:spTgt spid="9"/>
                                            </p:tgtEl>
                                            <p:attrNameLst>
                                              <p:attrName>ppt_x</p:attrName>
                                            </p:attrNameLst>
                                          </p:cBhvr>
                                          <p:tavLst>
                                            <p:tav tm="0">
                                              <p:val>
                                                <p:strVal val="0-#ppt_w/2"/>
                                              </p:val>
                                            </p:tav>
                                            <p:tav tm="100000">
                                              <p:val>
                                                <p:strVal val="#ppt_x"/>
                                              </p:val>
                                            </p:tav>
                                          </p:tavLst>
                                        </p:anim>
                                        <p:anim calcmode="lin" valueType="num">
                                          <p:cBhvr additive="base">
                                            <p:cTn id="19" dur="1000" fill="hold"/>
                                            <p:tgtEl>
                                              <p:spTgt spid="9"/>
                                            </p:tgtEl>
                                            <p:attrNameLst>
                                              <p:attrName>ppt_y</p:attrName>
                                            </p:attrNameLst>
                                          </p:cBhvr>
                                          <p:tavLst>
                                            <p:tav tm="0">
                                              <p:val>
                                                <p:strVal val="#ppt_y"/>
                                              </p:val>
                                            </p:tav>
                                            <p:tav tm="100000">
                                              <p:val>
                                                <p:strVal val="#ppt_y"/>
                                              </p:val>
                                            </p:tav>
                                          </p:tavLst>
                                        </p:anim>
                                      </p:childTnLst>
                                    </p:cTn>
                                  </p:par>
                                  <p:par>
                                    <p:cTn id="20" presetID="2" presetClass="entr" presetSubtype="2" fill="hold" grpId="0" nodeType="withEffect">
                                      <p:stCondLst>
                                        <p:cond delay="0"/>
                                      </p:stCondLst>
                                      <p:iterate type="lt">
                                        <p:tmPct val="10000"/>
                                      </p:iterate>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500" fill="hold"/>
                                            <p:tgtEl>
                                              <p:spTgt spid="11"/>
                                            </p:tgtEl>
                                            <p:attrNameLst>
                                              <p:attrName>ppt_x</p:attrName>
                                            </p:attrNameLst>
                                          </p:cBhvr>
                                          <p:tavLst>
                                            <p:tav tm="0">
                                              <p:val>
                                                <p:strVal val="1+#ppt_w/2"/>
                                              </p:val>
                                            </p:tav>
                                            <p:tav tm="100000">
                                              <p:val>
                                                <p:strVal val="#ppt_x"/>
                                              </p:val>
                                            </p:tav>
                                          </p:tavLst>
                                        </p:anim>
                                        <p:anim calcmode="lin" valueType="num">
                                          <p:cBhvr additive="base">
                                            <p:cTn id="23" dur="500" fill="hold"/>
                                            <p:tgtEl>
                                              <p:spTgt spid="11"/>
                                            </p:tgtEl>
                                            <p:attrNameLst>
                                              <p:attrName>ppt_y</p:attrName>
                                            </p:attrNameLst>
                                          </p:cBhvr>
                                          <p:tavLst>
                                            <p:tav tm="0">
                                              <p:val>
                                                <p:strVal val="#ppt_y"/>
                                              </p:val>
                                            </p:tav>
                                            <p:tav tm="100000">
                                              <p:val>
                                                <p:strVal val="#ppt_y"/>
                                              </p:val>
                                            </p:tav>
                                          </p:tavLst>
                                        </p:anim>
                                      </p:childTnLst>
                                    </p:cTn>
                                  </p:par>
                                  <p:par>
                                    <p:cTn id="24" presetID="26" presetClass="emph" presetSubtype="0" fill="hold" grpId="1" nodeType="withEffect">
                                      <p:stCondLst>
                                        <p:cond delay="2100"/>
                                      </p:stCondLst>
                                      <p:iterate type="lt">
                                        <p:tmPct val="10000"/>
                                      </p:iterate>
                                      <p:childTnLst>
                                        <p:animEffect transition="out" filter="fade">
                                          <p:cBhvr>
                                            <p:cTn id="25" dur="500" tmFilter="0, 0; .2, .5; .8, .5; 1, 0"/>
                                            <p:tgtEl>
                                              <p:spTgt spid="11"/>
                                            </p:tgtEl>
                                          </p:cBhvr>
                                        </p:animEffect>
                                        <p:animScale>
                                          <p:cBhvr>
                                            <p:cTn id="26" dur="250" autoRev="1" fill="hold"/>
                                            <p:tgtEl>
                                              <p:spTgt spid="11"/>
                                            </p:tgtEl>
                                          </p:cBhvr>
                                          <p:by x="105000" y="105000"/>
                                        </p:animScale>
                                      </p:childTnLst>
                                    </p:cTn>
                                  </p:par>
                                  <p:par>
                                    <p:cTn id="27" presetID="2" presetClass="entr" presetSubtype="2"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500" fill="hold"/>
                                            <p:tgtEl>
                                              <p:spTgt spid="21"/>
                                            </p:tgtEl>
                                            <p:attrNameLst>
                                              <p:attrName>ppt_x</p:attrName>
                                            </p:attrNameLst>
                                          </p:cBhvr>
                                          <p:tavLst>
                                            <p:tav tm="0">
                                              <p:val>
                                                <p:strVal val="1+#ppt_w/2"/>
                                              </p:val>
                                            </p:tav>
                                            <p:tav tm="100000">
                                              <p:val>
                                                <p:strVal val="#ppt_x"/>
                                              </p:val>
                                            </p:tav>
                                          </p:tavLst>
                                        </p:anim>
                                        <p:anim calcmode="lin" valueType="num">
                                          <p:cBhvr additive="base">
                                            <p:cTn id="30" dur="500" fill="hold"/>
                                            <p:tgtEl>
                                              <p:spTgt spid="21"/>
                                            </p:tgtEl>
                                            <p:attrNameLst>
                                              <p:attrName>ppt_y</p:attrName>
                                            </p:attrNameLst>
                                          </p:cBhvr>
                                          <p:tavLst>
                                            <p:tav tm="0">
                                              <p:val>
                                                <p:strVal val="#ppt_y"/>
                                              </p:val>
                                            </p:tav>
                                            <p:tav tm="100000">
                                              <p:val>
                                                <p:strVal val="#ppt_y"/>
                                              </p:val>
                                            </p:tav>
                                          </p:tavLst>
                                        </p:anim>
                                      </p:childTnLst>
                                    </p:cTn>
                                  </p:par>
                                  <p:par>
                                    <p:cTn id="31" presetID="0" presetClass="path" presetSubtype="0" accel="50000" decel="50000" fill="hold" nodeType="withEffect">
                                      <p:stCondLst>
                                        <p:cond delay="500"/>
                                      </p:stCondLst>
                                      <p:childTnLst>
                                        <p:animMotion origin="layout" path="M 4.79167E-6 0.00487 C -0.01133 0.00602 -0.02097 0.01042 -0.0323 0.01181 C -0.04375 0.01667 -0.0543 0.0176 -0.06628 0.01899 C -0.17123 0.01667 -0.17318 0.0294 -0.23282 0.00741 C -0.23894 0.00139 -0.24037 -0.00347 -0.2461 -0.0118 C -0.25508 -0.025 -0.26459 -0.03865 -0.27722 -0.04351 C -0.30977 -0.075 -0.38438 -0.06226 -0.40782 -0.0625 C -0.41745 -0.06643 -0.42748 -0.06759 -0.43711 -0.07129 C -0.44323 -0.07361 -0.44883 -0.07638 -0.45508 -0.07801 C -0.46381 -0.08333 -0.47344 -0.08865 -0.48256 -0.09074 C -0.49688 -0.10069 -0.51146 -0.10949 -0.52696 -0.11551 C -0.53256 -0.11736 -0.53711 -0.12199 -0.54219 -0.12546 C -0.55391 -0.13217 -0.5681 -0.1375 -0.58099 -0.14074 C -0.61029 -0.13912 -0.63868 -0.1375 -0.66797 -0.13888 C -0.68112 -0.14537 -0.69441 -0.15092 -0.70678 -0.15995 C -0.71237 -0.16388 -0.71771 -0.16828 -0.72396 -0.1706 C -0.73568 -0.18078 -0.72175 -0.1699 -0.73321 -0.17592 C -0.73842 -0.1787 -0.74336 -0.18402 -0.74844 -0.18703 C -0.75391 -0.19074 -0.7504 -0.18657 -0.75508 -0.19004 C -0.76394 -0.19652 -0.77292 -0.20254 -0.78243 -0.20671 C -0.79102 -0.21458 -0.80027 -0.22291 -0.8099 -0.22847 C -0.81706 -0.23888 -0.82839 -0.24444 -0.83451 -0.25717 C -0.83581 -0.26018 -0.83737 -0.26273 -0.83829 -0.26551 C -0.83881 -0.26782 -0.8392 -0.27037 -0.84011 -0.27245 C -0.84245 -0.27801 -0.84623 -0.28217 -0.8487 -0.28773 C -0.85417 -0.29976 -0.85873 -0.30648 -0.86563 -0.31689 " pathEditMode="relative" rAng="0" ptsTypes="AAAAAAAAAAAAAAAAAAAAAAAAAA">
                                          <p:cBhvr>
                                            <p:cTn id="32" dur="6500" fill="hold"/>
                                            <p:tgtEl>
                                              <p:spTgt spid="21"/>
                                            </p:tgtEl>
                                            <p:attrNameLst>
                                              <p:attrName>ppt_x</p:attrName>
                                              <p:attrName>ppt_y</p:attrName>
                                            </p:attrNameLst>
                                          </p:cBhvr>
                                          <p:rCtr x="-43281" y="-15324"/>
                                        </p:animMotion>
                                      </p:childTnLst>
                                    </p:cTn>
                                  </p:par>
                                  <p:par>
                                    <p:cTn id="33" presetID="2" presetClass="entr" presetSubtype="1" fill="hold" grpId="0" nodeType="withEffect" p14:presetBounceEnd="50000">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14:bounceEnd="50000">
                                          <p:cBhvr additive="base">
                                            <p:cTn id="35" dur="500" fill="hold"/>
                                            <p:tgtEl>
                                              <p:spTgt spid="23"/>
                                            </p:tgtEl>
                                            <p:attrNameLst>
                                              <p:attrName>ppt_x</p:attrName>
                                            </p:attrNameLst>
                                          </p:cBhvr>
                                          <p:tavLst>
                                            <p:tav tm="0">
                                              <p:val>
                                                <p:strVal val="#ppt_x"/>
                                              </p:val>
                                            </p:tav>
                                            <p:tav tm="100000">
                                              <p:val>
                                                <p:strVal val="#ppt_x"/>
                                              </p:val>
                                            </p:tav>
                                          </p:tavLst>
                                        </p:anim>
                                        <p:anim calcmode="lin" valueType="num" p14:bounceEnd="50000">
                                          <p:cBhvr additive="base">
                                            <p:cTn id="36" dur="500" fill="hold"/>
                                            <p:tgtEl>
                                              <p:spTgt spid="23"/>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14:presetBounceEnd="50000">
                                      <p:stCondLst>
                                        <p:cond delay="250"/>
                                      </p:stCondLst>
                                      <p:childTnLst>
                                        <p:set>
                                          <p:cBhvr>
                                            <p:cTn id="38" dur="1" fill="hold">
                                              <p:stCondLst>
                                                <p:cond delay="0"/>
                                              </p:stCondLst>
                                            </p:cTn>
                                            <p:tgtEl>
                                              <p:spTgt spid="24"/>
                                            </p:tgtEl>
                                            <p:attrNameLst>
                                              <p:attrName>style.visibility</p:attrName>
                                            </p:attrNameLst>
                                          </p:cBhvr>
                                          <p:to>
                                            <p:strVal val="visible"/>
                                          </p:to>
                                        </p:set>
                                        <p:anim calcmode="lin" valueType="num" p14:bounceEnd="50000">
                                          <p:cBhvr additive="base">
                                            <p:cTn id="39" dur="750" fill="hold"/>
                                            <p:tgtEl>
                                              <p:spTgt spid="24"/>
                                            </p:tgtEl>
                                            <p:attrNameLst>
                                              <p:attrName>ppt_x</p:attrName>
                                            </p:attrNameLst>
                                          </p:cBhvr>
                                          <p:tavLst>
                                            <p:tav tm="0">
                                              <p:val>
                                                <p:strVal val="#ppt_x"/>
                                              </p:val>
                                            </p:tav>
                                            <p:tav tm="100000">
                                              <p:val>
                                                <p:strVal val="#ppt_x"/>
                                              </p:val>
                                            </p:tav>
                                          </p:tavLst>
                                        </p:anim>
                                        <p:anim calcmode="lin" valueType="num" p14:bounceEnd="50000">
                                          <p:cBhvr additive="base">
                                            <p:cTn id="40" dur="750" fill="hold"/>
                                            <p:tgtEl>
                                              <p:spTgt spid="24"/>
                                            </p:tgtEl>
                                            <p:attrNameLst>
                                              <p:attrName>ppt_y</p:attrName>
                                            </p:attrNameLst>
                                          </p:cBhvr>
                                          <p:tavLst>
                                            <p:tav tm="0">
                                              <p:val>
                                                <p:strVal val="0-#ppt_h/2"/>
                                              </p:val>
                                            </p:tav>
                                            <p:tav tm="100000">
                                              <p:val>
                                                <p:strVal val="#ppt_y"/>
                                              </p:val>
                                            </p:tav>
                                          </p:tavLst>
                                        </p:anim>
                                      </p:childTnLst>
                                    </p:cTn>
                                  </p:par>
                                  <p:par>
                                    <p:cTn id="41" presetID="2" presetClass="entr" presetSubtype="1" fill="hold" grpId="0" nodeType="withEffect" p14:presetBounceEnd="50000">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14:bounceEnd="50000">
                                          <p:cBhvr additive="base">
                                            <p:cTn id="43" dur="500" fill="hold"/>
                                            <p:tgtEl>
                                              <p:spTgt spid="25"/>
                                            </p:tgtEl>
                                            <p:attrNameLst>
                                              <p:attrName>ppt_x</p:attrName>
                                            </p:attrNameLst>
                                          </p:cBhvr>
                                          <p:tavLst>
                                            <p:tav tm="0">
                                              <p:val>
                                                <p:strVal val="#ppt_x"/>
                                              </p:val>
                                            </p:tav>
                                            <p:tav tm="100000">
                                              <p:val>
                                                <p:strVal val="#ppt_x"/>
                                              </p:val>
                                            </p:tav>
                                          </p:tavLst>
                                        </p:anim>
                                        <p:anim calcmode="lin" valueType="num" p14:bounceEnd="50000">
                                          <p:cBhvr additive="base">
                                            <p:cTn id="44" dur="500" fill="hold"/>
                                            <p:tgtEl>
                                              <p:spTgt spid="25"/>
                                            </p:tgtEl>
                                            <p:attrNameLst>
                                              <p:attrName>ppt_y</p:attrName>
                                            </p:attrNameLst>
                                          </p:cBhvr>
                                          <p:tavLst>
                                            <p:tav tm="0">
                                              <p:val>
                                                <p:strVal val="0-#ppt_h/2"/>
                                              </p:val>
                                            </p:tav>
                                            <p:tav tm="100000">
                                              <p:val>
                                                <p:strVal val="#ppt_y"/>
                                              </p:val>
                                            </p:tav>
                                          </p:tavLst>
                                        </p:anim>
                                      </p:childTnLst>
                                    </p:cTn>
                                  </p:par>
                                  <p:par>
                                    <p:cTn id="45" presetID="2" presetClass="entr" presetSubtype="1" fill="hold" grpId="0" nodeType="withEffect" p14:presetBounceEnd="50000">
                                      <p:stCondLst>
                                        <p:cond delay="250"/>
                                      </p:stCondLst>
                                      <p:childTnLst>
                                        <p:set>
                                          <p:cBhvr>
                                            <p:cTn id="46" dur="1" fill="hold">
                                              <p:stCondLst>
                                                <p:cond delay="0"/>
                                              </p:stCondLst>
                                            </p:cTn>
                                            <p:tgtEl>
                                              <p:spTgt spid="26"/>
                                            </p:tgtEl>
                                            <p:attrNameLst>
                                              <p:attrName>style.visibility</p:attrName>
                                            </p:attrNameLst>
                                          </p:cBhvr>
                                          <p:to>
                                            <p:strVal val="visible"/>
                                          </p:to>
                                        </p:set>
                                        <p:anim calcmode="lin" valueType="num" p14:bounceEnd="50000">
                                          <p:cBhvr additive="base">
                                            <p:cTn id="47" dur="500" fill="hold"/>
                                            <p:tgtEl>
                                              <p:spTgt spid="26"/>
                                            </p:tgtEl>
                                            <p:attrNameLst>
                                              <p:attrName>ppt_x</p:attrName>
                                            </p:attrNameLst>
                                          </p:cBhvr>
                                          <p:tavLst>
                                            <p:tav tm="0">
                                              <p:val>
                                                <p:strVal val="#ppt_x"/>
                                              </p:val>
                                            </p:tav>
                                            <p:tav tm="100000">
                                              <p:val>
                                                <p:strVal val="#ppt_x"/>
                                              </p:val>
                                            </p:tav>
                                          </p:tavLst>
                                        </p:anim>
                                        <p:anim calcmode="lin" valueType="num" p14:bounceEnd="50000">
                                          <p:cBhvr additive="base">
                                            <p:cTn id="48" dur="500" fill="hold"/>
                                            <p:tgtEl>
                                              <p:spTgt spid="26"/>
                                            </p:tgtEl>
                                            <p:attrNameLst>
                                              <p:attrName>ppt_y</p:attrName>
                                            </p:attrNameLst>
                                          </p:cBhvr>
                                          <p:tavLst>
                                            <p:tav tm="0">
                                              <p:val>
                                                <p:strVal val="0-#ppt_h/2"/>
                                              </p:val>
                                            </p:tav>
                                            <p:tav tm="100000">
                                              <p:val>
                                                <p:strVal val="#ppt_y"/>
                                              </p:val>
                                            </p:tav>
                                          </p:tavLst>
                                        </p:anim>
                                      </p:childTnLst>
                                    </p:cTn>
                                  </p:par>
                                  <p:par>
                                    <p:cTn id="49" presetID="8" presetClass="emph" presetSubtype="0" repeatCount="2000" fill="hold" grpId="1" nodeType="withEffect">
                                      <p:stCondLst>
                                        <p:cond delay="0"/>
                                      </p:stCondLst>
                                      <p:childTnLst>
                                        <p:animRot by="21600000">
                                          <p:cBhvr>
                                            <p:cTn id="50" dur="3500" fill="hold"/>
                                            <p:tgtEl>
                                              <p:spTgt spid="23"/>
                                            </p:tgtEl>
                                            <p:attrNameLst>
                                              <p:attrName>r</p:attrName>
                                            </p:attrNameLst>
                                          </p:cBhvr>
                                        </p:animRot>
                                      </p:childTnLst>
                                    </p:cTn>
                                  </p:par>
                                  <p:par>
                                    <p:cTn id="51" presetID="8" presetClass="emph" presetSubtype="0" repeatCount="2000" fill="hold" grpId="1" nodeType="withEffect">
                                      <p:stCondLst>
                                        <p:cond delay="0"/>
                                      </p:stCondLst>
                                      <p:childTnLst>
                                        <p:animRot by="-21600000">
                                          <p:cBhvr>
                                            <p:cTn id="52" dur="3500" fill="hold"/>
                                            <p:tgtEl>
                                              <p:spTgt spid="25"/>
                                            </p:tgtEl>
                                            <p:attrNameLst>
                                              <p:attrName>r</p:attrName>
                                            </p:attrNameLst>
                                          </p:cBhvr>
                                        </p:animRot>
                                      </p:childTnLst>
                                    </p:cTn>
                                  </p:par>
                                  <p:par>
                                    <p:cTn id="53" presetID="6" presetClass="emph" presetSubtype="0" repeatCount="2000" autoRev="1" fill="hold" grpId="1" nodeType="withEffect">
                                      <p:stCondLst>
                                        <p:cond delay="0"/>
                                      </p:stCondLst>
                                      <p:childTnLst>
                                        <p:animScale>
                                          <p:cBhvr>
                                            <p:cTn id="54" dur="2000" fill="hold"/>
                                            <p:tgtEl>
                                              <p:spTgt spid="2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3" grpId="1" animBg="1"/>
          <p:bldP spid="24" grpId="0" animBg="1"/>
          <p:bldP spid="25" grpId="0" animBg="1"/>
          <p:bldP spid="25" grpId="1" animBg="1"/>
          <p:bldP spid="26" grpId="0" animBg="1"/>
          <p:bldP spid="26" grpId="1" animBg="1"/>
          <p:bldP spid="11" grpId="0"/>
          <p:bldP spid="11" grpId="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cTn>
                                  </p:par>
                                </p:childTnLst>
                              </p:cTn>
                            </p:par>
                            <p:par>
                              <p:cTn id="11" fill="hold">
                                <p:stCondLst>
                                  <p:cond delay="500"/>
                                </p:stCondLst>
                                <p:childTnLst>
                                  <p:par>
                                    <p:cTn id="12" presetID="2" presetClass="entr" presetSubtype="8"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1000" fill="hold"/>
                                            <p:tgtEl>
                                              <p:spTgt spid="4"/>
                                            </p:tgtEl>
                                            <p:attrNameLst>
                                              <p:attrName>ppt_x</p:attrName>
                                            </p:attrNameLst>
                                          </p:cBhvr>
                                          <p:tavLst>
                                            <p:tav tm="0">
                                              <p:val>
                                                <p:strVal val="0-#ppt_w/2"/>
                                              </p:val>
                                            </p:tav>
                                            <p:tav tm="100000">
                                              <p:val>
                                                <p:strVal val="#ppt_x"/>
                                              </p:val>
                                            </p:tav>
                                          </p:tavLst>
                                        </p:anim>
                                        <p:anim calcmode="lin" valueType="num">
                                          <p:cBhvr additive="base">
                                            <p:cTn id="15" dur="1000" fill="hold"/>
                                            <p:tgtEl>
                                              <p:spTgt spid="4"/>
                                            </p:tgtEl>
                                            <p:attrNameLst>
                                              <p:attrName>ppt_y</p:attrName>
                                            </p:attrNameLst>
                                          </p:cBhvr>
                                          <p:tavLst>
                                            <p:tav tm="0">
                                              <p:val>
                                                <p:strVal val="#ppt_y"/>
                                              </p:val>
                                            </p:tav>
                                            <p:tav tm="100000">
                                              <p:val>
                                                <p:strVal val="#ppt_y"/>
                                              </p:val>
                                            </p:tav>
                                          </p:tavLst>
                                        </p:anim>
                                      </p:childTnLst>
                                    </p:cTn>
                                  </p:par>
                                  <p:par>
                                    <p:cTn id="16" presetID="2" presetClass="entr" presetSubtype="8" fill="hold" nodeType="withEffect">
                                      <p:stCondLst>
                                        <p:cond delay="20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1000" fill="hold"/>
                                            <p:tgtEl>
                                              <p:spTgt spid="9"/>
                                            </p:tgtEl>
                                            <p:attrNameLst>
                                              <p:attrName>ppt_x</p:attrName>
                                            </p:attrNameLst>
                                          </p:cBhvr>
                                          <p:tavLst>
                                            <p:tav tm="0">
                                              <p:val>
                                                <p:strVal val="0-#ppt_w/2"/>
                                              </p:val>
                                            </p:tav>
                                            <p:tav tm="100000">
                                              <p:val>
                                                <p:strVal val="#ppt_x"/>
                                              </p:val>
                                            </p:tav>
                                          </p:tavLst>
                                        </p:anim>
                                        <p:anim calcmode="lin" valueType="num">
                                          <p:cBhvr additive="base">
                                            <p:cTn id="19" dur="1000" fill="hold"/>
                                            <p:tgtEl>
                                              <p:spTgt spid="9"/>
                                            </p:tgtEl>
                                            <p:attrNameLst>
                                              <p:attrName>ppt_y</p:attrName>
                                            </p:attrNameLst>
                                          </p:cBhvr>
                                          <p:tavLst>
                                            <p:tav tm="0">
                                              <p:val>
                                                <p:strVal val="#ppt_y"/>
                                              </p:val>
                                            </p:tav>
                                            <p:tav tm="100000">
                                              <p:val>
                                                <p:strVal val="#ppt_y"/>
                                              </p:val>
                                            </p:tav>
                                          </p:tavLst>
                                        </p:anim>
                                      </p:childTnLst>
                                    </p:cTn>
                                  </p:par>
                                  <p:par>
                                    <p:cTn id="20" presetID="2" presetClass="entr" presetSubtype="2" fill="hold" grpId="0" nodeType="withEffect">
                                      <p:stCondLst>
                                        <p:cond delay="0"/>
                                      </p:stCondLst>
                                      <p:iterate type="lt">
                                        <p:tmPct val="10000"/>
                                      </p:iterate>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500" fill="hold"/>
                                            <p:tgtEl>
                                              <p:spTgt spid="11"/>
                                            </p:tgtEl>
                                            <p:attrNameLst>
                                              <p:attrName>ppt_x</p:attrName>
                                            </p:attrNameLst>
                                          </p:cBhvr>
                                          <p:tavLst>
                                            <p:tav tm="0">
                                              <p:val>
                                                <p:strVal val="1+#ppt_w/2"/>
                                              </p:val>
                                            </p:tav>
                                            <p:tav tm="100000">
                                              <p:val>
                                                <p:strVal val="#ppt_x"/>
                                              </p:val>
                                            </p:tav>
                                          </p:tavLst>
                                        </p:anim>
                                        <p:anim calcmode="lin" valueType="num">
                                          <p:cBhvr additive="base">
                                            <p:cTn id="23" dur="500" fill="hold"/>
                                            <p:tgtEl>
                                              <p:spTgt spid="11"/>
                                            </p:tgtEl>
                                            <p:attrNameLst>
                                              <p:attrName>ppt_y</p:attrName>
                                            </p:attrNameLst>
                                          </p:cBhvr>
                                          <p:tavLst>
                                            <p:tav tm="0">
                                              <p:val>
                                                <p:strVal val="#ppt_y"/>
                                              </p:val>
                                            </p:tav>
                                            <p:tav tm="100000">
                                              <p:val>
                                                <p:strVal val="#ppt_y"/>
                                              </p:val>
                                            </p:tav>
                                          </p:tavLst>
                                        </p:anim>
                                      </p:childTnLst>
                                    </p:cTn>
                                  </p:par>
                                  <p:par>
                                    <p:cTn id="24" presetID="26" presetClass="emph" presetSubtype="0" fill="hold" grpId="1" nodeType="withEffect">
                                      <p:stCondLst>
                                        <p:cond delay="2100"/>
                                      </p:stCondLst>
                                      <p:iterate type="lt">
                                        <p:tmPct val="10000"/>
                                      </p:iterate>
                                      <p:childTnLst>
                                        <p:animEffect transition="out" filter="fade">
                                          <p:cBhvr>
                                            <p:cTn id="25" dur="500" tmFilter="0, 0; .2, .5; .8, .5; 1, 0"/>
                                            <p:tgtEl>
                                              <p:spTgt spid="11"/>
                                            </p:tgtEl>
                                          </p:cBhvr>
                                        </p:animEffect>
                                        <p:animScale>
                                          <p:cBhvr>
                                            <p:cTn id="26" dur="250" autoRev="1" fill="hold"/>
                                            <p:tgtEl>
                                              <p:spTgt spid="11"/>
                                            </p:tgtEl>
                                          </p:cBhvr>
                                          <p:by x="105000" y="105000"/>
                                        </p:animScale>
                                      </p:childTnLst>
                                    </p:cTn>
                                  </p:par>
                                  <p:par>
                                    <p:cTn id="27" presetID="2" presetClass="entr" presetSubtype="2"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500" fill="hold"/>
                                            <p:tgtEl>
                                              <p:spTgt spid="21"/>
                                            </p:tgtEl>
                                            <p:attrNameLst>
                                              <p:attrName>ppt_x</p:attrName>
                                            </p:attrNameLst>
                                          </p:cBhvr>
                                          <p:tavLst>
                                            <p:tav tm="0">
                                              <p:val>
                                                <p:strVal val="1+#ppt_w/2"/>
                                              </p:val>
                                            </p:tav>
                                            <p:tav tm="100000">
                                              <p:val>
                                                <p:strVal val="#ppt_x"/>
                                              </p:val>
                                            </p:tav>
                                          </p:tavLst>
                                        </p:anim>
                                        <p:anim calcmode="lin" valueType="num">
                                          <p:cBhvr additive="base">
                                            <p:cTn id="30" dur="500" fill="hold"/>
                                            <p:tgtEl>
                                              <p:spTgt spid="21"/>
                                            </p:tgtEl>
                                            <p:attrNameLst>
                                              <p:attrName>ppt_y</p:attrName>
                                            </p:attrNameLst>
                                          </p:cBhvr>
                                          <p:tavLst>
                                            <p:tav tm="0">
                                              <p:val>
                                                <p:strVal val="#ppt_y"/>
                                              </p:val>
                                            </p:tav>
                                            <p:tav tm="100000">
                                              <p:val>
                                                <p:strVal val="#ppt_y"/>
                                              </p:val>
                                            </p:tav>
                                          </p:tavLst>
                                        </p:anim>
                                      </p:childTnLst>
                                    </p:cTn>
                                  </p:par>
                                  <p:par>
                                    <p:cTn id="31" presetID="0" presetClass="path" presetSubtype="0" accel="50000" decel="50000" fill="hold" nodeType="withEffect">
                                      <p:stCondLst>
                                        <p:cond delay="500"/>
                                      </p:stCondLst>
                                      <p:childTnLst>
                                        <p:animMotion origin="layout" path="M 4.79167E-6 0.00487 C -0.01133 0.00602 -0.02097 0.01042 -0.0323 0.01181 C -0.04375 0.01667 -0.0543 0.0176 -0.06628 0.01899 C -0.17123 0.01667 -0.17318 0.0294 -0.23282 0.00741 C -0.23894 0.00139 -0.24037 -0.00347 -0.2461 -0.0118 C -0.25508 -0.025 -0.26459 -0.03865 -0.27722 -0.04351 C -0.30977 -0.075 -0.38438 -0.06226 -0.40782 -0.0625 C -0.41745 -0.06643 -0.42748 -0.06759 -0.43711 -0.07129 C -0.44323 -0.07361 -0.44883 -0.07638 -0.45508 -0.07801 C -0.46381 -0.08333 -0.47344 -0.08865 -0.48256 -0.09074 C -0.49688 -0.10069 -0.51146 -0.10949 -0.52696 -0.11551 C -0.53256 -0.11736 -0.53711 -0.12199 -0.54219 -0.12546 C -0.55391 -0.13217 -0.5681 -0.1375 -0.58099 -0.14074 C -0.61029 -0.13912 -0.63868 -0.1375 -0.66797 -0.13888 C -0.68112 -0.14537 -0.69441 -0.15092 -0.70678 -0.15995 C -0.71237 -0.16388 -0.71771 -0.16828 -0.72396 -0.1706 C -0.73568 -0.18078 -0.72175 -0.1699 -0.73321 -0.17592 C -0.73842 -0.1787 -0.74336 -0.18402 -0.74844 -0.18703 C -0.75391 -0.19074 -0.7504 -0.18657 -0.75508 -0.19004 C -0.76394 -0.19652 -0.77292 -0.20254 -0.78243 -0.20671 C -0.79102 -0.21458 -0.80027 -0.22291 -0.8099 -0.22847 C -0.81706 -0.23888 -0.82839 -0.24444 -0.83451 -0.25717 C -0.83581 -0.26018 -0.83737 -0.26273 -0.83829 -0.26551 C -0.83881 -0.26782 -0.8392 -0.27037 -0.84011 -0.27245 C -0.84245 -0.27801 -0.84623 -0.28217 -0.8487 -0.28773 C -0.85417 -0.29976 -0.85873 -0.30648 -0.86563 -0.31689 " pathEditMode="relative" rAng="0" ptsTypes="AAAAAAAAAAAAAAAAAAAAAAAAAA">
                                          <p:cBhvr>
                                            <p:cTn id="32" dur="6500" fill="hold"/>
                                            <p:tgtEl>
                                              <p:spTgt spid="21"/>
                                            </p:tgtEl>
                                            <p:attrNameLst>
                                              <p:attrName>ppt_x</p:attrName>
                                              <p:attrName>ppt_y</p:attrName>
                                            </p:attrNameLst>
                                          </p:cBhvr>
                                          <p:rCtr x="-43281" y="-15324"/>
                                        </p:animMotion>
                                      </p:childTnLst>
                                    </p:cTn>
                                  </p:par>
                                  <p:par>
                                    <p:cTn id="33" presetID="2" presetClass="entr" presetSubtype="1"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additive="base">
                                            <p:cTn id="35" dur="500" fill="hold"/>
                                            <p:tgtEl>
                                              <p:spTgt spid="23"/>
                                            </p:tgtEl>
                                            <p:attrNameLst>
                                              <p:attrName>ppt_x</p:attrName>
                                            </p:attrNameLst>
                                          </p:cBhvr>
                                          <p:tavLst>
                                            <p:tav tm="0">
                                              <p:val>
                                                <p:strVal val="#ppt_x"/>
                                              </p:val>
                                            </p:tav>
                                            <p:tav tm="100000">
                                              <p:val>
                                                <p:strVal val="#ppt_x"/>
                                              </p:val>
                                            </p:tav>
                                          </p:tavLst>
                                        </p:anim>
                                        <p:anim calcmode="lin" valueType="num">
                                          <p:cBhvr additive="base">
                                            <p:cTn id="36" dur="500" fill="hold"/>
                                            <p:tgtEl>
                                              <p:spTgt spid="23"/>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stCondLst>
                                        <p:cond delay="250"/>
                                      </p:stCondLst>
                                      <p:childTnLst>
                                        <p:set>
                                          <p:cBhvr>
                                            <p:cTn id="38" dur="1" fill="hold">
                                              <p:stCondLst>
                                                <p:cond delay="0"/>
                                              </p:stCondLst>
                                            </p:cTn>
                                            <p:tgtEl>
                                              <p:spTgt spid="24"/>
                                            </p:tgtEl>
                                            <p:attrNameLst>
                                              <p:attrName>style.visibility</p:attrName>
                                            </p:attrNameLst>
                                          </p:cBhvr>
                                          <p:to>
                                            <p:strVal val="visible"/>
                                          </p:to>
                                        </p:set>
                                        <p:anim calcmode="lin" valueType="num">
                                          <p:cBhvr additive="base">
                                            <p:cTn id="39" dur="750" fill="hold"/>
                                            <p:tgtEl>
                                              <p:spTgt spid="24"/>
                                            </p:tgtEl>
                                            <p:attrNameLst>
                                              <p:attrName>ppt_x</p:attrName>
                                            </p:attrNameLst>
                                          </p:cBhvr>
                                          <p:tavLst>
                                            <p:tav tm="0">
                                              <p:val>
                                                <p:strVal val="#ppt_x"/>
                                              </p:val>
                                            </p:tav>
                                            <p:tav tm="100000">
                                              <p:val>
                                                <p:strVal val="#ppt_x"/>
                                              </p:val>
                                            </p:tav>
                                          </p:tavLst>
                                        </p:anim>
                                        <p:anim calcmode="lin" valueType="num">
                                          <p:cBhvr additive="base">
                                            <p:cTn id="40" dur="750" fill="hold"/>
                                            <p:tgtEl>
                                              <p:spTgt spid="24"/>
                                            </p:tgtEl>
                                            <p:attrNameLst>
                                              <p:attrName>ppt_y</p:attrName>
                                            </p:attrNameLst>
                                          </p:cBhvr>
                                          <p:tavLst>
                                            <p:tav tm="0">
                                              <p:val>
                                                <p:strVal val="0-#ppt_h/2"/>
                                              </p:val>
                                            </p:tav>
                                            <p:tav tm="100000">
                                              <p:val>
                                                <p:strVal val="#ppt_y"/>
                                              </p:val>
                                            </p:tav>
                                          </p:tavLst>
                                        </p:anim>
                                      </p:childTnLst>
                                    </p:cTn>
                                  </p:par>
                                  <p:par>
                                    <p:cTn id="41" presetID="2" presetClass="entr" presetSubtype="1" fill="hold" grpId="0" nodeType="withEffect">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cBhvr additive="base">
                                            <p:cTn id="43" dur="500" fill="hold"/>
                                            <p:tgtEl>
                                              <p:spTgt spid="25"/>
                                            </p:tgtEl>
                                            <p:attrNameLst>
                                              <p:attrName>ppt_x</p:attrName>
                                            </p:attrNameLst>
                                          </p:cBhvr>
                                          <p:tavLst>
                                            <p:tav tm="0">
                                              <p:val>
                                                <p:strVal val="#ppt_x"/>
                                              </p:val>
                                            </p:tav>
                                            <p:tav tm="100000">
                                              <p:val>
                                                <p:strVal val="#ppt_x"/>
                                              </p:val>
                                            </p:tav>
                                          </p:tavLst>
                                        </p:anim>
                                        <p:anim calcmode="lin" valueType="num">
                                          <p:cBhvr additive="base">
                                            <p:cTn id="44" dur="500" fill="hold"/>
                                            <p:tgtEl>
                                              <p:spTgt spid="25"/>
                                            </p:tgtEl>
                                            <p:attrNameLst>
                                              <p:attrName>ppt_y</p:attrName>
                                            </p:attrNameLst>
                                          </p:cBhvr>
                                          <p:tavLst>
                                            <p:tav tm="0">
                                              <p:val>
                                                <p:strVal val="0-#ppt_h/2"/>
                                              </p:val>
                                            </p:tav>
                                            <p:tav tm="100000">
                                              <p:val>
                                                <p:strVal val="#ppt_y"/>
                                              </p:val>
                                            </p:tav>
                                          </p:tavLst>
                                        </p:anim>
                                      </p:childTnLst>
                                    </p:cTn>
                                  </p:par>
                                  <p:par>
                                    <p:cTn id="45" presetID="2" presetClass="entr" presetSubtype="1" fill="hold" grpId="0" nodeType="withEffect">
                                      <p:stCondLst>
                                        <p:cond delay="250"/>
                                      </p:stCondLst>
                                      <p:childTnLst>
                                        <p:set>
                                          <p:cBhvr>
                                            <p:cTn id="46" dur="1" fill="hold">
                                              <p:stCondLst>
                                                <p:cond delay="0"/>
                                              </p:stCondLst>
                                            </p:cTn>
                                            <p:tgtEl>
                                              <p:spTgt spid="26"/>
                                            </p:tgtEl>
                                            <p:attrNameLst>
                                              <p:attrName>style.visibility</p:attrName>
                                            </p:attrNameLst>
                                          </p:cBhvr>
                                          <p:to>
                                            <p:strVal val="visible"/>
                                          </p:to>
                                        </p:set>
                                        <p:anim calcmode="lin" valueType="num">
                                          <p:cBhvr additive="base">
                                            <p:cTn id="47" dur="500" fill="hold"/>
                                            <p:tgtEl>
                                              <p:spTgt spid="26"/>
                                            </p:tgtEl>
                                            <p:attrNameLst>
                                              <p:attrName>ppt_x</p:attrName>
                                            </p:attrNameLst>
                                          </p:cBhvr>
                                          <p:tavLst>
                                            <p:tav tm="0">
                                              <p:val>
                                                <p:strVal val="#ppt_x"/>
                                              </p:val>
                                            </p:tav>
                                            <p:tav tm="100000">
                                              <p:val>
                                                <p:strVal val="#ppt_x"/>
                                              </p:val>
                                            </p:tav>
                                          </p:tavLst>
                                        </p:anim>
                                        <p:anim calcmode="lin" valueType="num">
                                          <p:cBhvr additive="base">
                                            <p:cTn id="48" dur="500" fill="hold"/>
                                            <p:tgtEl>
                                              <p:spTgt spid="26"/>
                                            </p:tgtEl>
                                            <p:attrNameLst>
                                              <p:attrName>ppt_y</p:attrName>
                                            </p:attrNameLst>
                                          </p:cBhvr>
                                          <p:tavLst>
                                            <p:tav tm="0">
                                              <p:val>
                                                <p:strVal val="0-#ppt_h/2"/>
                                              </p:val>
                                            </p:tav>
                                            <p:tav tm="100000">
                                              <p:val>
                                                <p:strVal val="#ppt_y"/>
                                              </p:val>
                                            </p:tav>
                                          </p:tavLst>
                                        </p:anim>
                                      </p:childTnLst>
                                    </p:cTn>
                                  </p:par>
                                  <p:par>
                                    <p:cTn id="49" presetID="8" presetClass="emph" presetSubtype="0" repeatCount="2000" fill="hold" grpId="1" nodeType="withEffect">
                                      <p:stCondLst>
                                        <p:cond delay="0"/>
                                      </p:stCondLst>
                                      <p:childTnLst>
                                        <p:animRot by="21600000">
                                          <p:cBhvr>
                                            <p:cTn id="50" dur="3500" fill="hold"/>
                                            <p:tgtEl>
                                              <p:spTgt spid="23"/>
                                            </p:tgtEl>
                                            <p:attrNameLst>
                                              <p:attrName>r</p:attrName>
                                            </p:attrNameLst>
                                          </p:cBhvr>
                                        </p:animRot>
                                      </p:childTnLst>
                                    </p:cTn>
                                  </p:par>
                                  <p:par>
                                    <p:cTn id="51" presetID="8" presetClass="emph" presetSubtype="0" repeatCount="2000" fill="hold" grpId="1" nodeType="withEffect">
                                      <p:stCondLst>
                                        <p:cond delay="0"/>
                                      </p:stCondLst>
                                      <p:childTnLst>
                                        <p:animRot by="-21600000">
                                          <p:cBhvr>
                                            <p:cTn id="52" dur="3500" fill="hold"/>
                                            <p:tgtEl>
                                              <p:spTgt spid="25"/>
                                            </p:tgtEl>
                                            <p:attrNameLst>
                                              <p:attrName>r</p:attrName>
                                            </p:attrNameLst>
                                          </p:cBhvr>
                                        </p:animRot>
                                      </p:childTnLst>
                                    </p:cTn>
                                  </p:par>
                                  <p:par>
                                    <p:cTn id="53" presetID="6" presetClass="emph" presetSubtype="0" repeatCount="2000" autoRev="1" fill="hold" grpId="1" nodeType="withEffect">
                                      <p:stCondLst>
                                        <p:cond delay="0"/>
                                      </p:stCondLst>
                                      <p:childTnLst>
                                        <p:animScale>
                                          <p:cBhvr>
                                            <p:cTn id="54" dur="2000" fill="hold"/>
                                            <p:tgtEl>
                                              <p:spTgt spid="2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3" grpId="1" animBg="1"/>
          <p:bldP spid="24" grpId="0" animBg="1"/>
          <p:bldP spid="25" grpId="0" animBg="1"/>
          <p:bldP spid="25" grpId="1" animBg="1"/>
          <p:bldP spid="26" grpId="0" animBg="1"/>
          <p:bldP spid="26" grpId="1" animBg="1"/>
          <p:bldP spid="11" grpId="0"/>
          <p:bldP spid="11" grpId="1"/>
        </p:bldLst>
      </p:timing>
    </mc:Fallback>
  </mc:AlternateContent>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033"/>
        <p:cNvGrpSpPr/>
        <p:nvPr/>
      </p:nvGrpSpPr>
      <p:grpSpPr>
        <a:xfrm>
          <a:off x="0" y="0"/>
          <a:ext cx="0" cy="0"/>
          <a:chOff x="0" y="0"/>
          <a:chExt cx="0" cy="0"/>
        </a:xfrm>
      </p:grpSpPr>
      <p:pic>
        <p:nvPicPr>
          <p:cNvPr id="39" name="Google Shape;286;p39"/>
          <p:cNvPicPr preferRelativeResize="0"/>
          <p:nvPr/>
        </p:nvPicPr>
        <p:blipFill>
          <a:blip r:embed="rId3">
            <a:alphaModFix/>
          </a:blip>
          <a:stretch>
            <a:fillRect/>
          </a:stretch>
        </p:blipFill>
        <p:spPr>
          <a:xfrm>
            <a:off x="4819609" y="-591007"/>
            <a:ext cx="4856199" cy="3400279"/>
          </a:xfrm>
          <a:prstGeom prst="rect">
            <a:avLst/>
          </a:prstGeom>
          <a:noFill/>
          <a:ln>
            <a:noFill/>
          </a:ln>
        </p:spPr>
      </p:pic>
      <p:grpSp>
        <p:nvGrpSpPr>
          <p:cNvPr id="1034" name="Google Shape;1034;p65"/>
          <p:cNvGrpSpPr/>
          <p:nvPr/>
        </p:nvGrpSpPr>
        <p:grpSpPr>
          <a:xfrm>
            <a:off x="279000" y="1352275"/>
            <a:ext cx="8586000" cy="4906500"/>
            <a:chOff x="279000" y="1352275"/>
            <a:chExt cx="8586000" cy="4906500"/>
          </a:xfrm>
        </p:grpSpPr>
        <p:sp>
          <p:nvSpPr>
            <p:cNvPr id="1035" name="Google Shape;1035;p65"/>
            <p:cNvSpPr/>
            <p:nvPr/>
          </p:nvSpPr>
          <p:spPr>
            <a:xfrm>
              <a:off x="279000" y="1352275"/>
              <a:ext cx="8586000" cy="4906500"/>
            </a:xfrm>
            <a:prstGeom prst="ellipse">
              <a:avLst/>
            </a:prstGeom>
            <a:solidFill>
              <a:srgbClr val="FFFFFF">
                <a:alpha val="286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6" name="Google Shape;1036;p65"/>
            <p:cNvSpPr/>
            <p:nvPr/>
          </p:nvSpPr>
          <p:spPr>
            <a:xfrm>
              <a:off x="794633" y="1887845"/>
              <a:ext cx="7554900" cy="4317300"/>
            </a:xfrm>
            <a:prstGeom prst="ellipse">
              <a:avLst/>
            </a:prstGeom>
            <a:solidFill>
              <a:srgbClr val="FFFFFF">
                <a:alpha val="3652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7" name="Google Shape;1037;p65"/>
            <p:cNvSpPr/>
            <p:nvPr/>
          </p:nvSpPr>
          <p:spPr>
            <a:xfrm>
              <a:off x="1394542" y="2464119"/>
              <a:ext cx="6354900" cy="3631500"/>
            </a:xfrm>
            <a:prstGeom prst="ellipse">
              <a:avLst/>
            </a:prstGeom>
            <a:solidFill>
              <a:srgbClr val="FFFFFF">
                <a:alpha val="3820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038" name="Google Shape;1038;p65"/>
            <p:cNvSpPr/>
            <p:nvPr/>
          </p:nvSpPr>
          <p:spPr>
            <a:xfrm>
              <a:off x="2124930" y="3029300"/>
              <a:ext cx="4894200" cy="2971200"/>
            </a:xfrm>
            <a:prstGeom prst="ellipse">
              <a:avLst/>
            </a:prstGeom>
            <a:solidFill>
              <a:srgbClr val="FFFFFF">
                <a:alpha val="5787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4" name="Rectangle: Rounded Corners 18">
            <a:extLst>
              <a:ext uri="{FF2B5EF4-FFF2-40B4-BE49-F238E27FC236}">
                <a16:creationId xmlns:a16="http://schemas.microsoft.com/office/drawing/2014/main" id="{C12AF386-10E7-4C03-91B5-7499842FAE72}"/>
              </a:ext>
            </a:extLst>
          </p:cNvPr>
          <p:cNvSpPr/>
          <p:nvPr/>
        </p:nvSpPr>
        <p:spPr>
          <a:xfrm>
            <a:off x="109991" y="262595"/>
            <a:ext cx="8924002" cy="4772201"/>
          </a:xfrm>
          <a:prstGeom prst="roundRect">
            <a:avLst>
              <a:gd name="adj" fmla="val 10270"/>
            </a:avLst>
          </a:prstGeom>
          <a:solidFill>
            <a:schemeClr val="bg1">
              <a:alpha val="86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76200">
                <a:solidFill>
                  <a:schemeClr val="tx1"/>
                </a:solidFill>
              </a:ln>
            </a:endParaRPr>
          </a:p>
        </p:txBody>
      </p:sp>
      <p:grpSp>
        <p:nvGrpSpPr>
          <p:cNvPr id="15" name="Group 14">
            <a:extLst>
              <a:ext uri="{FF2B5EF4-FFF2-40B4-BE49-F238E27FC236}">
                <a16:creationId xmlns:a16="http://schemas.microsoft.com/office/drawing/2014/main" id="{E251635E-E067-46F6-B604-9D4CF958C83D}"/>
              </a:ext>
            </a:extLst>
          </p:cNvPr>
          <p:cNvGrpSpPr/>
          <p:nvPr/>
        </p:nvGrpSpPr>
        <p:grpSpPr>
          <a:xfrm>
            <a:off x="2486887" y="31708"/>
            <a:ext cx="3944177" cy="1208432"/>
            <a:chOff x="-4079673" y="765728"/>
            <a:chExt cx="3944177" cy="1208432"/>
          </a:xfrm>
        </p:grpSpPr>
        <p:pic>
          <p:nvPicPr>
            <p:cNvPr id="16" name="Picture 6" descr="Blue Cloud, PNG, 2001x1187px, Blue, Aqua, Arc, Artworks, Azure Download Free">
              <a:extLst>
                <a:ext uri="{FF2B5EF4-FFF2-40B4-BE49-F238E27FC236}">
                  <a16:creationId xmlns:a16="http://schemas.microsoft.com/office/drawing/2014/main" id="{3159553E-D107-4CE8-A91E-B3AFDA0FF441}"/>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2881" b="96091" l="1220" r="98659">
                          <a14:foregroundMark x1="1341" y1="48971" x2="14878" y2="48971"/>
                          <a14:foregroundMark x1="51829" y1="2881" x2="59878" y2="5967"/>
                          <a14:foregroundMark x1="94146" y1="38272" x2="92805" y2="60082"/>
                          <a14:foregroundMark x1="92805" y1="60082" x2="92805" y2="60288"/>
                          <a14:foregroundMark x1="97195" y1="46296" x2="95732" y2="62140"/>
                          <a14:foregroundMark x1="95732" y1="62140" x2="94634" y2="65844"/>
                          <a14:foregroundMark x1="98049" y1="48560" x2="98659" y2="57819"/>
                          <a14:foregroundMark x1="47073" y1="89918" x2="55000" y2="89918"/>
                          <a14:foregroundMark x1="55000" y1="89918" x2="59146" y2="87654"/>
                          <a14:foregroundMark x1="49512" y1="96091" x2="58171" y2="96091"/>
                          <a14:foregroundMark x1="58171" y1="96091" x2="61341" y2="95679"/>
                        </a14:backgroundRemoval>
                      </a14:imgEffect>
                    </a14:imgLayer>
                  </a14:imgProps>
                </a:ext>
                <a:ext uri="{28A0092B-C50C-407E-A947-70E740481C1C}">
                  <a14:useLocalDpi xmlns:a14="http://schemas.microsoft.com/office/drawing/2010/main" val="0"/>
                </a:ext>
              </a:extLst>
            </a:blip>
            <a:srcRect/>
            <a:stretch>
              <a:fillRect/>
            </a:stretch>
          </p:blipFill>
          <p:spPr bwMode="auto">
            <a:xfrm>
              <a:off x="-4079673" y="765728"/>
              <a:ext cx="3944177" cy="1208432"/>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F629EF4A-AF50-4D41-97EC-320A36A849AB}"/>
                </a:ext>
              </a:extLst>
            </p:cNvPr>
            <p:cNvSpPr/>
            <p:nvPr/>
          </p:nvSpPr>
          <p:spPr>
            <a:xfrm>
              <a:off x="-3074352" y="967094"/>
              <a:ext cx="2159567" cy="707886"/>
            </a:xfrm>
            <a:prstGeom prst="rect">
              <a:avLst/>
            </a:prstGeom>
          </p:spPr>
          <p:txBody>
            <a:bodyPr wrap="none">
              <a:spAutoFit/>
            </a:bodyPr>
            <a:lstStyle/>
            <a:p>
              <a:pPr algn="ctr"/>
              <a:r>
                <a:rPr lang="vi-VN" sz="4000" dirty="0">
                  <a:solidFill>
                    <a:srgbClr val="002060"/>
                  </a:solidFill>
                  <a:latin typeface="Pattaya" panose="00000500000000000000" pitchFamily="2" charset="-34"/>
                  <a:cs typeface="Pattaya" panose="00000500000000000000" pitchFamily="2" charset="-34"/>
                </a:rPr>
                <a:t>Giọng đọc</a:t>
              </a:r>
              <a:endParaRPr lang="en-US" sz="4000" dirty="0">
                <a:solidFill>
                  <a:srgbClr val="002060"/>
                </a:solidFill>
                <a:latin typeface="Pattaya" panose="00000500000000000000" pitchFamily="2" charset="-34"/>
                <a:cs typeface="Pattaya" panose="00000500000000000000" pitchFamily="2" charset="-34"/>
              </a:endParaRPr>
            </a:p>
          </p:txBody>
        </p:sp>
      </p:grpSp>
      <p:sp>
        <p:nvSpPr>
          <p:cNvPr id="18" name="Rectangle: Rounded Corners 4">
            <a:extLst>
              <a:ext uri="{FF2B5EF4-FFF2-40B4-BE49-F238E27FC236}">
                <a16:creationId xmlns:a16="http://schemas.microsoft.com/office/drawing/2014/main" id="{ACD0D3B1-1E76-444C-A9A7-C17036735779}"/>
              </a:ext>
            </a:extLst>
          </p:cNvPr>
          <p:cNvSpPr/>
          <p:nvPr/>
        </p:nvSpPr>
        <p:spPr>
          <a:xfrm>
            <a:off x="54994" y="1069107"/>
            <a:ext cx="9033993" cy="978759"/>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t"/>
          <a:lstStyle/>
          <a:p>
            <a:pPr algn="just"/>
            <a:r>
              <a:rPr lang="vi-VN" sz="2800" b="1" dirty="0" smtClean="0">
                <a:solidFill>
                  <a:srgbClr val="002060"/>
                </a:solidFill>
                <a:latin typeface="Calibri" panose="020F0502020204030204" pitchFamily="34" charset="0"/>
                <a:cs typeface="Calibri" panose="020F0502020204030204" pitchFamily="34" charset="0"/>
              </a:rPr>
              <a:t>- Đọc </a:t>
            </a:r>
            <a:r>
              <a:rPr lang="vi-VN" sz="2800" b="1" dirty="0">
                <a:solidFill>
                  <a:srgbClr val="002060"/>
                </a:solidFill>
                <a:latin typeface="Calibri" panose="020F0502020204030204" pitchFamily="34" charset="0"/>
                <a:cs typeface="Calibri" panose="020F0502020204030204" pitchFamily="34" charset="0"/>
              </a:rPr>
              <a:t>toàn bài với giọng nhẹ nhàng</a:t>
            </a:r>
            <a:r>
              <a:rPr lang="vi-VN" sz="2800" b="1" dirty="0" smtClean="0">
                <a:solidFill>
                  <a:srgbClr val="002060"/>
                </a:solidFill>
                <a:latin typeface="Calibri" panose="020F0502020204030204" pitchFamily="34" charset="0"/>
                <a:cs typeface="Calibri" panose="020F0502020204030204" pitchFamily="34" charset="0"/>
              </a:rPr>
              <a:t>, chậm rãi, trầm lắng phù hợp với từng nhân vật.</a:t>
            </a:r>
            <a:endParaRPr lang="vi-VN" sz="2800" b="1" dirty="0">
              <a:solidFill>
                <a:srgbClr val="002060"/>
              </a:solidFill>
              <a:latin typeface="Calibri" panose="020F0502020204030204" pitchFamily="34" charset="0"/>
              <a:cs typeface="Calibri" panose="020F0502020204030204" pitchFamily="34" charset="0"/>
            </a:endParaRPr>
          </a:p>
        </p:txBody>
      </p:sp>
      <p:sp>
        <p:nvSpPr>
          <p:cNvPr id="19" name="Rectangle: Rounded Corners 4">
            <a:extLst>
              <a:ext uri="{FF2B5EF4-FFF2-40B4-BE49-F238E27FC236}">
                <a16:creationId xmlns:a16="http://schemas.microsoft.com/office/drawing/2014/main" id="{ACD0D3B1-1E76-444C-A9A7-C17036735779}"/>
              </a:ext>
            </a:extLst>
          </p:cNvPr>
          <p:cNvSpPr/>
          <p:nvPr/>
        </p:nvSpPr>
        <p:spPr>
          <a:xfrm>
            <a:off x="54994" y="4280875"/>
            <a:ext cx="8978999" cy="641365"/>
          </a:xfrm>
          <a:prstGeom prst="roundRect">
            <a:avLst/>
          </a:prstGeom>
          <a:noFill/>
          <a:ln>
            <a:noFill/>
          </a:ln>
        </p:spPr>
        <p:style>
          <a:lnRef idx="2">
            <a:schemeClr val="accent6"/>
          </a:lnRef>
          <a:fillRef idx="1">
            <a:schemeClr val="lt1"/>
          </a:fillRef>
          <a:effectRef idx="0">
            <a:schemeClr val="accent6"/>
          </a:effectRef>
          <a:fontRef idx="minor">
            <a:schemeClr val="dk1"/>
          </a:fontRef>
        </p:style>
        <p:txBody>
          <a:bodyPr rtlCol="0" anchor="t"/>
          <a:lstStyle/>
          <a:p>
            <a:pPr algn="just"/>
            <a:r>
              <a:rPr lang="vi-VN" sz="3200" b="1" dirty="0" smtClean="0">
                <a:solidFill>
                  <a:srgbClr val="002060"/>
                </a:solidFill>
                <a:latin typeface="Calibri" panose="020F0502020204030204" pitchFamily="34" charset="0"/>
                <a:cs typeface="Calibri" panose="020F0502020204030204" pitchFamily="34" charset="0"/>
              </a:rPr>
              <a:t>- Nhấn </a:t>
            </a:r>
            <a:r>
              <a:rPr lang="vi-VN" sz="3200" b="1" dirty="0">
                <a:solidFill>
                  <a:srgbClr val="002060"/>
                </a:solidFill>
                <a:latin typeface="Calibri" panose="020F0502020204030204" pitchFamily="34" charset="0"/>
                <a:cs typeface="Calibri" panose="020F0502020204030204" pitchFamily="34" charset="0"/>
              </a:rPr>
              <a:t>giọng ở những từ ngữ gợi tả, gợi cảm.</a:t>
            </a:r>
            <a:endParaRPr lang="en-US" sz="3200" b="1" dirty="0">
              <a:solidFill>
                <a:srgbClr val="002060"/>
              </a:solidFill>
              <a:latin typeface="Calibri" panose="020F0502020204030204" pitchFamily="34" charset="0"/>
              <a:cs typeface="Calibri" panose="020F0502020204030204" pitchFamily="34" charset="0"/>
            </a:endParaRPr>
          </a:p>
        </p:txBody>
      </p:sp>
      <p:grpSp>
        <p:nvGrpSpPr>
          <p:cNvPr id="20" name="Group 19">
            <a:extLst>
              <a:ext uri="{FF2B5EF4-FFF2-40B4-BE49-F238E27FC236}">
                <a16:creationId xmlns:a16="http://schemas.microsoft.com/office/drawing/2014/main" id="{8B4059AD-66A4-4FE2-8649-2E9615083C37}"/>
              </a:ext>
            </a:extLst>
          </p:cNvPr>
          <p:cNvGrpSpPr/>
          <p:nvPr/>
        </p:nvGrpSpPr>
        <p:grpSpPr>
          <a:xfrm>
            <a:off x="734680" y="1715767"/>
            <a:ext cx="1841581" cy="1697635"/>
            <a:chOff x="-6119818" y="-126082"/>
            <a:chExt cx="1452462" cy="1392181"/>
          </a:xfrm>
        </p:grpSpPr>
        <p:pic>
          <p:nvPicPr>
            <p:cNvPr id="21" name="Picture 20">
              <a:extLst>
                <a:ext uri="{FF2B5EF4-FFF2-40B4-BE49-F238E27FC236}">
                  <a16:creationId xmlns:a16="http://schemas.microsoft.com/office/drawing/2014/main" id="{939CD07B-8669-4747-A5E5-FC532404E61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19818" y="-126082"/>
              <a:ext cx="1452462" cy="1392181"/>
            </a:xfrm>
            <a:prstGeom prst="rect">
              <a:avLst/>
            </a:prstGeom>
          </p:spPr>
        </p:pic>
        <p:sp>
          <p:nvSpPr>
            <p:cNvPr id="22" name="矩形 39">
              <a:extLst>
                <a:ext uri="{FF2B5EF4-FFF2-40B4-BE49-F238E27FC236}">
                  <a16:creationId xmlns:a16="http://schemas.microsoft.com/office/drawing/2014/main" id="{B64A8538-75F3-458A-BE91-B56B2DE9CC0B}"/>
                </a:ext>
              </a:extLst>
            </p:cNvPr>
            <p:cNvSpPr>
              <a:spLocks noChangeArrowheads="1"/>
            </p:cNvSpPr>
            <p:nvPr/>
          </p:nvSpPr>
          <p:spPr bwMode="auto">
            <a:xfrm>
              <a:off x="-6115906" y="229737"/>
              <a:ext cx="1387603" cy="731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spcBef>
                  <a:spcPts val="1000"/>
                </a:spcBef>
                <a:spcAft>
                  <a:spcPts val="0"/>
                </a:spcAft>
                <a:buClrTx/>
                <a:buSzTx/>
                <a:buFontTx/>
                <a:buNone/>
                <a:tabLst/>
                <a:defRPr/>
              </a:pPr>
              <a:r>
                <a:rPr kumimoji="0" lang="vi-VN" altLang="zh-CN" sz="2600" b="1" i="0" u="none" strike="noStrike" kern="1200" cap="none" spc="0" normalizeH="0" baseline="0" noProof="0" dirty="0" smtClean="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rPr>
                <a:t>Giọng của</a:t>
              </a:r>
              <a:r>
                <a:rPr kumimoji="0" lang="vi-VN" altLang="zh-CN" sz="2600" b="1" i="0" u="none" strike="noStrike" kern="1200" cap="none" spc="0" normalizeH="0" noProof="0" dirty="0" smtClean="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rPr>
                <a:t> con</a:t>
              </a:r>
              <a:r>
                <a:rPr kumimoji="0" lang="en-US" altLang="zh-CN" sz="2600" b="1" i="0" u="none" strike="noStrike" kern="1200" cap="none" spc="0" normalizeH="0" baseline="0" noProof="0" dirty="0" smtClean="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rPr>
                <a:t> </a:t>
              </a:r>
              <a:endParaRPr kumimoji="0" lang="zh-CN" altLang="en-US" sz="2600" b="1" i="0" u="none" strike="noStrike" kern="1200" cap="none" spc="0" normalizeH="0" baseline="0" noProof="0" dirty="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endParaRPr>
            </a:p>
          </p:txBody>
        </p:sp>
      </p:grpSp>
      <p:sp>
        <p:nvSpPr>
          <p:cNvPr id="25" name="圆角矩形 7"/>
          <p:cNvSpPr/>
          <p:nvPr/>
        </p:nvSpPr>
        <p:spPr>
          <a:xfrm>
            <a:off x="3729520" y="2203090"/>
            <a:ext cx="5135480" cy="877580"/>
          </a:xfrm>
          <a:prstGeom prst="roundRect">
            <a:avLst>
              <a:gd name="adj" fmla="val 22936"/>
            </a:avLst>
          </a:prstGeom>
          <a:solidFill>
            <a:srgbClr val="FFFFFF"/>
          </a:solidFill>
          <a:ln w="28575">
            <a:solidFill>
              <a:schemeClr val="accent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altLang="zh-CN" sz="2800" kern="1200" dirty="0" smtClean="0">
                <a:solidFill>
                  <a:srgbClr val="002060"/>
                </a:solidFill>
                <a:latin typeface="Calibri" panose="020F0502020204030204" pitchFamily="34" charset="0"/>
                <a:ea typeface="黑体" panose="02010609060101010101" pitchFamily="49" charset="-122"/>
                <a:cs typeface="Calibri" panose="020F0502020204030204" pitchFamily="34" charset="0"/>
              </a:rPr>
              <a:t>Ngây thơ, háo hức, khao khát hiểu biết.</a:t>
            </a:r>
            <a:endParaRPr kumimoji="0" lang="zh-CN" altLang="en-US" sz="2800" i="0" u="none" strike="noStrike" kern="1200" cap="none" spc="0" normalizeH="0" baseline="0" noProof="0" dirty="0">
              <a:ln>
                <a:noFill/>
              </a:ln>
              <a:solidFill>
                <a:srgbClr val="002060"/>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sp>
        <p:nvSpPr>
          <p:cNvPr id="27" name="Right Arrow 26"/>
          <p:cNvSpPr/>
          <p:nvPr/>
        </p:nvSpPr>
        <p:spPr>
          <a:xfrm>
            <a:off x="2855830" y="2428658"/>
            <a:ext cx="586975" cy="361424"/>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nvGrpSpPr>
          <p:cNvPr id="31" name="Group 30">
            <a:extLst>
              <a:ext uri="{FF2B5EF4-FFF2-40B4-BE49-F238E27FC236}">
                <a16:creationId xmlns:a16="http://schemas.microsoft.com/office/drawing/2014/main" id="{8B4059AD-66A4-4FE2-8649-2E9615083C37}"/>
              </a:ext>
            </a:extLst>
          </p:cNvPr>
          <p:cNvGrpSpPr/>
          <p:nvPr/>
        </p:nvGrpSpPr>
        <p:grpSpPr>
          <a:xfrm>
            <a:off x="731108" y="2851147"/>
            <a:ext cx="1841581" cy="1697635"/>
            <a:chOff x="-6119818" y="-126082"/>
            <a:chExt cx="1452462" cy="1392181"/>
          </a:xfrm>
        </p:grpSpPr>
        <p:pic>
          <p:nvPicPr>
            <p:cNvPr id="32" name="Picture 31">
              <a:extLst>
                <a:ext uri="{FF2B5EF4-FFF2-40B4-BE49-F238E27FC236}">
                  <a16:creationId xmlns:a16="http://schemas.microsoft.com/office/drawing/2014/main" id="{939CD07B-8669-4747-A5E5-FC532404E614}"/>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6119818" y="-126082"/>
              <a:ext cx="1452462" cy="1392181"/>
            </a:xfrm>
            <a:prstGeom prst="rect">
              <a:avLst/>
            </a:prstGeom>
          </p:spPr>
        </p:pic>
        <p:sp>
          <p:nvSpPr>
            <p:cNvPr id="33" name="矩形 39">
              <a:extLst>
                <a:ext uri="{FF2B5EF4-FFF2-40B4-BE49-F238E27FC236}">
                  <a16:creationId xmlns:a16="http://schemas.microsoft.com/office/drawing/2014/main" id="{B64A8538-75F3-458A-BE91-B56B2DE9CC0B}"/>
                </a:ext>
              </a:extLst>
            </p:cNvPr>
            <p:cNvSpPr>
              <a:spLocks noChangeArrowheads="1"/>
            </p:cNvSpPr>
            <p:nvPr/>
          </p:nvSpPr>
          <p:spPr bwMode="auto">
            <a:xfrm>
              <a:off x="-6115906" y="229737"/>
              <a:ext cx="1387603" cy="73195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defRPr>
                  <a:solidFill>
                    <a:schemeClr val="tx1"/>
                  </a:solidFill>
                  <a:latin typeface="Calibri" panose="020F0502020204030204" pitchFamily="34" charset="0"/>
                  <a:ea typeface="宋体" panose="02010600030101010101" pitchFamily="2" charset="-122"/>
                </a:defRPr>
              </a:lvl1pPr>
              <a:lvl2pPr marL="742950" indent="-285750">
                <a:defRPr>
                  <a:solidFill>
                    <a:schemeClr val="tx1"/>
                  </a:solidFill>
                  <a:latin typeface="Calibri" panose="020F0502020204030204" pitchFamily="34" charset="0"/>
                  <a:ea typeface="宋体" panose="02010600030101010101" pitchFamily="2" charset="-122"/>
                </a:defRPr>
              </a:lvl2pPr>
              <a:lvl3pPr marL="1143000" indent="-228600">
                <a:defRPr>
                  <a:solidFill>
                    <a:schemeClr val="tx1"/>
                  </a:solidFill>
                  <a:latin typeface="Calibri" panose="020F0502020204030204" pitchFamily="34" charset="0"/>
                  <a:ea typeface="宋体" panose="02010600030101010101" pitchFamily="2" charset="-122"/>
                </a:defRPr>
              </a:lvl3pPr>
              <a:lvl4pPr marL="1600200" indent="-228600">
                <a:defRPr>
                  <a:solidFill>
                    <a:schemeClr val="tx1"/>
                  </a:solidFill>
                  <a:latin typeface="Calibri" panose="020F0502020204030204" pitchFamily="34" charset="0"/>
                  <a:ea typeface="宋体" panose="02010600030101010101" pitchFamily="2" charset="-122"/>
                </a:defRPr>
              </a:lvl4pPr>
              <a:lvl5pPr marL="2057400" indent="-228600">
                <a:defRPr>
                  <a:solidFill>
                    <a:schemeClr val="tx1"/>
                  </a:solidFill>
                  <a:latin typeface="Calibri" panose="020F0502020204030204" pitchFamily="34" charset="0"/>
                  <a:ea typeface="宋体" panose="02010600030101010101" pitchFamily="2" charset="-122"/>
                </a:defRPr>
              </a:lvl5pPr>
              <a:lvl6pPr marL="25146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6pPr>
              <a:lvl7pPr marL="29718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7pPr>
              <a:lvl8pPr marL="34290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8pPr>
              <a:lvl9pPr marL="3886200" indent="-228600" eaLnBrk="0" fontAlgn="base" hangingPunct="0">
                <a:spcBef>
                  <a:spcPct val="0"/>
                </a:spcBef>
                <a:spcAft>
                  <a:spcPct val="0"/>
                </a:spcAft>
                <a:defRPr>
                  <a:solidFill>
                    <a:schemeClr val="tx1"/>
                  </a:solidFill>
                  <a:latin typeface="Calibri" panose="020F0502020204030204" pitchFamily="34" charset="0"/>
                  <a:ea typeface="宋体" panose="02010600030101010101" pitchFamily="2" charset="-122"/>
                </a:defRPr>
              </a:lvl9pPr>
            </a:lstStyle>
            <a:p>
              <a:pPr marL="0" marR="0" lvl="0" indent="0" algn="ctr" defTabSz="1218565" rtl="0" eaLnBrk="1" fontAlgn="auto" latinLnBrk="0" hangingPunct="1">
                <a:spcBef>
                  <a:spcPts val="1000"/>
                </a:spcBef>
                <a:spcAft>
                  <a:spcPts val="0"/>
                </a:spcAft>
                <a:buClrTx/>
                <a:buSzTx/>
                <a:buFontTx/>
                <a:buNone/>
                <a:tabLst/>
                <a:defRPr/>
              </a:pPr>
              <a:r>
                <a:rPr kumimoji="0" lang="vi-VN" altLang="zh-CN" sz="2600" b="1" i="0" u="none" strike="noStrike" kern="1200" cap="none" spc="0" normalizeH="0" baseline="0" noProof="0" dirty="0" smtClean="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rPr>
                <a:t>Giọng của</a:t>
              </a:r>
              <a:r>
                <a:rPr kumimoji="0" lang="vi-VN" altLang="zh-CN" sz="2600" b="1" i="0" u="none" strike="noStrike" kern="1200" cap="none" spc="0" normalizeH="0" noProof="0" dirty="0" smtClean="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rPr>
                <a:t> cha</a:t>
              </a:r>
              <a:r>
                <a:rPr kumimoji="0" lang="en-US" altLang="zh-CN" sz="2600" b="1" i="0" u="none" strike="noStrike" kern="1200" cap="none" spc="0" normalizeH="0" baseline="0" noProof="0" dirty="0" smtClean="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rPr>
                <a:t> </a:t>
              </a:r>
              <a:endParaRPr kumimoji="0" lang="zh-CN" altLang="en-US" sz="2600" b="1" i="0" u="none" strike="noStrike" kern="1200" cap="none" spc="0" normalizeH="0" baseline="0" noProof="0" dirty="0">
                <a:ln>
                  <a:noFill/>
                </a:ln>
                <a:solidFill>
                  <a:srgbClr val="1C3041"/>
                </a:solidFill>
                <a:effectLst/>
                <a:uLnTx/>
                <a:uFillTx/>
                <a:latin typeface="Arial" panose="020B0604020202020204" pitchFamily="34" charset="0"/>
                <a:ea typeface="隶书" panose="02010509060101010101" pitchFamily="49" charset="-122"/>
                <a:cs typeface="宋体" panose="02010600030101010101" pitchFamily="2" charset="-122"/>
              </a:endParaRPr>
            </a:p>
          </p:txBody>
        </p:sp>
      </p:grpSp>
      <p:sp>
        <p:nvSpPr>
          <p:cNvPr id="37" name="圆角矩形 7"/>
          <p:cNvSpPr/>
          <p:nvPr/>
        </p:nvSpPr>
        <p:spPr>
          <a:xfrm>
            <a:off x="3729519" y="3285035"/>
            <a:ext cx="5135481" cy="877580"/>
          </a:xfrm>
          <a:prstGeom prst="roundRect">
            <a:avLst>
              <a:gd name="adj" fmla="val 22936"/>
            </a:avLst>
          </a:prstGeom>
          <a:solidFill>
            <a:srgbClr val="FFFFFF"/>
          </a:solidFill>
          <a:ln w="28575">
            <a:solidFill>
              <a:schemeClr val="accent1">
                <a:lumMod val="25000"/>
              </a:schemeClr>
            </a:solidFill>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lang="vi-VN" altLang="zh-CN" sz="2800" kern="1200" dirty="0" smtClean="0">
                <a:solidFill>
                  <a:srgbClr val="002060"/>
                </a:solidFill>
                <a:latin typeface="Calibri" panose="020F0502020204030204" pitchFamily="34" charset="0"/>
                <a:ea typeface="黑体" panose="02010609060101010101" pitchFamily="49" charset="-122"/>
                <a:cs typeface="Calibri" panose="020F0502020204030204" pitchFamily="34" charset="0"/>
              </a:rPr>
              <a:t>Ấm áp, tình cảm, dịu dàng, tự hào và trầm ngâm đầy hồi tưởng.</a:t>
            </a:r>
            <a:endParaRPr kumimoji="0" lang="zh-CN" altLang="en-US" sz="2800" i="0" u="none" strike="noStrike" kern="1200" cap="none" spc="0" normalizeH="0" baseline="0" noProof="0" dirty="0">
              <a:ln>
                <a:noFill/>
              </a:ln>
              <a:solidFill>
                <a:srgbClr val="002060"/>
              </a:solidFill>
              <a:effectLst/>
              <a:uLnTx/>
              <a:uFillTx/>
              <a:latin typeface="Calibri" panose="020F0502020204030204" pitchFamily="34" charset="0"/>
              <a:ea typeface="黑体" panose="02010609060101010101" pitchFamily="49" charset="-122"/>
              <a:cs typeface="Calibri" panose="020F0502020204030204" pitchFamily="34" charset="0"/>
            </a:endParaRPr>
          </a:p>
        </p:txBody>
      </p:sp>
      <p:sp>
        <p:nvSpPr>
          <p:cNvPr id="38" name="Right Arrow 37"/>
          <p:cNvSpPr/>
          <p:nvPr/>
        </p:nvSpPr>
        <p:spPr>
          <a:xfrm>
            <a:off x="2855830" y="3567978"/>
            <a:ext cx="586975" cy="361424"/>
          </a:xfrm>
          <a:prstGeom prst="rightArrow">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1" presetClass="entr" presetSubtype="0" fill="hold"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p:cTn id="7" dur="1000" fill="hold"/>
                                        <p:tgtEl>
                                          <p:spTgt spid="15"/>
                                        </p:tgtEl>
                                        <p:attrNameLst>
                                          <p:attrName>ppt_w</p:attrName>
                                        </p:attrNameLst>
                                      </p:cBhvr>
                                      <p:tavLst>
                                        <p:tav tm="0">
                                          <p:val>
                                            <p:fltVal val="0"/>
                                          </p:val>
                                        </p:tav>
                                        <p:tav tm="100000">
                                          <p:val>
                                            <p:strVal val="#ppt_w"/>
                                          </p:val>
                                        </p:tav>
                                      </p:tavLst>
                                    </p:anim>
                                    <p:anim calcmode="lin" valueType="num">
                                      <p:cBhvr>
                                        <p:cTn id="8" dur="1000" fill="hold"/>
                                        <p:tgtEl>
                                          <p:spTgt spid="15"/>
                                        </p:tgtEl>
                                        <p:attrNameLst>
                                          <p:attrName>ppt_h</p:attrName>
                                        </p:attrNameLst>
                                      </p:cBhvr>
                                      <p:tavLst>
                                        <p:tav tm="0">
                                          <p:val>
                                            <p:fltVal val="0"/>
                                          </p:val>
                                        </p:tav>
                                        <p:tav tm="100000">
                                          <p:val>
                                            <p:strVal val="#ppt_h"/>
                                          </p:val>
                                        </p:tav>
                                      </p:tavLst>
                                    </p:anim>
                                    <p:anim calcmode="lin" valueType="num">
                                      <p:cBhvr>
                                        <p:cTn id="9" dur="1000" fill="hold"/>
                                        <p:tgtEl>
                                          <p:spTgt spid="15"/>
                                        </p:tgtEl>
                                        <p:attrNameLst>
                                          <p:attrName>style.rotation</p:attrName>
                                        </p:attrNameLst>
                                      </p:cBhvr>
                                      <p:tavLst>
                                        <p:tav tm="0">
                                          <p:val>
                                            <p:fltVal val="90"/>
                                          </p:val>
                                        </p:tav>
                                        <p:tav tm="100000">
                                          <p:val>
                                            <p:fltVal val="0"/>
                                          </p:val>
                                        </p:tav>
                                      </p:tavLst>
                                    </p:anim>
                                    <p:animEffect transition="in" filter="fade">
                                      <p:cBhvr>
                                        <p:cTn id="10" dur="1000"/>
                                        <p:tgtEl>
                                          <p:spTgt spid="15"/>
                                        </p:tgtEl>
                                      </p:cBhvr>
                                    </p:animEffect>
                                  </p:childTnLst>
                                </p:cTn>
                              </p:par>
                            </p:childTnLst>
                          </p:cTn>
                        </p:par>
                      </p:childTnLst>
                    </p:cTn>
                  </p:par>
                  <p:par>
                    <p:cTn id="11" fill="hold">
                      <p:stCondLst>
                        <p:cond delay="indefinite"/>
                      </p:stCondLst>
                      <p:childTnLst>
                        <p:par>
                          <p:cTn id="12" fill="hold">
                            <p:stCondLst>
                              <p:cond delay="0"/>
                            </p:stCondLst>
                            <p:childTnLst>
                              <p:par>
                                <p:cTn id="13" presetID="10" presetClass="entr" presetSubtype="0" fill="hold" grpId="0" nodeType="clickEffect">
                                  <p:stCondLst>
                                    <p:cond delay="0"/>
                                  </p:stCondLst>
                                  <p:childTnLst>
                                    <p:set>
                                      <p:cBhvr>
                                        <p:cTn id="14" dur="1" fill="hold">
                                          <p:stCondLst>
                                            <p:cond delay="0"/>
                                          </p:stCondLst>
                                        </p:cTn>
                                        <p:tgtEl>
                                          <p:spTgt spid="18"/>
                                        </p:tgtEl>
                                        <p:attrNameLst>
                                          <p:attrName>style.visibility</p:attrName>
                                        </p:attrNameLst>
                                      </p:cBhvr>
                                      <p:to>
                                        <p:strVal val="visible"/>
                                      </p:to>
                                    </p:set>
                                    <p:animEffect transition="in" filter="fade">
                                      <p:cBhvr>
                                        <p:cTn id="15" dur="500"/>
                                        <p:tgtEl>
                                          <p:spTgt spid="18"/>
                                        </p:tgtEl>
                                      </p:cBhvr>
                                    </p:animEffect>
                                  </p:childTnLst>
                                </p:cTn>
                              </p:par>
                            </p:childTnLst>
                          </p:cTn>
                        </p:par>
                        <p:par>
                          <p:cTn id="16" fill="hold">
                            <p:stCondLst>
                              <p:cond delay="500"/>
                            </p:stCondLst>
                            <p:childTnLst>
                              <p:par>
                                <p:cTn id="17" presetID="53" presetClass="entr" presetSubtype="528" fill="hold" nodeType="afterEffect">
                                  <p:stCondLst>
                                    <p:cond delay="0"/>
                                  </p:stCondLst>
                                  <p:childTnLst>
                                    <p:set>
                                      <p:cBhvr>
                                        <p:cTn id="18" dur="1" fill="hold">
                                          <p:stCondLst>
                                            <p:cond delay="0"/>
                                          </p:stCondLst>
                                        </p:cTn>
                                        <p:tgtEl>
                                          <p:spTgt spid="20"/>
                                        </p:tgtEl>
                                        <p:attrNameLst>
                                          <p:attrName>style.visibility</p:attrName>
                                        </p:attrNameLst>
                                      </p:cBhvr>
                                      <p:to>
                                        <p:strVal val="visible"/>
                                      </p:to>
                                    </p:set>
                                    <p:anim calcmode="lin" valueType="num">
                                      <p:cBhvr>
                                        <p:cTn id="19" dur="500" fill="hold"/>
                                        <p:tgtEl>
                                          <p:spTgt spid="20"/>
                                        </p:tgtEl>
                                        <p:attrNameLst>
                                          <p:attrName>ppt_w</p:attrName>
                                        </p:attrNameLst>
                                      </p:cBhvr>
                                      <p:tavLst>
                                        <p:tav tm="0">
                                          <p:val>
                                            <p:fltVal val="0"/>
                                          </p:val>
                                        </p:tav>
                                        <p:tav tm="100000">
                                          <p:val>
                                            <p:strVal val="#ppt_w"/>
                                          </p:val>
                                        </p:tav>
                                      </p:tavLst>
                                    </p:anim>
                                    <p:anim calcmode="lin" valueType="num">
                                      <p:cBhvr>
                                        <p:cTn id="20" dur="500" fill="hold"/>
                                        <p:tgtEl>
                                          <p:spTgt spid="20"/>
                                        </p:tgtEl>
                                        <p:attrNameLst>
                                          <p:attrName>ppt_h</p:attrName>
                                        </p:attrNameLst>
                                      </p:cBhvr>
                                      <p:tavLst>
                                        <p:tav tm="0">
                                          <p:val>
                                            <p:fltVal val="0"/>
                                          </p:val>
                                        </p:tav>
                                        <p:tav tm="100000">
                                          <p:val>
                                            <p:strVal val="#ppt_h"/>
                                          </p:val>
                                        </p:tav>
                                      </p:tavLst>
                                    </p:anim>
                                    <p:animEffect transition="in" filter="fade">
                                      <p:cBhvr>
                                        <p:cTn id="21" dur="500"/>
                                        <p:tgtEl>
                                          <p:spTgt spid="20"/>
                                        </p:tgtEl>
                                      </p:cBhvr>
                                    </p:animEffect>
                                    <p:anim calcmode="lin" valueType="num">
                                      <p:cBhvr>
                                        <p:cTn id="22" dur="500" fill="hold"/>
                                        <p:tgtEl>
                                          <p:spTgt spid="20"/>
                                        </p:tgtEl>
                                        <p:attrNameLst>
                                          <p:attrName>ppt_x</p:attrName>
                                        </p:attrNameLst>
                                      </p:cBhvr>
                                      <p:tavLst>
                                        <p:tav tm="0">
                                          <p:val>
                                            <p:fltVal val="0.5"/>
                                          </p:val>
                                        </p:tav>
                                        <p:tav tm="100000">
                                          <p:val>
                                            <p:strVal val="#ppt_x"/>
                                          </p:val>
                                        </p:tav>
                                      </p:tavLst>
                                    </p:anim>
                                    <p:anim calcmode="lin" valueType="num">
                                      <p:cBhvr>
                                        <p:cTn id="23" dur="500" fill="hold"/>
                                        <p:tgtEl>
                                          <p:spTgt spid="20"/>
                                        </p:tgtEl>
                                        <p:attrNameLst>
                                          <p:attrName>ppt_y</p:attrName>
                                        </p:attrNameLst>
                                      </p:cBhvr>
                                      <p:tavLst>
                                        <p:tav tm="0">
                                          <p:val>
                                            <p:fltVal val="0.5"/>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8" fill="hold" grpId="0" nodeType="clickEffect">
                                  <p:stCondLst>
                                    <p:cond delay="0"/>
                                  </p:stCondLst>
                                  <p:childTnLst>
                                    <p:set>
                                      <p:cBhvr>
                                        <p:cTn id="27" dur="1" fill="hold">
                                          <p:stCondLst>
                                            <p:cond delay="0"/>
                                          </p:stCondLst>
                                        </p:cTn>
                                        <p:tgtEl>
                                          <p:spTgt spid="27"/>
                                        </p:tgtEl>
                                        <p:attrNameLst>
                                          <p:attrName>style.visibility</p:attrName>
                                        </p:attrNameLst>
                                      </p:cBhvr>
                                      <p:to>
                                        <p:strVal val="visible"/>
                                      </p:to>
                                    </p:set>
                                    <p:anim calcmode="lin" valueType="num">
                                      <p:cBhvr additive="base">
                                        <p:cTn id="28" dur="500" fill="hold"/>
                                        <p:tgtEl>
                                          <p:spTgt spid="27"/>
                                        </p:tgtEl>
                                        <p:attrNameLst>
                                          <p:attrName>ppt_x</p:attrName>
                                        </p:attrNameLst>
                                      </p:cBhvr>
                                      <p:tavLst>
                                        <p:tav tm="0">
                                          <p:val>
                                            <p:strVal val="0-#ppt_w/2"/>
                                          </p:val>
                                        </p:tav>
                                        <p:tav tm="100000">
                                          <p:val>
                                            <p:strVal val="#ppt_x"/>
                                          </p:val>
                                        </p:tav>
                                      </p:tavLst>
                                    </p:anim>
                                    <p:anim calcmode="lin" valueType="num">
                                      <p:cBhvr additive="base">
                                        <p:cTn id="29" dur="500" fill="hold"/>
                                        <p:tgtEl>
                                          <p:spTgt spid="27"/>
                                        </p:tgtEl>
                                        <p:attrNameLst>
                                          <p:attrName>ppt_y</p:attrName>
                                        </p:attrNameLst>
                                      </p:cBhvr>
                                      <p:tavLst>
                                        <p:tav tm="0">
                                          <p:val>
                                            <p:strVal val="#ppt_y"/>
                                          </p:val>
                                        </p:tav>
                                        <p:tav tm="100000">
                                          <p:val>
                                            <p:strVal val="#ppt_y"/>
                                          </p:val>
                                        </p:tav>
                                      </p:tavLst>
                                    </p:anim>
                                  </p:childTnLst>
                                </p:cTn>
                              </p:par>
                            </p:childTnLst>
                          </p:cTn>
                        </p:par>
                        <p:par>
                          <p:cTn id="30" fill="hold">
                            <p:stCondLst>
                              <p:cond delay="500"/>
                            </p:stCondLst>
                            <p:childTnLst>
                              <p:par>
                                <p:cTn id="31" presetID="14" presetClass="entr" presetSubtype="10" fill="hold" grpId="0" nodeType="afterEffect">
                                  <p:stCondLst>
                                    <p:cond delay="0"/>
                                  </p:stCondLst>
                                  <p:childTnLst>
                                    <p:set>
                                      <p:cBhvr>
                                        <p:cTn id="32" dur="1" fill="hold">
                                          <p:stCondLst>
                                            <p:cond delay="0"/>
                                          </p:stCondLst>
                                        </p:cTn>
                                        <p:tgtEl>
                                          <p:spTgt spid="25"/>
                                        </p:tgtEl>
                                        <p:attrNameLst>
                                          <p:attrName>style.visibility</p:attrName>
                                        </p:attrNameLst>
                                      </p:cBhvr>
                                      <p:to>
                                        <p:strVal val="visible"/>
                                      </p:to>
                                    </p:set>
                                    <p:animEffect transition="in" filter="randombar(horizontal)">
                                      <p:cBhvr>
                                        <p:cTn id="33" dur="500"/>
                                        <p:tgtEl>
                                          <p:spTgt spid="25"/>
                                        </p:tgtEl>
                                      </p:cBhvr>
                                    </p:animEffect>
                                  </p:childTnLst>
                                </p:cTn>
                              </p:par>
                            </p:childTnLst>
                          </p:cTn>
                        </p:par>
                      </p:childTnLst>
                    </p:cTn>
                  </p:par>
                  <p:par>
                    <p:cTn id="34" fill="hold">
                      <p:stCondLst>
                        <p:cond delay="indefinite"/>
                      </p:stCondLst>
                      <p:childTnLst>
                        <p:par>
                          <p:cTn id="35" fill="hold">
                            <p:stCondLst>
                              <p:cond delay="0"/>
                            </p:stCondLst>
                            <p:childTnLst>
                              <p:par>
                                <p:cTn id="36" presetID="53" presetClass="entr" presetSubtype="528" fill="hold" nodeType="clickEffect">
                                  <p:stCondLst>
                                    <p:cond delay="0"/>
                                  </p:stCondLst>
                                  <p:childTnLst>
                                    <p:set>
                                      <p:cBhvr>
                                        <p:cTn id="37" dur="1" fill="hold">
                                          <p:stCondLst>
                                            <p:cond delay="0"/>
                                          </p:stCondLst>
                                        </p:cTn>
                                        <p:tgtEl>
                                          <p:spTgt spid="31"/>
                                        </p:tgtEl>
                                        <p:attrNameLst>
                                          <p:attrName>style.visibility</p:attrName>
                                        </p:attrNameLst>
                                      </p:cBhvr>
                                      <p:to>
                                        <p:strVal val="visible"/>
                                      </p:to>
                                    </p:set>
                                    <p:anim calcmode="lin" valueType="num">
                                      <p:cBhvr>
                                        <p:cTn id="38" dur="500" fill="hold"/>
                                        <p:tgtEl>
                                          <p:spTgt spid="31"/>
                                        </p:tgtEl>
                                        <p:attrNameLst>
                                          <p:attrName>ppt_w</p:attrName>
                                        </p:attrNameLst>
                                      </p:cBhvr>
                                      <p:tavLst>
                                        <p:tav tm="0">
                                          <p:val>
                                            <p:fltVal val="0"/>
                                          </p:val>
                                        </p:tav>
                                        <p:tav tm="100000">
                                          <p:val>
                                            <p:strVal val="#ppt_w"/>
                                          </p:val>
                                        </p:tav>
                                      </p:tavLst>
                                    </p:anim>
                                    <p:anim calcmode="lin" valueType="num">
                                      <p:cBhvr>
                                        <p:cTn id="39" dur="500" fill="hold"/>
                                        <p:tgtEl>
                                          <p:spTgt spid="31"/>
                                        </p:tgtEl>
                                        <p:attrNameLst>
                                          <p:attrName>ppt_h</p:attrName>
                                        </p:attrNameLst>
                                      </p:cBhvr>
                                      <p:tavLst>
                                        <p:tav tm="0">
                                          <p:val>
                                            <p:fltVal val="0"/>
                                          </p:val>
                                        </p:tav>
                                        <p:tav tm="100000">
                                          <p:val>
                                            <p:strVal val="#ppt_h"/>
                                          </p:val>
                                        </p:tav>
                                      </p:tavLst>
                                    </p:anim>
                                    <p:animEffect transition="in" filter="fade">
                                      <p:cBhvr>
                                        <p:cTn id="40" dur="500"/>
                                        <p:tgtEl>
                                          <p:spTgt spid="31"/>
                                        </p:tgtEl>
                                      </p:cBhvr>
                                    </p:animEffect>
                                    <p:anim calcmode="lin" valueType="num">
                                      <p:cBhvr>
                                        <p:cTn id="41" dur="500" fill="hold"/>
                                        <p:tgtEl>
                                          <p:spTgt spid="31"/>
                                        </p:tgtEl>
                                        <p:attrNameLst>
                                          <p:attrName>ppt_x</p:attrName>
                                        </p:attrNameLst>
                                      </p:cBhvr>
                                      <p:tavLst>
                                        <p:tav tm="0">
                                          <p:val>
                                            <p:fltVal val="0.5"/>
                                          </p:val>
                                        </p:tav>
                                        <p:tav tm="100000">
                                          <p:val>
                                            <p:strVal val="#ppt_x"/>
                                          </p:val>
                                        </p:tav>
                                      </p:tavLst>
                                    </p:anim>
                                    <p:anim calcmode="lin" valueType="num">
                                      <p:cBhvr>
                                        <p:cTn id="42" dur="500" fill="hold"/>
                                        <p:tgtEl>
                                          <p:spTgt spid="31"/>
                                        </p:tgtEl>
                                        <p:attrNameLst>
                                          <p:attrName>ppt_y</p:attrName>
                                        </p:attrNameLst>
                                      </p:cBhvr>
                                      <p:tavLst>
                                        <p:tav tm="0">
                                          <p:val>
                                            <p:fltVal val="0.5"/>
                                          </p:val>
                                        </p:tav>
                                        <p:tav tm="100000">
                                          <p:val>
                                            <p:strVal val="#ppt_y"/>
                                          </p:val>
                                        </p:tav>
                                      </p:tavLst>
                                    </p:anim>
                                  </p:childTnLst>
                                </p:cTn>
                              </p:par>
                            </p:childTnLst>
                          </p:cTn>
                        </p:par>
                        <p:par>
                          <p:cTn id="43" fill="hold">
                            <p:stCondLst>
                              <p:cond delay="500"/>
                            </p:stCondLst>
                            <p:childTnLst>
                              <p:par>
                                <p:cTn id="44" presetID="2" presetClass="entr" presetSubtype="8" fill="hold" grpId="0" nodeType="afterEffect">
                                  <p:stCondLst>
                                    <p:cond delay="0"/>
                                  </p:stCondLst>
                                  <p:childTnLst>
                                    <p:set>
                                      <p:cBhvr>
                                        <p:cTn id="45" dur="1" fill="hold">
                                          <p:stCondLst>
                                            <p:cond delay="0"/>
                                          </p:stCondLst>
                                        </p:cTn>
                                        <p:tgtEl>
                                          <p:spTgt spid="38"/>
                                        </p:tgtEl>
                                        <p:attrNameLst>
                                          <p:attrName>style.visibility</p:attrName>
                                        </p:attrNameLst>
                                      </p:cBhvr>
                                      <p:to>
                                        <p:strVal val="visible"/>
                                      </p:to>
                                    </p:set>
                                    <p:anim calcmode="lin" valueType="num">
                                      <p:cBhvr additive="base">
                                        <p:cTn id="46" dur="500" fill="hold"/>
                                        <p:tgtEl>
                                          <p:spTgt spid="38"/>
                                        </p:tgtEl>
                                        <p:attrNameLst>
                                          <p:attrName>ppt_x</p:attrName>
                                        </p:attrNameLst>
                                      </p:cBhvr>
                                      <p:tavLst>
                                        <p:tav tm="0">
                                          <p:val>
                                            <p:strVal val="0-#ppt_w/2"/>
                                          </p:val>
                                        </p:tav>
                                        <p:tav tm="100000">
                                          <p:val>
                                            <p:strVal val="#ppt_x"/>
                                          </p:val>
                                        </p:tav>
                                      </p:tavLst>
                                    </p:anim>
                                    <p:anim calcmode="lin" valueType="num">
                                      <p:cBhvr additive="base">
                                        <p:cTn id="47" dur="500" fill="hold"/>
                                        <p:tgtEl>
                                          <p:spTgt spid="38"/>
                                        </p:tgtEl>
                                        <p:attrNameLst>
                                          <p:attrName>ppt_y</p:attrName>
                                        </p:attrNameLst>
                                      </p:cBhvr>
                                      <p:tavLst>
                                        <p:tav tm="0">
                                          <p:val>
                                            <p:strVal val="#ppt_y"/>
                                          </p:val>
                                        </p:tav>
                                        <p:tav tm="100000">
                                          <p:val>
                                            <p:strVal val="#ppt_y"/>
                                          </p:val>
                                        </p:tav>
                                      </p:tavLst>
                                    </p:anim>
                                  </p:childTnLst>
                                </p:cTn>
                              </p:par>
                            </p:childTnLst>
                          </p:cTn>
                        </p:par>
                        <p:par>
                          <p:cTn id="48" fill="hold">
                            <p:stCondLst>
                              <p:cond delay="1000"/>
                            </p:stCondLst>
                            <p:childTnLst>
                              <p:par>
                                <p:cTn id="49" presetID="14" presetClass="entr" presetSubtype="10" fill="hold" grpId="0" nodeType="afterEffect">
                                  <p:stCondLst>
                                    <p:cond delay="0"/>
                                  </p:stCondLst>
                                  <p:childTnLst>
                                    <p:set>
                                      <p:cBhvr>
                                        <p:cTn id="50" dur="1" fill="hold">
                                          <p:stCondLst>
                                            <p:cond delay="0"/>
                                          </p:stCondLst>
                                        </p:cTn>
                                        <p:tgtEl>
                                          <p:spTgt spid="37"/>
                                        </p:tgtEl>
                                        <p:attrNameLst>
                                          <p:attrName>style.visibility</p:attrName>
                                        </p:attrNameLst>
                                      </p:cBhvr>
                                      <p:to>
                                        <p:strVal val="visible"/>
                                      </p:to>
                                    </p:set>
                                    <p:animEffect transition="in" filter="randombar(horizontal)">
                                      <p:cBhvr>
                                        <p:cTn id="51" dur="500"/>
                                        <p:tgtEl>
                                          <p:spTgt spid="37"/>
                                        </p:tgtEl>
                                      </p:cBhvr>
                                    </p:animEffect>
                                  </p:childTnLst>
                                </p:cTn>
                              </p:par>
                            </p:childTnLst>
                          </p:cTn>
                        </p:par>
                      </p:childTnLst>
                    </p:cTn>
                  </p:par>
                  <p:par>
                    <p:cTn id="52" fill="hold">
                      <p:stCondLst>
                        <p:cond delay="indefinite"/>
                      </p:stCondLst>
                      <p:childTnLst>
                        <p:par>
                          <p:cTn id="53" fill="hold">
                            <p:stCondLst>
                              <p:cond delay="0"/>
                            </p:stCondLst>
                            <p:childTnLst>
                              <p:par>
                                <p:cTn id="54" presetID="10" presetClass="entr" presetSubtype="0" fill="hold" grpId="0" nodeType="clickEffect">
                                  <p:stCondLst>
                                    <p:cond delay="0"/>
                                  </p:stCondLst>
                                  <p:childTnLst>
                                    <p:set>
                                      <p:cBhvr>
                                        <p:cTn id="55" dur="1" fill="hold">
                                          <p:stCondLst>
                                            <p:cond delay="0"/>
                                          </p:stCondLst>
                                        </p:cTn>
                                        <p:tgtEl>
                                          <p:spTgt spid="19"/>
                                        </p:tgtEl>
                                        <p:attrNameLst>
                                          <p:attrName>style.visibility</p:attrName>
                                        </p:attrNameLst>
                                      </p:cBhvr>
                                      <p:to>
                                        <p:strVal val="visible"/>
                                      </p:to>
                                    </p:set>
                                    <p:animEffect transition="in" filter="fade">
                                      <p:cBhvr>
                                        <p:cTn id="56" dur="500"/>
                                        <p:tgtEl>
                                          <p:spTgt spid="1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 grpId="0" animBg="1"/>
      <p:bldP spid="19" grpId="0" animBg="1"/>
      <p:bldP spid="25" grpId="0" animBg="1"/>
      <p:bldP spid="27" grpId="0" animBg="1"/>
      <p:bldP spid="37" grpId="0" animBg="1"/>
      <p:bldP spid="38" grpId="0" animBg="1"/>
    </p:bld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pic>
        <p:nvPicPr>
          <p:cNvPr id="83" name="Google Shape;275;p37"/>
          <p:cNvPicPr preferRelativeResize="0"/>
          <p:nvPr/>
        </p:nvPicPr>
        <p:blipFill>
          <a:blip r:embed="rId3">
            <a:alphaModFix/>
          </a:blip>
          <a:stretch>
            <a:fillRect/>
          </a:stretch>
        </p:blipFill>
        <p:spPr>
          <a:xfrm flipH="1">
            <a:off x="-91644" y="83380"/>
            <a:ext cx="1648106" cy="921298"/>
          </a:xfrm>
          <a:prstGeom prst="rect">
            <a:avLst/>
          </a:prstGeom>
          <a:noFill/>
          <a:ln>
            <a:noFill/>
          </a:ln>
        </p:spPr>
      </p:pic>
      <p:pic>
        <p:nvPicPr>
          <p:cNvPr id="2" name="Google Shape;286;p39"/>
          <p:cNvPicPr preferRelativeResize="0"/>
          <p:nvPr/>
        </p:nvPicPr>
        <p:blipFill>
          <a:blip r:embed="rId4">
            <a:alphaModFix/>
          </a:blip>
          <a:stretch>
            <a:fillRect/>
          </a:stretch>
        </p:blipFill>
        <p:spPr>
          <a:xfrm>
            <a:off x="4936252" y="-684694"/>
            <a:ext cx="4856199" cy="3400279"/>
          </a:xfrm>
          <a:prstGeom prst="rect">
            <a:avLst/>
          </a:prstGeom>
          <a:noFill/>
          <a:ln>
            <a:noFill/>
          </a:ln>
        </p:spPr>
      </p:pic>
      <p:sp>
        <p:nvSpPr>
          <p:cNvPr id="3" name="Rectangle: Rounded Corners 8">
            <a:extLst>
              <a:ext uri="{FF2B5EF4-FFF2-40B4-BE49-F238E27FC236}">
                <a16:creationId xmlns:a16="http://schemas.microsoft.com/office/drawing/2014/main" id="{F520E25C-4A79-42EE-94F9-FB58FFA5E1D5}"/>
              </a:ext>
            </a:extLst>
          </p:cNvPr>
          <p:cNvSpPr/>
          <p:nvPr/>
        </p:nvSpPr>
        <p:spPr>
          <a:xfrm>
            <a:off x="82193" y="198392"/>
            <a:ext cx="8979613" cy="4856493"/>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4" name="Picture 3">
            <a:extLst>
              <a:ext uri="{FF2B5EF4-FFF2-40B4-BE49-F238E27FC236}">
                <a16:creationId xmlns:a16="http://schemas.microsoft.com/office/drawing/2014/main" id="{77332469-51F5-4422-85A0-393E4CCF405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1756" y="-5421"/>
            <a:ext cx="7340487" cy="995669"/>
          </a:xfrm>
          <a:prstGeom prst="rect">
            <a:avLst/>
          </a:prstGeom>
        </p:spPr>
      </p:pic>
      <p:sp>
        <p:nvSpPr>
          <p:cNvPr id="5" name="Rectangle 4">
            <a:extLst>
              <a:ext uri="{FF2B5EF4-FFF2-40B4-BE49-F238E27FC236}">
                <a16:creationId xmlns:a16="http://schemas.microsoft.com/office/drawing/2014/main" id="{C5686A95-C235-43B8-9A65-702F8D35EBAA}"/>
              </a:ext>
            </a:extLst>
          </p:cNvPr>
          <p:cNvSpPr/>
          <p:nvPr/>
        </p:nvSpPr>
        <p:spPr>
          <a:xfrm>
            <a:off x="1239802" y="538169"/>
            <a:ext cx="1995509" cy="646331"/>
          </a:xfrm>
          <a:prstGeom prst="rect">
            <a:avLst/>
          </a:prstGeom>
        </p:spPr>
        <p:txBody>
          <a:bodyPr wrap="square">
            <a:spAutoFit/>
          </a:bodyPr>
          <a:lstStyle/>
          <a:p>
            <a:r>
              <a:rPr lang="vi-VN" sz="3600" b="1" dirty="0">
                <a:solidFill>
                  <a:srgbClr val="FF0000"/>
                </a:solidFill>
                <a:ea typeface="Tahoma" panose="020B0604030504040204" pitchFamily="34" charset="0"/>
                <a:cs typeface="Tahoma" panose="020B0604030504040204" pitchFamily="34" charset="0"/>
              </a:rPr>
              <a:t>Tiêu chí</a:t>
            </a:r>
            <a:endParaRPr lang="en-US" sz="3600" dirty="0">
              <a:solidFill>
                <a:srgbClr val="FF0000"/>
              </a:solidFill>
              <a:ea typeface="Tahoma" panose="020B0604030504040204" pitchFamily="34" charset="0"/>
              <a:cs typeface="Tahoma" panose="020B0604030504040204" pitchFamily="34" charset="0"/>
            </a:endParaRPr>
          </a:p>
        </p:txBody>
      </p:sp>
      <p:sp>
        <p:nvSpPr>
          <p:cNvPr id="6" name="Rectangle 5">
            <a:extLst>
              <a:ext uri="{FF2B5EF4-FFF2-40B4-BE49-F238E27FC236}">
                <a16:creationId xmlns:a16="http://schemas.microsoft.com/office/drawing/2014/main" id="{8B43D529-1F13-41E0-AD58-B72C68FE9CA3}"/>
              </a:ext>
            </a:extLst>
          </p:cNvPr>
          <p:cNvSpPr/>
          <p:nvPr/>
        </p:nvSpPr>
        <p:spPr>
          <a:xfrm>
            <a:off x="4056681" y="961328"/>
            <a:ext cx="1922551" cy="420564"/>
          </a:xfrm>
          <a:prstGeom prst="rect">
            <a:avLst/>
          </a:prstGeom>
        </p:spPr>
        <p:txBody>
          <a:bodyPr wrap="square">
            <a:spAutoFit/>
          </a:bodyPr>
          <a:lstStyle/>
          <a:p>
            <a:r>
              <a:rPr lang="vi-VN" sz="2133" b="1" dirty="0">
                <a:solidFill>
                  <a:srgbClr val="FF0000"/>
                </a:solidFill>
                <a:ea typeface="Tahoma" panose="020B0604030504040204" pitchFamily="34" charset="0"/>
                <a:cs typeface="Tahoma" panose="020B0604030504040204" pitchFamily="34" charset="0"/>
              </a:rPr>
              <a:t>Bình thường</a:t>
            </a:r>
            <a:endParaRPr lang="en-US" sz="2133" dirty="0">
              <a:solidFill>
                <a:srgbClr val="FF0000"/>
              </a:solidFill>
              <a:ea typeface="Tahoma" panose="020B0604030504040204" pitchFamily="34" charset="0"/>
              <a:cs typeface="Tahoma" panose="020B0604030504040204" pitchFamily="34" charset="0"/>
            </a:endParaRPr>
          </a:p>
        </p:txBody>
      </p:sp>
      <p:sp>
        <p:nvSpPr>
          <p:cNvPr id="7" name="Rectangle 6">
            <a:extLst>
              <a:ext uri="{FF2B5EF4-FFF2-40B4-BE49-F238E27FC236}">
                <a16:creationId xmlns:a16="http://schemas.microsoft.com/office/drawing/2014/main" id="{3C9FEACF-6C5C-4C7E-BC55-60FB0E73612B}"/>
              </a:ext>
            </a:extLst>
          </p:cNvPr>
          <p:cNvSpPr/>
          <p:nvPr/>
        </p:nvSpPr>
        <p:spPr>
          <a:xfrm>
            <a:off x="6147216" y="961328"/>
            <a:ext cx="711587" cy="420564"/>
          </a:xfrm>
          <a:prstGeom prst="rect">
            <a:avLst/>
          </a:prstGeom>
        </p:spPr>
        <p:txBody>
          <a:bodyPr wrap="square">
            <a:spAutoFit/>
          </a:bodyPr>
          <a:lstStyle/>
          <a:p>
            <a:r>
              <a:rPr lang="vi-VN" sz="2133" b="1" dirty="0">
                <a:solidFill>
                  <a:srgbClr val="FF0000"/>
                </a:solidFill>
                <a:ea typeface="Tahoma" panose="020B0604030504040204" pitchFamily="34" charset="0"/>
                <a:cs typeface="Tahoma" panose="020B0604030504040204" pitchFamily="34" charset="0"/>
              </a:rPr>
              <a:t>Tốt </a:t>
            </a:r>
            <a:endParaRPr lang="en-US" sz="2133" dirty="0">
              <a:solidFill>
                <a:srgbClr val="FF0000"/>
              </a:solidFill>
              <a:ea typeface="Tahoma" panose="020B0604030504040204" pitchFamily="34" charset="0"/>
              <a:cs typeface="Tahoma" panose="020B0604030504040204" pitchFamily="34" charset="0"/>
            </a:endParaRPr>
          </a:p>
        </p:txBody>
      </p:sp>
      <p:sp>
        <p:nvSpPr>
          <p:cNvPr id="8" name="Rectangle 7">
            <a:extLst>
              <a:ext uri="{FF2B5EF4-FFF2-40B4-BE49-F238E27FC236}">
                <a16:creationId xmlns:a16="http://schemas.microsoft.com/office/drawing/2014/main" id="{8EE0997D-8ED7-42AD-94FE-B3E80B130CC1}"/>
              </a:ext>
            </a:extLst>
          </p:cNvPr>
          <p:cNvSpPr/>
          <p:nvPr/>
        </p:nvSpPr>
        <p:spPr>
          <a:xfrm>
            <a:off x="7556623" y="961328"/>
            <a:ext cx="1169655" cy="420564"/>
          </a:xfrm>
          <a:prstGeom prst="rect">
            <a:avLst/>
          </a:prstGeom>
        </p:spPr>
        <p:txBody>
          <a:bodyPr wrap="square">
            <a:spAutoFit/>
          </a:bodyPr>
          <a:lstStyle/>
          <a:p>
            <a:r>
              <a:rPr lang="vi-VN" sz="2133" b="1" dirty="0">
                <a:solidFill>
                  <a:srgbClr val="FF0000"/>
                </a:solidFill>
                <a:ea typeface="Tahoma" panose="020B0604030504040204" pitchFamily="34" charset="0"/>
                <a:cs typeface="Tahoma" panose="020B0604030504040204" pitchFamily="34" charset="0"/>
              </a:rPr>
              <a:t>Rất tốt </a:t>
            </a:r>
            <a:endParaRPr lang="en-US" sz="2133" dirty="0">
              <a:solidFill>
                <a:srgbClr val="FF0000"/>
              </a:solidFill>
              <a:ea typeface="Tahoma" panose="020B0604030504040204" pitchFamily="34" charset="0"/>
              <a:cs typeface="Tahoma" panose="020B0604030504040204" pitchFamily="34" charset="0"/>
            </a:endParaRPr>
          </a:p>
        </p:txBody>
      </p:sp>
      <p:grpSp>
        <p:nvGrpSpPr>
          <p:cNvPr id="39" name="Group 38"/>
          <p:cNvGrpSpPr/>
          <p:nvPr/>
        </p:nvGrpSpPr>
        <p:grpSpPr>
          <a:xfrm>
            <a:off x="264177" y="993991"/>
            <a:ext cx="3974255" cy="1104319"/>
            <a:chOff x="568394" y="1772610"/>
            <a:chExt cx="5299006" cy="1472425"/>
          </a:xfrm>
        </p:grpSpPr>
        <p:sp>
          <p:nvSpPr>
            <p:cNvPr id="40" name="Rectangle: Rounded Corners 26">
              <a:extLst>
                <a:ext uri="{FF2B5EF4-FFF2-40B4-BE49-F238E27FC236}">
                  <a16:creationId xmlns:a16="http://schemas.microsoft.com/office/drawing/2014/main" id="{13E87F9F-DBA2-4EAC-8F61-077A35FC9A6B}"/>
                </a:ext>
              </a:extLst>
            </p:cNvPr>
            <p:cNvSpPr/>
            <p:nvPr/>
          </p:nvSpPr>
          <p:spPr>
            <a:xfrm>
              <a:off x="568394" y="2155597"/>
              <a:ext cx="5299006" cy="1089438"/>
            </a:xfrm>
            <a:prstGeom prst="roundRect">
              <a:avLst>
                <a:gd name="adj" fmla="val 50000"/>
              </a:avLst>
            </a:prstGeom>
            <a:solidFill>
              <a:schemeClr val="bg1"/>
            </a:solidFill>
            <a:ln w="38100">
              <a:solidFill>
                <a:schemeClr val="accent4">
                  <a:lumMod val="75000"/>
                </a:schemeClr>
              </a:solidFill>
              <a:prstDash val="sysDash"/>
              <a:extLst>
                <a:ext uri="{C807C97D-BFC1-408E-A445-0C87EB9F89A2}">
                  <ask:lineSketchStyleProps xmlns:ask="http://schemas.microsoft.com/office/drawing/2018/sketchyshapes" xmln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err="1">
                  <a:solidFill>
                    <a:schemeClr val="accent2">
                      <a:lumMod val="75000"/>
                    </a:schemeClr>
                  </a:solidFill>
                  <a:latin typeface="Calibri" panose="020F0502020204030204" pitchFamily="34" charset="0"/>
                  <a:cs typeface="Calibri" panose="020F0502020204030204" pitchFamily="34" charset="0"/>
                </a:rPr>
                <a:t>Đọc</a:t>
              </a:r>
              <a:r>
                <a:rPr lang="en-SG" sz="2600" b="1" dirty="0">
                  <a:solidFill>
                    <a:schemeClr val="accent2">
                      <a:lumMod val="75000"/>
                    </a:schemeClr>
                  </a:solidFill>
                  <a:latin typeface="Calibri" panose="020F0502020204030204" pitchFamily="34" charset="0"/>
                  <a:cs typeface="Calibri" panose="020F0502020204030204" pitchFamily="34" charset="0"/>
                </a:rPr>
                <a:t> </a:t>
              </a:r>
              <a:r>
                <a:rPr lang="en-SG" sz="2600" b="1" dirty="0" err="1">
                  <a:solidFill>
                    <a:schemeClr val="accent2">
                      <a:lumMod val="75000"/>
                    </a:schemeClr>
                  </a:solidFill>
                  <a:latin typeface="Calibri" panose="020F0502020204030204" pitchFamily="34" charset="0"/>
                  <a:cs typeface="Calibri" panose="020F0502020204030204" pitchFamily="34" charset="0"/>
                </a:rPr>
                <a:t>đúng</a:t>
              </a:r>
              <a:r>
                <a:rPr lang="en-SG" sz="2600" b="1" dirty="0">
                  <a:solidFill>
                    <a:schemeClr val="accent2">
                      <a:lumMod val="75000"/>
                    </a:schemeClr>
                  </a:solidFill>
                  <a:latin typeface="Calibri" panose="020F0502020204030204" pitchFamily="34" charset="0"/>
                  <a:cs typeface="Calibri" panose="020F0502020204030204" pitchFamily="34" charset="0"/>
                </a:rPr>
                <a:t> </a:t>
              </a:r>
              <a:r>
                <a:rPr lang="en-SG" sz="2600" b="1" dirty="0" err="1">
                  <a:solidFill>
                    <a:schemeClr val="accent2">
                      <a:lumMod val="75000"/>
                    </a:schemeClr>
                  </a:solidFill>
                  <a:latin typeface="Calibri" panose="020F0502020204030204" pitchFamily="34" charset="0"/>
                  <a:cs typeface="Calibri" panose="020F0502020204030204" pitchFamily="34" charset="0"/>
                </a:rPr>
                <a:t>tiếng</a:t>
              </a:r>
              <a:r>
                <a:rPr lang="en-SG" sz="2600" b="1" dirty="0">
                  <a:solidFill>
                    <a:schemeClr val="accent2">
                      <a:lumMod val="75000"/>
                    </a:schemeClr>
                  </a:solidFill>
                  <a:latin typeface="Calibri" panose="020F0502020204030204" pitchFamily="34" charset="0"/>
                  <a:cs typeface="Calibri" panose="020F0502020204030204" pitchFamily="34" charset="0"/>
                </a:rPr>
                <a:t>, </a:t>
              </a:r>
              <a:r>
                <a:rPr lang="en-SG" sz="2600" b="1" dirty="0" err="1">
                  <a:solidFill>
                    <a:schemeClr val="accent2">
                      <a:lumMod val="75000"/>
                    </a:schemeClr>
                  </a:solidFill>
                  <a:latin typeface="Calibri" panose="020F0502020204030204" pitchFamily="34" charset="0"/>
                  <a:cs typeface="Calibri" panose="020F0502020204030204" pitchFamily="34" charset="0"/>
                </a:rPr>
                <a:t>đúng</a:t>
              </a:r>
              <a:r>
                <a:rPr lang="en-SG" sz="2600" b="1" dirty="0">
                  <a:solidFill>
                    <a:schemeClr val="accent2">
                      <a:lumMod val="75000"/>
                    </a:schemeClr>
                  </a:solidFill>
                  <a:latin typeface="Calibri" panose="020F0502020204030204" pitchFamily="34" charset="0"/>
                  <a:cs typeface="Calibri" panose="020F0502020204030204" pitchFamily="34" charset="0"/>
                </a:rPr>
                <a:t> </a:t>
              </a:r>
              <a:r>
                <a:rPr lang="en-SG" sz="2600" b="1" dirty="0" err="1">
                  <a:solidFill>
                    <a:schemeClr val="accent2">
                      <a:lumMod val="75000"/>
                    </a:schemeClr>
                  </a:solidFill>
                  <a:latin typeface="Calibri" panose="020F0502020204030204" pitchFamily="34" charset="0"/>
                  <a:cs typeface="Calibri" panose="020F0502020204030204" pitchFamily="34" charset="0"/>
                </a:rPr>
                <a:t>từ</a:t>
              </a:r>
              <a:r>
                <a:rPr lang="en-SG" sz="2600" b="1" dirty="0">
                  <a:solidFill>
                    <a:schemeClr val="accent2">
                      <a:lumMod val="75000"/>
                    </a:schemeClr>
                  </a:solidFill>
                  <a:latin typeface="Calibri" panose="020F0502020204030204" pitchFamily="34" charset="0"/>
                  <a:cs typeface="Calibri" panose="020F0502020204030204" pitchFamily="34" charset="0"/>
                </a:rPr>
                <a:t>, </a:t>
              </a:r>
            </a:p>
            <a:p>
              <a:pPr algn="ctr"/>
              <a:r>
                <a:rPr lang="en-SG" sz="2600" b="1" dirty="0">
                  <a:solidFill>
                    <a:schemeClr val="accent2">
                      <a:lumMod val="75000"/>
                    </a:schemeClr>
                  </a:solidFill>
                  <a:latin typeface="Calibri" panose="020F0502020204030204" pitchFamily="34" charset="0"/>
                  <a:cs typeface="Calibri" panose="020F0502020204030204" pitchFamily="34" charset="0"/>
                </a:rPr>
                <a:t>l</a:t>
              </a:r>
              <a:r>
                <a:rPr lang="vi-VN" sz="2600" b="1" dirty="0">
                  <a:solidFill>
                    <a:schemeClr val="accent2">
                      <a:lumMod val="75000"/>
                    </a:schemeClr>
                  </a:solidFill>
                  <a:latin typeface="Calibri" panose="020F0502020204030204" pitchFamily="34" charset="0"/>
                  <a:cs typeface="Calibri" panose="020F0502020204030204" pitchFamily="34" charset="0"/>
                </a:rPr>
                <a:t>ưu</a:t>
              </a:r>
              <a:r>
                <a:rPr lang="en-SG" sz="2600" b="1" dirty="0">
                  <a:solidFill>
                    <a:schemeClr val="accent2">
                      <a:lumMod val="75000"/>
                    </a:schemeClr>
                  </a:solidFill>
                  <a:latin typeface="Calibri" panose="020F0502020204030204" pitchFamily="34" charset="0"/>
                  <a:cs typeface="Calibri" panose="020F0502020204030204" pitchFamily="34" charset="0"/>
                </a:rPr>
                <a:t> </a:t>
              </a:r>
              <a:r>
                <a:rPr lang="en-SG" sz="2600" b="1" dirty="0" err="1">
                  <a:solidFill>
                    <a:schemeClr val="accent2">
                      <a:lumMod val="75000"/>
                    </a:schemeClr>
                  </a:solidFill>
                  <a:latin typeface="Calibri" panose="020F0502020204030204" pitchFamily="34" charset="0"/>
                  <a:cs typeface="Calibri" panose="020F0502020204030204" pitchFamily="34" charset="0"/>
                </a:rPr>
                <a:t>loát</a:t>
              </a:r>
              <a:r>
                <a:rPr lang="en-SG" sz="2600" b="1" dirty="0">
                  <a:solidFill>
                    <a:schemeClr val="accent2">
                      <a:lumMod val="75000"/>
                    </a:schemeClr>
                  </a:solidFill>
                  <a:latin typeface="Calibri" panose="020F0502020204030204" pitchFamily="34" charset="0"/>
                  <a:cs typeface="Calibri" panose="020F0502020204030204" pitchFamily="34" charset="0"/>
                </a:rPr>
                <a:t>, </a:t>
              </a:r>
              <a:r>
                <a:rPr lang="en-SG" sz="2600" b="1" dirty="0" err="1">
                  <a:solidFill>
                    <a:schemeClr val="accent2">
                      <a:lumMod val="75000"/>
                    </a:schemeClr>
                  </a:solidFill>
                  <a:latin typeface="Calibri" panose="020F0502020204030204" pitchFamily="34" charset="0"/>
                  <a:cs typeface="Calibri" panose="020F0502020204030204" pitchFamily="34" charset="0"/>
                </a:rPr>
                <a:t>mạch</a:t>
              </a:r>
              <a:r>
                <a:rPr lang="en-SG" sz="2600" b="1" dirty="0">
                  <a:solidFill>
                    <a:schemeClr val="accent2">
                      <a:lumMod val="75000"/>
                    </a:schemeClr>
                  </a:solidFill>
                  <a:latin typeface="Calibri" panose="020F0502020204030204" pitchFamily="34" charset="0"/>
                  <a:cs typeface="Calibri" panose="020F0502020204030204" pitchFamily="34" charset="0"/>
                </a:rPr>
                <a:t> </a:t>
              </a:r>
              <a:r>
                <a:rPr lang="en-SG" sz="2600" b="1" dirty="0" err="1" smtClean="0">
                  <a:solidFill>
                    <a:schemeClr val="accent2">
                      <a:lumMod val="75000"/>
                    </a:schemeClr>
                  </a:solidFill>
                  <a:latin typeface="Calibri" panose="020F0502020204030204" pitchFamily="34" charset="0"/>
                  <a:cs typeface="Calibri" panose="020F0502020204030204" pitchFamily="34" charset="0"/>
                </a:rPr>
                <a:t>lạc</a:t>
              </a:r>
              <a:r>
                <a:rPr lang="vi-VN" sz="2600" b="1" dirty="0" smtClean="0">
                  <a:solidFill>
                    <a:schemeClr val="accent2">
                      <a:lumMod val="75000"/>
                    </a:schemeClr>
                  </a:solidFill>
                  <a:latin typeface="Calibri" panose="020F0502020204030204" pitchFamily="34" charset="0"/>
                  <a:cs typeface="Calibri" panose="020F0502020204030204" pitchFamily="34" charset="0"/>
                </a:rPr>
                <a:t>.</a:t>
              </a:r>
              <a:endParaRPr lang="en-US" sz="2600" b="1" dirty="0">
                <a:solidFill>
                  <a:schemeClr val="accent2">
                    <a:lumMod val="75000"/>
                  </a:schemeClr>
                </a:solidFill>
                <a:latin typeface="Calibri" panose="020F0502020204030204" pitchFamily="34" charset="0"/>
                <a:cs typeface="Calibri" panose="020F0502020204030204" pitchFamily="34" charset="0"/>
              </a:endParaRPr>
            </a:p>
          </p:txBody>
        </p:sp>
        <p:pic>
          <p:nvPicPr>
            <p:cNvPr id="41" name="Picture 40">
              <a:extLst>
                <a:ext uri="{FF2B5EF4-FFF2-40B4-BE49-F238E27FC236}">
                  <a16:creationId xmlns:a16="http://schemas.microsoft.com/office/drawing/2014/main" id="{FAC97387-AE81-480B-B478-959E3E3CF0D5}"/>
                </a:ext>
              </a:extLst>
            </p:cNvPr>
            <p:cNvPicPr>
              <a:picLocks noChangeAspect="1"/>
            </p:cNvPicPr>
            <p:nvPr/>
          </p:nvPicPr>
          <p:blipFill>
            <a:blip r:embed="rId6"/>
            <a:stretch>
              <a:fillRect/>
            </a:stretch>
          </p:blipFill>
          <p:spPr>
            <a:xfrm>
              <a:off x="568394" y="1772610"/>
              <a:ext cx="728367" cy="816235"/>
            </a:xfrm>
            <a:prstGeom prst="rect">
              <a:avLst/>
            </a:prstGeom>
          </p:spPr>
        </p:pic>
      </p:grpSp>
      <p:grpSp>
        <p:nvGrpSpPr>
          <p:cNvPr id="42" name="Group 41"/>
          <p:cNvGrpSpPr/>
          <p:nvPr/>
        </p:nvGrpSpPr>
        <p:grpSpPr>
          <a:xfrm>
            <a:off x="241853" y="2023923"/>
            <a:ext cx="3988297" cy="1086405"/>
            <a:chOff x="549671" y="3352755"/>
            <a:chExt cx="5317729" cy="1448540"/>
          </a:xfrm>
        </p:grpSpPr>
        <p:sp>
          <p:nvSpPr>
            <p:cNvPr id="43" name="Rectangle: Rounded Corners 29">
              <a:extLst>
                <a:ext uri="{FF2B5EF4-FFF2-40B4-BE49-F238E27FC236}">
                  <a16:creationId xmlns:a16="http://schemas.microsoft.com/office/drawing/2014/main" id="{40903633-8E36-45EC-9BA2-2CD0EBF7DEE8}"/>
                </a:ext>
              </a:extLst>
            </p:cNvPr>
            <p:cNvSpPr/>
            <p:nvPr/>
          </p:nvSpPr>
          <p:spPr>
            <a:xfrm>
              <a:off x="568394" y="3711857"/>
              <a:ext cx="5299006" cy="1089438"/>
            </a:xfrm>
            <a:prstGeom prst="roundRect">
              <a:avLst>
                <a:gd name="adj" fmla="val 50000"/>
              </a:avLst>
            </a:prstGeom>
            <a:solidFill>
              <a:schemeClr val="bg1"/>
            </a:solidFill>
            <a:ln w="38100">
              <a:solidFill>
                <a:schemeClr val="accent4">
                  <a:lumMod val="75000"/>
                </a:schemeClr>
              </a:solidFill>
              <a:prstDash val="sysDash"/>
              <a:extLst>
                <a:ext uri="{C807C97D-BFC1-408E-A445-0C87EB9F89A2}">
                  <ask:lineSketchStyleProps xmlns:ask="http://schemas.microsoft.com/office/drawing/2018/sketchyshapes" xmln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600" b="1" dirty="0">
                  <a:solidFill>
                    <a:schemeClr val="accent2">
                      <a:lumMod val="75000"/>
                    </a:schemeClr>
                  </a:solidFill>
                  <a:latin typeface="Calibri" panose="020F0502020204030204" pitchFamily="34" charset="0"/>
                  <a:cs typeface="Calibri" panose="020F0502020204030204" pitchFamily="34" charset="0"/>
                </a:rPr>
                <a:t>Ngắt, nghỉ hơi đúng ở các dấu câu, </a:t>
              </a:r>
              <a:r>
                <a:rPr lang="en-SG" sz="2600" b="1" dirty="0" err="1">
                  <a:solidFill>
                    <a:schemeClr val="accent2">
                      <a:lumMod val="75000"/>
                    </a:schemeClr>
                  </a:solidFill>
                  <a:latin typeface="Calibri" panose="020F0502020204030204" pitchFamily="34" charset="0"/>
                  <a:cs typeface="Calibri" panose="020F0502020204030204" pitchFamily="34" charset="0"/>
                </a:rPr>
                <a:t>cụm</a:t>
              </a:r>
              <a:r>
                <a:rPr lang="en-SG" sz="2600" b="1" dirty="0">
                  <a:solidFill>
                    <a:schemeClr val="accent2">
                      <a:lumMod val="75000"/>
                    </a:schemeClr>
                  </a:solidFill>
                  <a:latin typeface="Calibri" panose="020F0502020204030204" pitchFamily="34" charset="0"/>
                  <a:cs typeface="Calibri" panose="020F0502020204030204" pitchFamily="34" charset="0"/>
                </a:rPr>
                <a:t> </a:t>
              </a:r>
              <a:r>
                <a:rPr lang="en-SG" sz="2600" b="1" dirty="0" err="1">
                  <a:solidFill>
                    <a:schemeClr val="accent2">
                      <a:lumMod val="75000"/>
                    </a:schemeClr>
                  </a:solidFill>
                  <a:latin typeface="Calibri" panose="020F0502020204030204" pitchFamily="34" charset="0"/>
                  <a:cs typeface="Calibri" panose="020F0502020204030204" pitchFamily="34" charset="0"/>
                </a:rPr>
                <a:t>từ</a:t>
              </a:r>
              <a:r>
                <a:rPr lang="en-SG" sz="2600" b="1" dirty="0">
                  <a:solidFill>
                    <a:schemeClr val="accent2">
                      <a:lumMod val="75000"/>
                    </a:schemeClr>
                  </a:solidFill>
                  <a:latin typeface="Calibri" panose="020F0502020204030204" pitchFamily="34" charset="0"/>
                  <a:cs typeface="Calibri" panose="020F0502020204030204" pitchFamily="34" charset="0"/>
                </a:rPr>
                <a:t> </a:t>
              </a:r>
              <a:r>
                <a:rPr lang="en-SG" sz="2600" b="1" dirty="0" err="1">
                  <a:solidFill>
                    <a:schemeClr val="accent2">
                      <a:lumMod val="75000"/>
                    </a:schemeClr>
                  </a:solidFill>
                  <a:latin typeface="Calibri" panose="020F0502020204030204" pitchFamily="34" charset="0"/>
                  <a:cs typeface="Calibri" panose="020F0502020204030204" pitchFamily="34" charset="0"/>
                </a:rPr>
                <a:t>rõ</a:t>
              </a:r>
              <a:r>
                <a:rPr lang="en-SG" sz="2600" b="1" dirty="0">
                  <a:solidFill>
                    <a:schemeClr val="accent2">
                      <a:lumMod val="75000"/>
                    </a:schemeClr>
                  </a:solidFill>
                  <a:latin typeface="Calibri" panose="020F0502020204030204" pitchFamily="34" charset="0"/>
                  <a:cs typeface="Calibri" panose="020F0502020204030204" pitchFamily="34" charset="0"/>
                </a:rPr>
                <a:t> </a:t>
              </a:r>
              <a:r>
                <a:rPr lang="en-SG" sz="2600" b="1" dirty="0" err="1" smtClean="0">
                  <a:solidFill>
                    <a:schemeClr val="accent2">
                      <a:lumMod val="75000"/>
                    </a:schemeClr>
                  </a:solidFill>
                  <a:latin typeface="Calibri" panose="020F0502020204030204" pitchFamily="34" charset="0"/>
                  <a:cs typeface="Calibri" panose="020F0502020204030204" pitchFamily="34" charset="0"/>
                </a:rPr>
                <a:t>nghĩa</a:t>
              </a:r>
              <a:r>
                <a:rPr lang="vi-VN" sz="2600" b="1" dirty="0" smtClean="0">
                  <a:solidFill>
                    <a:schemeClr val="accent2">
                      <a:lumMod val="75000"/>
                    </a:schemeClr>
                  </a:solidFill>
                  <a:latin typeface="Calibri" panose="020F0502020204030204" pitchFamily="34" charset="0"/>
                  <a:cs typeface="Calibri" panose="020F0502020204030204" pitchFamily="34" charset="0"/>
                </a:rPr>
                <a:t>.</a:t>
              </a:r>
              <a:endParaRPr lang="vi-VN" sz="2600" b="1" dirty="0">
                <a:solidFill>
                  <a:schemeClr val="accent2">
                    <a:lumMod val="75000"/>
                  </a:schemeClr>
                </a:solidFill>
                <a:latin typeface="Calibri" panose="020F0502020204030204" pitchFamily="34" charset="0"/>
                <a:cs typeface="Calibri" panose="020F0502020204030204" pitchFamily="34" charset="0"/>
              </a:endParaRPr>
            </a:p>
          </p:txBody>
        </p:sp>
        <p:pic>
          <p:nvPicPr>
            <p:cNvPr id="44" name="Picture 43">
              <a:extLst>
                <a:ext uri="{FF2B5EF4-FFF2-40B4-BE49-F238E27FC236}">
                  <a16:creationId xmlns:a16="http://schemas.microsoft.com/office/drawing/2014/main" id="{0DC0DAD8-080B-4C94-B708-C4924310E311}"/>
                </a:ext>
              </a:extLst>
            </p:cNvPr>
            <p:cNvPicPr>
              <a:picLocks noChangeAspect="1"/>
            </p:cNvPicPr>
            <p:nvPr/>
          </p:nvPicPr>
          <p:blipFill>
            <a:blip r:embed="rId6"/>
            <a:stretch>
              <a:fillRect/>
            </a:stretch>
          </p:blipFill>
          <p:spPr>
            <a:xfrm>
              <a:off x="549671" y="3352755"/>
              <a:ext cx="728367" cy="816235"/>
            </a:xfrm>
            <a:prstGeom prst="rect">
              <a:avLst/>
            </a:prstGeom>
          </p:spPr>
        </p:pic>
      </p:grpSp>
      <p:grpSp>
        <p:nvGrpSpPr>
          <p:cNvPr id="45" name="Group 44"/>
          <p:cNvGrpSpPr/>
          <p:nvPr/>
        </p:nvGrpSpPr>
        <p:grpSpPr>
          <a:xfrm>
            <a:off x="225016" y="3087914"/>
            <a:ext cx="3984323" cy="1051220"/>
            <a:chOff x="554969" y="4955927"/>
            <a:chExt cx="5312431" cy="1401627"/>
          </a:xfrm>
        </p:grpSpPr>
        <p:sp>
          <p:nvSpPr>
            <p:cNvPr id="46" name="Rectangle: Rounded Corners 30">
              <a:extLst>
                <a:ext uri="{FF2B5EF4-FFF2-40B4-BE49-F238E27FC236}">
                  <a16:creationId xmlns:a16="http://schemas.microsoft.com/office/drawing/2014/main" id="{CA940632-E26A-40D2-91B2-B99B3D562271}"/>
                </a:ext>
              </a:extLst>
            </p:cNvPr>
            <p:cNvSpPr/>
            <p:nvPr/>
          </p:nvSpPr>
          <p:spPr>
            <a:xfrm>
              <a:off x="568394" y="5268116"/>
              <a:ext cx="5299006" cy="1089438"/>
            </a:xfrm>
            <a:prstGeom prst="roundRect">
              <a:avLst>
                <a:gd name="adj" fmla="val 50000"/>
              </a:avLst>
            </a:prstGeom>
            <a:solidFill>
              <a:schemeClr val="bg1"/>
            </a:solidFill>
            <a:ln w="38100">
              <a:solidFill>
                <a:schemeClr val="accent4">
                  <a:lumMod val="75000"/>
                </a:schemeClr>
              </a:solidFill>
              <a:prstDash val="sysDash"/>
              <a:extLst>
                <a:ext uri="{C807C97D-BFC1-408E-A445-0C87EB9F89A2}">
                  <ask:lineSketchStyleProps xmlns:ask="http://schemas.microsoft.com/office/drawing/2018/sketchyshapes" xmln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600" b="1" dirty="0">
                  <a:solidFill>
                    <a:schemeClr val="accent2">
                      <a:lumMod val="75000"/>
                    </a:schemeClr>
                  </a:solidFill>
                  <a:latin typeface="Calibri" panose="020F0502020204030204" pitchFamily="34" charset="0"/>
                  <a:cs typeface="Calibri" panose="020F0502020204030204" pitchFamily="34" charset="0"/>
                </a:rPr>
                <a:t>Cường độ đọc, tốc độ đọc đạt yêu </a:t>
              </a:r>
              <a:r>
                <a:rPr lang="vi-VN" sz="2600" b="1" dirty="0" smtClean="0">
                  <a:solidFill>
                    <a:schemeClr val="accent2">
                      <a:lumMod val="75000"/>
                    </a:schemeClr>
                  </a:solidFill>
                  <a:latin typeface="Calibri" panose="020F0502020204030204" pitchFamily="34" charset="0"/>
                  <a:cs typeface="Calibri" panose="020F0502020204030204" pitchFamily="34" charset="0"/>
                </a:rPr>
                <a:t>cầu.</a:t>
              </a:r>
              <a:endParaRPr lang="vi-VN" sz="2600" b="1" dirty="0">
                <a:solidFill>
                  <a:schemeClr val="accent2">
                    <a:lumMod val="75000"/>
                  </a:schemeClr>
                </a:solidFill>
                <a:latin typeface="Calibri" panose="020F0502020204030204" pitchFamily="34" charset="0"/>
                <a:cs typeface="Calibri" panose="020F0502020204030204" pitchFamily="34" charset="0"/>
              </a:endParaRPr>
            </a:p>
          </p:txBody>
        </p:sp>
        <p:pic>
          <p:nvPicPr>
            <p:cNvPr id="47" name="Picture 46">
              <a:extLst>
                <a:ext uri="{FF2B5EF4-FFF2-40B4-BE49-F238E27FC236}">
                  <a16:creationId xmlns:a16="http://schemas.microsoft.com/office/drawing/2014/main" id="{3385E72B-706E-4C02-B093-C08DBFE118D2}"/>
                </a:ext>
              </a:extLst>
            </p:cNvPr>
            <p:cNvPicPr>
              <a:picLocks noChangeAspect="1"/>
            </p:cNvPicPr>
            <p:nvPr/>
          </p:nvPicPr>
          <p:blipFill>
            <a:blip r:embed="rId6"/>
            <a:stretch>
              <a:fillRect/>
            </a:stretch>
          </p:blipFill>
          <p:spPr>
            <a:xfrm>
              <a:off x="554969" y="4955927"/>
              <a:ext cx="728367" cy="816235"/>
            </a:xfrm>
            <a:prstGeom prst="rect">
              <a:avLst/>
            </a:prstGeom>
          </p:spPr>
        </p:pic>
      </p:grpSp>
      <p:grpSp>
        <p:nvGrpSpPr>
          <p:cNvPr id="48" name="Group 47"/>
          <p:cNvGrpSpPr/>
          <p:nvPr/>
        </p:nvGrpSpPr>
        <p:grpSpPr>
          <a:xfrm>
            <a:off x="4646329" y="1392400"/>
            <a:ext cx="4272655" cy="550983"/>
            <a:chOff x="6450537" y="2288261"/>
            <a:chExt cx="5696872" cy="734644"/>
          </a:xfrm>
        </p:grpSpPr>
        <p:pic>
          <p:nvPicPr>
            <p:cNvPr id="49" name="Picture 48">
              <a:extLst>
                <a:ext uri="{FF2B5EF4-FFF2-40B4-BE49-F238E27FC236}">
                  <a16:creationId xmlns:a16="http://schemas.microsoft.com/office/drawing/2014/main" id="{70E161C9-426F-4BCB-A868-2B44D59725CE}"/>
                </a:ext>
              </a:extLst>
            </p:cNvPr>
            <p:cNvPicPr>
              <a:picLocks noChangeAspect="1"/>
            </p:cNvPicPr>
            <p:nvPr/>
          </p:nvPicPr>
          <p:blipFill>
            <a:blip r:embed="rId7"/>
            <a:stretch>
              <a:fillRect/>
            </a:stretch>
          </p:blipFill>
          <p:spPr>
            <a:xfrm>
              <a:off x="6450537" y="2295476"/>
              <a:ext cx="741696" cy="712341"/>
            </a:xfrm>
            <a:prstGeom prst="rect">
              <a:avLst/>
            </a:prstGeom>
          </p:spPr>
        </p:pic>
        <p:pic>
          <p:nvPicPr>
            <p:cNvPr id="50" name="Picture 49">
              <a:extLst>
                <a:ext uri="{FF2B5EF4-FFF2-40B4-BE49-F238E27FC236}">
                  <a16:creationId xmlns:a16="http://schemas.microsoft.com/office/drawing/2014/main" id="{B49D141E-55B2-4782-8281-48CAF6161D2E}"/>
                </a:ext>
              </a:extLst>
            </p:cNvPr>
            <p:cNvPicPr>
              <a:picLocks noChangeAspect="1"/>
            </p:cNvPicPr>
            <p:nvPr/>
          </p:nvPicPr>
          <p:blipFill>
            <a:blip r:embed="rId7"/>
            <a:stretch>
              <a:fillRect/>
            </a:stretch>
          </p:blipFill>
          <p:spPr>
            <a:xfrm>
              <a:off x="8116331" y="2310564"/>
              <a:ext cx="741696" cy="712341"/>
            </a:xfrm>
            <a:prstGeom prst="rect">
              <a:avLst/>
            </a:prstGeom>
          </p:spPr>
        </p:pic>
        <p:pic>
          <p:nvPicPr>
            <p:cNvPr id="51" name="Picture 50">
              <a:extLst>
                <a:ext uri="{FF2B5EF4-FFF2-40B4-BE49-F238E27FC236}">
                  <a16:creationId xmlns:a16="http://schemas.microsoft.com/office/drawing/2014/main" id="{647D4AF5-AF18-4BC2-8F5F-FE285D4682C9}"/>
                </a:ext>
              </a:extLst>
            </p:cNvPr>
            <p:cNvPicPr>
              <a:picLocks noChangeAspect="1"/>
            </p:cNvPicPr>
            <p:nvPr/>
          </p:nvPicPr>
          <p:blipFill>
            <a:blip r:embed="rId7"/>
            <a:stretch>
              <a:fillRect/>
            </a:stretch>
          </p:blipFill>
          <p:spPr>
            <a:xfrm>
              <a:off x="8882335" y="2295476"/>
              <a:ext cx="741696" cy="712341"/>
            </a:xfrm>
            <a:prstGeom prst="rect">
              <a:avLst/>
            </a:prstGeom>
          </p:spPr>
        </p:pic>
        <p:pic>
          <p:nvPicPr>
            <p:cNvPr id="52" name="Picture 51">
              <a:extLst>
                <a:ext uri="{FF2B5EF4-FFF2-40B4-BE49-F238E27FC236}">
                  <a16:creationId xmlns:a16="http://schemas.microsoft.com/office/drawing/2014/main" id="{2516C158-41EE-4C27-88F5-CF5C03B87837}"/>
                </a:ext>
              </a:extLst>
            </p:cNvPr>
            <p:cNvPicPr>
              <a:picLocks noChangeAspect="1"/>
            </p:cNvPicPr>
            <p:nvPr/>
          </p:nvPicPr>
          <p:blipFill>
            <a:blip r:embed="rId7"/>
            <a:stretch>
              <a:fillRect/>
            </a:stretch>
          </p:blipFill>
          <p:spPr>
            <a:xfrm>
              <a:off x="9936542" y="2295476"/>
              <a:ext cx="741696" cy="712341"/>
            </a:xfrm>
            <a:prstGeom prst="rect">
              <a:avLst/>
            </a:prstGeom>
          </p:spPr>
        </p:pic>
        <p:pic>
          <p:nvPicPr>
            <p:cNvPr id="53" name="Picture 52">
              <a:extLst>
                <a:ext uri="{FF2B5EF4-FFF2-40B4-BE49-F238E27FC236}">
                  <a16:creationId xmlns:a16="http://schemas.microsoft.com/office/drawing/2014/main" id="{62AF7101-9923-4D98-B7E4-14481AF93EAC}"/>
                </a:ext>
              </a:extLst>
            </p:cNvPr>
            <p:cNvPicPr>
              <a:picLocks noChangeAspect="1"/>
            </p:cNvPicPr>
            <p:nvPr/>
          </p:nvPicPr>
          <p:blipFill>
            <a:blip r:embed="rId7"/>
            <a:stretch>
              <a:fillRect/>
            </a:stretch>
          </p:blipFill>
          <p:spPr>
            <a:xfrm>
              <a:off x="11405713" y="2295476"/>
              <a:ext cx="741696" cy="712341"/>
            </a:xfrm>
            <a:prstGeom prst="rect">
              <a:avLst/>
            </a:prstGeom>
          </p:spPr>
        </p:pic>
        <p:pic>
          <p:nvPicPr>
            <p:cNvPr id="54" name="Picture 53">
              <a:extLst>
                <a:ext uri="{FF2B5EF4-FFF2-40B4-BE49-F238E27FC236}">
                  <a16:creationId xmlns:a16="http://schemas.microsoft.com/office/drawing/2014/main" id="{0F09FF85-4D65-4910-9724-76CBE1D08246}"/>
                </a:ext>
              </a:extLst>
            </p:cNvPr>
            <p:cNvPicPr>
              <a:picLocks noChangeAspect="1"/>
            </p:cNvPicPr>
            <p:nvPr/>
          </p:nvPicPr>
          <p:blipFill>
            <a:blip r:embed="rId7"/>
            <a:stretch>
              <a:fillRect/>
            </a:stretch>
          </p:blipFill>
          <p:spPr>
            <a:xfrm>
              <a:off x="10672996" y="2288261"/>
              <a:ext cx="741696" cy="712341"/>
            </a:xfrm>
            <a:prstGeom prst="rect">
              <a:avLst/>
            </a:prstGeom>
          </p:spPr>
        </p:pic>
      </p:grpSp>
      <p:grpSp>
        <p:nvGrpSpPr>
          <p:cNvPr id="69" name="Group 68"/>
          <p:cNvGrpSpPr/>
          <p:nvPr/>
        </p:nvGrpSpPr>
        <p:grpSpPr>
          <a:xfrm>
            <a:off x="4616371" y="2395423"/>
            <a:ext cx="4272655" cy="550983"/>
            <a:chOff x="6450537" y="2288261"/>
            <a:chExt cx="5696872" cy="734644"/>
          </a:xfrm>
        </p:grpSpPr>
        <p:pic>
          <p:nvPicPr>
            <p:cNvPr id="70" name="Picture 69">
              <a:extLst>
                <a:ext uri="{FF2B5EF4-FFF2-40B4-BE49-F238E27FC236}">
                  <a16:creationId xmlns:a16="http://schemas.microsoft.com/office/drawing/2014/main" id="{70E161C9-426F-4BCB-A868-2B44D59725CE}"/>
                </a:ext>
              </a:extLst>
            </p:cNvPr>
            <p:cNvPicPr>
              <a:picLocks noChangeAspect="1"/>
            </p:cNvPicPr>
            <p:nvPr/>
          </p:nvPicPr>
          <p:blipFill>
            <a:blip r:embed="rId7"/>
            <a:stretch>
              <a:fillRect/>
            </a:stretch>
          </p:blipFill>
          <p:spPr>
            <a:xfrm>
              <a:off x="6450537" y="2295476"/>
              <a:ext cx="741696" cy="712341"/>
            </a:xfrm>
            <a:prstGeom prst="rect">
              <a:avLst/>
            </a:prstGeom>
          </p:spPr>
        </p:pic>
        <p:pic>
          <p:nvPicPr>
            <p:cNvPr id="71" name="Picture 70">
              <a:extLst>
                <a:ext uri="{FF2B5EF4-FFF2-40B4-BE49-F238E27FC236}">
                  <a16:creationId xmlns:a16="http://schemas.microsoft.com/office/drawing/2014/main" id="{B49D141E-55B2-4782-8281-48CAF6161D2E}"/>
                </a:ext>
              </a:extLst>
            </p:cNvPr>
            <p:cNvPicPr>
              <a:picLocks noChangeAspect="1"/>
            </p:cNvPicPr>
            <p:nvPr/>
          </p:nvPicPr>
          <p:blipFill>
            <a:blip r:embed="rId7"/>
            <a:stretch>
              <a:fillRect/>
            </a:stretch>
          </p:blipFill>
          <p:spPr>
            <a:xfrm>
              <a:off x="8116331" y="2310564"/>
              <a:ext cx="741696" cy="712341"/>
            </a:xfrm>
            <a:prstGeom prst="rect">
              <a:avLst/>
            </a:prstGeom>
          </p:spPr>
        </p:pic>
        <p:pic>
          <p:nvPicPr>
            <p:cNvPr id="72" name="Picture 71">
              <a:extLst>
                <a:ext uri="{FF2B5EF4-FFF2-40B4-BE49-F238E27FC236}">
                  <a16:creationId xmlns:a16="http://schemas.microsoft.com/office/drawing/2014/main" id="{647D4AF5-AF18-4BC2-8F5F-FE285D4682C9}"/>
                </a:ext>
              </a:extLst>
            </p:cNvPr>
            <p:cNvPicPr>
              <a:picLocks noChangeAspect="1"/>
            </p:cNvPicPr>
            <p:nvPr/>
          </p:nvPicPr>
          <p:blipFill>
            <a:blip r:embed="rId7"/>
            <a:stretch>
              <a:fillRect/>
            </a:stretch>
          </p:blipFill>
          <p:spPr>
            <a:xfrm>
              <a:off x="8882335" y="2295476"/>
              <a:ext cx="741696" cy="712341"/>
            </a:xfrm>
            <a:prstGeom prst="rect">
              <a:avLst/>
            </a:prstGeom>
          </p:spPr>
        </p:pic>
        <p:pic>
          <p:nvPicPr>
            <p:cNvPr id="73" name="Picture 72">
              <a:extLst>
                <a:ext uri="{FF2B5EF4-FFF2-40B4-BE49-F238E27FC236}">
                  <a16:creationId xmlns:a16="http://schemas.microsoft.com/office/drawing/2014/main" id="{2516C158-41EE-4C27-88F5-CF5C03B87837}"/>
                </a:ext>
              </a:extLst>
            </p:cNvPr>
            <p:cNvPicPr>
              <a:picLocks noChangeAspect="1"/>
            </p:cNvPicPr>
            <p:nvPr/>
          </p:nvPicPr>
          <p:blipFill>
            <a:blip r:embed="rId7"/>
            <a:stretch>
              <a:fillRect/>
            </a:stretch>
          </p:blipFill>
          <p:spPr>
            <a:xfrm>
              <a:off x="9936542" y="2295476"/>
              <a:ext cx="741696" cy="712341"/>
            </a:xfrm>
            <a:prstGeom prst="rect">
              <a:avLst/>
            </a:prstGeom>
          </p:spPr>
        </p:pic>
        <p:pic>
          <p:nvPicPr>
            <p:cNvPr id="74" name="Picture 73">
              <a:extLst>
                <a:ext uri="{FF2B5EF4-FFF2-40B4-BE49-F238E27FC236}">
                  <a16:creationId xmlns:a16="http://schemas.microsoft.com/office/drawing/2014/main" id="{62AF7101-9923-4D98-B7E4-14481AF93EAC}"/>
                </a:ext>
              </a:extLst>
            </p:cNvPr>
            <p:cNvPicPr>
              <a:picLocks noChangeAspect="1"/>
            </p:cNvPicPr>
            <p:nvPr/>
          </p:nvPicPr>
          <p:blipFill>
            <a:blip r:embed="rId7"/>
            <a:stretch>
              <a:fillRect/>
            </a:stretch>
          </p:blipFill>
          <p:spPr>
            <a:xfrm>
              <a:off x="11405713" y="2295476"/>
              <a:ext cx="741696" cy="712341"/>
            </a:xfrm>
            <a:prstGeom prst="rect">
              <a:avLst/>
            </a:prstGeom>
          </p:spPr>
        </p:pic>
        <p:pic>
          <p:nvPicPr>
            <p:cNvPr id="75" name="Picture 74">
              <a:extLst>
                <a:ext uri="{FF2B5EF4-FFF2-40B4-BE49-F238E27FC236}">
                  <a16:creationId xmlns:a16="http://schemas.microsoft.com/office/drawing/2014/main" id="{0F09FF85-4D65-4910-9724-76CBE1D08246}"/>
                </a:ext>
              </a:extLst>
            </p:cNvPr>
            <p:cNvPicPr>
              <a:picLocks noChangeAspect="1"/>
            </p:cNvPicPr>
            <p:nvPr/>
          </p:nvPicPr>
          <p:blipFill>
            <a:blip r:embed="rId7"/>
            <a:stretch>
              <a:fillRect/>
            </a:stretch>
          </p:blipFill>
          <p:spPr>
            <a:xfrm>
              <a:off x="10672996" y="2288261"/>
              <a:ext cx="741696" cy="712341"/>
            </a:xfrm>
            <a:prstGeom prst="rect">
              <a:avLst/>
            </a:prstGeom>
          </p:spPr>
        </p:pic>
      </p:grpSp>
      <p:grpSp>
        <p:nvGrpSpPr>
          <p:cNvPr id="76" name="Group 75"/>
          <p:cNvGrpSpPr/>
          <p:nvPr/>
        </p:nvGrpSpPr>
        <p:grpSpPr>
          <a:xfrm>
            <a:off x="4646329" y="3408954"/>
            <a:ext cx="4272655" cy="550983"/>
            <a:chOff x="6450537" y="2288261"/>
            <a:chExt cx="5696872" cy="734644"/>
          </a:xfrm>
        </p:grpSpPr>
        <p:pic>
          <p:nvPicPr>
            <p:cNvPr id="77" name="Picture 76">
              <a:extLst>
                <a:ext uri="{FF2B5EF4-FFF2-40B4-BE49-F238E27FC236}">
                  <a16:creationId xmlns:a16="http://schemas.microsoft.com/office/drawing/2014/main" id="{70E161C9-426F-4BCB-A868-2B44D59725CE}"/>
                </a:ext>
              </a:extLst>
            </p:cNvPr>
            <p:cNvPicPr>
              <a:picLocks noChangeAspect="1"/>
            </p:cNvPicPr>
            <p:nvPr/>
          </p:nvPicPr>
          <p:blipFill>
            <a:blip r:embed="rId7"/>
            <a:stretch>
              <a:fillRect/>
            </a:stretch>
          </p:blipFill>
          <p:spPr>
            <a:xfrm>
              <a:off x="6450537" y="2295476"/>
              <a:ext cx="741696" cy="712341"/>
            </a:xfrm>
            <a:prstGeom prst="rect">
              <a:avLst/>
            </a:prstGeom>
          </p:spPr>
        </p:pic>
        <p:pic>
          <p:nvPicPr>
            <p:cNvPr id="78" name="Picture 77">
              <a:extLst>
                <a:ext uri="{FF2B5EF4-FFF2-40B4-BE49-F238E27FC236}">
                  <a16:creationId xmlns:a16="http://schemas.microsoft.com/office/drawing/2014/main" id="{B49D141E-55B2-4782-8281-48CAF6161D2E}"/>
                </a:ext>
              </a:extLst>
            </p:cNvPr>
            <p:cNvPicPr>
              <a:picLocks noChangeAspect="1"/>
            </p:cNvPicPr>
            <p:nvPr/>
          </p:nvPicPr>
          <p:blipFill>
            <a:blip r:embed="rId7"/>
            <a:stretch>
              <a:fillRect/>
            </a:stretch>
          </p:blipFill>
          <p:spPr>
            <a:xfrm>
              <a:off x="8116331" y="2310564"/>
              <a:ext cx="741696" cy="712341"/>
            </a:xfrm>
            <a:prstGeom prst="rect">
              <a:avLst/>
            </a:prstGeom>
          </p:spPr>
        </p:pic>
        <p:pic>
          <p:nvPicPr>
            <p:cNvPr id="79" name="Picture 78">
              <a:extLst>
                <a:ext uri="{FF2B5EF4-FFF2-40B4-BE49-F238E27FC236}">
                  <a16:creationId xmlns:a16="http://schemas.microsoft.com/office/drawing/2014/main" id="{647D4AF5-AF18-4BC2-8F5F-FE285D4682C9}"/>
                </a:ext>
              </a:extLst>
            </p:cNvPr>
            <p:cNvPicPr>
              <a:picLocks noChangeAspect="1"/>
            </p:cNvPicPr>
            <p:nvPr/>
          </p:nvPicPr>
          <p:blipFill>
            <a:blip r:embed="rId7"/>
            <a:stretch>
              <a:fillRect/>
            </a:stretch>
          </p:blipFill>
          <p:spPr>
            <a:xfrm>
              <a:off x="8882335" y="2295476"/>
              <a:ext cx="741696" cy="712341"/>
            </a:xfrm>
            <a:prstGeom prst="rect">
              <a:avLst/>
            </a:prstGeom>
          </p:spPr>
        </p:pic>
        <p:pic>
          <p:nvPicPr>
            <p:cNvPr id="80" name="Picture 79">
              <a:extLst>
                <a:ext uri="{FF2B5EF4-FFF2-40B4-BE49-F238E27FC236}">
                  <a16:creationId xmlns:a16="http://schemas.microsoft.com/office/drawing/2014/main" id="{2516C158-41EE-4C27-88F5-CF5C03B87837}"/>
                </a:ext>
              </a:extLst>
            </p:cNvPr>
            <p:cNvPicPr>
              <a:picLocks noChangeAspect="1"/>
            </p:cNvPicPr>
            <p:nvPr/>
          </p:nvPicPr>
          <p:blipFill>
            <a:blip r:embed="rId7"/>
            <a:stretch>
              <a:fillRect/>
            </a:stretch>
          </p:blipFill>
          <p:spPr>
            <a:xfrm>
              <a:off x="9936542" y="2295476"/>
              <a:ext cx="741696" cy="712341"/>
            </a:xfrm>
            <a:prstGeom prst="rect">
              <a:avLst/>
            </a:prstGeom>
          </p:spPr>
        </p:pic>
        <p:pic>
          <p:nvPicPr>
            <p:cNvPr id="81" name="Picture 80">
              <a:extLst>
                <a:ext uri="{FF2B5EF4-FFF2-40B4-BE49-F238E27FC236}">
                  <a16:creationId xmlns:a16="http://schemas.microsoft.com/office/drawing/2014/main" id="{62AF7101-9923-4D98-B7E4-14481AF93EAC}"/>
                </a:ext>
              </a:extLst>
            </p:cNvPr>
            <p:cNvPicPr>
              <a:picLocks noChangeAspect="1"/>
            </p:cNvPicPr>
            <p:nvPr/>
          </p:nvPicPr>
          <p:blipFill>
            <a:blip r:embed="rId7"/>
            <a:stretch>
              <a:fillRect/>
            </a:stretch>
          </p:blipFill>
          <p:spPr>
            <a:xfrm>
              <a:off x="11405713" y="2295476"/>
              <a:ext cx="741696" cy="712341"/>
            </a:xfrm>
            <a:prstGeom prst="rect">
              <a:avLst/>
            </a:prstGeom>
          </p:spPr>
        </p:pic>
        <p:pic>
          <p:nvPicPr>
            <p:cNvPr id="82" name="Picture 81">
              <a:extLst>
                <a:ext uri="{FF2B5EF4-FFF2-40B4-BE49-F238E27FC236}">
                  <a16:creationId xmlns:a16="http://schemas.microsoft.com/office/drawing/2014/main" id="{0F09FF85-4D65-4910-9724-76CBE1D08246}"/>
                </a:ext>
              </a:extLst>
            </p:cNvPr>
            <p:cNvPicPr>
              <a:picLocks noChangeAspect="1"/>
            </p:cNvPicPr>
            <p:nvPr/>
          </p:nvPicPr>
          <p:blipFill>
            <a:blip r:embed="rId7"/>
            <a:stretch>
              <a:fillRect/>
            </a:stretch>
          </p:blipFill>
          <p:spPr>
            <a:xfrm>
              <a:off x="10672996" y="2288261"/>
              <a:ext cx="741696" cy="712341"/>
            </a:xfrm>
            <a:prstGeom prst="rect">
              <a:avLst/>
            </a:prstGeom>
          </p:spPr>
        </p:pic>
      </p:grpSp>
      <p:grpSp>
        <p:nvGrpSpPr>
          <p:cNvPr id="84" name="Group 83"/>
          <p:cNvGrpSpPr/>
          <p:nvPr/>
        </p:nvGrpSpPr>
        <p:grpSpPr>
          <a:xfrm>
            <a:off x="274246" y="4139134"/>
            <a:ext cx="3945162" cy="727189"/>
            <a:chOff x="554969" y="4955927"/>
            <a:chExt cx="5260216" cy="969585"/>
          </a:xfrm>
        </p:grpSpPr>
        <p:sp>
          <p:nvSpPr>
            <p:cNvPr id="85" name="Rectangle: Rounded Corners 30">
              <a:extLst>
                <a:ext uri="{FF2B5EF4-FFF2-40B4-BE49-F238E27FC236}">
                  <a16:creationId xmlns:a16="http://schemas.microsoft.com/office/drawing/2014/main" id="{CA940632-E26A-40D2-91B2-B99B3D562271}"/>
                </a:ext>
              </a:extLst>
            </p:cNvPr>
            <p:cNvSpPr/>
            <p:nvPr/>
          </p:nvSpPr>
          <p:spPr>
            <a:xfrm>
              <a:off x="568394" y="5268116"/>
              <a:ext cx="5246791" cy="657396"/>
            </a:xfrm>
            <a:prstGeom prst="roundRect">
              <a:avLst>
                <a:gd name="adj" fmla="val 50000"/>
              </a:avLst>
            </a:prstGeom>
            <a:solidFill>
              <a:schemeClr val="bg1"/>
            </a:solidFill>
            <a:ln w="38100">
              <a:solidFill>
                <a:schemeClr val="accent4">
                  <a:lumMod val="75000"/>
                </a:schemeClr>
              </a:solidFill>
              <a:prstDash val="sysDash"/>
              <a:extLst>
                <a:ext uri="{C807C97D-BFC1-408E-A445-0C87EB9F89A2}">
                  <ask:lineSketchStyleProps xmlns:ask="http://schemas.microsoft.com/office/drawing/2018/sketchyshapes" xmln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600" b="1" dirty="0" smtClean="0">
                  <a:solidFill>
                    <a:schemeClr val="accent2">
                      <a:lumMod val="75000"/>
                    </a:schemeClr>
                  </a:solidFill>
                  <a:latin typeface="Calibri" panose="020F0502020204030204" pitchFamily="34" charset="0"/>
                  <a:cs typeface="Calibri" panose="020F0502020204030204" pitchFamily="34" charset="0"/>
                </a:rPr>
                <a:t>Giọng đọc phù hợp.</a:t>
              </a:r>
              <a:endParaRPr lang="vi-VN" sz="2600" b="1" dirty="0">
                <a:solidFill>
                  <a:schemeClr val="accent2">
                    <a:lumMod val="75000"/>
                  </a:schemeClr>
                </a:solidFill>
                <a:latin typeface="Calibri" panose="020F0502020204030204" pitchFamily="34" charset="0"/>
                <a:cs typeface="Calibri" panose="020F0502020204030204" pitchFamily="34" charset="0"/>
              </a:endParaRPr>
            </a:p>
          </p:txBody>
        </p:sp>
        <p:pic>
          <p:nvPicPr>
            <p:cNvPr id="86" name="Picture 85">
              <a:extLst>
                <a:ext uri="{FF2B5EF4-FFF2-40B4-BE49-F238E27FC236}">
                  <a16:creationId xmlns:a16="http://schemas.microsoft.com/office/drawing/2014/main" id="{3385E72B-706E-4C02-B093-C08DBFE118D2}"/>
                </a:ext>
              </a:extLst>
            </p:cNvPr>
            <p:cNvPicPr>
              <a:picLocks noChangeAspect="1"/>
            </p:cNvPicPr>
            <p:nvPr/>
          </p:nvPicPr>
          <p:blipFill>
            <a:blip r:embed="rId6"/>
            <a:stretch>
              <a:fillRect/>
            </a:stretch>
          </p:blipFill>
          <p:spPr>
            <a:xfrm>
              <a:off x="554969" y="4955927"/>
              <a:ext cx="728367" cy="816235"/>
            </a:xfrm>
            <a:prstGeom prst="rect">
              <a:avLst/>
            </a:prstGeom>
          </p:spPr>
        </p:pic>
      </p:grpSp>
      <p:grpSp>
        <p:nvGrpSpPr>
          <p:cNvPr id="87" name="Group 86"/>
          <p:cNvGrpSpPr/>
          <p:nvPr/>
        </p:nvGrpSpPr>
        <p:grpSpPr>
          <a:xfrm>
            <a:off x="4646329" y="4292040"/>
            <a:ext cx="4272655" cy="550983"/>
            <a:chOff x="6450537" y="2288261"/>
            <a:chExt cx="5696872" cy="734644"/>
          </a:xfrm>
        </p:grpSpPr>
        <p:pic>
          <p:nvPicPr>
            <p:cNvPr id="88" name="Picture 87">
              <a:extLst>
                <a:ext uri="{FF2B5EF4-FFF2-40B4-BE49-F238E27FC236}">
                  <a16:creationId xmlns:a16="http://schemas.microsoft.com/office/drawing/2014/main" id="{70E161C9-426F-4BCB-A868-2B44D59725CE}"/>
                </a:ext>
              </a:extLst>
            </p:cNvPr>
            <p:cNvPicPr>
              <a:picLocks noChangeAspect="1"/>
            </p:cNvPicPr>
            <p:nvPr/>
          </p:nvPicPr>
          <p:blipFill>
            <a:blip r:embed="rId7"/>
            <a:stretch>
              <a:fillRect/>
            </a:stretch>
          </p:blipFill>
          <p:spPr>
            <a:xfrm>
              <a:off x="6450537" y="2295476"/>
              <a:ext cx="741696" cy="712341"/>
            </a:xfrm>
            <a:prstGeom prst="rect">
              <a:avLst/>
            </a:prstGeom>
          </p:spPr>
        </p:pic>
        <p:pic>
          <p:nvPicPr>
            <p:cNvPr id="89" name="Picture 88">
              <a:extLst>
                <a:ext uri="{FF2B5EF4-FFF2-40B4-BE49-F238E27FC236}">
                  <a16:creationId xmlns:a16="http://schemas.microsoft.com/office/drawing/2014/main" id="{B49D141E-55B2-4782-8281-48CAF6161D2E}"/>
                </a:ext>
              </a:extLst>
            </p:cNvPr>
            <p:cNvPicPr>
              <a:picLocks noChangeAspect="1"/>
            </p:cNvPicPr>
            <p:nvPr/>
          </p:nvPicPr>
          <p:blipFill>
            <a:blip r:embed="rId7"/>
            <a:stretch>
              <a:fillRect/>
            </a:stretch>
          </p:blipFill>
          <p:spPr>
            <a:xfrm>
              <a:off x="8116331" y="2310564"/>
              <a:ext cx="741696" cy="712341"/>
            </a:xfrm>
            <a:prstGeom prst="rect">
              <a:avLst/>
            </a:prstGeom>
          </p:spPr>
        </p:pic>
        <p:pic>
          <p:nvPicPr>
            <p:cNvPr id="90" name="Picture 89">
              <a:extLst>
                <a:ext uri="{FF2B5EF4-FFF2-40B4-BE49-F238E27FC236}">
                  <a16:creationId xmlns:a16="http://schemas.microsoft.com/office/drawing/2014/main" id="{647D4AF5-AF18-4BC2-8F5F-FE285D4682C9}"/>
                </a:ext>
              </a:extLst>
            </p:cNvPr>
            <p:cNvPicPr>
              <a:picLocks noChangeAspect="1"/>
            </p:cNvPicPr>
            <p:nvPr/>
          </p:nvPicPr>
          <p:blipFill>
            <a:blip r:embed="rId7"/>
            <a:stretch>
              <a:fillRect/>
            </a:stretch>
          </p:blipFill>
          <p:spPr>
            <a:xfrm>
              <a:off x="8882335" y="2295476"/>
              <a:ext cx="741696" cy="712341"/>
            </a:xfrm>
            <a:prstGeom prst="rect">
              <a:avLst/>
            </a:prstGeom>
          </p:spPr>
        </p:pic>
        <p:pic>
          <p:nvPicPr>
            <p:cNvPr id="91" name="Picture 90">
              <a:extLst>
                <a:ext uri="{FF2B5EF4-FFF2-40B4-BE49-F238E27FC236}">
                  <a16:creationId xmlns:a16="http://schemas.microsoft.com/office/drawing/2014/main" id="{2516C158-41EE-4C27-88F5-CF5C03B87837}"/>
                </a:ext>
              </a:extLst>
            </p:cNvPr>
            <p:cNvPicPr>
              <a:picLocks noChangeAspect="1"/>
            </p:cNvPicPr>
            <p:nvPr/>
          </p:nvPicPr>
          <p:blipFill>
            <a:blip r:embed="rId7"/>
            <a:stretch>
              <a:fillRect/>
            </a:stretch>
          </p:blipFill>
          <p:spPr>
            <a:xfrm>
              <a:off x="9936542" y="2295476"/>
              <a:ext cx="741696" cy="712341"/>
            </a:xfrm>
            <a:prstGeom prst="rect">
              <a:avLst/>
            </a:prstGeom>
          </p:spPr>
        </p:pic>
        <p:pic>
          <p:nvPicPr>
            <p:cNvPr id="92" name="Picture 91">
              <a:extLst>
                <a:ext uri="{FF2B5EF4-FFF2-40B4-BE49-F238E27FC236}">
                  <a16:creationId xmlns:a16="http://schemas.microsoft.com/office/drawing/2014/main" id="{62AF7101-9923-4D98-B7E4-14481AF93EAC}"/>
                </a:ext>
              </a:extLst>
            </p:cNvPr>
            <p:cNvPicPr>
              <a:picLocks noChangeAspect="1"/>
            </p:cNvPicPr>
            <p:nvPr/>
          </p:nvPicPr>
          <p:blipFill>
            <a:blip r:embed="rId7"/>
            <a:stretch>
              <a:fillRect/>
            </a:stretch>
          </p:blipFill>
          <p:spPr>
            <a:xfrm>
              <a:off x="11405713" y="2295476"/>
              <a:ext cx="741696" cy="712341"/>
            </a:xfrm>
            <a:prstGeom prst="rect">
              <a:avLst/>
            </a:prstGeom>
          </p:spPr>
        </p:pic>
        <p:pic>
          <p:nvPicPr>
            <p:cNvPr id="93" name="Picture 92">
              <a:extLst>
                <a:ext uri="{FF2B5EF4-FFF2-40B4-BE49-F238E27FC236}">
                  <a16:creationId xmlns:a16="http://schemas.microsoft.com/office/drawing/2014/main" id="{0F09FF85-4D65-4910-9724-76CBE1D08246}"/>
                </a:ext>
              </a:extLst>
            </p:cNvPr>
            <p:cNvPicPr>
              <a:picLocks noChangeAspect="1"/>
            </p:cNvPicPr>
            <p:nvPr/>
          </p:nvPicPr>
          <p:blipFill>
            <a:blip r:embed="rId7"/>
            <a:stretch>
              <a:fillRect/>
            </a:stretch>
          </p:blipFill>
          <p:spPr>
            <a:xfrm>
              <a:off x="10672996" y="2288261"/>
              <a:ext cx="741696" cy="712341"/>
            </a:xfrm>
            <a:prstGeom prst="rect">
              <a:avLst/>
            </a:prstGeom>
          </p:spPr>
        </p:pic>
      </p:grpSp>
    </p:spTree>
    <p:extLst>
      <p:ext uri="{BB962C8B-B14F-4D97-AF65-F5344CB8AC3E}">
        <p14:creationId xmlns:p14="http://schemas.microsoft.com/office/powerpoint/2010/main" val="3402581250"/>
      </p:ext>
    </p:extLst>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26" presetClass="entr" presetSubtype="0" fill="hold" nodeType="clickEffect">
                                  <p:stCondLst>
                                    <p:cond delay="0"/>
                                  </p:stCondLst>
                                  <p:childTnLst>
                                    <p:set>
                                      <p:cBhvr>
                                        <p:cTn id="22" dur="1" fill="hold">
                                          <p:stCondLst>
                                            <p:cond delay="0"/>
                                          </p:stCondLst>
                                        </p:cTn>
                                        <p:tgtEl>
                                          <p:spTgt spid="39"/>
                                        </p:tgtEl>
                                        <p:attrNameLst>
                                          <p:attrName>style.visibility</p:attrName>
                                        </p:attrNameLst>
                                      </p:cBhvr>
                                      <p:to>
                                        <p:strVal val="visible"/>
                                      </p:to>
                                    </p:set>
                                    <p:animEffect transition="in" filter="wipe(down)">
                                      <p:cBhvr>
                                        <p:cTn id="23" dur="580">
                                          <p:stCondLst>
                                            <p:cond delay="0"/>
                                          </p:stCondLst>
                                        </p:cTn>
                                        <p:tgtEl>
                                          <p:spTgt spid="39"/>
                                        </p:tgtEl>
                                      </p:cBhvr>
                                    </p:animEffect>
                                    <p:anim calcmode="lin" valueType="num">
                                      <p:cBhvr>
                                        <p:cTn id="24" dur="1822" tmFilter="0,0; 0.14,0.36; 0.43,0.73; 0.71,0.91; 1.0,1.0">
                                          <p:stCondLst>
                                            <p:cond delay="0"/>
                                          </p:stCondLst>
                                        </p:cTn>
                                        <p:tgtEl>
                                          <p:spTgt spid="39"/>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9"/>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9"/>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9"/>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9"/>
                                        </p:tgtEl>
                                        <p:attrNameLst>
                                          <p:attrName>ppt_y</p:attrName>
                                        </p:attrNameLst>
                                      </p:cBhvr>
                                      <p:tavLst>
                                        <p:tav tm="0" fmla="#ppt_y-sin(pi*$)/81">
                                          <p:val>
                                            <p:fltVal val="0"/>
                                          </p:val>
                                        </p:tav>
                                        <p:tav tm="100000">
                                          <p:val>
                                            <p:fltVal val="1"/>
                                          </p:val>
                                        </p:tav>
                                      </p:tavLst>
                                    </p:anim>
                                    <p:animScale>
                                      <p:cBhvr>
                                        <p:cTn id="29" dur="26">
                                          <p:stCondLst>
                                            <p:cond delay="650"/>
                                          </p:stCondLst>
                                        </p:cTn>
                                        <p:tgtEl>
                                          <p:spTgt spid="39"/>
                                        </p:tgtEl>
                                      </p:cBhvr>
                                      <p:to x="100000" y="60000"/>
                                    </p:animScale>
                                    <p:animScale>
                                      <p:cBhvr>
                                        <p:cTn id="30" dur="166" decel="50000">
                                          <p:stCondLst>
                                            <p:cond delay="676"/>
                                          </p:stCondLst>
                                        </p:cTn>
                                        <p:tgtEl>
                                          <p:spTgt spid="39"/>
                                        </p:tgtEl>
                                      </p:cBhvr>
                                      <p:to x="100000" y="100000"/>
                                    </p:animScale>
                                    <p:animScale>
                                      <p:cBhvr>
                                        <p:cTn id="31" dur="26">
                                          <p:stCondLst>
                                            <p:cond delay="1312"/>
                                          </p:stCondLst>
                                        </p:cTn>
                                        <p:tgtEl>
                                          <p:spTgt spid="39"/>
                                        </p:tgtEl>
                                      </p:cBhvr>
                                      <p:to x="100000" y="80000"/>
                                    </p:animScale>
                                    <p:animScale>
                                      <p:cBhvr>
                                        <p:cTn id="32" dur="166" decel="50000">
                                          <p:stCondLst>
                                            <p:cond delay="1338"/>
                                          </p:stCondLst>
                                        </p:cTn>
                                        <p:tgtEl>
                                          <p:spTgt spid="39"/>
                                        </p:tgtEl>
                                      </p:cBhvr>
                                      <p:to x="100000" y="100000"/>
                                    </p:animScale>
                                    <p:animScale>
                                      <p:cBhvr>
                                        <p:cTn id="33" dur="26">
                                          <p:stCondLst>
                                            <p:cond delay="1642"/>
                                          </p:stCondLst>
                                        </p:cTn>
                                        <p:tgtEl>
                                          <p:spTgt spid="39"/>
                                        </p:tgtEl>
                                      </p:cBhvr>
                                      <p:to x="100000" y="90000"/>
                                    </p:animScale>
                                    <p:animScale>
                                      <p:cBhvr>
                                        <p:cTn id="34" dur="166" decel="50000">
                                          <p:stCondLst>
                                            <p:cond delay="1668"/>
                                          </p:stCondLst>
                                        </p:cTn>
                                        <p:tgtEl>
                                          <p:spTgt spid="39"/>
                                        </p:tgtEl>
                                      </p:cBhvr>
                                      <p:to x="100000" y="100000"/>
                                    </p:animScale>
                                    <p:animScale>
                                      <p:cBhvr>
                                        <p:cTn id="35" dur="26">
                                          <p:stCondLst>
                                            <p:cond delay="1808"/>
                                          </p:stCondLst>
                                        </p:cTn>
                                        <p:tgtEl>
                                          <p:spTgt spid="39"/>
                                        </p:tgtEl>
                                      </p:cBhvr>
                                      <p:to x="100000" y="95000"/>
                                    </p:animScale>
                                    <p:animScale>
                                      <p:cBhvr>
                                        <p:cTn id="36" dur="166" decel="50000">
                                          <p:stCondLst>
                                            <p:cond delay="1834"/>
                                          </p:stCondLst>
                                        </p:cTn>
                                        <p:tgtEl>
                                          <p:spTgt spid="39"/>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nodeType="clickEffect">
                                  <p:stCondLst>
                                    <p:cond delay="0"/>
                                  </p:stCondLst>
                                  <p:childTnLst>
                                    <p:set>
                                      <p:cBhvr>
                                        <p:cTn id="40" dur="1" fill="hold">
                                          <p:stCondLst>
                                            <p:cond delay="0"/>
                                          </p:stCondLst>
                                        </p:cTn>
                                        <p:tgtEl>
                                          <p:spTgt spid="42"/>
                                        </p:tgtEl>
                                        <p:attrNameLst>
                                          <p:attrName>style.visibility</p:attrName>
                                        </p:attrNameLst>
                                      </p:cBhvr>
                                      <p:to>
                                        <p:strVal val="visible"/>
                                      </p:to>
                                    </p:set>
                                    <p:animEffect transition="in" filter="wipe(down)">
                                      <p:cBhvr>
                                        <p:cTn id="41" dur="580">
                                          <p:stCondLst>
                                            <p:cond delay="0"/>
                                          </p:stCondLst>
                                        </p:cTn>
                                        <p:tgtEl>
                                          <p:spTgt spid="42"/>
                                        </p:tgtEl>
                                      </p:cBhvr>
                                    </p:animEffect>
                                    <p:anim calcmode="lin" valueType="num">
                                      <p:cBhvr>
                                        <p:cTn id="42" dur="1822" tmFilter="0,0; 0.14,0.36; 0.43,0.73; 0.71,0.91; 1.0,1.0">
                                          <p:stCondLst>
                                            <p:cond delay="0"/>
                                          </p:stCondLst>
                                        </p:cTn>
                                        <p:tgtEl>
                                          <p:spTgt spid="42"/>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42"/>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42"/>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42"/>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42"/>
                                        </p:tgtEl>
                                        <p:attrNameLst>
                                          <p:attrName>ppt_y</p:attrName>
                                        </p:attrNameLst>
                                      </p:cBhvr>
                                      <p:tavLst>
                                        <p:tav tm="0" fmla="#ppt_y-sin(pi*$)/81">
                                          <p:val>
                                            <p:fltVal val="0"/>
                                          </p:val>
                                        </p:tav>
                                        <p:tav tm="100000">
                                          <p:val>
                                            <p:fltVal val="1"/>
                                          </p:val>
                                        </p:tav>
                                      </p:tavLst>
                                    </p:anim>
                                    <p:animScale>
                                      <p:cBhvr>
                                        <p:cTn id="47" dur="26">
                                          <p:stCondLst>
                                            <p:cond delay="650"/>
                                          </p:stCondLst>
                                        </p:cTn>
                                        <p:tgtEl>
                                          <p:spTgt spid="42"/>
                                        </p:tgtEl>
                                      </p:cBhvr>
                                      <p:to x="100000" y="60000"/>
                                    </p:animScale>
                                    <p:animScale>
                                      <p:cBhvr>
                                        <p:cTn id="48" dur="166" decel="50000">
                                          <p:stCondLst>
                                            <p:cond delay="676"/>
                                          </p:stCondLst>
                                        </p:cTn>
                                        <p:tgtEl>
                                          <p:spTgt spid="42"/>
                                        </p:tgtEl>
                                      </p:cBhvr>
                                      <p:to x="100000" y="100000"/>
                                    </p:animScale>
                                    <p:animScale>
                                      <p:cBhvr>
                                        <p:cTn id="49" dur="26">
                                          <p:stCondLst>
                                            <p:cond delay="1312"/>
                                          </p:stCondLst>
                                        </p:cTn>
                                        <p:tgtEl>
                                          <p:spTgt spid="42"/>
                                        </p:tgtEl>
                                      </p:cBhvr>
                                      <p:to x="100000" y="80000"/>
                                    </p:animScale>
                                    <p:animScale>
                                      <p:cBhvr>
                                        <p:cTn id="50" dur="166" decel="50000">
                                          <p:stCondLst>
                                            <p:cond delay="1338"/>
                                          </p:stCondLst>
                                        </p:cTn>
                                        <p:tgtEl>
                                          <p:spTgt spid="42"/>
                                        </p:tgtEl>
                                      </p:cBhvr>
                                      <p:to x="100000" y="100000"/>
                                    </p:animScale>
                                    <p:animScale>
                                      <p:cBhvr>
                                        <p:cTn id="51" dur="26">
                                          <p:stCondLst>
                                            <p:cond delay="1642"/>
                                          </p:stCondLst>
                                        </p:cTn>
                                        <p:tgtEl>
                                          <p:spTgt spid="42"/>
                                        </p:tgtEl>
                                      </p:cBhvr>
                                      <p:to x="100000" y="90000"/>
                                    </p:animScale>
                                    <p:animScale>
                                      <p:cBhvr>
                                        <p:cTn id="52" dur="166" decel="50000">
                                          <p:stCondLst>
                                            <p:cond delay="1668"/>
                                          </p:stCondLst>
                                        </p:cTn>
                                        <p:tgtEl>
                                          <p:spTgt spid="42"/>
                                        </p:tgtEl>
                                      </p:cBhvr>
                                      <p:to x="100000" y="100000"/>
                                    </p:animScale>
                                    <p:animScale>
                                      <p:cBhvr>
                                        <p:cTn id="53" dur="26">
                                          <p:stCondLst>
                                            <p:cond delay="1808"/>
                                          </p:stCondLst>
                                        </p:cTn>
                                        <p:tgtEl>
                                          <p:spTgt spid="42"/>
                                        </p:tgtEl>
                                      </p:cBhvr>
                                      <p:to x="100000" y="95000"/>
                                    </p:animScale>
                                    <p:animScale>
                                      <p:cBhvr>
                                        <p:cTn id="54" dur="166" decel="50000">
                                          <p:stCondLst>
                                            <p:cond delay="1834"/>
                                          </p:stCondLst>
                                        </p:cTn>
                                        <p:tgtEl>
                                          <p:spTgt spid="42"/>
                                        </p:tgtEl>
                                      </p:cBhvr>
                                      <p:to x="100000" y="100000"/>
                                    </p:animScale>
                                  </p:childTnLst>
                                </p:cTn>
                              </p:par>
                            </p:childTnLst>
                          </p:cTn>
                        </p:par>
                      </p:childTnLst>
                    </p:cTn>
                  </p:par>
                  <p:par>
                    <p:cTn id="55" fill="hold">
                      <p:stCondLst>
                        <p:cond delay="indefinite"/>
                      </p:stCondLst>
                      <p:childTnLst>
                        <p:par>
                          <p:cTn id="56" fill="hold">
                            <p:stCondLst>
                              <p:cond delay="0"/>
                            </p:stCondLst>
                            <p:childTnLst>
                              <p:par>
                                <p:cTn id="57" presetID="26" presetClass="entr" presetSubtype="0" fill="hold" nodeType="clickEffect">
                                  <p:stCondLst>
                                    <p:cond delay="0"/>
                                  </p:stCondLst>
                                  <p:childTnLst>
                                    <p:set>
                                      <p:cBhvr>
                                        <p:cTn id="58" dur="1" fill="hold">
                                          <p:stCondLst>
                                            <p:cond delay="0"/>
                                          </p:stCondLst>
                                        </p:cTn>
                                        <p:tgtEl>
                                          <p:spTgt spid="45"/>
                                        </p:tgtEl>
                                        <p:attrNameLst>
                                          <p:attrName>style.visibility</p:attrName>
                                        </p:attrNameLst>
                                      </p:cBhvr>
                                      <p:to>
                                        <p:strVal val="visible"/>
                                      </p:to>
                                    </p:set>
                                    <p:animEffect transition="in" filter="wipe(down)">
                                      <p:cBhvr>
                                        <p:cTn id="59" dur="580">
                                          <p:stCondLst>
                                            <p:cond delay="0"/>
                                          </p:stCondLst>
                                        </p:cTn>
                                        <p:tgtEl>
                                          <p:spTgt spid="45"/>
                                        </p:tgtEl>
                                      </p:cBhvr>
                                    </p:animEffect>
                                    <p:anim calcmode="lin" valueType="num">
                                      <p:cBhvr>
                                        <p:cTn id="60" dur="1822" tmFilter="0,0; 0.14,0.36; 0.43,0.73; 0.71,0.91; 1.0,1.0">
                                          <p:stCondLst>
                                            <p:cond delay="0"/>
                                          </p:stCondLst>
                                        </p:cTn>
                                        <p:tgtEl>
                                          <p:spTgt spid="45"/>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45"/>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45"/>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45"/>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45"/>
                                        </p:tgtEl>
                                        <p:attrNameLst>
                                          <p:attrName>ppt_y</p:attrName>
                                        </p:attrNameLst>
                                      </p:cBhvr>
                                      <p:tavLst>
                                        <p:tav tm="0" fmla="#ppt_y-sin(pi*$)/81">
                                          <p:val>
                                            <p:fltVal val="0"/>
                                          </p:val>
                                        </p:tav>
                                        <p:tav tm="100000">
                                          <p:val>
                                            <p:fltVal val="1"/>
                                          </p:val>
                                        </p:tav>
                                      </p:tavLst>
                                    </p:anim>
                                    <p:animScale>
                                      <p:cBhvr>
                                        <p:cTn id="65" dur="26">
                                          <p:stCondLst>
                                            <p:cond delay="650"/>
                                          </p:stCondLst>
                                        </p:cTn>
                                        <p:tgtEl>
                                          <p:spTgt spid="45"/>
                                        </p:tgtEl>
                                      </p:cBhvr>
                                      <p:to x="100000" y="60000"/>
                                    </p:animScale>
                                    <p:animScale>
                                      <p:cBhvr>
                                        <p:cTn id="66" dur="166" decel="50000">
                                          <p:stCondLst>
                                            <p:cond delay="676"/>
                                          </p:stCondLst>
                                        </p:cTn>
                                        <p:tgtEl>
                                          <p:spTgt spid="45"/>
                                        </p:tgtEl>
                                      </p:cBhvr>
                                      <p:to x="100000" y="100000"/>
                                    </p:animScale>
                                    <p:animScale>
                                      <p:cBhvr>
                                        <p:cTn id="67" dur="26">
                                          <p:stCondLst>
                                            <p:cond delay="1312"/>
                                          </p:stCondLst>
                                        </p:cTn>
                                        <p:tgtEl>
                                          <p:spTgt spid="45"/>
                                        </p:tgtEl>
                                      </p:cBhvr>
                                      <p:to x="100000" y="80000"/>
                                    </p:animScale>
                                    <p:animScale>
                                      <p:cBhvr>
                                        <p:cTn id="68" dur="166" decel="50000">
                                          <p:stCondLst>
                                            <p:cond delay="1338"/>
                                          </p:stCondLst>
                                        </p:cTn>
                                        <p:tgtEl>
                                          <p:spTgt spid="45"/>
                                        </p:tgtEl>
                                      </p:cBhvr>
                                      <p:to x="100000" y="100000"/>
                                    </p:animScale>
                                    <p:animScale>
                                      <p:cBhvr>
                                        <p:cTn id="69" dur="26">
                                          <p:stCondLst>
                                            <p:cond delay="1642"/>
                                          </p:stCondLst>
                                        </p:cTn>
                                        <p:tgtEl>
                                          <p:spTgt spid="45"/>
                                        </p:tgtEl>
                                      </p:cBhvr>
                                      <p:to x="100000" y="90000"/>
                                    </p:animScale>
                                    <p:animScale>
                                      <p:cBhvr>
                                        <p:cTn id="70" dur="166" decel="50000">
                                          <p:stCondLst>
                                            <p:cond delay="1668"/>
                                          </p:stCondLst>
                                        </p:cTn>
                                        <p:tgtEl>
                                          <p:spTgt spid="45"/>
                                        </p:tgtEl>
                                      </p:cBhvr>
                                      <p:to x="100000" y="100000"/>
                                    </p:animScale>
                                    <p:animScale>
                                      <p:cBhvr>
                                        <p:cTn id="71" dur="26">
                                          <p:stCondLst>
                                            <p:cond delay="1808"/>
                                          </p:stCondLst>
                                        </p:cTn>
                                        <p:tgtEl>
                                          <p:spTgt spid="45"/>
                                        </p:tgtEl>
                                      </p:cBhvr>
                                      <p:to x="100000" y="95000"/>
                                    </p:animScale>
                                    <p:animScale>
                                      <p:cBhvr>
                                        <p:cTn id="72" dur="166" decel="50000">
                                          <p:stCondLst>
                                            <p:cond delay="1834"/>
                                          </p:stCondLst>
                                        </p:cTn>
                                        <p:tgtEl>
                                          <p:spTgt spid="45"/>
                                        </p:tgtEl>
                                      </p:cBhvr>
                                      <p:to x="100000" y="100000"/>
                                    </p:animScale>
                                  </p:childTnLst>
                                </p:cTn>
                              </p:par>
                            </p:childTnLst>
                          </p:cTn>
                        </p:par>
                      </p:childTnLst>
                    </p:cTn>
                  </p:par>
                  <p:par>
                    <p:cTn id="73" fill="hold">
                      <p:stCondLst>
                        <p:cond delay="indefinite"/>
                      </p:stCondLst>
                      <p:childTnLst>
                        <p:par>
                          <p:cTn id="74" fill="hold">
                            <p:stCondLst>
                              <p:cond delay="0"/>
                            </p:stCondLst>
                            <p:childTnLst>
                              <p:par>
                                <p:cTn id="75" presetID="26" presetClass="entr" presetSubtype="0" fill="hold" nodeType="clickEffect">
                                  <p:stCondLst>
                                    <p:cond delay="0"/>
                                  </p:stCondLst>
                                  <p:childTnLst>
                                    <p:set>
                                      <p:cBhvr>
                                        <p:cTn id="76" dur="1" fill="hold">
                                          <p:stCondLst>
                                            <p:cond delay="0"/>
                                          </p:stCondLst>
                                        </p:cTn>
                                        <p:tgtEl>
                                          <p:spTgt spid="48"/>
                                        </p:tgtEl>
                                        <p:attrNameLst>
                                          <p:attrName>style.visibility</p:attrName>
                                        </p:attrNameLst>
                                      </p:cBhvr>
                                      <p:to>
                                        <p:strVal val="visible"/>
                                      </p:to>
                                    </p:set>
                                    <p:animEffect transition="in" filter="wipe(down)">
                                      <p:cBhvr>
                                        <p:cTn id="77" dur="580">
                                          <p:stCondLst>
                                            <p:cond delay="0"/>
                                          </p:stCondLst>
                                        </p:cTn>
                                        <p:tgtEl>
                                          <p:spTgt spid="48"/>
                                        </p:tgtEl>
                                      </p:cBhvr>
                                    </p:animEffect>
                                    <p:anim calcmode="lin" valueType="num">
                                      <p:cBhvr>
                                        <p:cTn id="78" dur="1822" tmFilter="0,0; 0.14,0.36; 0.43,0.73; 0.71,0.91; 1.0,1.0">
                                          <p:stCondLst>
                                            <p:cond delay="0"/>
                                          </p:stCondLst>
                                        </p:cTn>
                                        <p:tgtEl>
                                          <p:spTgt spid="48"/>
                                        </p:tgtEl>
                                        <p:attrNameLst>
                                          <p:attrName>ppt_x</p:attrName>
                                        </p:attrNameLst>
                                      </p:cBhvr>
                                      <p:tavLst>
                                        <p:tav tm="0">
                                          <p:val>
                                            <p:strVal val="#ppt_x-0.25"/>
                                          </p:val>
                                        </p:tav>
                                        <p:tav tm="100000">
                                          <p:val>
                                            <p:strVal val="#ppt_x"/>
                                          </p:val>
                                        </p:tav>
                                      </p:tavLst>
                                    </p:anim>
                                    <p:anim calcmode="lin" valueType="num">
                                      <p:cBhvr>
                                        <p:cTn id="79" dur="664" tmFilter="0.0,0.0; 0.25,0.07; 0.50,0.2; 0.75,0.467; 1.0,1.0">
                                          <p:stCondLst>
                                            <p:cond delay="0"/>
                                          </p:stCondLst>
                                        </p:cTn>
                                        <p:tgtEl>
                                          <p:spTgt spid="48"/>
                                        </p:tgtEl>
                                        <p:attrNameLst>
                                          <p:attrName>ppt_y</p:attrName>
                                        </p:attrNameLst>
                                      </p:cBhvr>
                                      <p:tavLst>
                                        <p:tav tm="0" fmla="#ppt_y-sin(pi*$)/3">
                                          <p:val>
                                            <p:fltVal val="0.5"/>
                                          </p:val>
                                        </p:tav>
                                        <p:tav tm="100000">
                                          <p:val>
                                            <p:fltVal val="1"/>
                                          </p:val>
                                        </p:tav>
                                      </p:tavLst>
                                    </p:anim>
                                    <p:anim calcmode="lin" valueType="num">
                                      <p:cBhvr>
                                        <p:cTn id="80" dur="664" tmFilter="0, 0; 0.125,0.2665; 0.25,0.4; 0.375,0.465; 0.5,0.5;  0.625,0.535; 0.75,0.6; 0.875,0.7335; 1,1">
                                          <p:stCondLst>
                                            <p:cond delay="664"/>
                                          </p:stCondLst>
                                        </p:cTn>
                                        <p:tgtEl>
                                          <p:spTgt spid="48"/>
                                        </p:tgtEl>
                                        <p:attrNameLst>
                                          <p:attrName>ppt_y</p:attrName>
                                        </p:attrNameLst>
                                      </p:cBhvr>
                                      <p:tavLst>
                                        <p:tav tm="0" fmla="#ppt_y-sin(pi*$)/9">
                                          <p:val>
                                            <p:fltVal val="0"/>
                                          </p:val>
                                        </p:tav>
                                        <p:tav tm="100000">
                                          <p:val>
                                            <p:fltVal val="1"/>
                                          </p:val>
                                        </p:tav>
                                      </p:tavLst>
                                    </p:anim>
                                    <p:anim calcmode="lin" valueType="num">
                                      <p:cBhvr>
                                        <p:cTn id="81" dur="332" tmFilter="0, 0; 0.125,0.2665; 0.25,0.4; 0.375,0.465; 0.5,0.5;  0.625,0.535; 0.75,0.6; 0.875,0.7335; 1,1">
                                          <p:stCondLst>
                                            <p:cond delay="1324"/>
                                          </p:stCondLst>
                                        </p:cTn>
                                        <p:tgtEl>
                                          <p:spTgt spid="48"/>
                                        </p:tgtEl>
                                        <p:attrNameLst>
                                          <p:attrName>ppt_y</p:attrName>
                                        </p:attrNameLst>
                                      </p:cBhvr>
                                      <p:tavLst>
                                        <p:tav tm="0" fmla="#ppt_y-sin(pi*$)/27">
                                          <p:val>
                                            <p:fltVal val="0"/>
                                          </p:val>
                                        </p:tav>
                                        <p:tav tm="100000">
                                          <p:val>
                                            <p:fltVal val="1"/>
                                          </p:val>
                                        </p:tav>
                                      </p:tavLst>
                                    </p:anim>
                                    <p:anim calcmode="lin" valueType="num">
                                      <p:cBhvr>
                                        <p:cTn id="82" dur="164" tmFilter="0, 0; 0.125,0.2665; 0.25,0.4; 0.375,0.465; 0.5,0.5;  0.625,0.535; 0.75,0.6; 0.875,0.7335; 1,1">
                                          <p:stCondLst>
                                            <p:cond delay="1656"/>
                                          </p:stCondLst>
                                        </p:cTn>
                                        <p:tgtEl>
                                          <p:spTgt spid="48"/>
                                        </p:tgtEl>
                                        <p:attrNameLst>
                                          <p:attrName>ppt_y</p:attrName>
                                        </p:attrNameLst>
                                      </p:cBhvr>
                                      <p:tavLst>
                                        <p:tav tm="0" fmla="#ppt_y-sin(pi*$)/81">
                                          <p:val>
                                            <p:fltVal val="0"/>
                                          </p:val>
                                        </p:tav>
                                        <p:tav tm="100000">
                                          <p:val>
                                            <p:fltVal val="1"/>
                                          </p:val>
                                        </p:tav>
                                      </p:tavLst>
                                    </p:anim>
                                    <p:animScale>
                                      <p:cBhvr>
                                        <p:cTn id="83" dur="26">
                                          <p:stCondLst>
                                            <p:cond delay="650"/>
                                          </p:stCondLst>
                                        </p:cTn>
                                        <p:tgtEl>
                                          <p:spTgt spid="48"/>
                                        </p:tgtEl>
                                      </p:cBhvr>
                                      <p:to x="100000" y="60000"/>
                                    </p:animScale>
                                    <p:animScale>
                                      <p:cBhvr>
                                        <p:cTn id="84" dur="166" decel="50000">
                                          <p:stCondLst>
                                            <p:cond delay="676"/>
                                          </p:stCondLst>
                                        </p:cTn>
                                        <p:tgtEl>
                                          <p:spTgt spid="48"/>
                                        </p:tgtEl>
                                      </p:cBhvr>
                                      <p:to x="100000" y="100000"/>
                                    </p:animScale>
                                    <p:animScale>
                                      <p:cBhvr>
                                        <p:cTn id="85" dur="26">
                                          <p:stCondLst>
                                            <p:cond delay="1312"/>
                                          </p:stCondLst>
                                        </p:cTn>
                                        <p:tgtEl>
                                          <p:spTgt spid="48"/>
                                        </p:tgtEl>
                                      </p:cBhvr>
                                      <p:to x="100000" y="80000"/>
                                    </p:animScale>
                                    <p:animScale>
                                      <p:cBhvr>
                                        <p:cTn id="86" dur="166" decel="50000">
                                          <p:stCondLst>
                                            <p:cond delay="1338"/>
                                          </p:stCondLst>
                                        </p:cTn>
                                        <p:tgtEl>
                                          <p:spTgt spid="48"/>
                                        </p:tgtEl>
                                      </p:cBhvr>
                                      <p:to x="100000" y="100000"/>
                                    </p:animScale>
                                    <p:animScale>
                                      <p:cBhvr>
                                        <p:cTn id="87" dur="26">
                                          <p:stCondLst>
                                            <p:cond delay="1642"/>
                                          </p:stCondLst>
                                        </p:cTn>
                                        <p:tgtEl>
                                          <p:spTgt spid="48"/>
                                        </p:tgtEl>
                                      </p:cBhvr>
                                      <p:to x="100000" y="90000"/>
                                    </p:animScale>
                                    <p:animScale>
                                      <p:cBhvr>
                                        <p:cTn id="88" dur="166" decel="50000">
                                          <p:stCondLst>
                                            <p:cond delay="1668"/>
                                          </p:stCondLst>
                                        </p:cTn>
                                        <p:tgtEl>
                                          <p:spTgt spid="48"/>
                                        </p:tgtEl>
                                      </p:cBhvr>
                                      <p:to x="100000" y="100000"/>
                                    </p:animScale>
                                    <p:animScale>
                                      <p:cBhvr>
                                        <p:cTn id="89" dur="26">
                                          <p:stCondLst>
                                            <p:cond delay="1808"/>
                                          </p:stCondLst>
                                        </p:cTn>
                                        <p:tgtEl>
                                          <p:spTgt spid="48"/>
                                        </p:tgtEl>
                                      </p:cBhvr>
                                      <p:to x="100000" y="95000"/>
                                    </p:animScale>
                                    <p:animScale>
                                      <p:cBhvr>
                                        <p:cTn id="90" dur="166" decel="50000">
                                          <p:stCondLst>
                                            <p:cond delay="1834"/>
                                          </p:stCondLst>
                                        </p:cTn>
                                        <p:tgtEl>
                                          <p:spTgt spid="48"/>
                                        </p:tgtEl>
                                      </p:cBhvr>
                                      <p:to x="100000" y="100000"/>
                                    </p:animScale>
                                  </p:childTnLst>
                                </p:cTn>
                              </p:par>
                            </p:childTnLst>
                          </p:cTn>
                        </p:par>
                      </p:childTnLst>
                    </p:cTn>
                  </p:par>
                  <p:par>
                    <p:cTn id="91" fill="hold">
                      <p:stCondLst>
                        <p:cond delay="indefinite"/>
                      </p:stCondLst>
                      <p:childTnLst>
                        <p:par>
                          <p:cTn id="92" fill="hold">
                            <p:stCondLst>
                              <p:cond delay="0"/>
                            </p:stCondLst>
                            <p:childTnLst>
                              <p:par>
                                <p:cTn id="93" presetID="26" presetClass="entr" presetSubtype="0" fill="hold" nodeType="clickEffect">
                                  <p:stCondLst>
                                    <p:cond delay="0"/>
                                  </p:stCondLst>
                                  <p:childTnLst>
                                    <p:set>
                                      <p:cBhvr>
                                        <p:cTn id="94" dur="1" fill="hold">
                                          <p:stCondLst>
                                            <p:cond delay="0"/>
                                          </p:stCondLst>
                                        </p:cTn>
                                        <p:tgtEl>
                                          <p:spTgt spid="69"/>
                                        </p:tgtEl>
                                        <p:attrNameLst>
                                          <p:attrName>style.visibility</p:attrName>
                                        </p:attrNameLst>
                                      </p:cBhvr>
                                      <p:to>
                                        <p:strVal val="visible"/>
                                      </p:to>
                                    </p:set>
                                    <p:animEffect transition="in" filter="wipe(down)">
                                      <p:cBhvr>
                                        <p:cTn id="95" dur="580">
                                          <p:stCondLst>
                                            <p:cond delay="0"/>
                                          </p:stCondLst>
                                        </p:cTn>
                                        <p:tgtEl>
                                          <p:spTgt spid="69"/>
                                        </p:tgtEl>
                                      </p:cBhvr>
                                    </p:animEffect>
                                    <p:anim calcmode="lin" valueType="num">
                                      <p:cBhvr>
                                        <p:cTn id="96" dur="1822" tmFilter="0,0; 0.14,0.36; 0.43,0.73; 0.71,0.91; 1.0,1.0">
                                          <p:stCondLst>
                                            <p:cond delay="0"/>
                                          </p:stCondLst>
                                        </p:cTn>
                                        <p:tgtEl>
                                          <p:spTgt spid="69"/>
                                        </p:tgtEl>
                                        <p:attrNameLst>
                                          <p:attrName>ppt_x</p:attrName>
                                        </p:attrNameLst>
                                      </p:cBhvr>
                                      <p:tavLst>
                                        <p:tav tm="0">
                                          <p:val>
                                            <p:strVal val="#ppt_x-0.25"/>
                                          </p:val>
                                        </p:tav>
                                        <p:tav tm="100000">
                                          <p:val>
                                            <p:strVal val="#ppt_x"/>
                                          </p:val>
                                        </p:tav>
                                      </p:tavLst>
                                    </p:anim>
                                    <p:anim calcmode="lin" valueType="num">
                                      <p:cBhvr>
                                        <p:cTn id="97" dur="664" tmFilter="0.0,0.0; 0.25,0.07; 0.50,0.2; 0.75,0.467; 1.0,1.0">
                                          <p:stCondLst>
                                            <p:cond delay="0"/>
                                          </p:stCondLst>
                                        </p:cTn>
                                        <p:tgtEl>
                                          <p:spTgt spid="69"/>
                                        </p:tgtEl>
                                        <p:attrNameLst>
                                          <p:attrName>ppt_y</p:attrName>
                                        </p:attrNameLst>
                                      </p:cBhvr>
                                      <p:tavLst>
                                        <p:tav tm="0" fmla="#ppt_y-sin(pi*$)/3">
                                          <p:val>
                                            <p:fltVal val="0.5"/>
                                          </p:val>
                                        </p:tav>
                                        <p:tav tm="100000">
                                          <p:val>
                                            <p:fltVal val="1"/>
                                          </p:val>
                                        </p:tav>
                                      </p:tavLst>
                                    </p:anim>
                                    <p:anim calcmode="lin" valueType="num">
                                      <p:cBhvr>
                                        <p:cTn id="98" dur="664" tmFilter="0, 0; 0.125,0.2665; 0.25,0.4; 0.375,0.465; 0.5,0.5;  0.625,0.535; 0.75,0.6; 0.875,0.7335; 1,1">
                                          <p:stCondLst>
                                            <p:cond delay="664"/>
                                          </p:stCondLst>
                                        </p:cTn>
                                        <p:tgtEl>
                                          <p:spTgt spid="69"/>
                                        </p:tgtEl>
                                        <p:attrNameLst>
                                          <p:attrName>ppt_y</p:attrName>
                                        </p:attrNameLst>
                                      </p:cBhvr>
                                      <p:tavLst>
                                        <p:tav tm="0" fmla="#ppt_y-sin(pi*$)/9">
                                          <p:val>
                                            <p:fltVal val="0"/>
                                          </p:val>
                                        </p:tav>
                                        <p:tav tm="100000">
                                          <p:val>
                                            <p:fltVal val="1"/>
                                          </p:val>
                                        </p:tav>
                                      </p:tavLst>
                                    </p:anim>
                                    <p:anim calcmode="lin" valueType="num">
                                      <p:cBhvr>
                                        <p:cTn id="99" dur="332" tmFilter="0, 0; 0.125,0.2665; 0.25,0.4; 0.375,0.465; 0.5,0.5;  0.625,0.535; 0.75,0.6; 0.875,0.7335; 1,1">
                                          <p:stCondLst>
                                            <p:cond delay="1324"/>
                                          </p:stCondLst>
                                        </p:cTn>
                                        <p:tgtEl>
                                          <p:spTgt spid="69"/>
                                        </p:tgtEl>
                                        <p:attrNameLst>
                                          <p:attrName>ppt_y</p:attrName>
                                        </p:attrNameLst>
                                      </p:cBhvr>
                                      <p:tavLst>
                                        <p:tav tm="0" fmla="#ppt_y-sin(pi*$)/27">
                                          <p:val>
                                            <p:fltVal val="0"/>
                                          </p:val>
                                        </p:tav>
                                        <p:tav tm="100000">
                                          <p:val>
                                            <p:fltVal val="1"/>
                                          </p:val>
                                        </p:tav>
                                      </p:tavLst>
                                    </p:anim>
                                    <p:anim calcmode="lin" valueType="num">
                                      <p:cBhvr>
                                        <p:cTn id="100" dur="164" tmFilter="0, 0; 0.125,0.2665; 0.25,0.4; 0.375,0.465; 0.5,0.5;  0.625,0.535; 0.75,0.6; 0.875,0.7335; 1,1">
                                          <p:stCondLst>
                                            <p:cond delay="1656"/>
                                          </p:stCondLst>
                                        </p:cTn>
                                        <p:tgtEl>
                                          <p:spTgt spid="69"/>
                                        </p:tgtEl>
                                        <p:attrNameLst>
                                          <p:attrName>ppt_y</p:attrName>
                                        </p:attrNameLst>
                                      </p:cBhvr>
                                      <p:tavLst>
                                        <p:tav tm="0" fmla="#ppt_y-sin(pi*$)/81">
                                          <p:val>
                                            <p:fltVal val="0"/>
                                          </p:val>
                                        </p:tav>
                                        <p:tav tm="100000">
                                          <p:val>
                                            <p:fltVal val="1"/>
                                          </p:val>
                                        </p:tav>
                                      </p:tavLst>
                                    </p:anim>
                                    <p:animScale>
                                      <p:cBhvr>
                                        <p:cTn id="101" dur="26">
                                          <p:stCondLst>
                                            <p:cond delay="650"/>
                                          </p:stCondLst>
                                        </p:cTn>
                                        <p:tgtEl>
                                          <p:spTgt spid="69"/>
                                        </p:tgtEl>
                                      </p:cBhvr>
                                      <p:to x="100000" y="60000"/>
                                    </p:animScale>
                                    <p:animScale>
                                      <p:cBhvr>
                                        <p:cTn id="102" dur="166" decel="50000">
                                          <p:stCondLst>
                                            <p:cond delay="676"/>
                                          </p:stCondLst>
                                        </p:cTn>
                                        <p:tgtEl>
                                          <p:spTgt spid="69"/>
                                        </p:tgtEl>
                                      </p:cBhvr>
                                      <p:to x="100000" y="100000"/>
                                    </p:animScale>
                                    <p:animScale>
                                      <p:cBhvr>
                                        <p:cTn id="103" dur="26">
                                          <p:stCondLst>
                                            <p:cond delay="1312"/>
                                          </p:stCondLst>
                                        </p:cTn>
                                        <p:tgtEl>
                                          <p:spTgt spid="69"/>
                                        </p:tgtEl>
                                      </p:cBhvr>
                                      <p:to x="100000" y="80000"/>
                                    </p:animScale>
                                    <p:animScale>
                                      <p:cBhvr>
                                        <p:cTn id="104" dur="166" decel="50000">
                                          <p:stCondLst>
                                            <p:cond delay="1338"/>
                                          </p:stCondLst>
                                        </p:cTn>
                                        <p:tgtEl>
                                          <p:spTgt spid="69"/>
                                        </p:tgtEl>
                                      </p:cBhvr>
                                      <p:to x="100000" y="100000"/>
                                    </p:animScale>
                                    <p:animScale>
                                      <p:cBhvr>
                                        <p:cTn id="105" dur="26">
                                          <p:stCondLst>
                                            <p:cond delay="1642"/>
                                          </p:stCondLst>
                                        </p:cTn>
                                        <p:tgtEl>
                                          <p:spTgt spid="69"/>
                                        </p:tgtEl>
                                      </p:cBhvr>
                                      <p:to x="100000" y="90000"/>
                                    </p:animScale>
                                    <p:animScale>
                                      <p:cBhvr>
                                        <p:cTn id="106" dur="166" decel="50000">
                                          <p:stCondLst>
                                            <p:cond delay="1668"/>
                                          </p:stCondLst>
                                        </p:cTn>
                                        <p:tgtEl>
                                          <p:spTgt spid="69"/>
                                        </p:tgtEl>
                                      </p:cBhvr>
                                      <p:to x="100000" y="100000"/>
                                    </p:animScale>
                                    <p:animScale>
                                      <p:cBhvr>
                                        <p:cTn id="107" dur="26">
                                          <p:stCondLst>
                                            <p:cond delay="1808"/>
                                          </p:stCondLst>
                                        </p:cTn>
                                        <p:tgtEl>
                                          <p:spTgt spid="69"/>
                                        </p:tgtEl>
                                      </p:cBhvr>
                                      <p:to x="100000" y="95000"/>
                                    </p:animScale>
                                    <p:animScale>
                                      <p:cBhvr>
                                        <p:cTn id="108" dur="166" decel="50000">
                                          <p:stCondLst>
                                            <p:cond delay="1834"/>
                                          </p:stCondLst>
                                        </p:cTn>
                                        <p:tgtEl>
                                          <p:spTgt spid="69"/>
                                        </p:tgtEl>
                                      </p:cBhvr>
                                      <p:to x="100000" y="100000"/>
                                    </p:animScale>
                                  </p:childTnLst>
                                </p:cTn>
                              </p:par>
                            </p:childTnLst>
                          </p:cTn>
                        </p:par>
                      </p:childTnLst>
                    </p:cTn>
                  </p:par>
                  <p:par>
                    <p:cTn id="109" fill="hold">
                      <p:stCondLst>
                        <p:cond delay="indefinite"/>
                      </p:stCondLst>
                      <p:childTnLst>
                        <p:par>
                          <p:cTn id="110" fill="hold">
                            <p:stCondLst>
                              <p:cond delay="0"/>
                            </p:stCondLst>
                            <p:childTnLst>
                              <p:par>
                                <p:cTn id="111" presetID="26" presetClass="entr" presetSubtype="0" fill="hold" nodeType="clickEffect">
                                  <p:stCondLst>
                                    <p:cond delay="0"/>
                                  </p:stCondLst>
                                  <p:childTnLst>
                                    <p:set>
                                      <p:cBhvr>
                                        <p:cTn id="112" dur="1" fill="hold">
                                          <p:stCondLst>
                                            <p:cond delay="0"/>
                                          </p:stCondLst>
                                        </p:cTn>
                                        <p:tgtEl>
                                          <p:spTgt spid="76"/>
                                        </p:tgtEl>
                                        <p:attrNameLst>
                                          <p:attrName>style.visibility</p:attrName>
                                        </p:attrNameLst>
                                      </p:cBhvr>
                                      <p:to>
                                        <p:strVal val="visible"/>
                                      </p:to>
                                    </p:set>
                                    <p:animEffect transition="in" filter="wipe(down)">
                                      <p:cBhvr>
                                        <p:cTn id="113" dur="580">
                                          <p:stCondLst>
                                            <p:cond delay="0"/>
                                          </p:stCondLst>
                                        </p:cTn>
                                        <p:tgtEl>
                                          <p:spTgt spid="76"/>
                                        </p:tgtEl>
                                      </p:cBhvr>
                                    </p:animEffect>
                                    <p:anim calcmode="lin" valueType="num">
                                      <p:cBhvr>
                                        <p:cTn id="114" dur="1822" tmFilter="0,0; 0.14,0.36; 0.43,0.73; 0.71,0.91; 1.0,1.0">
                                          <p:stCondLst>
                                            <p:cond delay="0"/>
                                          </p:stCondLst>
                                        </p:cTn>
                                        <p:tgtEl>
                                          <p:spTgt spid="76"/>
                                        </p:tgtEl>
                                        <p:attrNameLst>
                                          <p:attrName>ppt_x</p:attrName>
                                        </p:attrNameLst>
                                      </p:cBhvr>
                                      <p:tavLst>
                                        <p:tav tm="0">
                                          <p:val>
                                            <p:strVal val="#ppt_x-0.25"/>
                                          </p:val>
                                        </p:tav>
                                        <p:tav tm="100000">
                                          <p:val>
                                            <p:strVal val="#ppt_x"/>
                                          </p:val>
                                        </p:tav>
                                      </p:tavLst>
                                    </p:anim>
                                    <p:anim calcmode="lin" valueType="num">
                                      <p:cBhvr>
                                        <p:cTn id="115" dur="664" tmFilter="0.0,0.0; 0.25,0.07; 0.50,0.2; 0.75,0.467; 1.0,1.0">
                                          <p:stCondLst>
                                            <p:cond delay="0"/>
                                          </p:stCondLst>
                                        </p:cTn>
                                        <p:tgtEl>
                                          <p:spTgt spid="76"/>
                                        </p:tgtEl>
                                        <p:attrNameLst>
                                          <p:attrName>ppt_y</p:attrName>
                                        </p:attrNameLst>
                                      </p:cBhvr>
                                      <p:tavLst>
                                        <p:tav tm="0" fmla="#ppt_y-sin(pi*$)/3">
                                          <p:val>
                                            <p:fltVal val="0.5"/>
                                          </p:val>
                                        </p:tav>
                                        <p:tav tm="100000">
                                          <p:val>
                                            <p:fltVal val="1"/>
                                          </p:val>
                                        </p:tav>
                                      </p:tavLst>
                                    </p:anim>
                                    <p:anim calcmode="lin" valueType="num">
                                      <p:cBhvr>
                                        <p:cTn id="116" dur="664" tmFilter="0, 0; 0.125,0.2665; 0.25,0.4; 0.375,0.465; 0.5,0.5;  0.625,0.535; 0.75,0.6; 0.875,0.7335; 1,1">
                                          <p:stCondLst>
                                            <p:cond delay="664"/>
                                          </p:stCondLst>
                                        </p:cTn>
                                        <p:tgtEl>
                                          <p:spTgt spid="76"/>
                                        </p:tgtEl>
                                        <p:attrNameLst>
                                          <p:attrName>ppt_y</p:attrName>
                                        </p:attrNameLst>
                                      </p:cBhvr>
                                      <p:tavLst>
                                        <p:tav tm="0" fmla="#ppt_y-sin(pi*$)/9">
                                          <p:val>
                                            <p:fltVal val="0"/>
                                          </p:val>
                                        </p:tav>
                                        <p:tav tm="100000">
                                          <p:val>
                                            <p:fltVal val="1"/>
                                          </p:val>
                                        </p:tav>
                                      </p:tavLst>
                                    </p:anim>
                                    <p:anim calcmode="lin" valueType="num">
                                      <p:cBhvr>
                                        <p:cTn id="117" dur="332" tmFilter="0, 0; 0.125,0.2665; 0.25,0.4; 0.375,0.465; 0.5,0.5;  0.625,0.535; 0.75,0.6; 0.875,0.7335; 1,1">
                                          <p:stCondLst>
                                            <p:cond delay="1324"/>
                                          </p:stCondLst>
                                        </p:cTn>
                                        <p:tgtEl>
                                          <p:spTgt spid="76"/>
                                        </p:tgtEl>
                                        <p:attrNameLst>
                                          <p:attrName>ppt_y</p:attrName>
                                        </p:attrNameLst>
                                      </p:cBhvr>
                                      <p:tavLst>
                                        <p:tav tm="0" fmla="#ppt_y-sin(pi*$)/27">
                                          <p:val>
                                            <p:fltVal val="0"/>
                                          </p:val>
                                        </p:tav>
                                        <p:tav tm="100000">
                                          <p:val>
                                            <p:fltVal val="1"/>
                                          </p:val>
                                        </p:tav>
                                      </p:tavLst>
                                    </p:anim>
                                    <p:anim calcmode="lin" valueType="num">
                                      <p:cBhvr>
                                        <p:cTn id="118" dur="164" tmFilter="0, 0; 0.125,0.2665; 0.25,0.4; 0.375,0.465; 0.5,0.5;  0.625,0.535; 0.75,0.6; 0.875,0.7335; 1,1">
                                          <p:stCondLst>
                                            <p:cond delay="1656"/>
                                          </p:stCondLst>
                                        </p:cTn>
                                        <p:tgtEl>
                                          <p:spTgt spid="76"/>
                                        </p:tgtEl>
                                        <p:attrNameLst>
                                          <p:attrName>ppt_y</p:attrName>
                                        </p:attrNameLst>
                                      </p:cBhvr>
                                      <p:tavLst>
                                        <p:tav tm="0" fmla="#ppt_y-sin(pi*$)/81">
                                          <p:val>
                                            <p:fltVal val="0"/>
                                          </p:val>
                                        </p:tav>
                                        <p:tav tm="100000">
                                          <p:val>
                                            <p:fltVal val="1"/>
                                          </p:val>
                                        </p:tav>
                                      </p:tavLst>
                                    </p:anim>
                                    <p:animScale>
                                      <p:cBhvr>
                                        <p:cTn id="119" dur="26">
                                          <p:stCondLst>
                                            <p:cond delay="650"/>
                                          </p:stCondLst>
                                        </p:cTn>
                                        <p:tgtEl>
                                          <p:spTgt spid="76"/>
                                        </p:tgtEl>
                                      </p:cBhvr>
                                      <p:to x="100000" y="60000"/>
                                    </p:animScale>
                                    <p:animScale>
                                      <p:cBhvr>
                                        <p:cTn id="120" dur="166" decel="50000">
                                          <p:stCondLst>
                                            <p:cond delay="676"/>
                                          </p:stCondLst>
                                        </p:cTn>
                                        <p:tgtEl>
                                          <p:spTgt spid="76"/>
                                        </p:tgtEl>
                                      </p:cBhvr>
                                      <p:to x="100000" y="100000"/>
                                    </p:animScale>
                                    <p:animScale>
                                      <p:cBhvr>
                                        <p:cTn id="121" dur="26">
                                          <p:stCondLst>
                                            <p:cond delay="1312"/>
                                          </p:stCondLst>
                                        </p:cTn>
                                        <p:tgtEl>
                                          <p:spTgt spid="76"/>
                                        </p:tgtEl>
                                      </p:cBhvr>
                                      <p:to x="100000" y="80000"/>
                                    </p:animScale>
                                    <p:animScale>
                                      <p:cBhvr>
                                        <p:cTn id="122" dur="166" decel="50000">
                                          <p:stCondLst>
                                            <p:cond delay="1338"/>
                                          </p:stCondLst>
                                        </p:cTn>
                                        <p:tgtEl>
                                          <p:spTgt spid="76"/>
                                        </p:tgtEl>
                                      </p:cBhvr>
                                      <p:to x="100000" y="100000"/>
                                    </p:animScale>
                                    <p:animScale>
                                      <p:cBhvr>
                                        <p:cTn id="123" dur="26">
                                          <p:stCondLst>
                                            <p:cond delay="1642"/>
                                          </p:stCondLst>
                                        </p:cTn>
                                        <p:tgtEl>
                                          <p:spTgt spid="76"/>
                                        </p:tgtEl>
                                      </p:cBhvr>
                                      <p:to x="100000" y="90000"/>
                                    </p:animScale>
                                    <p:animScale>
                                      <p:cBhvr>
                                        <p:cTn id="124" dur="166" decel="50000">
                                          <p:stCondLst>
                                            <p:cond delay="1668"/>
                                          </p:stCondLst>
                                        </p:cTn>
                                        <p:tgtEl>
                                          <p:spTgt spid="76"/>
                                        </p:tgtEl>
                                      </p:cBhvr>
                                      <p:to x="100000" y="100000"/>
                                    </p:animScale>
                                    <p:animScale>
                                      <p:cBhvr>
                                        <p:cTn id="125" dur="26">
                                          <p:stCondLst>
                                            <p:cond delay="1808"/>
                                          </p:stCondLst>
                                        </p:cTn>
                                        <p:tgtEl>
                                          <p:spTgt spid="76"/>
                                        </p:tgtEl>
                                      </p:cBhvr>
                                      <p:to x="100000" y="95000"/>
                                    </p:animScale>
                                    <p:animScale>
                                      <p:cBhvr>
                                        <p:cTn id="126" dur="166" decel="50000">
                                          <p:stCondLst>
                                            <p:cond delay="1834"/>
                                          </p:stCondLst>
                                        </p:cTn>
                                        <p:tgtEl>
                                          <p:spTgt spid="76"/>
                                        </p:tgtEl>
                                      </p:cBhvr>
                                      <p:to x="100000" y="100000"/>
                                    </p:animScale>
                                  </p:childTnLst>
                                </p:cTn>
                              </p:par>
                              <p:par>
                                <p:cTn id="127" presetID="32" presetClass="emph" presetSubtype="0" fill="hold" nodeType="withEffect">
                                  <p:stCondLst>
                                    <p:cond delay="0"/>
                                  </p:stCondLst>
                                  <p:childTnLst>
                                    <p:animRot by="120000">
                                      <p:cBhvr>
                                        <p:cTn id="128" dur="100" fill="hold">
                                          <p:stCondLst>
                                            <p:cond delay="0"/>
                                          </p:stCondLst>
                                        </p:cTn>
                                        <p:tgtEl>
                                          <p:spTgt spid="83"/>
                                        </p:tgtEl>
                                        <p:attrNameLst>
                                          <p:attrName>r</p:attrName>
                                        </p:attrNameLst>
                                      </p:cBhvr>
                                    </p:animRot>
                                    <p:animRot by="-240000">
                                      <p:cBhvr>
                                        <p:cTn id="129" dur="200" fill="hold">
                                          <p:stCondLst>
                                            <p:cond delay="200"/>
                                          </p:stCondLst>
                                        </p:cTn>
                                        <p:tgtEl>
                                          <p:spTgt spid="83"/>
                                        </p:tgtEl>
                                        <p:attrNameLst>
                                          <p:attrName>r</p:attrName>
                                        </p:attrNameLst>
                                      </p:cBhvr>
                                    </p:animRot>
                                    <p:animRot by="240000">
                                      <p:cBhvr>
                                        <p:cTn id="130" dur="200" fill="hold">
                                          <p:stCondLst>
                                            <p:cond delay="400"/>
                                          </p:stCondLst>
                                        </p:cTn>
                                        <p:tgtEl>
                                          <p:spTgt spid="83"/>
                                        </p:tgtEl>
                                        <p:attrNameLst>
                                          <p:attrName>r</p:attrName>
                                        </p:attrNameLst>
                                      </p:cBhvr>
                                    </p:animRot>
                                    <p:animRot by="-240000">
                                      <p:cBhvr>
                                        <p:cTn id="131" dur="200" fill="hold">
                                          <p:stCondLst>
                                            <p:cond delay="600"/>
                                          </p:stCondLst>
                                        </p:cTn>
                                        <p:tgtEl>
                                          <p:spTgt spid="83"/>
                                        </p:tgtEl>
                                        <p:attrNameLst>
                                          <p:attrName>r</p:attrName>
                                        </p:attrNameLst>
                                      </p:cBhvr>
                                    </p:animRot>
                                    <p:animRot by="120000">
                                      <p:cBhvr>
                                        <p:cTn id="132" dur="200" fill="hold">
                                          <p:stCondLst>
                                            <p:cond delay="800"/>
                                          </p:stCondLst>
                                        </p:cTn>
                                        <p:tgtEl>
                                          <p:spTgt spid="83"/>
                                        </p:tgtEl>
                                        <p:attrNameLst>
                                          <p:attrName>r</p:attrName>
                                        </p:attrNameLst>
                                      </p:cBhvr>
                                    </p:animRot>
                                  </p:childTnLst>
                                </p:cTn>
                              </p:par>
                            </p:childTnLst>
                          </p:cTn>
                        </p:par>
                      </p:childTnLst>
                    </p:cTn>
                  </p:par>
                  <p:par>
                    <p:cTn id="133" fill="hold">
                      <p:stCondLst>
                        <p:cond delay="indefinite"/>
                      </p:stCondLst>
                      <p:childTnLst>
                        <p:par>
                          <p:cTn id="134" fill="hold">
                            <p:stCondLst>
                              <p:cond delay="0"/>
                            </p:stCondLst>
                            <p:childTnLst>
                              <p:par>
                                <p:cTn id="135" presetID="26" presetClass="entr" presetSubtype="0" fill="hold" nodeType="clickEffect">
                                  <p:stCondLst>
                                    <p:cond delay="0"/>
                                  </p:stCondLst>
                                  <p:childTnLst>
                                    <p:set>
                                      <p:cBhvr>
                                        <p:cTn id="136" dur="1" fill="hold">
                                          <p:stCondLst>
                                            <p:cond delay="0"/>
                                          </p:stCondLst>
                                        </p:cTn>
                                        <p:tgtEl>
                                          <p:spTgt spid="84"/>
                                        </p:tgtEl>
                                        <p:attrNameLst>
                                          <p:attrName>style.visibility</p:attrName>
                                        </p:attrNameLst>
                                      </p:cBhvr>
                                      <p:to>
                                        <p:strVal val="visible"/>
                                      </p:to>
                                    </p:set>
                                    <p:animEffect transition="in" filter="wipe(down)">
                                      <p:cBhvr>
                                        <p:cTn id="137" dur="580">
                                          <p:stCondLst>
                                            <p:cond delay="0"/>
                                          </p:stCondLst>
                                        </p:cTn>
                                        <p:tgtEl>
                                          <p:spTgt spid="84"/>
                                        </p:tgtEl>
                                      </p:cBhvr>
                                    </p:animEffect>
                                    <p:anim calcmode="lin" valueType="num">
                                      <p:cBhvr>
                                        <p:cTn id="138" dur="1822" tmFilter="0,0; 0.14,0.36; 0.43,0.73; 0.71,0.91; 1.0,1.0">
                                          <p:stCondLst>
                                            <p:cond delay="0"/>
                                          </p:stCondLst>
                                        </p:cTn>
                                        <p:tgtEl>
                                          <p:spTgt spid="84"/>
                                        </p:tgtEl>
                                        <p:attrNameLst>
                                          <p:attrName>ppt_x</p:attrName>
                                        </p:attrNameLst>
                                      </p:cBhvr>
                                      <p:tavLst>
                                        <p:tav tm="0">
                                          <p:val>
                                            <p:strVal val="#ppt_x-0.25"/>
                                          </p:val>
                                        </p:tav>
                                        <p:tav tm="100000">
                                          <p:val>
                                            <p:strVal val="#ppt_x"/>
                                          </p:val>
                                        </p:tav>
                                      </p:tavLst>
                                    </p:anim>
                                    <p:anim calcmode="lin" valueType="num">
                                      <p:cBhvr>
                                        <p:cTn id="139" dur="664" tmFilter="0.0,0.0; 0.25,0.07; 0.50,0.2; 0.75,0.467; 1.0,1.0">
                                          <p:stCondLst>
                                            <p:cond delay="0"/>
                                          </p:stCondLst>
                                        </p:cTn>
                                        <p:tgtEl>
                                          <p:spTgt spid="84"/>
                                        </p:tgtEl>
                                        <p:attrNameLst>
                                          <p:attrName>ppt_y</p:attrName>
                                        </p:attrNameLst>
                                      </p:cBhvr>
                                      <p:tavLst>
                                        <p:tav tm="0" fmla="#ppt_y-sin(pi*$)/3">
                                          <p:val>
                                            <p:fltVal val="0.5"/>
                                          </p:val>
                                        </p:tav>
                                        <p:tav tm="100000">
                                          <p:val>
                                            <p:fltVal val="1"/>
                                          </p:val>
                                        </p:tav>
                                      </p:tavLst>
                                    </p:anim>
                                    <p:anim calcmode="lin" valueType="num">
                                      <p:cBhvr>
                                        <p:cTn id="140" dur="664" tmFilter="0, 0; 0.125,0.2665; 0.25,0.4; 0.375,0.465; 0.5,0.5;  0.625,0.535; 0.75,0.6; 0.875,0.7335; 1,1">
                                          <p:stCondLst>
                                            <p:cond delay="664"/>
                                          </p:stCondLst>
                                        </p:cTn>
                                        <p:tgtEl>
                                          <p:spTgt spid="84"/>
                                        </p:tgtEl>
                                        <p:attrNameLst>
                                          <p:attrName>ppt_y</p:attrName>
                                        </p:attrNameLst>
                                      </p:cBhvr>
                                      <p:tavLst>
                                        <p:tav tm="0" fmla="#ppt_y-sin(pi*$)/9">
                                          <p:val>
                                            <p:fltVal val="0"/>
                                          </p:val>
                                        </p:tav>
                                        <p:tav tm="100000">
                                          <p:val>
                                            <p:fltVal val="1"/>
                                          </p:val>
                                        </p:tav>
                                      </p:tavLst>
                                    </p:anim>
                                    <p:anim calcmode="lin" valueType="num">
                                      <p:cBhvr>
                                        <p:cTn id="141" dur="332" tmFilter="0, 0; 0.125,0.2665; 0.25,0.4; 0.375,0.465; 0.5,0.5;  0.625,0.535; 0.75,0.6; 0.875,0.7335; 1,1">
                                          <p:stCondLst>
                                            <p:cond delay="1324"/>
                                          </p:stCondLst>
                                        </p:cTn>
                                        <p:tgtEl>
                                          <p:spTgt spid="84"/>
                                        </p:tgtEl>
                                        <p:attrNameLst>
                                          <p:attrName>ppt_y</p:attrName>
                                        </p:attrNameLst>
                                      </p:cBhvr>
                                      <p:tavLst>
                                        <p:tav tm="0" fmla="#ppt_y-sin(pi*$)/27">
                                          <p:val>
                                            <p:fltVal val="0"/>
                                          </p:val>
                                        </p:tav>
                                        <p:tav tm="100000">
                                          <p:val>
                                            <p:fltVal val="1"/>
                                          </p:val>
                                        </p:tav>
                                      </p:tavLst>
                                    </p:anim>
                                    <p:anim calcmode="lin" valueType="num">
                                      <p:cBhvr>
                                        <p:cTn id="142" dur="164" tmFilter="0, 0; 0.125,0.2665; 0.25,0.4; 0.375,0.465; 0.5,0.5;  0.625,0.535; 0.75,0.6; 0.875,0.7335; 1,1">
                                          <p:stCondLst>
                                            <p:cond delay="1656"/>
                                          </p:stCondLst>
                                        </p:cTn>
                                        <p:tgtEl>
                                          <p:spTgt spid="84"/>
                                        </p:tgtEl>
                                        <p:attrNameLst>
                                          <p:attrName>ppt_y</p:attrName>
                                        </p:attrNameLst>
                                      </p:cBhvr>
                                      <p:tavLst>
                                        <p:tav tm="0" fmla="#ppt_y-sin(pi*$)/81">
                                          <p:val>
                                            <p:fltVal val="0"/>
                                          </p:val>
                                        </p:tav>
                                        <p:tav tm="100000">
                                          <p:val>
                                            <p:fltVal val="1"/>
                                          </p:val>
                                        </p:tav>
                                      </p:tavLst>
                                    </p:anim>
                                    <p:animScale>
                                      <p:cBhvr>
                                        <p:cTn id="143" dur="26">
                                          <p:stCondLst>
                                            <p:cond delay="650"/>
                                          </p:stCondLst>
                                        </p:cTn>
                                        <p:tgtEl>
                                          <p:spTgt spid="84"/>
                                        </p:tgtEl>
                                      </p:cBhvr>
                                      <p:to x="100000" y="60000"/>
                                    </p:animScale>
                                    <p:animScale>
                                      <p:cBhvr>
                                        <p:cTn id="144" dur="166" decel="50000">
                                          <p:stCondLst>
                                            <p:cond delay="676"/>
                                          </p:stCondLst>
                                        </p:cTn>
                                        <p:tgtEl>
                                          <p:spTgt spid="84"/>
                                        </p:tgtEl>
                                      </p:cBhvr>
                                      <p:to x="100000" y="100000"/>
                                    </p:animScale>
                                    <p:animScale>
                                      <p:cBhvr>
                                        <p:cTn id="145" dur="26">
                                          <p:stCondLst>
                                            <p:cond delay="1312"/>
                                          </p:stCondLst>
                                        </p:cTn>
                                        <p:tgtEl>
                                          <p:spTgt spid="84"/>
                                        </p:tgtEl>
                                      </p:cBhvr>
                                      <p:to x="100000" y="80000"/>
                                    </p:animScale>
                                    <p:animScale>
                                      <p:cBhvr>
                                        <p:cTn id="146" dur="166" decel="50000">
                                          <p:stCondLst>
                                            <p:cond delay="1338"/>
                                          </p:stCondLst>
                                        </p:cTn>
                                        <p:tgtEl>
                                          <p:spTgt spid="84"/>
                                        </p:tgtEl>
                                      </p:cBhvr>
                                      <p:to x="100000" y="100000"/>
                                    </p:animScale>
                                    <p:animScale>
                                      <p:cBhvr>
                                        <p:cTn id="147" dur="26">
                                          <p:stCondLst>
                                            <p:cond delay="1642"/>
                                          </p:stCondLst>
                                        </p:cTn>
                                        <p:tgtEl>
                                          <p:spTgt spid="84"/>
                                        </p:tgtEl>
                                      </p:cBhvr>
                                      <p:to x="100000" y="90000"/>
                                    </p:animScale>
                                    <p:animScale>
                                      <p:cBhvr>
                                        <p:cTn id="148" dur="166" decel="50000">
                                          <p:stCondLst>
                                            <p:cond delay="1668"/>
                                          </p:stCondLst>
                                        </p:cTn>
                                        <p:tgtEl>
                                          <p:spTgt spid="84"/>
                                        </p:tgtEl>
                                      </p:cBhvr>
                                      <p:to x="100000" y="100000"/>
                                    </p:animScale>
                                    <p:animScale>
                                      <p:cBhvr>
                                        <p:cTn id="149" dur="26">
                                          <p:stCondLst>
                                            <p:cond delay="1808"/>
                                          </p:stCondLst>
                                        </p:cTn>
                                        <p:tgtEl>
                                          <p:spTgt spid="84"/>
                                        </p:tgtEl>
                                      </p:cBhvr>
                                      <p:to x="100000" y="95000"/>
                                    </p:animScale>
                                    <p:animScale>
                                      <p:cBhvr>
                                        <p:cTn id="150" dur="166" decel="50000">
                                          <p:stCondLst>
                                            <p:cond delay="1834"/>
                                          </p:stCondLst>
                                        </p:cTn>
                                        <p:tgtEl>
                                          <p:spTgt spid="84"/>
                                        </p:tgtEl>
                                      </p:cBhvr>
                                      <p:to x="100000" y="100000"/>
                                    </p:animScale>
                                  </p:childTnLst>
                                </p:cTn>
                              </p:par>
                            </p:childTnLst>
                          </p:cTn>
                        </p:par>
                      </p:childTnLst>
                    </p:cTn>
                  </p:par>
                  <p:par>
                    <p:cTn id="151" fill="hold">
                      <p:stCondLst>
                        <p:cond delay="indefinite"/>
                      </p:stCondLst>
                      <p:childTnLst>
                        <p:par>
                          <p:cTn id="152" fill="hold">
                            <p:stCondLst>
                              <p:cond delay="0"/>
                            </p:stCondLst>
                            <p:childTnLst>
                              <p:par>
                                <p:cTn id="153" presetID="26" presetClass="entr" presetSubtype="0" fill="hold" nodeType="clickEffect">
                                  <p:stCondLst>
                                    <p:cond delay="0"/>
                                  </p:stCondLst>
                                  <p:childTnLst>
                                    <p:set>
                                      <p:cBhvr>
                                        <p:cTn id="154" dur="1" fill="hold">
                                          <p:stCondLst>
                                            <p:cond delay="0"/>
                                          </p:stCondLst>
                                        </p:cTn>
                                        <p:tgtEl>
                                          <p:spTgt spid="87"/>
                                        </p:tgtEl>
                                        <p:attrNameLst>
                                          <p:attrName>style.visibility</p:attrName>
                                        </p:attrNameLst>
                                      </p:cBhvr>
                                      <p:to>
                                        <p:strVal val="visible"/>
                                      </p:to>
                                    </p:set>
                                    <p:animEffect transition="in" filter="wipe(down)">
                                      <p:cBhvr>
                                        <p:cTn id="155" dur="580">
                                          <p:stCondLst>
                                            <p:cond delay="0"/>
                                          </p:stCondLst>
                                        </p:cTn>
                                        <p:tgtEl>
                                          <p:spTgt spid="87"/>
                                        </p:tgtEl>
                                      </p:cBhvr>
                                    </p:animEffect>
                                    <p:anim calcmode="lin" valueType="num">
                                      <p:cBhvr>
                                        <p:cTn id="156" dur="1822" tmFilter="0,0; 0.14,0.36; 0.43,0.73; 0.71,0.91; 1.0,1.0">
                                          <p:stCondLst>
                                            <p:cond delay="0"/>
                                          </p:stCondLst>
                                        </p:cTn>
                                        <p:tgtEl>
                                          <p:spTgt spid="87"/>
                                        </p:tgtEl>
                                        <p:attrNameLst>
                                          <p:attrName>ppt_x</p:attrName>
                                        </p:attrNameLst>
                                      </p:cBhvr>
                                      <p:tavLst>
                                        <p:tav tm="0">
                                          <p:val>
                                            <p:strVal val="#ppt_x-0.25"/>
                                          </p:val>
                                        </p:tav>
                                        <p:tav tm="100000">
                                          <p:val>
                                            <p:strVal val="#ppt_x"/>
                                          </p:val>
                                        </p:tav>
                                      </p:tavLst>
                                    </p:anim>
                                    <p:anim calcmode="lin" valueType="num">
                                      <p:cBhvr>
                                        <p:cTn id="157" dur="664" tmFilter="0.0,0.0; 0.25,0.07; 0.50,0.2; 0.75,0.467; 1.0,1.0">
                                          <p:stCondLst>
                                            <p:cond delay="0"/>
                                          </p:stCondLst>
                                        </p:cTn>
                                        <p:tgtEl>
                                          <p:spTgt spid="87"/>
                                        </p:tgtEl>
                                        <p:attrNameLst>
                                          <p:attrName>ppt_y</p:attrName>
                                        </p:attrNameLst>
                                      </p:cBhvr>
                                      <p:tavLst>
                                        <p:tav tm="0" fmla="#ppt_y-sin(pi*$)/3">
                                          <p:val>
                                            <p:fltVal val="0.5"/>
                                          </p:val>
                                        </p:tav>
                                        <p:tav tm="100000">
                                          <p:val>
                                            <p:fltVal val="1"/>
                                          </p:val>
                                        </p:tav>
                                      </p:tavLst>
                                    </p:anim>
                                    <p:anim calcmode="lin" valueType="num">
                                      <p:cBhvr>
                                        <p:cTn id="158" dur="664" tmFilter="0, 0; 0.125,0.2665; 0.25,0.4; 0.375,0.465; 0.5,0.5;  0.625,0.535; 0.75,0.6; 0.875,0.7335; 1,1">
                                          <p:stCondLst>
                                            <p:cond delay="664"/>
                                          </p:stCondLst>
                                        </p:cTn>
                                        <p:tgtEl>
                                          <p:spTgt spid="87"/>
                                        </p:tgtEl>
                                        <p:attrNameLst>
                                          <p:attrName>ppt_y</p:attrName>
                                        </p:attrNameLst>
                                      </p:cBhvr>
                                      <p:tavLst>
                                        <p:tav tm="0" fmla="#ppt_y-sin(pi*$)/9">
                                          <p:val>
                                            <p:fltVal val="0"/>
                                          </p:val>
                                        </p:tav>
                                        <p:tav tm="100000">
                                          <p:val>
                                            <p:fltVal val="1"/>
                                          </p:val>
                                        </p:tav>
                                      </p:tavLst>
                                    </p:anim>
                                    <p:anim calcmode="lin" valueType="num">
                                      <p:cBhvr>
                                        <p:cTn id="159" dur="332" tmFilter="0, 0; 0.125,0.2665; 0.25,0.4; 0.375,0.465; 0.5,0.5;  0.625,0.535; 0.75,0.6; 0.875,0.7335; 1,1">
                                          <p:stCondLst>
                                            <p:cond delay="1324"/>
                                          </p:stCondLst>
                                        </p:cTn>
                                        <p:tgtEl>
                                          <p:spTgt spid="87"/>
                                        </p:tgtEl>
                                        <p:attrNameLst>
                                          <p:attrName>ppt_y</p:attrName>
                                        </p:attrNameLst>
                                      </p:cBhvr>
                                      <p:tavLst>
                                        <p:tav tm="0" fmla="#ppt_y-sin(pi*$)/27">
                                          <p:val>
                                            <p:fltVal val="0"/>
                                          </p:val>
                                        </p:tav>
                                        <p:tav tm="100000">
                                          <p:val>
                                            <p:fltVal val="1"/>
                                          </p:val>
                                        </p:tav>
                                      </p:tavLst>
                                    </p:anim>
                                    <p:anim calcmode="lin" valueType="num">
                                      <p:cBhvr>
                                        <p:cTn id="160" dur="164" tmFilter="0, 0; 0.125,0.2665; 0.25,0.4; 0.375,0.465; 0.5,0.5;  0.625,0.535; 0.75,0.6; 0.875,0.7335; 1,1">
                                          <p:stCondLst>
                                            <p:cond delay="1656"/>
                                          </p:stCondLst>
                                        </p:cTn>
                                        <p:tgtEl>
                                          <p:spTgt spid="87"/>
                                        </p:tgtEl>
                                        <p:attrNameLst>
                                          <p:attrName>ppt_y</p:attrName>
                                        </p:attrNameLst>
                                      </p:cBhvr>
                                      <p:tavLst>
                                        <p:tav tm="0" fmla="#ppt_y-sin(pi*$)/81">
                                          <p:val>
                                            <p:fltVal val="0"/>
                                          </p:val>
                                        </p:tav>
                                        <p:tav tm="100000">
                                          <p:val>
                                            <p:fltVal val="1"/>
                                          </p:val>
                                        </p:tav>
                                      </p:tavLst>
                                    </p:anim>
                                    <p:animScale>
                                      <p:cBhvr>
                                        <p:cTn id="161" dur="26">
                                          <p:stCondLst>
                                            <p:cond delay="650"/>
                                          </p:stCondLst>
                                        </p:cTn>
                                        <p:tgtEl>
                                          <p:spTgt spid="87"/>
                                        </p:tgtEl>
                                      </p:cBhvr>
                                      <p:to x="100000" y="60000"/>
                                    </p:animScale>
                                    <p:animScale>
                                      <p:cBhvr>
                                        <p:cTn id="162" dur="166" decel="50000">
                                          <p:stCondLst>
                                            <p:cond delay="676"/>
                                          </p:stCondLst>
                                        </p:cTn>
                                        <p:tgtEl>
                                          <p:spTgt spid="87"/>
                                        </p:tgtEl>
                                      </p:cBhvr>
                                      <p:to x="100000" y="100000"/>
                                    </p:animScale>
                                    <p:animScale>
                                      <p:cBhvr>
                                        <p:cTn id="163" dur="26">
                                          <p:stCondLst>
                                            <p:cond delay="1312"/>
                                          </p:stCondLst>
                                        </p:cTn>
                                        <p:tgtEl>
                                          <p:spTgt spid="87"/>
                                        </p:tgtEl>
                                      </p:cBhvr>
                                      <p:to x="100000" y="80000"/>
                                    </p:animScale>
                                    <p:animScale>
                                      <p:cBhvr>
                                        <p:cTn id="164" dur="166" decel="50000">
                                          <p:stCondLst>
                                            <p:cond delay="1338"/>
                                          </p:stCondLst>
                                        </p:cTn>
                                        <p:tgtEl>
                                          <p:spTgt spid="87"/>
                                        </p:tgtEl>
                                      </p:cBhvr>
                                      <p:to x="100000" y="100000"/>
                                    </p:animScale>
                                    <p:animScale>
                                      <p:cBhvr>
                                        <p:cTn id="165" dur="26">
                                          <p:stCondLst>
                                            <p:cond delay="1642"/>
                                          </p:stCondLst>
                                        </p:cTn>
                                        <p:tgtEl>
                                          <p:spTgt spid="87"/>
                                        </p:tgtEl>
                                      </p:cBhvr>
                                      <p:to x="100000" y="90000"/>
                                    </p:animScale>
                                    <p:animScale>
                                      <p:cBhvr>
                                        <p:cTn id="166" dur="166" decel="50000">
                                          <p:stCondLst>
                                            <p:cond delay="1668"/>
                                          </p:stCondLst>
                                        </p:cTn>
                                        <p:tgtEl>
                                          <p:spTgt spid="87"/>
                                        </p:tgtEl>
                                      </p:cBhvr>
                                      <p:to x="100000" y="100000"/>
                                    </p:animScale>
                                    <p:animScale>
                                      <p:cBhvr>
                                        <p:cTn id="167" dur="26">
                                          <p:stCondLst>
                                            <p:cond delay="1808"/>
                                          </p:stCondLst>
                                        </p:cTn>
                                        <p:tgtEl>
                                          <p:spTgt spid="87"/>
                                        </p:tgtEl>
                                      </p:cBhvr>
                                      <p:to x="100000" y="95000"/>
                                    </p:animScale>
                                    <p:animScale>
                                      <p:cBhvr>
                                        <p:cTn id="168" dur="166" decel="50000">
                                          <p:stCondLst>
                                            <p:cond delay="1834"/>
                                          </p:stCondLst>
                                        </p:cTn>
                                        <p:tgtEl>
                                          <p:spTgt spid="87"/>
                                        </p:tgtEl>
                                      </p:cBhvr>
                                      <p:to x="100000" y="10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pic>
        <p:nvPicPr>
          <p:cNvPr id="22" name="Google Shape;1367;p48"/>
          <p:cNvPicPr preferRelativeResize="0"/>
          <p:nvPr/>
        </p:nvPicPr>
        <p:blipFill>
          <a:blip r:embed="rId3">
            <a:alphaModFix/>
          </a:blip>
          <a:stretch>
            <a:fillRect/>
          </a:stretch>
        </p:blipFill>
        <p:spPr>
          <a:xfrm>
            <a:off x="1" y="4326844"/>
            <a:ext cx="9143999" cy="630969"/>
          </a:xfrm>
          <a:prstGeom prst="rect">
            <a:avLst/>
          </a:prstGeom>
          <a:noFill/>
          <a:ln>
            <a:noFill/>
          </a:ln>
          <a:effectLst>
            <a:outerShdw blurRad="292100" dist="276225" dir="16200000" rotWithShape="0">
              <a:srgbClr val="000000">
                <a:alpha val="40000"/>
              </a:srgbClr>
            </a:outerShdw>
          </a:effectLst>
        </p:spPr>
      </p:pic>
      <p:pic>
        <p:nvPicPr>
          <p:cNvPr id="23" name="Google Shape;1396;p48"/>
          <p:cNvPicPr preferRelativeResize="0"/>
          <p:nvPr/>
        </p:nvPicPr>
        <p:blipFill>
          <a:blip r:embed="rId4">
            <a:alphaModFix/>
          </a:blip>
          <a:stretch>
            <a:fillRect/>
          </a:stretch>
        </p:blipFill>
        <p:spPr>
          <a:xfrm>
            <a:off x="-57150" y="4497858"/>
            <a:ext cx="9214781" cy="645643"/>
          </a:xfrm>
          <a:prstGeom prst="rect">
            <a:avLst/>
          </a:prstGeom>
          <a:noFill/>
          <a:ln>
            <a:noFill/>
          </a:ln>
          <a:effectLst>
            <a:outerShdw blurRad="292100" dist="219075" dir="16200000" rotWithShape="0">
              <a:srgbClr val="000000">
                <a:alpha val="40000"/>
              </a:srgbClr>
            </a:outerShdw>
          </a:effectLst>
        </p:spPr>
      </p:pic>
      <p:pic>
        <p:nvPicPr>
          <p:cNvPr id="32" name="Google Shape;275;p37"/>
          <p:cNvPicPr preferRelativeResize="0"/>
          <p:nvPr/>
        </p:nvPicPr>
        <p:blipFill>
          <a:blip r:embed="rId5">
            <a:alphaModFix/>
          </a:blip>
          <a:stretch>
            <a:fillRect/>
          </a:stretch>
        </p:blipFill>
        <p:spPr>
          <a:xfrm flipH="1">
            <a:off x="474214" y="42789"/>
            <a:ext cx="1648106" cy="921298"/>
          </a:xfrm>
          <a:prstGeom prst="rect">
            <a:avLst/>
          </a:prstGeom>
          <a:noFill/>
          <a:ln>
            <a:noFill/>
          </a:ln>
        </p:spPr>
      </p:pic>
      <p:sp>
        <p:nvSpPr>
          <p:cNvPr id="54" name="Rectangle: Rounded Corners 18">
            <a:extLst>
              <a:ext uri="{FF2B5EF4-FFF2-40B4-BE49-F238E27FC236}">
                <a16:creationId xmlns:a16="http://schemas.microsoft.com/office/drawing/2014/main" id="{C12AF386-10E7-4C03-91B5-7499842FAE72}"/>
              </a:ext>
            </a:extLst>
          </p:cNvPr>
          <p:cNvSpPr/>
          <p:nvPr/>
        </p:nvSpPr>
        <p:spPr>
          <a:xfrm>
            <a:off x="109999" y="351524"/>
            <a:ext cx="8924002" cy="4772201"/>
          </a:xfrm>
          <a:prstGeom prst="roundRect">
            <a:avLst>
              <a:gd name="adj" fmla="val 10270"/>
            </a:avLst>
          </a:prstGeom>
          <a:solidFill>
            <a:schemeClr val="bg1">
              <a:alpha val="86000"/>
            </a:schemeClr>
          </a:solidFill>
          <a:ln w="57150">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ln w="76200">
                <a:solidFill>
                  <a:schemeClr val="tx1"/>
                </a:solidFill>
              </a:ln>
            </a:endParaRPr>
          </a:p>
        </p:txBody>
      </p:sp>
      <p:grpSp>
        <p:nvGrpSpPr>
          <p:cNvPr id="34" name="Google Shape;416;p44"/>
          <p:cNvGrpSpPr/>
          <p:nvPr/>
        </p:nvGrpSpPr>
        <p:grpSpPr>
          <a:xfrm>
            <a:off x="7772400" y="3065557"/>
            <a:ext cx="1545709" cy="2120759"/>
            <a:chOff x="-8697450" y="1120125"/>
            <a:chExt cx="3833060" cy="5259074"/>
          </a:xfrm>
        </p:grpSpPr>
        <p:sp>
          <p:nvSpPr>
            <p:cNvPr id="35" name="Google Shape;417;p44"/>
            <p:cNvSpPr/>
            <p:nvPr/>
          </p:nvSpPr>
          <p:spPr>
            <a:xfrm>
              <a:off x="-8697450" y="1120125"/>
              <a:ext cx="3833060" cy="5259074"/>
            </a:xfrm>
            <a:custGeom>
              <a:avLst/>
              <a:gdLst/>
              <a:ahLst/>
              <a:cxnLst/>
              <a:rect l="l" t="t" r="r" b="b"/>
              <a:pathLst>
                <a:path w="25971" h="35633" extrusionOk="0">
                  <a:moveTo>
                    <a:pt x="12883" y="6218"/>
                  </a:moveTo>
                  <a:cubicBezTo>
                    <a:pt x="14336" y="6014"/>
                    <a:pt x="15750" y="6069"/>
                    <a:pt x="17146" y="6330"/>
                  </a:cubicBezTo>
                  <a:cubicBezTo>
                    <a:pt x="18896" y="6665"/>
                    <a:pt x="20460" y="7429"/>
                    <a:pt x="21820" y="8564"/>
                  </a:cubicBezTo>
                  <a:cubicBezTo>
                    <a:pt x="22639" y="9254"/>
                    <a:pt x="23421" y="9961"/>
                    <a:pt x="24071" y="10798"/>
                  </a:cubicBezTo>
                  <a:cubicBezTo>
                    <a:pt x="25337" y="12474"/>
                    <a:pt x="25933" y="14335"/>
                    <a:pt x="25970" y="16420"/>
                  </a:cubicBezTo>
                  <a:cubicBezTo>
                    <a:pt x="25970" y="17668"/>
                    <a:pt x="25804" y="18878"/>
                    <a:pt x="25449" y="20051"/>
                  </a:cubicBezTo>
                  <a:cubicBezTo>
                    <a:pt x="25226" y="20759"/>
                    <a:pt x="25077" y="21466"/>
                    <a:pt x="24910" y="22174"/>
                  </a:cubicBezTo>
                  <a:cubicBezTo>
                    <a:pt x="24835" y="22397"/>
                    <a:pt x="24761" y="22601"/>
                    <a:pt x="24687" y="22862"/>
                  </a:cubicBezTo>
                  <a:cubicBezTo>
                    <a:pt x="23997" y="22620"/>
                    <a:pt x="23327" y="22378"/>
                    <a:pt x="22676" y="22154"/>
                  </a:cubicBezTo>
                  <a:cubicBezTo>
                    <a:pt x="22247" y="22005"/>
                    <a:pt x="21820" y="21894"/>
                    <a:pt x="21410" y="21764"/>
                  </a:cubicBezTo>
                  <a:cubicBezTo>
                    <a:pt x="20944" y="21633"/>
                    <a:pt x="20534" y="21690"/>
                    <a:pt x="20236" y="22136"/>
                  </a:cubicBezTo>
                  <a:cubicBezTo>
                    <a:pt x="20013" y="22489"/>
                    <a:pt x="19603" y="22769"/>
                    <a:pt x="19511" y="23142"/>
                  </a:cubicBezTo>
                  <a:cubicBezTo>
                    <a:pt x="19417" y="23477"/>
                    <a:pt x="19623" y="23924"/>
                    <a:pt x="19715" y="24296"/>
                  </a:cubicBezTo>
                  <a:cubicBezTo>
                    <a:pt x="20032" y="25487"/>
                    <a:pt x="20385" y="26660"/>
                    <a:pt x="20683" y="27851"/>
                  </a:cubicBezTo>
                  <a:cubicBezTo>
                    <a:pt x="20832" y="28521"/>
                    <a:pt x="20907" y="29211"/>
                    <a:pt x="21018" y="29899"/>
                  </a:cubicBezTo>
                  <a:cubicBezTo>
                    <a:pt x="21075" y="30216"/>
                    <a:pt x="20981" y="30588"/>
                    <a:pt x="21373" y="30812"/>
                  </a:cubicBezTo>
                  <a:cubicBezTo>
                    <a:pt x="21465" y="30849"/>
                    <a:pt x="21465" y="31073"/>
                    <a:pt x="21484" y="31221"/>
                  </a:cubicBezTo>
                  <a:cubicBezTo>
                    <a:pt x="21540" y="31743"/>
                    <a:pt x="21596" y="32245"/>
                    <a:pt x="21671" y="32766"/>
                  </a:cubicBezTo>
                  <a:cubicBezTo>
                    <a:pt x="21820" y="33548"/>
                    <a:pt x="21614" y="34200"/>
                    <a:pt x="20926" y="34610"/>
                  </a:cubicBezTo>
                  <a:cubicBezTo>
                    <a:pt x="20497" y="34851"/>
                    <a:pt x="19995" y="35057"/>
                    <a:pt x="19511" y="35186"/>
                  </a:cubicBezTo>
                  <a:cubicBezTo>
                    <a:pt x="18580" y="35447"/>
                    <a:pt x="17612" y="35521"/>
                    <a:pt x="16662" y="35541"/>
                  </a:cubicBezTo>
                  <a:cubicBezTo>
                    <a:pt x="13348" y="35633"/>
                    <a:pt x="10054" y="35354"/>
                    <a:pt x="6777" y="34888"/>
                  </a:cubicBezTo>
                  <a:cubicBezTo>
                    <a:pt x="5176" y="34665"/>
                    <a:pt x="3538" y="34553"/>
                    <a:pt x="1917" y="34404"/>
                  </a:cubicBezTo>
                  <a:cubicBezTo>
                    <a:pt x="1415" y="34349"/>
                    <a:pt x="1415" y="34367"/>
                    <a:pt x="1247" y="33846"/>
                  </a:cubicBezTo>
                  <a:cubicBezTo>
                    <a:pt x="1080" y="33920"/>
                    <a:pt x="912" y="34032"/>
                    <a:pt x="745" y="34088"/>
                  </a:cubicBezTo>
                  <a:cubicBezTo>
                    <a:pt x="502" y="34181"/>
                    <a:pt x="298" y="34088"/>
                    <a:pt x="130" y="33883"/>
                  </a:cubicBezTo>
                  <a:cubicBezTo>
                    <a:pt x="1" y="33697"/>
                    <a:pt x="56" y="33530"/>
                    <a:pt x="167" y="33362"/>
                  </a:cubicBezTo>
                  <a:cubicBezTo>
                    <a:pt x="502" y="32878"/>
                    <a:pt x="857" y="32431"/>
                    <a:pt x="1527" y="32413"/>
                  </a:cubicBezTo>
                  <a:cubicBezTo>
                    <a:pt x="1713" y="32413"/>
                    <a:pt x="1955" y="32319"/>
                    <a:pt x="2103" y="32207"/>
                  </a:cubicBezTo>
                  <a:cubicBezTo>
                    <a:pt x="3109" y="31351"/>
                    <a:pt x="4096" y="30477"/>
                    <a:pt x="5139" y="29564"/>
                  </a:cubicBezTo>
                  <a:cubicBezTo>
                    <a:pt x="4970" y="29471"/>
                    <a:pt x="4878" y="29415"/>
                    <a:pt x="4747" y="29323"/>
                  </a:cubicBezTo>
                  <a:cubicBezTo>
                    <a:pt x="4804" y="29191"/>
                    <a:pt x="4841" y="29043"/>
                    <a:pt x="4933" y="28931"/>
                  </a:cubicBezTo>
                  <a:cubicBezTo>
                    <a:pt x="5735" y="27796"/>
                    <a:pt x="6219" y="26530"/>
                    <a:pt x="6591" y="25207"/>
                  </a:cubicBezTo>
                  <a:cubicBezTo>
                    <a:pt x="6981" y="23812"/>
                    <a:pt x="7353" y="22397"/>
                    <a:pt x="7671" y="20963"/>
                  </a:cubicBezTo>
                  <a:cubicBezTo>
                    <a:pt x="8266" y="18319"/>
                    <a:pt x="8862" y="15658"/>
                    <a:pt x="9364" y="12977"/>
                  </a:cubicBezTo>
                  <a:cubicBezTo>
                    <a:pt x="9811" y="10575"/>
                    <a:pt x="10109" y="8154"/>
                    <a:pt x="10481" y="5754"/>
                  </a:cubicBezTo>
                  <a:cubicBezTo>
                    <a:pt x="10761" y="4004"/>
                    <a:pt x="11022" y="2254"/>
                    <a:pt x="11300" y="521"/>
                  </a:cubicBezTo>
                  <a:cubicBezTo>
                    <a:pt x="11337" y="335"/>
                    <a:pt x="11412" y="168"/>
                    <a:pt x="11449" y="0"/>
                  </a:cubicBezTo>
                  <a:cubicBezTo>
                    <a:pt x="11804" y="20"/>
                    <a:pt x="11804" y="280"/>
                    <a:pt x="11841" y="466"/>
                  </a:cubicBezTo>
                  <a:cubicBezTo>
                    <a:pt x="11953" y="988"/>
                    <a:pt x="12027" y="1527"/>
                    <a:pt x="12119" y="2048"/>
                  </a:cubicBezTo>
                  <a:cubicBezTo>
                    <a:pt x="12176" y="2440"/>
                    <a:pt x="12250" y="2812"/>
                    <a:pt x="12325" y="3184"/>
                  </a:cubicBezTo>
                  <a:cubicBezTo>
                    <a:pt x="12492" y="4078"/>
                    <a:pt x="12641" y="4952"/>
                    <a:pt x="12809" y="5846"/>
                  </a:cubicBezTo>
                  <a:cubicBezTo>
                    <a:pt x="12827" y="5977"/>
                    <a:pt x="12864" y="6089"/>
                    <a:pt x="12883" y="6218"/>
                  </a:cubicBezTo>
                  <a:close/>
                  <a:moveTo>
                    <a:pt x="10444" y="8452"/>
                  </a:moveTo>
                  <a:cubicBezTo>
                    <a:pt x="10091" y="10557"/>
                    <a:pt x="9756" y="12622"/>
                    <a:pt x="9401" y="14708"/>
                  </a:cubicBezTo>
                  <a:cubicBezTo>
                    <a:pt x="9607" y="15005"/>
                    <a:pt x="10091" y="15005"/>
                    <a:pt x="10277" y="15509"/>
                  </a:cubicBezTo>
                  <a:cubicBezTo>
                    <a:pt x="9905" y="15303"/>
                    <a:pt x="9607" y="15154"/>
                    <a:pt x="9272" y="15005"/>
                  </a:cubicBezTo>
                  <a:cubicBezTo>
                    <a:pt x="9160" y="15658"/>
                    <a:pt x="9066" y="16234"/>
                    <a:pt x="8937" y="16830"/>
                  </a:cubicBezTo>
                  <a:cubicBezTo>
                    <a:pt x="8564" y="18468"/>
                    <a:pt x="8210" y="20126"/>
                    <a:pt x="7820" y="21764"/>
                  </a:cubicBezTo>
                  <a:cubicBezTo>
                    <a:pt x="7745" y="22043"/>
                    <a:pt x="7820" y="22192"/>
                    <a:pt x="8024" y="22340"/>
                  </a:cubicBezTo>
                  <a:cubicBezTo>
                    <a:pt x="8155" y="22452"/>
                    <a:pt x="8378" y="22472"/>
                    <a:pt x="8415" y="22787"/>
                  </a:cubicBezTo>
                  <a:cubicBezTo>
                    <a:pt x="8135" y="22658"/>
                    <a:pt x="7894" y="22546"/>
                    <a:pt x="7651" y="22434"/>
                  </a:cubicBezTo>
                  <a:cubicBezTo>
                    <a:pt x="7093" y="24743"/>
                    <a:pt x="6534" y="27014"/>
                    <a:pt x="5268" y="29005"/>
                  </a:cubicBezTo>
                  <a:cubicBezTo>
                    <a:pt x="8527" y="28876"/>
                    <a:pt x="11747" y="28727"/>
                    <a:pt x="15043" y="28578"/>
                  </a:cubicBezTo>
                  <a:cubicBezTo>
                    <a:pt x="14986" y="28206"/>
                    <a:pt x="14931" y="27870"/>
                    <a:pt x="14875" y="27535"/>
                  </a:cubicBezTo>
                  <a:cubicBezTo>
                    <a:pt x="14633" y="25617"/>
                    <a:pt x="14373" y="23700"/>
                    <a:pt x="14130" y="21764"/>
                  </a:cubicBezTo>
                  <a:cubicBezTo>
                    <a:pt x="13832" y="19307"/>
                    <a:pt x="13497" y="16867"/>
                    <a:pt x="13219" y="14410"/>
                  </a:cubicBezTo>
                  <a:cubicBezTo>
                    <a:pt x="13032" y="12734"/>
                    <a:pt x="12939" y="11078"/>
                    <a:pt x="12790" y="9420"/>
                  </a:cubicBezTo>
                  <a:cubicBezTo>
                    <a:pt x="12660" y="7876"/>
                    <a:pt x="12548" y="6312"/>
                    <a:pt x="12343" y="4766"/>
                  </a:cubicBezTo>
                  <a:cubicBezTo>
                    <a:pt x="12194" y="3668"/>
                    <a:pt x="11915" y="2589"/>
                    <a:pt x="11692" y="1509"/>
                  </a:cubicBezTo>
                  <a:cubicBezTo>
                    <a:pt x="11673" y="1378"/>
                    <a:pt x="11635" y="1266"/>
                    <a:pt x="11617" y="1137"/>
                  </a:cubicBezTo>
                  <a:cubicBezTo>
                    <a:pt x="11506" y="1323"/>
                    <a:pt x="11449" y="1509"/>
                    <a:pt x="11412" y="1695"/>
                  </a:cubicBezTo>
                  <a:lnTo>
                    <a:pt x="10518" y="7782"/>
                  </a:lnTo>
                  <a:cubicBezTo>
                    <a:pt x="10481" y="8025"/>
                    <a:pt x="10538" y="8192"/>
                    <a:pt x="10761" y="8285"/>
                  </a:cubicBezTo>
                  <a:cubicBezTo>
                    <a:pt x="10798" y="8303"/>
                    <a:pt x="10816" y="8378"/>
                    <a:pt x="10853" y="8452"/>
                  </a:cubicBezTo>
                  <a:close/>
                  <a:moveTo>
                    <a:pt x="19362" y="22824"/>
                  </a:moveTo>
                  <a:cubicBezTo>
                    <a:pt x="19809" y="22303"/>
                    <a:pt x="20181" y="21856"/>
                    <a:pt x="20554" y="21410"/>
                  </a:cubicBezTo>
                  <a:cubicBezTo>
                    <a:pt x="20609" y="21355"/>
                    <a:pt x="20609" y="21223"/>
                    <a:pt x="20628" y="21131"/>
                  </a:cubicBezTo>
                  <a:cubicBezTo>
                    <a:pt x="20814" y="19473"/>
                    <a:pt x="20963" y="17817"/>
                    <a:pt x="20889" y="16142"/>
                  </a:cubicBezTo>
                  <a:cubicBezTo>
                    <a:pt x="20851" y="15285"/>
                    <a:pt x="20740" y="14429"/>
                    <a:pt x="20423" y="13610"/>
                  </a:cubicBezTo>
                  <a:cubicBezTo>
                    <a:pt x="19585" y="11450"/>
                    <a:pt x="18226" y="9681"/>
                    <a:pt x="16438" y="8211"/>
                  </a:cubicBezTo>
                  <a:cubicBezTo>
                    <a:pt x="15676" y="7578"/>
                    <a:pt x="14837" y="7168"/>
                    <a:pt x="13926" y="6851"/>
                  </a:cubicBezTo>
                  <a:cubicBezTo>
                    <a:pt x="13609" y="6740"/>
                    <a:pt x="13311" y="6665"/>
                    <a:pt x="12939" y="6759"/>
                  </a:cubicBezTo>
                  <a:cubicBezTo>
                    <a:pt x="12976" y="6963"/>
                    <a:pt x="12995" y="7149"/>
                    <a:pt x="13070" y="7335"/>
                  </a:cubicBezTo>
                  <a:cubicBezTo>
                    <a:pt x="13534" y="8452"/>
                    <a:pt x="13981" y="9569"/>
                    <a:pt x="14484" y="10668"/>
                  </a:cubicBezTo>
                  <a:cubicBezTo>
                    <a:pt x="14800" y="11376"/>
                    <a:pt x="15210" y="12064"/>
                    <a:pt x="15545" y="12771"/>
                  </a:cubicBezTo>
                  <a:cubicBezTo>
                    <a:pt x="15992" y="13702"/>
                    <a:pt x="16383" y="14652"/>
                    <a:pt x="16867" y="15583"/>
                  </a:cubicBezTo>
                  <a:cubicBezTo>
                    <a:pt x="17891" y="17631"/>
                    <a:pt x="18673" y="19771"/>
                    <a:pt x="19157" y="22005"/>
                  </a:cubicBezTo>
                  <a:cubicBezTo>
                    <a:pt x="19213" y="22248"/>
                    <a:pt x="19268" y="22472"/>
                    <a:pt x="19362" y="22824"/>
                  </a:cubicBezTo>
                  <a:close/>
                  <a:moveTo>
                    <a:pt x="15284" y="31445"/>
                  </a:moveTo>
                  <a:cubicBezTo>
                    <a:pt x="15229" y="30737"/>
                    <a:pt x="15192" y="30048"/>
                    <a:pt x="15135" y="29360"/>
                  </a:cubicBezTo>
                  <a:cubicBezTo>
                    <a:pt x="15098" y="28968"/>
                    <a:pt x="15043" y="28950"/>
                    <a:pt x="14671" y="28950"/>
                  </a:cubicBezTo>
                  <a:cubicBezTo>
                    <a:pt x="13703" y="28968"/>
                    <a:pt x="12715" y="28987"/>
                    <a:pt x="11729" y="29025"/>
                  </a:cubicBezTo>
                  <a:cubicBezTo>
                    <a:pt x="9830" y="29117"/>
                    <a:pt x="7912" y="29229"/>
                    <a:pt x="5995" y="29340"/>
                  </a:cubicBezTo>
                  <a:cubicBezTo>
                    <a:pt x="5790" y="29340"/>
                    <a:pt x="5566" y="29415"/>
                    <a:pt x="5417" y="29546"/>
                  </a:cubicBezTo>
                  <a:cubicBezTo>
                    <a:pt x="4822" y="30067"/>
                    <a:pt x="4245" y="30626"/>
                    <a:pt x="3649" y="31165"/>
                  </a:cubicBezTo>
                  <a:cubicBezTo>
                    <a:pt x="3220" y="31557"/>
                    <a:pt x="2793" y="31947"/>
                    <a:pt x="2327" y="32376"/>
                  </a:cubicBezTo>
                  <a:cubicBezTo>
                    <a:pt x="4524" y="32803"/>
                    <a:pt x="13926" y="31854"/>
                    <a:pt x="15284" y="31445"/>
                  </a:cubicBezTo>
                  <a:close/>
                  <a:moveTo>
                    <a:pt x="24481" y="22434"/>
                  </a:moveTo>
                  <a:cubicBezTo>
                    <a:pt x="24687" y="21670"/>
                    <a:pt x="24853" y="20870"/>
                    <a:pt x="25114" y="20089"/>
                  </a:cubicBezTo>
                  <a:cubicBezTo>
                    <a:pt x="25635" y="18505"/>
                    <a:pt x="25729" y="16886"/>
                    <a:pt x="25580" y="15248"/>
                  </a:cubicBezTo>
                  <a:cubicBezTo>
                    <a:pt x="25543" y="14913"/>
                    <a:pt x="25468" y="14596"/>
                    <a:pt x="25394" y="14223"/>
                  </a:cubicBezTo>
                  <a:cubicBezTo>
                    <a:pt x="23942" y="14243"/>
                    <a:pt x="22601" y="14447"/>
                    <a:pt x="21298" y="14764"/>
                  </a:cubicBezTo>
                  <a:cubicBezTo>
                    <a:pt x="21204" y="16998"/>
                    <a:pt x="21093" y="19176"/>
                    <a:pt x="21000" y="21298"/>
                  </a:cubicBezTo>
                  <a:cubicBezTo>
                    <a:pt x="22135" y="21670"/>
                    <a:pt x="23290" y="22043"/>
                    <a:pt x="24481" y="22434"/>
                  </a:cubicBezTo>
                  <a:close/>
                  <a:moveTo>
                    <a:pt x="13162" y="8341"/>
                  </a:moveTo>
                  <a:cubicBezTo>
                    <a:pt x="13013" y="10296"/>
                    <a:pt x="14782" y="25674"/>
                    <a:pt x="15173" y="26493"/>
                  </a:cubicBezTo>
                  <a:cubicBezTo>
                    <a:pt x="15266" y="25897"/>
                    <a:pt x="15378" y="25376"/>
                    <a:pt x="15453" y="24854"/>
                  </a:cubicBezTo>
                  <a:cubicBezTo>
                    <a:pt x="15601" y="23532"/>
                    <a:pt x="15713" y="22211"/>
                    <a:pt x="15899" y="20908"/>
                  </a:cubicBezTo>
                  <a:cubicBezTo>
                    <a:pt x="16103" y="19399"/>
                    <a:pt x="16346" y="17910"/>
                    <a:pt x="16570" y="16420"/>
                  </a:cubicBezTo>
                  <a:cubicBezTo>
                    <a:pt x="16607" y="16197"/>
                    <a:pt x="16644" y="15936"/>
                    <a:pt x="16570" y="15750"/>
                  </a:cubicBezTo>
                  <a:cubicBezTo>
                    <a:pt x="16103" y="14670"/>
                    <a:pt x="15582" y="13628"/>
                    <a:pt x="15098" y="12567"/>
                  </a:cubicBezTo>
                  <a:cubicBezTo>
                    <a:pt x="14559" y="11431"/>
                    <a:pt x="14038" y="10314"/>
                    <a:pt x="13516" y="9179"/>
                  </a:cubicBezTo>
                  <a:cubicBezTo>
                    <a:pt x="13385" y="8899"/>
                    <a:pt x="13274" y="8621"/>
                    <a:pt x="13162" y="8341"/>
                  </a:cubicBezTo>
                  <a:close/>
                  <a:moveTo>
                    <a:pt x="19157" y="23346"/>
                  </a:moveTo>
                  <a:cubicBezTo>
                    <a:pt x="17965" y="24537"/>
                    <a:pt x="16848" y="25580"/>
                    <a:pt x="15806" y="26697"/>
                  </a:cubicBezTo>
                  <a:cubicBezTo>
                    <a:pt x="15061" y="27516"/>
                    <a:pt x="15192" y="27312"/>
                    <a:pt x="15321" y="28335"/>
                  </a:cubicBezTo>
                  <a:cubicBezTo>
                    <a:pt x="15378" y="28764"/>
                    <a:pt x="15564" y="28987"/>
                    <a:pt x="15954" y="29117"/>
                  </a:cubicBezTo>
                  <a:cubicBezTo>
                    <a:pt x="17538" y="29583"/>
                    <a:pt x="19101" y="30067"/>
                    <a:pt x="20720" y="30551"/>
                  </a:cubicBezTo>
                  <a:cubicBezTo>
                    <a:pt x="20720" y="30197"/>
                    <a:pt x="20758" y="29918"/>
                    <a:pt x="20720" y="29658"/>
                  </a:cubicBezTo>
                  <a:cubicBezTo>
                    <a:pt x="20646" y="29154"/>
                    <a:pt x="20571" y="28633"/>
                    <a:pt x="20442" y="28131"/>
                  </a:cubicBezTo>
                  <a:cubicBezTo>
                    <a:pt x="20107" y="26883"/>
                    <a:pt x="19752" y="25617"/>
                    <a:pt x="19399" y="24370"/>
                  </a:cubicBezTo>
                  <a:cubicBezTo>
                    <a:pt x="19325" y="24073"/>
                    <a:pt x="19268" y="23775"/>
                    <a:pt x="19157" y="23346"/>
                  </a:cubicBezTo>
                  <a:close/>
                  <a:moveTo>
                    <a:pt x="16830" y="16551"/>
                  </a:moveTo>
                  <a:cubicBezTo>
                    <a:pt x="16383" y="19940"/>
                    <a:pt x="15954" y="23253"/>
                    <a:pt x="15508" y="26622"/>
                  </a:cubicBezTo>
                  <a:cubicBezTo>
                    <a:pt x="16662" y="25487"/>
                    <a:pt x="17761" y="24408"/>
                    <a:pt x="18878" y="23328"/>
                  </a:cubicBezTo>
                  <a:cubicBezTo>
                    <a:pt x="19064" y="23142"/>
                    <a:pt x="19064" y="22956"/>
                    <a:pt x="19008" y="22750"/>
                  </a:cubicBezTo>
                  <a:cubicBezTo>
                    <a:pt x="18766" y="21801"/>
                    <a:pt x="18506" y="20851"/>
                    <a:pt x="18282" y="19902"/>
                  </a:cubicBezTo>
                  <a:cubicBezTo>
                    <a:pt x="18022" y="18766"/>
                    <a:pt x="17463" y="17761"/>
                    <a:pt x="17034" y="16681"/>
                  </a:cubicBezTo>
                  <a:cubicBezTo>
                    <a:pt x="17016" y="16663"/>
                    <a:pt x="16979" y="16644"/>
                    <a:pt x="16830" y="16551"/>
                  </a:cubicBezTo>
                  <a:close/>
                  <a:moveTo>
                    <a:pt x="21167" y="31854"/>
                  </a:moveTo>
                  <a:cubicBezTo>
                    <a:pt x="20609" y="32021"/>
                    <a:pt x="20144" y="32190"/>
                    <a:pt x="19660" y="32282"/>
                  </a:cubicBezTo>
                  <a:cubicBezTo>
                    <a:pt x="18171" y="32580"/>
                    <a:pt x="16681" y="32860"/>
                    <a:pt x="15192" y="33083"/>
                  </a:cubicBezTo>
                  <a:cubicBezTo>
                    <a:pt x="13795" y="33287"/>
                    <a:pt x="12380" y="33511"/>
                    <a:pt x="10965" y="33567"/>
                  </a:cubicBezTo>
                  <a:cubicBezTo>
                    <a:pt x="8135" y="33642"/>
                    <a:pt x="5288" y="33585"/>
                    <a:pt x="2439" y="33604"/>
                  </a:cubicBezTo>
                  <a:lnTo>
                    <a:pt x="1657" y="33604"/>
                  </a:lnTo>
                  <a:cubicBezTo>
                    <a:pt x="1657" y="34032"/>
                    <a:pt x="1639" y="34051"/>
                    <a:pt x="1917" y="34088"/>
                  </a:cubicBezTo>
                  <a:cubicBezTo>
                    <a:pt x="2401" y="34126"/>
                    <a:pt x="2905" y="34144"/>
                    <a:pt x="3407" y="34218"/>
                  </a:cubicBezTo>
                  <a:cubicBezTo>
                    <a:pt x="5417" y="34479"/>
                    <a:pt x="7447" y="34610"/>
                    <a:pt x="9476" y="34535"/>
                  </a:cubicBezTo>
                  <a:cubicBezTo>
                    <a:pt x="12901" y="34404"/>
                    <a:pt x="16272" y="33940"/>
                    <a:pt x="19603" y="33120"/>
                  </a:cubicBezTo>
                  <a:cubicBezTo>
                    <a:pt x="20181" y="32971"/>
                    <a:pt x="20720" y="32766"/>
                    <a:pt x="21242" y="32431"/>
                  </a:cubicBezTo>
                  <a:cubicBezTo>
                    <a:pt x="21204" y="32245"/>
                    <a:pt x="21187" y="32078"/>
                    <a:pt x="21167" y="31854"/>
                  </a:cubicBezTo>
                  <a:close/>
                  <a:moveTo>
                    <a:pt x="25282" y="13908"/>
                  </a:moveTo>
                  <a:cubicBezTo>
                    <a:pt x="24761" y="11878"/>
                    <a:pt x="23476" y="10351"/>
                    <a:pt x="21875" y="9030"/>
                  </a:cubicBezTo>
                  <a:cubicBezTo>
                    <a:pt x="21316" y="9346"/>
                    <a:pt x="20740" y="9532"/>
                    <a:pt x="20385" y="10091"/>
                  </a:cubicBezTo>
                  <a:cubicBezTo>
                    <a:pt x="21000" y="11468"/>
                    <a:pt x="21373" y="12902"/>
                    <a:pt x="21242" y="14447"/>
                  </a:cubicBezTo>
                  <a:cubicBezTo>
                    <a:pt x="22619" y="14280"/>
                    <a:pt x="23922" y="14094"/>
                    <a:pt x="25282" y="13908"/>
                  </a:cubicBezTo>
                  <a:close/>
                  <a:moveTo>
                    <a:pt x="21130" y="31147"/>
                  </a:moveTo>
                  <a:cubicBezTo>
                    <a:pt x="20981" y="31147"/>
                    <a:pt x="20832" y="31128"/>
                    <a:pt x="20683" y="31147"/>
                  </a:cubicBezTo>
                  <a:cubicBezTo>
                    <a:pt x="19176" y="31333"/>
                    <a:pt x="17687" y="31537"/>
                    <a:pt x="16178" y="31723"/>
                  </a:cubicBezTo>
                  <a:cubicBezTo>
                    <a:pt x="13944" y="31984"/>
                    <a:pt x="11729" y="32282"/>
                    <a:pt x="9495" y="32505"/>
                  </a:cubicBezTo>
                  <a:cubicBezTo>
                    <a:pt x="7056" y="32748"/>
                    <a:pt x="4635" y="32878"/>
                    <a:pt x="2197" y="32748"/>
                  </a:cubicBezTo>
                  <a:cubicBezTo>
                    <a:pt x="2011" y="32729"/>
                    <a:pt x="1825" y="32766"/>
                    <a:pt x="1602" y="32785"/>
                  </a:cubicBezTo>
                  <a:cubicBezTo>
                    <a:pt x="1619" y="33009"/>
                    <a:pt x="1639" y="33158"/>
                    <a:pt x="1657" y="33399"/>
                  </a:cubicBezTo>
                  <a:lnTo>
                    <a:pt x="3463" y="33399"/>
                  </a:lnTo>
                  <a:cubicBezTo>
                    <a:pt x="5325" y="33381"/>
                    <a:pt x="7187" y="33324"/>
                    <a:pt x="9048" y="33362"/>
                  </a:cubicBezTo>
                  <a:cubicBezTo>
                    <a:pt x="11449" y="33418"/>
                    <a:pt x="13795" y="33064"/>
                    <a:pt x="16160" y="32711"/>
                  </a:cubicBezTo>
                  <a:cubicBezTo>
                    <a:pt x="17314" y="32525"/>
                    <a:pt x="18449" y="32301"/>
                    <a:pt x="19603" y="32058"/>
                  </a:cubicBezTo>
                  <a:cubicBezTo>
                    <a:pt x="20050" y="31984"/>
                    <a:pt x="20479" y="31798"/>
                    <a:pt x="20926" y="31649"/>
                  </a:cubicBezTo>
                  <a:cubicBezTo>
                    <a:pt x="21167" y="31574"/>
                    <a:pt x="21242" y="31426"/>
                    <a:pt x="21130" y="31147"/>
                  </a:cubicBezTo>
                  <a:close/>
                  <a:moveTo>
                    <a:pt x="9123" y="34759"/>
                  </a:moveTo>
                  <a:lnTo>
                    <a:pt x="9123" y="34888"/>
                  </a:lnTo>
                  <a:cubicBezTo>
                    <a:pt x="10034" y="34963"/>
                    <a:pt x="10928" y="35019"/>
                    <a:pt x="11822" y="35131"/>
                  </a:cubicBezTo>
                  <a:cubicBezTo>
                    <a:pt x="14986" y="35484"/>
                    <a:pt x="18002" y="34833"/>
                    <a:pt x="20944" y="33716"/>
                  </a:cubicBezTo>
                  <a:cubicBezTo>
                    <a:pt x="21502" y="33493"/>
                    <a:pt x="21540" y="33324"/>
                    <a:pt x="21261" y="32748"/>
                  </a:cubicBezTo>
                  <a:cubicBezTo>
                    <a:pt x="19362" y="33585"/>
                    <a:pt x="17332" y="33883"/>
                    <a:pt x="15304" y="34200"/>
                  </a:cubicBezTo>
                  <a:cubicBezTo>
                    <a:pt x="13256" y="34516"/>
                    <a:pt x="11189" y="34777"/>
                    <a:pt x="9123" y="34759"/>
                  </a:cubicBezTo>
                  <a:close/>
                  <a:moveTo>
                    <a:pt x="20367" y="30755"/>
                  </a:moveTo>
                  <a:cubicBezTo>
                    <a:pt x="18747" y="30291"/>
                    <a:pt x="17128" y="29824"/>
                    <a:pt x="15490" y="29360"/>
                  </a:cubicBezTo>
                  <a:cubicBezTo>
                    <a:pt x="15527" y="30030"/>
                    <a:pt x="15564" y="30718"/>
                    <a:pt x="15601" y="31388"/>
                  </a:cubicBezTo>
                  <a:cubicBezTo>
                    <a:pt x="17258" y="31370"/>
                    <a:pt x="18804" y="31128"/>
                    <a:pt x="20367" y="30755"/>
                  </a:cubicBezTo>
                  <a:close/>
                  <a:moveTo>
                    <a:pt x="18022" y="7541"/>
                  </a:moveTo>
                  <a:cubicBezTo>
                    <a:pt x="17667" y="7801"/>
                    <a:pt x="17500" y="8154"/>
                    <a:pt x="17351" y="8509"/>
                  </a:cubicBezTo>
                  <a:cubicBezTo>
                    <a:pt x="18059" y="9328"/>
                    <a:pt x="18729" y="10091"/>
                    <a:pt x="19417" y="10872"/>
                  </a:cubicBezTo>
                  <a:cubicBezTo>
                    <a:pt x="19660" y="10668"/>
                    <a:pt x="19921" y="10463"/>
                    <a:pt x="20199" y="10239"/>
                  </a:cubicBezTo>
                  <a:cubicBezTo>
                    <a:pt x="19678" y="9179"/>
                    <a:pt x="19101" y="8192"/>
                    <a:pt x="18022" y="7541"/>
                  </a:cubicBezTo>
                  <a:close/>
                  <a:moveTo>
                    <a:pt x="21651" y="8844"/>
                  </a:moveTo>
                  <a:cubicBezTo>
                    <a:pt x="20777" y="8137"/>
                    <a:pt x="19901" y="7578"/>
                    <a:pt x="18896" y="7186"/>
                  </a:cubicBezTo>
                  <a:cubicBezTo>
                    <a:pt x="18784" y="7335"/>
                    <a:pt x="18673" y="7466"/>
                    <a:pt x="18617" y="7521"/>
                  </a:cubicBezTo>
                  <a:cubicBezTo>
                    <a:pt x="19213" y="8285"/>
                    <a:pt x="19752" y="9011"/>
                    <a:pt x="20293" y="9718"/>
                  </a:cubicBezTo>
                  <a:cubicBezTo>
                    <a:pt x="20720" y="9440"/>
                    <a:pt x="21149" y="9160"/>
                    <a:pt x="21651" y="8844"/>
                  </a:cubicBezTo>
                  <a:close/>
                  <a:moveTo>
                    <a:pt x="13795" y="6442"/>
                  </a:moveTo>
                  <a:cubicBezTo>
                    <a:pt x="15080" y="6926"/>
                    <a:pt x="16197" y="7484"/>
                    <a:pt x="17109" y="8378"/>
                  </a:cubicBezTo>
                  <a:cubicBezTo>
                    <a:pt x="17351" y="8005"/>
                    <a:pt x="17556" y="7690"/>
                    <a:pt x="17742" y="7392"/>
                  </a:cubicBezTo>
                  <a:cubicBezTo>
                    <a:pt x="16570" y="6553"/>
                    <a:pt x="15304" y="6312"/>
                    <a:pt x="13795" y="6442"/>
                  </a:cubicBezTo>
                  <a:close/>
                  <a:moveTo>
                    <a:pt x="20311" y="10463"/>
                  </a:moveTo>
                  <a:cubicBezTo>
                    <a:pt x="19995" y="10724"/>
                    <a:pt x="19752" y="10929"/>
                    <a:pt x="19566" y="11078"/>
                  </a:cubicBezTo>
                  <a:cubicBezTo>
                    <a:pt x="20050" y="12101"/>
                    <a:pt x="20516" y="13069"/>
                    <a:pt x="21000" y="14094"/>
                  </a:cubicBezTo>
                  <a:cubicBezTo>
                    <a:pt x="21130" y="12809"/>
                    <a:pt x="20758" y="11692"/>
                    <a:pt x="20311" y="10463"/>
                  </a:cubicBezTo>
                  <a:close/>
                  <a:moveTo>
                    <a:pt x="16848" y="35205"/>
                  </a:moveTo>
                  <a:cubicBezTo>
                    <a:pt x="18096" y="35205"/>
                    <a:pt x="19231" y="35019"/>
                    <a:pt x="20311" y="34610"/>
                  </a:cubicBezTo>
                  <a:cubicBezTo>
                    <a:pt x="20628" y="34479"/>
                    <a:pt x="20926" y="34312"/>
                    <a:pt x="21130" y="33957"/>
                  </a:cubicBezTo>
                  <a:cubicBezTo>
                    <a:pt x="19697" y="34386"/>
                    <a:pt x="18320" y="34777"/>
                    <a:pt x="16848" y="35205"/>
                  </a:cubicBezTo>
                  <a:close/>
                  <a:moveTo>
                    <a:pt x="1247" y="32785"/>
                  </a:moveTo>
                  <a:cubicBezTo>
                    <a:pt x="763" y="32915"/>
                    <a:pt x="596" y="33307"/>
                    <a:pt x="353" y="33697"/>
                  </a:cubicBezTo>
                  <a:cubicBezTo>
                    <a:pt x="689" y="33920"/>
                    <a:pt x="838" y="33660"/>
                    <a:pt x="1043" y="33548"/>
                  </a:cubicBezTo>
                  <a:cubicBezTo>
                    <a:pt x="1322" y="33399"/>
                    <a:pt x="1378" y="33175"/>
                    <a:pt x="1247" y="32785"/>
                  </a:cubicBezTo>
                  <a:close/>
                  <a:moveTo>
                    <a:pt x="17109" y="6610"/>
                  </a:moveTo>
                  <a:cubicBezTo>
                    <a:pt x="17091" y="6647"/>
                    <a:pt x="17071" y="6684"/>
                    <a:pt x="17054" y="6702"/>
                  </a:cubicBezTo>
                  <a:cubicBezTo>
                    <a:pt x="17481" y="6945"/>
                    <a:pt x="17910" y="7168"/>
                    <a:pt x="18375" y="7429"/>
                  </a:cubicBezTo>
                  <a:cubicBezTo>
                    <a:pt x="18431" y="7317"/>
                    <a:pt x="18506" y="7224"/>
                    <a:pt x="18617" y="7075"/>
                  </a:cubicBezTo>
                  <a:cubicBezTo>
                    <a:pt x="18077" y="6908"/>
                    <a:pt x="17593" y="6759"/>
                    <a:pt x="17109" y="6610"/>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6" name="Google Shape;418;p44"/>
            <p:cNvSpPr/>
            <p:nvPr/>
          </p:nvSpPr>
          <p:spPr>
            <a:xfrm>
              <a:off x="-7919948" y="1287786"/>
              <a:ext cx="1442692" cy="4113333"/>
            </a:xfrm>
            <a:custGeom>
              <a:avLst/>
              <a:gdLst/>
              <a:ahLst/>
              <a:cxnLst/>
              <a:rect l="l" t="t" r="r" b="b"/>
              <a:pathLst>
                <a:path w="9775" h="27870" extrusionOk="0">
                  <a:moveTo>
                    <a:pt x="5176" y="7316"/>
                  </a:moveTo>
                  <a:lnTo>
                    <a:pt x="5585" y="7316"/>
                  </a:lnTo>
                  <a:cubicBezTo>
                    <a:pt x="5548" y="7242"/>
                    <a:pt x="5530" y="7167"/>
                    <a:pt x="5493" y="7149"/>
                  </a:cubicBezTo>
                  <a:cubicBezTo>
                    <a:pt x="5270" y="7056"/>
                    <a:pt x="5213" y="6889"/>
                    <a:pt x="5250" y="6646"/>
                  </a:cubicBezTo>
                  <a:lnTo>
                    <a:pt x="6144" y="559"/>
                  </a:lnTo>
                  <a:cubicBezTo>
                    <a:pt x="6181" y="373"/>
                    <a:pt x="6238" y="187"/>
                    <a:pt x="6349" y="1"/>
                  </a:cubicBezTo>
                  <a:cubicBezTo>
                    <a:pt x="6367" y="130"/>
                    <a:pt x="6405" y="242"/>
                    <a:pt x="6424" y="373"/>
                  </a:cubicBezTo>
                  <a:cubicBezTo>
                    <a:pt x="6647" y="1453"/>
                    <a:pt x="6926" y="2532"/>
                    <a:pt x="7075" y="3630"/>
                  </a:cubicBezTo>
                  <a:cubicBezTo>
                    <a:pt x="7280" y="5176"/>
                    <a:pt x="7392" y="6740"/>
                    <a:pt x="7522" y="8284"/>
                  </a:cubicBezTo>
                  <a:cubicBezTo>
                    <a:pt x="7671" y="9942"/>
                    <a:pt x="7764" y="11598"/>
                    <a:pt x="7951" y="13274"/>
                  </a:cubicBezTo>
                  <a:cubicBezTo>
                    <a:pt x="8229" y="15731"/>
                    <a:pt x="8564" y="18171"/>
                    <a:pt x="8862" y="20628"/>
                  </a:cubicBezTo>
                  <a:cubicBezTo>
                    <a:pt x="9105" y="22564"/>
                    <a:pt x="9365" y="24481"/>
                    <a:pt x="9607" y="26399"/>
                  </a:cubicBezTo>
                  <a:cubicBezTo>
                    <a:pt x="9663" y="26734"/>
                    <a:pt x="9718" y="27070"/>
                    <a:pt x="9775" y="27442"/>
                  </a:cubicBezTo>
                  <a:cubicBezTo>
                    <a:pt x="6479" y="27591"/>
                    <a:pt x="3259" y="27740"/>
                    <a:pt x="0" y="27869"/>
                  </a:cubicBezTo>
                  <a:cubicBezTo>
                    <a:pt x="1266" y="25878"/>
                    <a:pt x="1825" y="23607"/>
                    <a:pt x="2383" y="21298"/>
                  </a:cubicBezTo>
                  <a:cubicBezTo>
                    <a:pt x="2626" y="21410"/>
                    <a:pt x="2867" y="21522"/>
                    <a:pt x="3147" y="21651"/>
                  </a:cubicBezTo>
                  <a:cubicBezTo>
                    <a:pt x="3110" y="21336"/>
                    <a:pt x="2887" y="21316"/>
                    <a:pt x="2756" y="21204"/>
                  </a:cubicBezTo>
                  <a:cubicBezTo>
                    <a:pt x="2552" y="21056"/>
                    <a:pt x="2477" y="20907"/>
                    <a:pt x="2552" y="20628"/>
                  </a:cubicBezTo>
                  <a:cubicBezTo>
                    <a:pt x="2942" y="18990"/>
                    <a:pt x="3296" y="17332"/>
                    <a:pt x="3669" y="15694"/>
                  </a:cubicBezTo>
                  <a:cubicBezTo>
                    <a:pt x="3798" y="15098"/>
                    <a:pt x="3892" y="14522"/>
                    <a:pt x="4004" y="13869"/>
                  </a:cubicBezTo>
                  <a:cubicBezTo>
                    <a:pt x="4339" y="14018"/>
                    <a:pt x="4637" y="14167"/>
                    <a:pt x="5009" y="14373"/>
                  </a:cubicBezTo>
                  <a:cubicBezTo>
                    <a:pt x="4823" y="13869"/>
                    <a:pt x="4339" y="13869"/>
                    <a:pt x="4133" y="13572"/>
                  </a:cubicBezTo>
                  <a:cubicBezTo>
                    <a:pt x="4488" y="11486"/>
                    <a:pt x="4823" y="9421"/>
                    <a:pt x="5176" y="7316"/>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7" name="Google Shape;419;p44"/>
            <p:cNvSpPr/>
            <p:nvPr/>
          </p:nvSpPr>
          <p:spPr>
            <a:xfrm>
              <a:off x="-5598068" y="3219288"/>
              <a:ext cx="698101" cy="1212009"/>
            </a:xfrm>
            <a:custGeom>
              <a:avLst/>
              <a:gdLst/>
              <a:ahLst/>
              <a:cxnLst/>
              <a:rect l="l" t="t" r="r" b="b"/>
              <a:pathLst>
                <a:path w="4730" h="8212" extrusionOk="0">
                  <a:moveTo>
                    <a:pt x="3481" y="8211"/>
                  </a:moveTo>
                  <a:cubicBezTo>
                    <a:pt x="2290" y="7820"/>
                    <a:pt x="1135" y="7447"/>
                    <a:pt x="0" y="7075"/>
                  </a:cubicBezTo>
                  <a:cubicBezTo>
                    <a:pt x="93" y="4953"/>
                    <a:pt x="204" y="2775"/>
                    <a:pt x="298" y="541"/>
                  </a:cubicBezTo>
                  <a:cubicBezTo>
                    <a:pt x="1601" y="224"/>
                    <a:pt x="2942" y="20"/>
                    <a:pt x="4394" y="0"/>
                  </a:cubicBezTo>
                  <a:cubicBezTo>
                    <a:pt x="4468" y="373"/>
                    <a:pt x="4543" y="690"/>
                    <a:pt x="4580" y="1025"/>
                  </a:cubicBezTo>
                  <a:cubicBezTo>
                    <a:pt x="4729" y="2663"/>
                    <a:pt x="4635" y="4282"/>
                    <a:pt x="4114" y="5866"/>
                  </a:cubicBezTo>
                  <a:cubicBezTo>
                    <a:pt x="3853" y="6647"/>
                    <a:pt x="3687" y="7447"/>
                    <a:pt x="3481" y="821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8" name="Google Shape;420;p44"/>
            <p:cNvSpPr/>
            <p:nvPr/>
          </p:nvSpPr>
          <p:spPr>
            <a:xfrm>
              <a:off x="-6474750" y="4565598"/>
              <a:ext cx="840968" cy="1063681"/>
            </a:xfrm>
            <a:custGeom>
              <a:avLst/>
              <a:gdLst/>
              <a:ahLst/>
              <a:cxnLst/>
              <a:rect l="l" t="t" r="r" b="b"/>
              <a:pathLst>
                <a:path w="5698" h="7207" extrusionOk="0">
                  <a:moveTo>
                    <a:pt x="4097" y="1"/>
                  </a:moveTo>
                  <a:cubicBezTo>
                    <a:pt x="4208" y="430"/>
                    <a:pt x="4265" y="728"/>
                    <a:pt x="4339" y="1025"/>
                  </a:cubicBezTo>
                  <a:cubicBezTo>
                    <a:pt x="4692" y="2272"/>
                    <a:pt x="5047" y="3538"/>
                    <a:pt x="5382" y="4786"/>
                  </a:cubicBezTo>
                  <a:cubicBezTo>
                    <a:pt x="5511" y="5288"/>
                    <a:pt x="5586" y="5809"/>
                    <a:pt x="5660" y="6313"/>
                  </a:cubicBezTo>
                  <a:cubicBezTo>
                    <a:pt x="5698" y="6573"/>
                    <a:pt x="5660" y="6852"/>
                    <a:pt x="5660" y="7206"/>
                  </a:cubicBezTo>
                  <a:cubicBezTo>
                    <a:pt x="4041" y="6722"/>
                    <a:pt x="2478" y="6238"/>
                    <a:pt x="894" y="5772"/>
                  </a:cubicBezTo>
                  <a:cubicBezTo>
                    <a:pt x="504" y="5642"/>
                    <a:pt x="318" y="5419"/>
                    <a:pt x="261" y="4990"/>
                  </a:cubicBezTo>
                  <a:cubicBezTo>
                    <a:pt x="132" y="3967"/>
                    <a:pt x="1" y="4171"/>
                    <a:pt x="746" y="3352"/>
                  </a:cubicBezTo>
                  <a:cubicBezTo>
                    <a:pt x="1788" y="2235"/>
                    <a:pt x="2905" y="1192"/>
                    <a:pt x="409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9" name="Google Shape;421;p44"/>
            <p:cNvSpPr/>
            <p:nvPr/>
          </p:nvSpPr>
          <p:spPr>
            <a:xfrm>
              <a:off x="-6408778" y="3562876"/>
              <a:ext cx="525125" cy="1486526"/>
            </a:xfrm>
            <a:custGeom>
              <a:avLst/>
              <a:gdLst/>
              <a:ahLst/>
              <a:cxnLst/>
              <a:rect l="l" t="t" r="r" b="b"/>
              <a:pathLst>
                <a:path w="3558" h="10072" extrusionOk="0">
                  <a:moveTo>
                    <a:pt x="1323" y="0"/>
                  </a:moveTo>
                  <a:cubicBezTo>
                    <a:pt x="1472" y="93"/>
                    <a:pt x="1509" y="112"/>
                    <a:pt x="1527" y="130"/>
                  </a:cubicBezTo>
                  <a:cubicBezTo>
                    <a:pt x="1956" y="1210"/>
                    <a:pt x="2515" y="2215"/>
                    <a:pt x="2775" y="3351"/>
                  </a:cubicBezTo>
                  <a:cubicBezTo>
                    <a:pt x="2999" y="4300"/>
                    <a:pt x="3259" y="5250"/>
                    <a:pt x="3501" y="6199"/>
                  </a:cubicBezTo>
                  <a:cubicBezTo>
                    <a:pt x="3557" y="6405"/>
                    <a:pt x="3557" y="6591"/>
                    <a:pt x="3371" y="6777"/>
                  </a:cubicBezTo>
                  <a:cubicBezTo>
                    <a:pt x="2254" y="7857"/>
                    <a:pt x="1155" y="8936"/>
                    <a:pt x="1" y="10071"/>
                  </a:cubicBezTo>
                  <a:cubicBezTo>
                    <a:pt x="447" y="6702"/>
                    <a:pt x="876" y="3389"/>
                    <a:pt x="132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0" name="Google Shape;422;p44"/>
            <p:cNvSpPr/>
            <p:nvPr/>
          </p:nvSpPr>
          <p:spPr>
            <a:xfrm>
              <a:off x="-8455698" y="5821435"/>
              <a:ext cx="2893354" cy="406758"/>
            </a:xfrm>
            <a:custGeom>
              <a:avLst/>
              <a:gdLst/>
              <a:ahLst/>
              <a:cxnLst/>
              <a:rect l="l" t="t" r="r" b="b"/>
              <a:pathLst>
                <a:path w="19604" h="2756" extrusionOk="0">
                  <a:moveTo>
                    <a:pt x="19529" y="0"/>
                  </a:moveTo>
                  <a:cubicBezTo>
                    <a:pt x="19549" y="224"/>
                    <a:pt x="19566" y="391"/>
                    <a:pt x="19604" y="577"/>
                  </a:cubicBezTo>
                  <a:cubicBezTo>
                    <a:pt x="19082" y="912"/>
                    <a:pt x="18543" y="1117"/>
                    <a:pt x="17965" y="1266"/>
                  </a:cubicBezTo>
                  <a:cubicBezTo>
                    <a:pt x="14634" y="2086"/>
                    <a:pt x="11263" y="2550"/>
                    <a:pt x="7838" y="2681"/>
                  </a:cubicBezTo>
                  <a:cubicBezTo>
                    <a:pt x="5809" y="2756"/>
                    <a:pt x="3779" y="2625"/>
                    <a:pt x="1769" y="2364"/>
                  </a:cubicBezTo>
                  <a:cubicBezTo>
                    <a:pt x="1267" y="2290"/>
                    <a:pt x="763" y="2272"/>
                    <a:pt x="279" y="2234"/>
                  </a:cubicBezTo>
                  <a:cubicBezTo>
                    <a:pt x="1" y="2197"/>
                    <a:pt x="19" y="2178"/>
                    <a:pt x="19" y="1750"/>
                  </a:cubicBezTo>
                  <a:lnTo>
                    <a:pt x="801" y="1750"/>
                  </a:lnTo>
                  <a:cubicBezTo>
                    <a:pt x="3650" y="1731"/>
                    <a:pt x="6497" y="1788"/>
                    <a:pt x="9327" y="1713"/>
                  </a:cubicBezTo>
                  <a:cubicBezTo>
                    <a:pt x="10742" y="1657"/>
                    <a:pt x="12157" y="1433"/>
                    <a:pt x="13554" y="1229"/>
                  </a:cubicBezTo>
                  <a:cubicBezTo>
                    <a:pt x="15043" y="1006"/>
                    <a:pt x="16533" y="726"/>
                    <a:pt x="18022" y="428"/>
                  </a:cubicBezTo>
                  <a:cubicBezTo>
                    <a:pt x="18506" y="336"/>
                    <a:pt x="18971" y="167"/>
                    <a:pt x="19529" y="0"/>
                  </a:cubicBezTo>
                  <a:close/>
                </a:path>
              </a:pathLst>
            </a:custGeom>
            <a:solidFill>
              <a:srgbClr val="EEEEE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1" name="Google Shape;423;p44"/>
            <p:cNvSpPr/>
            <p:nvPr/>
          </p:nvSpPr>
          <p:spPr>
            <a:xfrm>
              <a:off x="-5688836" y="2452856"/>
              <a:ext cx="722896" cy="799495"/>
            </a:xfrm>
            <a:custGeom>
              <a:avLst/>
              <a:gdLst/>
              <a:ahLst/>
              <a:cxnLst/>
              <a:rect l="l" t="t" r="r" b="b"/>
              <a:pathLst>
                <a:path w="4898" h="5417" extrusionOk="0">
                  <a:moveTo>
                    <a:pt x="4897" y="4878"/>
                  </a:moveTo>
                  <a:cubicBezTo>
                    <a:pt x="3537" y="5064"/>
                    <a:pt x="2234" y="5250"/>
                    <a:pt x="857" y="5417"/>
                  </a:cubicBezTo>
                  <a:cubicBezTo>
                    <a:pt x="988" y="3872"/>
                    <a:pt x="615" y="2438"/>
                    <a:pt x="0" y="1061"/>
                  </a:cubicBezTo>
                  <a:cubicBezTo>
                    <a:pt x="355" y="502"/>
                    <a:pt x="931" y="316"/>
                    <a:pt x="1490" y="0"/>
                  </a:cubicBezTo>
                  <a:cubicBezTo>
                    <a:pt x="3091" y="1321"/>
                    <a:pt x="4376" y="2848"/>
                    <a:pt x="4897" y="4878"/>
                  </a:cubicBezTo>
                  <a:close/>
                </a:path>
              </a:pathLst>
            </a:custGeom>
            <a:solidFill>
              <a:srgbClr val="BF3F2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2" name="Google Shape;424;p44"/>
            <p:cNvSpPr/>
            <p:nvPr/>
          </p:nvSpPr>
          <p:spPr>
            <a:xfrm>
              <a:off x="-8461159" y="5714138"/>
              <a:ext cx="2898815" cy="338276"/>
            </a:xfrm>
            <a:custGeom>
              <a:avLst/>
              <a:gdLst/>
              <a:ahLst/>
              <a:cxnLst/>
              <a:rect l="l" t="t" r="r" b="b"/>
              <a:pathLst>
                <a:path w="19641" h="2292" extrusionOk="0">
                  <a:moveTo>
                    <a:pt x="19529" y="20"/>
                  </a:moveTo>
                  <a:cubicBezTo>
                    <a:pt x="19641" y="299"/>
                    <a:pt x="19566" y="447"/>
                    <a:pt x="19325" y="522"/>
                  </a:cubicBezTo>
                  <a:cubicBezTo>
                    <a:pt x="18878" y="671"/>
                    <a:pt x="18449" y="857"/>
                    <a:pt x="18002" y="931"/>
                  </a:cubicBezTo>
                  <a:cubicBezTo>
                    <a:pt x="16848" y="1174"/>
                    <a:pt x="15713" y="1398"/>
                    <a:pt x="14559" y="1584"/>
                  </a:cubicBezTo>
                  <a:cubicBezTo>
                    <a:pt x="12194" y="1937"/>
                    <a:pt x="9848" y="2291"/>
                    <a:pt x="7447" y="2235"/>
                  </a:cubicBezTo>
                  <a:cubicBezTo>
                    <a:pt x="5586" y="2197"/>
                    <a:pt x="3724" y="2254"/>
                    <a:pt x="1862" y="2272"/>
                  </a:cubicBezTo>
                  <a:lnTo>
                    <a:pt x="56" y="2272"/>
                  </a:lnTo>
                  <a:cubicBezTo>
                    <a:pt x="38" y="2031"/>
                    <a:pt x="18" y="1882"/>
                    <a:pt x="1" y="1658"/>
                  </a:cubicBezTo>
                  <a:cubicBezTo>
                    <a:pt x="224" y="1639"/>
                    <a:pt x="410" y="1602"/>
                    <a:pt x="596" y="1621"/>
                  </a:cubicBezTo>
                  <a:cubicBezTo>
                    <a:pt x="3034" y="1751"/>
                    <a:pt x="5455" y="1621"/>
                    <a:pt x="7894" y="1378"/>
                  </a:cubicBezTo>
                  <a:cubicBezTo>
                    <a:pt x="10128" y="1155"/>
                    <a:pt x="12343" y="857"/>
                    <a:pt x="14577" y="596"/>
                  </a:cubicBezTo>
                  <a:cubicBezTo>
                    <a:pt x="16086" y="410"/>
                    <a:pt x="17575" y="206"/>
                    <a:pt x="19082" y="20"/>
                  </a:cubicBezTo>
                  <a:cubicBezTo>
                    <a:pt x="19231" y="1"/>
                    <a:pt x="19380" y="20"/>
                    <a:pt x="19529" y="20"/>
                  </a:cubicBezTo>
                  <a:close/>
                </a:path>
              </a:pathLst>
            </a:custGeom>
            <a:solidFill>
              <a:srgbClr val="ECC38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3" name="Google Shape;425;p44"/>
            <p:cNvSpPr/>
            <p:nvPr/>
          </p:nvSpPr>
          <p:spPr>
            <a:xfrm>
              <a:off x="-7351137" y="5953380"/>
              <a:ext cx="1832773" cy="403806"/>
            </a:xfrm>
            <a:custGeom>
              <a:avLst/>
              <a:gdLst/>
              <a:ahLst/>
              <a:cxnLst/>
              <a:rect l="l" t="t" r="r" b="b"/>
              <a:pathLst>
                <a:path w="12418" h="2736" extrusionOk="0">
                  <a:moveTo>
                    <a:pt x="1" y="2011"/>
                  </a:moveTo>
                  <a:cubicBezTo>
                    <a:pt x="2067" y="2029"/>
                    <a:pt x="4134" y="1768"/>
                    <a:pt x="6182" y="1452"/>
                  </a:cubicBezTo>
                  <a:cubicBezTo>
                    <a:pt x="8210" y="1135"/>
                    <a:pt x="10240" y="837"/>
                    <a:pt x="12139" y="0"/>
                  </a:cubicBezTo>
                  <a:cubicBezTo>
                    <a:pt x="12418" y="576"/>
                    <a:pt x="12380" y="745"/>
                    <a:pt x="11822" y="968"/>
                  </a:cubicBezTo>
                  <a:cubicBezTo>
                    <a:pt x="8880" y="2085"/>
                    <a:pt x="5864" y="2736"/>
                    <a:pt x="2700" y="2383"/>
                  </a:cubicBezTo>
                  <a:cubicBezTo>
                    <a:pt x="1806" y="2271"/>
                    <a:pt x="912" y="2215"/>
                    <a:pt x="1" y="2140"/>
                  </a:cubicBezTo>
                  <a:close/>
                </a:path>
              </a:pathLst>
            </a:custGeom>
            <a:solidFill>
              <a:srgbClr val="EEEEE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4" name="Google Shape;426;p44"/>
            <p:cNvSpPr/>
            <p:nvPr/>
          </p:nvSpPr>
          <p:spPr>
            <a:xfrm>
              <a:off x="-6136623" y="2232948"/>
              <a:ext cx="420484" cy="491917"/>
            </a:xfrm>
            <a:custGeom>
              <a:avLst/>
              <a:gdLst/>
              <a:ahLst/>
              <a:cxnLst/>
              <a:rect l="l" t="t" r="r" b="b"/>
              <a:pathLst>
                <a:path w="2849" h="3333" extrusionOk="0">
                  <a:moveTo>
                    <a:pt x="671" y="1"/>
                  </a:moveTo>
                  <a:cubicBezTo>
                    <a:pt x="1750" y="652"/>
                    <a:pt x="2327" y="1639"/>
                    <a:pt x="2848" y="2699"/>
                  </a:cubicBezTo>
                  <a:cubicBezTo>
                    <a:pt x="2570" y="2923"/>
                    <a:pt x="2309" y="3128"/>
                    <a:pt x="2066" y="3332"/>
                  </a:cubicBezTo>
                  <a:cubicBezTo>
                    <a:pt x="1378" y="2551"/>
                    <a:pt x="708" y="1788"/>
                    <a:pt x="0" y="969"/>
                  </a:cubicBezTo>
                  <a:cubicBezTo>
                    <a:pt x="149" y="614"/>
                    <a:pt x="316" y="261"/>
                    <a:pt x="67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5" name="Google Shape;427;p44"/>
            <p:cNvSpPr/>
            <p:nvPr/>
          </p:nvSpPr>
          <p:spPr>
            <a:xfrm>
              <a:off x="-5949774" y="2180702"/>
              <a:ext cx="447936" cy="373845"/>
            </a:xfrm>
            <a:custGeom>
              <a:avLst/>
              <a:gdLst/>
              <a:ahLst/>
              <a:cxnLst/>
              <a:rect l="l" t="t" r="r" b="b"/>
              <a:pathLst>
                <a:path w="3035" h="2533" extrusionOk="0">
                  <a:moveTo>
                    <a:pt x="3034" y="1658"/>
                  </a:moveTo>
                  <a:cubicBezTo>
                    <a:pt x="2532" y="1974"/>
                    <a:pt x="2103" y="2254"/>
                    <a:pt x="1676" y="2532"/>
                  </a:cubicBezTo>
                  <a:cubicBezTo>
                    <a:pt x="1135" y="1825"/>
                    <a:pt x="596" y="1099"/>
                    <a:pt x="0" y="335"/>
                  </a:cubicBezTo>
                  <a:cubicBezTo>
                    <a:pt x="56" y="280"/>
                    <a:pt x="167" y="149"/>
                    <a:pt x="279" y="0"/>
                  </a:cubicBezTo>
                  <a:cubicBezTo>
                    <a:pt x="1284" y="392"/>
                    <a:pt x="2160" y="951"/>
                    <a:pt x="3034" y="1658"/>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6" name="Google Shape;428;p44"/>
            <p:cNvSpPr/>
            <p:nvPr/>
          </p:nvSpPr>
          <p:spPr>
            <a:xfrm>
              <a:off x="-6661599" y="2051709"/>
              <a:ext cx="582685" cy="304921"/>
            </a:xfrm>
            <a:custGeom>
              <a:avLst/>
              <a:gdLst/>
              <a:ahLst/>
              <a:cxnLst/>
              <a:rect l="l" t="t" r="r" b="b"/>
              <a:pathLst>
                <a:path w="3948" h="2066" extrusionOk="0">
                  <a:moveTo>
                    <a:pt x="1" y="130"/>
                  </a:moveTo>
                  <a:cubicBezTo>
                    <a:pt x="1510" y="0"/>
                    <a:pt x="2776" y="241"/>
                    <a:pt x="3948" y="1080"/>
                  </a:cubicBezTo>
                  <a:cubicBezTo>
                    <a:pt x="3762" y="1378"/>
                    <a:pt x="3557" y="1693"/>
                    <a:pt x="3315" y="2066"/>
                  </a:cubicBezTo>
                  <a:cubicBezTo>
                    <a:pt x="2403" y="1172"/>
                    <a:pt x="1286" y="614"/>
                    <a:pt x="1" y="130"/>
                  </a:cubicBezTo>
                  <a:close/>
                </a:path>
              </a:pathLst>
            </a:custGeom>
            <a:solidFill>
              <a:srgbClr val="BF3F2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7" name="Google Shape;429;p44"/>
            <p:cNvSpPr/>
            <p:nvPr/>
          </p:nvSpPr>
          <p:spPr>
            <a:xfrm>
              <a:off x="-5809712" y="2664204"/>
              <a:ext cx="230831" cy="536047"/>
            </a:xfrm>
            <a:custGeom>
              <a:avLst/>
              <a:gdLst/>
              <a:ahLst/>
              <a:cxnLst/>
              <a:rect l="l" t="t" r="r" b="b"/>
              <a:pathLst>
                <a:path w="1564" h="3632" extrusionOk="0">
                  <a:moveTo>
                    <a:pt x="745" y="1"/>
                  </a:moveTo>
                  <a:cubicBezTo>
                    <a:pt x="1192" y="1230"/>
                    <a:pt x="1564" y="2347"/>
                    <a:pt x="1434" y="3632"/>
                  </a:cubicBezTo>
                  <a:cubicBezTo>
                    <a:pt x="950" y="2607"/>
                    <a:pt x="484" y="1639"/>
                    <a:pt x="0" y="616"/>
                  </a:cubicBezTo>
                  <a:cubicBezTo>
                    <a:pt x="186" y="467"/>
                    <a:pt x="429" y="262"/>
                    <a:pt x="745" y="1"/>
                  </a:cubicBezTo>
                  <a:close/>
                </a:path>
              </a:pathLst>
            </a:custGeom>
            <a:solidFill>
              <a:srgbClr val="BF3F2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8" name="Google Shape;430;p44"/>
            <p:cNvSpPr/>
            <p:nvPr/>
          </p:nvSpPr>
          <p:spPr>
            <a:xfrm>
              <a:off x="-6210860" y="6131815"/>
              <a:ext cx="631980" cy="184340"/>
            </a:xfrm>
            <a:custGeom>
              <a:avLst/>
              <a:gdLst/>
              <a:ahLst/>
              <a:cxnLst/>
              <a:rect l="l" t="t" r="r" b="b"/>
              <a:pathLst>
                <a:path w="4282" h="1249" extrusionOk="0">
                  <a:moveTo>
                    <a:pt x="0" y="1248"/>
                  </a:moveTo>
                  <a:cubicBezTo>
                    <a:pt x="1472" y="820"/>
                    <a:pt x="2849" y="429"/>
                    <a:pt x="4282" y="0"/>
                  </a:cubicBezTo>
                  <a:cubicBezTo>
                    <a:pt x="4078" y="355"/>
                    <a:pt x="3780" y="522"/>
                    <a:pt x="3463" y="653"/>
                  </a:cubicBezTo>
                  <a:cubicBezTo>
                    <a:pt x="2383" y="1062"/>
                    <a:pt x="1248" y="1248"/>
                    <a:pt x="0" y="1248"/>
                  </a:cubicBezTo>
                  <a:close/>
                </a:path>
              </a:pathLst>
            </a:custGeom>
            <a:solidFill>
              <a:srgbClr val="EEEEE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9" name="Google Shape;431;p44"/>
            <p:cNvSpPr/>
            <p:nvPr/>
          </p:nvSpPr>
          <p:spPr>
            <a:xfrm>
              <a:off x="-8645351" y="5958841"/>
              <a:ext cx="151427" cy="167662"/>
            </a:xfrm>
            <a:custGeom>
              <a:avLst/>
              <a:gdLst/>
              <a:ahLst/>
              <a:cxnLst/>
              <a:rect l="l" t="t" r="r" b="b"/>
              <a:pathLst>
                <a:path w="1026" h="1136" extrusionOk="0">
                  <a:moveTo>
                    <a:pt x="894" y="0"/>
                  </a:moveTo>
                  <a:cubicBezTo>
                    <a:pt x="1025" y="390"/>
                    <a:pt x="969" y="614"/>
                    <a:pt x="690" y="763"/>
                  </a:cubicBezTo>
                  <a:cubicBezTo>
                    <a:pt x="485" y="875"/>
                    <a:pt x="336" y="1135"/>
                    <a:pt x="0" y="912"/>
                  </a:cubicBezTo>
                  <a:cubicBezTo>
                    <a:pt x="243" y="522"/>
                    <a:pt x="410" y="130"/>
                    <a:pt x="894" y="0"/>
                  </a:cubicBezTo>
                  <a:close/>
                </a:path>
              </a:pathLst>
            </a:custGeom>
            <a:solidFill>
              <a:srgbClr val="816D5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0" name="Google Shape;432;p44"/>
            <p:cNvSpPr/>
            <p:nvPr/>
          </p:nvSpPr>
          <p:spPr>
            <a:xfrm>
              <a:off x="-6180604" y="2095543"/>
              <a:ext cx="230978" cy="121171"/>
            </a:xfrm>
            <a:custGeom>
              <a:avLst/>
              <a:gdLst/>
              <a:ahLst/>
              <a:cxnLst/>
              <a:rect l="l" t="t" r="r" b="b"/>
              <a:pathLst>
                <a:path w="1565" h="821" extrusionOk="0">
                  <a:moveTo>
                    <a:pt x="56" y="1"/>
                  </a:moveTo>
                  <a:cubicBezTo>
                    <a:pt x="540" y="150"/>
                    <a:pt x="1024" y="299"/>
                    <a:pt x="1564" y="466"/>
                  </a:cubicBezTo>
                  <a:cubicBezTo>
                    <a:pt x="1453" y="615"/>
                    <a:pt x="1378" y="708"/>
                    <a:pt x="1322" y="820"/>
                  </a:cubicBezTo>
                  <a:cubicBezTo>
                    <a:pt x="857" y="559"/>
                    <a:pt x="428" y="336"/>
                    <a:pt x="1" y="93"/>
                  </a:cubicBezTo>
                  <a:cubicBezTo>
                    <a:pt x="18" y="75"/>
                    <a:pt x="38" y="38"/>
                    <a:pt x="56" y="1"/>
                  </a:cubicBezTo>
                  <a:close/>
                </a:path>
              </a:pathLst>
            </a:custGeom>
            <a:solidFill>
              <a:srgbClr val="BF3F2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grpSp>
      <p:grpSp>
        <p:nvGrpSpPr>
          <p:cNvPr id="56" name="Group 55"/>
          <p:cNvGrpSpPr/>
          <p:nvPr/>
        </p:nvGrpSpPr>
        <p:grpSpPr>
          <a:xfrm>
            <a:off x="8014917" y="-476360"/>
            <a:ext cx="1623314" cy="1585382"/>
            <a:chOff x="-442507" y="-837770"/>
            <a:chExt cx="3177353" cy="3103108"/>
          </a:xfrm>
        </p:grpSpPr>
        <p:sp>
          <p:nvSpPr>
            <p:cNvPr id="57" name="Oval 56">
              <a:extLst>
                <a:ext uri="{FF2B5EF4-FFF2-40B4-BE49-F238E27FC236}">
                  <a16:creationId xmlns:a16="http://schemas.microsoft.com/office/drawing/2014/main" id="{A437FEE4-FAAB-431F-94F0-81B5B72FBD92}"/>
                </a:ext>
              </a:extLst>
            </p:cNvPr>
            <p:cNvSpPr/>
            <p:nvPr/>
          </p:nvSpPr>
          <p:spPr>
            <a:xfrm>
              <a:off x="-442507" y="-837770"/>
              <a:ext cx="3177353" cy="3103108"/>
            </a:xfrm>
            <a:prstGeom prst="ellipse">
              <a:avLst/>
            </a:prstGeom>
            <a:solidFill>
              <a:srgbClr val="FED000">
                <a:alpha val="32000"/>
              </a:srgbClr>
            </a:solidFill>
            <a:ln w="12700" cap="flat" cmpd="sng" algn="ctr">
              <a:noFill/>
              <a:prstDash val="solid"/>
              <a:miter lim="800000"/>
            </a:ln>
            <a:effectLst>
              <a:glow rad="1905000">
                <a:srgbClr val="FFC000">
                  <a:lumMod val="40000"/>
                  <a:lumOff val="60000"/>
                  <a:alpha val="71000"/>
                </a:srgbClr>
              </a:glow>
              <a:softEdge rad="215900"/>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smtClean="0">
                <a:ln>
                  <a:noFill/>
                </a:ln>
                <a:solidFill>
                  <a:prstClr val="white"/>
                </a:solidFill>
                <a:effectLst/>
                <a:uLnTx/>
                <a:uFillTx/>
                <a:latin typeface="Calibri" panose="020F0502020204030204"/>
                <a:ea typeface="+mn-ea"/>
                <a:cs typeface="+mn-cs"/>
              </a:endParaRPr>
            </a:p>
          </p:txBody>
        </p:sp>
        <p:sp>
          <p:nvSpPr>
            <p:cNvPr id="58" name="Oval 57">
              <a:extLst>
                <a:ext uri="{FF2B5EF4-FFF2-40B4-BE49-F238E27FC236}">
                  <a16:creationId xmlns:a16="http://schemas.microsoft.com/office/drawing/2014/main" id="{213D1644-64AA-4680-819C-186137064647}"/>
                </a:ext>
              </a:extLst>
            </p:cNvPr>
            <p:cNvSpPr/>
            <p:nvPr/>
          </p:nvSpPr>
          <p:spPr>
            <a:xfrm>
              <a:off x="12711" y="-353818"/>
              <a:ext cx="2266918" cy="2129406"/>
            </a:xfrm>
            <a:prstGeom prst="ellipse">
              <a:avLst/>
            </a:prstGeom>
            <a:solidFill>
              <a:srgbClr val="FED000">
                <a:alpha val="4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9" name="Oval 58">
              <a:extLst>
                <a:ext uri="{FF2B5EF4-FFF2-40B4-BE49-F238E27FC236}">
                  <a16:creationId xmlns:a16="http://schemas.microsoft.com/office/drawing/2014/main" id="{BF0AF0F9-FC1F-4BE8-992E-DF405D310E47}"/>
                </a:ext>
              </a:extLst>
            </p:cNvPr>
            <p:cNvSpPr/>
            <p:nvPr/>
          </p:nvSpPr>
          <p:spPr>
            <a:xfrm>
              <a:off x="386362" y="-28744"/>
              <a:ext cx="1524000" cy="1524000"/>
            </a:xfrm>
            <a:prstGeom prst="ellipse">
              <a:avLst/>
            </a:prstGeom>
            <a:solidFill>
              <a:srgbClr val="FED00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grpSp>
      <p:grpSp>
        <p:nvGrpSpPr>
          <p:cNvPr id="4" name="Group 3"/>
          <p:cNvGrpSpPr/>
          <p:nvPr/>
        </p:nvGrpSpPr>
        <p:grpSpPr>
          <a:xfrm>
            <a:off x="2379594" y="-96814"/>
            <a:ext cx="4682158" cy="1038908"/>
            <a:chOff x="2379783" y="-60539"/>
            <a:chExt cx="4682158" cy="1038908"/>
          </a:xfrm>
        </p:grpSpPr>
        <p:grpSp>
          <p:nvGrpSpPr>
            <p:cNvPr id="2" name="Group 1"/>
            <p:cNvGrpSpPr/>
            <p:nvPr/>
          </p:nvGrpSpPr>
          <p:grpSpPr>
            <a:xfrm>
              <a:off x="2379783" y="-60539"/>
              <a:ext cx="4682158" cy="1038908"/>
              <a:chOff x="2379783" y="-60539"/>
              <a:chExt cx="4682158" cy="1038908"/>
            </a:xfrm>
          </p:grpSpPr>
          <p:pic>
            <p:nvPicPr>
              <p:cNvPr id="55" name="Google Shape;435;p42"/>
              <p:cNvPicPr preferRelativeResize="0"/>
              <p:nvPr/>
            </p:nvPicPr>
            <p:blipFill>
              <a:blip r:embed="rId6">
                <a:alphaModFix/>
              </a:blip>
              <a:stretch>
                <a:fillRect/>
              </a:stretch>
            </p:blipFill>
            <p:spPr>
              <a:xfrm>
                <a:off x="2379783" y="-60539"/>
                <a:ext cx="4682158" cy="1038908"/>
              </a:xfrm>
              <a:prstGeom prst="rect">
                <a:avLst/>
              </a:prstGeom>
              <a:noFill/>
              <a:ln>
                <a:noFill/>
              </a:ln>
            </p:spPr>
          </p:pic>
          <p:sp>
            <p:nvSpPr>
              <p:cNvPr id="60" name="Rectangle 59">
                <a:extLst>
                  <a:ext uri="{FF2B5EF4-FFF2-40B4-BE49-F238E27FC236}">
                    <a16:creationId xmlns:a16="http://schemas.microsoft.com/office/drawing/2014/main" id="{C5686A95-C235-43B8-9A65-702F8D35EBAA}"/>
                  </a:ext>
                </a:extLst>
              </p:cNvPr>
              <p:cNvSpPr/>
              <p:nvPr/>
            </p:nvSpPr>
            <p:spPr>
              <a:xfrm>
                <a:off x="3201859" y="197305"/>
                <a:ext cx="2740283" cy="523220"/>
              </a:xfrm>
              <a:prstGeom prst="rect">
                <a:avLst/>
              </a:prstGeom>
            </p:spPr>
            <p:txBody>
              <a:bodyPr wrap="square">
                <a:spAutoFit/>
              </a:bodyPr>
              <a:lstStyle/>
              <a:p>
                <a:r>
                  <a:rPr lang="vi-VN" sz="2800" dirty="0" smtClean="0">
                    <a:solidFill>
                      <a:srgbClr val="FF0000"/>
                    </a:solidFill>
                    <a:latin typeface="Pattaya" panose="00000500000000000000" pitchFamily="2" charset="-34"/>
                    <a:ea typeface="Tahoma" panose="020B0604030504040204" pitchFamily="34" charset="0"/>
                    <a:cs typeface="Pattaya" panose="00000500000000000000" pitchFamily="2" charset="-34"/>
                  </a:rPr>
                  <a:t>Những cánh buồm</a:t>
                </a:r>
                <a:endParaRPr lang="en-US" sz="2800" dirty="0">
                  <a:solidFill>
                    <a:srgbClr val="FF0000"/>
                  </a:solidFill>
                  <a:latin typeface="Pattaya" panose="00000500000000000000" pitchFamily="2" charset="-34"/>
                  <a:ea typeface="Tahoma" panose="020B0604030504040204" pitchFamily="34" charset="0"/>
                  <a:cs typeface="Pattaya" panose="00000500000000000000" pitchFamily="2" charset="-34"/>
                </a:endParaRPr>
              </a:p>
            </p:txBody>
          </p:sp>
        </p:grpSp>
        <p:sp>
          <p:nvSpPr>
            <p:cNvPr id="61" name="Rectangle 60">
              <a:extLst>
                <a:ext uri="{FF2B5EF4-FFF2-40B4-BE49-F238E27FC236}">
                  <a16:creationId xmlns:a16="http://schemas.microsoft.com/office/drawing/2014/main" id="{C5686A95-C235-43B8-9A65-702F8D35EBAA}"/>
                </a:ext>
              </a:extLst>
            </p:cNvPr>
            <p:cNvSpPr/>
            <p:nvPr/>
          </p:nvSpPr>
          <p:spPr>
            <a:xfrm>
              <a:off x="5635941" y="537316"/>
              <a:ext cx="786802" cy="338554"/>
            </a:xfrm>
            <a:prstGeom prst="rect">
              <a:avLst/>
            </a:prstGeom>
          </p:spPr>
          <p:txBody>
            <a:bodyPr wrap="square">
              <a:spAutoFit/>
            </a:bodyPr>
            <a:lstStyle/>
            <a:p>
              <a:r>
                <a:rPr lang="vi-VN" sz="1600" dirty="0" smtClean="0">
                  <a:solidFill>
                    <a:srgbClr val="FF0000"/>
                  </a:solidFill>
                  <a:latin typeface="Pattaya" panose="00000500000000000000" pitchFamily="2" charset="-34"/>
                  <a:ea typeface="Tahoma" panose="020B0604030504040204" pitchFamily="34" charset="0"/>
                  <a:cs typeface="Pattaya" panose="00000500000000000000" pitchFamily="2" charset="-34"/>
                </a:rPr>
                <a:t>(trích)</a:t>
              </a:r>
              <a:endParaRPr lang="en-US" sz="1600" dirty="0">
                <a:solidFill>
                  <a:srgbClr val="FF0000"/>
                </a:solidFill>
                <a:latin typeface="Pattaya" panose="00000500000000000000" pitchFamily="2" charset="-34"/>
                <a:ea typeface="Tahoma" panose="020B0604030504040204" pitchFamily="34" charset="0"/>
                <a:cs typeface="Pattaya" panose="00000500000000000000" pitchFamily="2" charset="-34"/>
              </a:endParaRPr>
            </a:p>
          </p:txBody>
        </p:sp>
      </p:grpSp>
      <p:pic>
        <p:nvPicPr>
          <p:cNvPr id="67" name="Picture 8" descr="Colorful numbers with clouds Container sticker - TenStickers">
            <a:extLst>
              <a:ext uri="{FF2B5EF4-FFF2-40B4-BE49-F238E27FC236}">
                <a16:creationId xmlns:a16="http://schemas.microsoft.com/office/drawing/2014/main" id="{396D7859-DA7F-4E77-B713-F121729DD58F}"/>
              </a:ext>
            </a:extLst>
          </p:cNvPr>
          <p:cNvPicPr>
            <a:picLocks noChangeAspect="1" noChangeArrowheads="1"/>
          </p:cNvPicPr>
          <p:nvPr/>
        </p:nvPicPr>
        <p:blipFill rotWithShape="1">
          <a:blip r:embed="rId7" cstate="print">
            <a:extLst>
              <a:ext uri="{BEBA8EAE-BF5A-486C-A8C5-ECC9F3942E4B}">
                <a14:imgProps xmlns:a14="http://schemas.microsoft.com/office/drawing/2010/main">
                  <a14:imgLayer r:embed="rId8">
                    <a14:imgEffect>
                      <a14:backgroundRemoval t="978" b="29469" l="68250" r="96375">
                        <a14:foregroundMark x1="79750" y1="978" x2="79750" y2="978"/>
                      </a14:backgroundRemoval>
                    </a14:imgEffect>
                  </a14:imgLayer>
                </a14:imgProps>
              </a:ext>
              <a:ext uri="{28A0092B-C50C-407E-A947-70E740481C1C}">
                <a14:useLocalDpi xmlns:a14="http://schemas.microsoft.com/office/drawing/2010/main" val="0"/>
              </a:ext>
            </a:extLst>
          </a:blip>
          <a:srcRect l="64778" b="67154"/>
          <a:stretch/>
        </p:blipFill>
        <p:spPr bwMode="auto">
          <a:xfrm>
            <a:off x="222153" y="666144"/>
            <a:ext cx="602366" cy="502751"/>
          </a:xfrm>
          <a:prstGeom prst="rect">
            <a:avLst/>
          </a:prstGeom>
          <a:noFill/>
          <a:extLst>
            <a:ext uri="{909E8E84-426E-40DD-AFC4-6F175D3DCCD1}">
              <a14:hiddenFill xmlns:a14="http://schemas.microsoft.com/office/drawing/2010/main">
                <a:solidFill>
                  <a:srgbClr val="FFFFFF"/>
                </a:solidFill>
              </a14:hiddenFill>
            </a:ext>
          </a:extLst>
        </p:spPr>
      </p:pic>
      <p:sp>
        <p:nvSpPr>
          <p:cNvPr id="53" name="TextBox 52"/>
          <p:cNvSpPr txBox="1"/>
          <p:nvPr/>
        </p:nvSpPr>
        <p:spPr>
          <a:xfrm>
            <a:off x="694164" y="727140"/>
            <a:ext cx="5009705" cy="1692771"/>
          </a:xfrm>
          <a:prstGeom prst="rect">
            <a:avLst/>
          </a:prstGeom>
          <a:noFill/>
        </p:spPr>
        <p:txBody>
          <a:bodyPr wrap="none" rtlCol="0">
            <a:spAutoFit/>
          </a:bodyPr>
          <a:lstStyle/>
          <a:p>
            <a:r>
              <a:rPr lang="vi-VN" sz="2600" dirty="0" smtClean="0">
                <a:latin typeface="Calibri" panose="020F0502020204030204" pitchFamily="34" charset="0"/>
                <a:cs typeface="Calibri" panose="020F0502020204030204" pitchFamily="34" charset="0"/>
              </a:rPr>
              <a:t>Cha mỉm cười xoa đầu con nhỏ :</a:t>
            </a:r>
          </a:p>
          <a:p>
            <a:r>
              <a:rPr lang="vi-VN" sz="2600" dirty="0" smtClean="0">
                <a:latin typeface="Calibri" panose="020F0502020204030204" pitchFamily="34" charset="0"/>
                <a:cs typeface="Calibri" panose="020F0502020204030204" pitchFamily="34" charset="0"/>
              </a:rPr>
              <a:t>“Theo cánh buồm đi mãi đến nơi xa</a:t>
            </a:r>
          </a:p>
          <a:p>
            <a:r>
              <a:rPr lang="vi-VN" sz="2600" dirty="0" smtClean="0">
                <a:latin typeface="Calibri" panose="020F0502020204030204" pitchFamily="34" charset="0"/>
                <a:cs typeface="Calibri" panose="020F0502020204030204" pitchFamily="34" charset="0"/>
              </a:rPr>
              <a:t>Sẽ có cây, có cửa có nhà,</a:t>
            </a:r>
          </a:p>
          <a:p>
            <a:r>
              <a:rPr lang="vi-VN" sz="2600" dirty="0" smtClean="0">
                <a:latin typeface="Calibri" panose="020F0502020204030204" pitchFamily="34" charset="0"/>
                <a:cs typeface="Calibri" panose="020F0502020204030204" pitchFamily="34" charset="0"/>
              </a:rPr>
              <a:t>Những nơi đó cha chưa hề đi đến.”</a:t>
            </a:r>
          </a:p>
        </p:txBody>
      </p:sp>
      <p:cxnSp>
        <p:nvCxnSpPr>
          <p:cNvPr id="51" name="Straight Connector 50">
            <a:extLst>
              <a:ext uri="{FF2B5EF4-FFF2-40B4-BE49-F238E27FC236}">
                <a16:creationId xmlns:a16="http://schemas.microsoft.com/office/drawing/2014/main" id="{051501CD-86DB-4528-80F3-0F0288F20A44}"/>
              </a:ext>
            </a:extLst>
          </p:cNvPr>
          <p:cNvCxnSpPr/>
          <p:nvPr/>
        </p:nvCxnSpPr>
        <p:spPr>
          <a:xfrm>
            <a:off x="1369120" y="1130634"/>
            <a:ext cx="124241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52" name="Straight Connector 51">
            <a:extLst>
              <a:ext uri="{FF2B5EF4-FFF2-40B4-BE49-F238E27FC236}">
                <a16:creationId xmlns:a16="http://schemas.microsoft.com/office/drawing/2014/main" id="{5C7E7369-3159-4936-8DBB-90D2A7561F91}"/>
              </a:ext>
            </a:extLst>
          </p:cNvPr>
          <p:cNvCxnSpPr/>
          <p:nvPr/>
        </p:nvCxnSpPr>
        <p:spPr>
          <a:xfrm flipH="1">
            <a:off x="2628464" y="787187"/>
            <a:ext cx="164892" cy="3820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79" name="Straight Connector 78">
            <a:extLst>
              <a:ext uri="{FF2B5EF4-FFF2-40B4-BE49-F238E27FC236}">
                <a16:creationId xmlns:a16="http://schemas.microsoft.com/office/drawing/2014/main" id="{5C7E7369-3159-4936-8DBB-90D2A7561F91}"/>
              </a:ext>
            </a:extLst>
          </p:cNvPr>
          <p:cNvCxnSpPr/>
          <p:nvPr/>
        </p:nvCxnSpPr>
        <p:spPr>
          <a:xfrm flipH="1">
            <a:off x="3150436" y="1210570"/>
            <a:ext cx="164892" cy="3820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0" name="Straight Connector 79">
            <a:extLst>
              <a:ext uri="{FF2B5EF4-FFF2-40B4-BE49-F238E27FC236}">
                <a16:creationId xmlns:a16="http://schemas.microsoft.com/office/drawing/2014/main" id="{5C7E7369-3159-4936-8DBB-90D2A7561F91}"/>
              </a:ext>
            </a:extLst>
          </p:cNvPr>
          <p:cNvCxnSpPr/>
          <p:nvPr/>
        </p:nvCxnSpPr>
        <p:spPr>
          <a:xfrm flipH="1">
            <a:off x="2050853" y="1600358"/>
            <a:ext cx="164892" cy="3820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1" name="Straight Connector 80">
            <a:extLst>
              <a:ext uri="{FF2B5EF4-FFF2-40B4-BE49-F238E27FC236}">
                <a16:creationId xmlns:a16="http://schemas.microsoft.com/office/drawing/2014/main" id="{5C7E7369-3159-4936-8DBB-90D2A7561F91}"/>
              </a:ext>
            </a:extLst>
          </p:cNvPr>
          <p:cNvCxnSpPr/>
          <p:nvPr/>
        </p:nvCxnSpPr>
        <p:spPr>
          <a:xfrm flipH="1">
            <a:off x="3033014" y="1583812"/>
            <a:ext cx="164892" cy="3820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2" name="Straight Connector 81">
            <a:extLst>
              <a:ext uri="{FF2B5EF4-FFF2-40B4-BE49-F238E27FC236}">
                <a16:creationId xmlns:a16="http://schemas.microsoft.com/office/drawing/2014/main" id="{5C7E7369-3159-4936-8DBB-90D2A7561F91}"/>
              </a:ext>
            </a:extLst>
          </p:cNvPr>
          <p:cNvCxnSpPr/>
          <p:nvPr/>
        </p:nvCxnSpPr>
        <p:spPr>
          <a:xfrm flipH="1">
            <a:off x="2628464" y="1956112"/>
            <a:ext cx="164892" cy="3820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3" name="Straight Connector 82">
            <a:extLst>
              <a:ext uri="{FF2B5EF4-FFF2-40B4-BE49-F238E27FC236}">
                <a16:creationId xmlns:a16="http://schemas.microsoft.com/office/drawing/2014/main" id="{051501CD-86DB-4528-80F3-0F0288F20A44}"/>
              </a:ext>
            </a:extLst>
          </p:cNvPr>
          <p:cNvCxnSpPr/>
          <p:nvPr/>
        </p:nvCxnSpPr>
        <p:spPr>
          <a:xfrm>
            <a:off x="2759490" y="2323896"/>
            <a:ext cx="2462849"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pic>
        <p:nvPicPr>
          <p:cNvPr id="84" name="Picture 10" descr="Colorful numbers with clouds Container sticker - TenStickers">
            <a:extLst>
              <a:ext uri="{FF2B5EF4-FFF2-40B4-BE49-F238E27FC236}">
                <a16:creationId xmlns:a16="http://schemas.microsoft.com/office/drawing/2014/main" id="{2E23A856-2A11-4929-BF7D-14247F053ACA}"/>
              </a:ext>
            </a:extLst>
          </p:cNvPr>
          <p:cNvPicPr>
            <a:picLocks noChangeAspect="1" noChangeArrowheads="1"/>
          </p:cNvPicPr>
          <p:nvPr/>
        </p:nvPicPr>
        <p:blipFill rotWithShape="1">
          <a:blip r:embed="rId9" cstate="print">
            <a:extLst>
              <a:ext uri="{BEBA8EAE-BF5A-486C-A8C5-ECC9F3942E4B}">
                <a14:imgProps xmlns:a14="http://schemas.microsoft.com/office/drawing/2010/main">
                  <a14:imgLayer r:embed="rId10">
                    <a14:imgEffect>
                      <a14:backgroundRemoval t="36872" b="66341" l="0" r="22625">
                        <a14:foregroundMark x1="1625" y1="54749" x2="1625" y2="54749"/>
                        <a14:foregroundMark x1="0" y1="53911" x2="0" y2="53911"/>
                      </a14:backgroundRemoval>
                    </a14:imgEffect>
                  </a14:imgLayer>
                </a14:imgProps>
              </a:ext>
              <a:ext uri="{28A0092B-C50C-407E-A947-70E740481C1C}">
                <a14:useLocalDpi xmlns:a14="http://schemas.microsoft.com/office/drawing/2010/main" val="0"/>
              </a:ext>
            </a:extLst>
          </a:blip>
          <a:srcRect l="39" t="33251" r="74863" b="29835"/>
          <a:stretch/>
        </p:blipFill>
        <p:spPr bwMode="auto">
          <a:xfrm>
            <a:off x="1723306" y="2424112"/>
            <a:ext cx="535076" cy="704336"/>
          </a:xfrm>
          <a:prstGeom prst="rect">
            <a:avLst/>
          </a:prstGeom>
          <a:noFill/>
          <a:extLst>
            <a:ext uri="{909E8E84-426E-40DD-AFC4-6F175D3DCCD1}">
              <a14:hiddenFill xmlns:a14="http://schemas.microsoft.com/office/drawing/2010/main">
                <a:solidFill>
                  <a:srgbClr val="FFFFFF"/>
                </a:solidFill>
              </a14:hiddenFill>
            </a:ext>
          </a:extLst>
        </p:spPr>
      </p:pic>
      <p:sp>
        <p:nvSpPr>
          <p:cNvPr id="85" name="TextBox 84"/>
          <p:cNvSpPr txBox="1"/>
          <p:nvPr/>
        </p:nvSpPr>
        <p:spPr>
          <a:xfrm>
            <a:off x="2122320" y="2616176"/>
            <a:ext cx="6082971" cy="2492990"/>
          </a:xfrm>
          <a:prstGeom prst="rect">
            <a:avLst/>
          </a:prstGeom>
          <a:noFill/>
        </p:spPr>
        <p:txBody>
          <a:bodyPr wrap="square" rtlCol="0">
            <a:spAutoFit/>
          </a:bodyPr>
          <a:lstStyle/>
          <a:p>
            <a:r>
              <a:rPr lang="vi-VN" sz="2600" dirty="0" smtClean="0">
                <a:latin typeface="Calibri" panose="020F0502020204030204" pitchFamily="34" charset="0"/>
                <a:cs typeface="Calibri" panose="020F0502020204030204" pitchFamily="34" charset="0"/>
              </a:rPr>
              <a:t>Cha lại dắt con đi trên cát mịn</a:t>
            </a:r>
          </a:p>
          <a:p>
            <a:r>
              <a:rPr lang="vi-VN" sz="2600" dirty="0" smtClean="0">
                <a:latin typeface="Calibri" panose="020F0502020204030204" pitchFamily="34" charset="0"/>
                <a:cs typeface="Calibri" panose="020F0502020204030204" pitchFamily="34" charset="0"/>
              </a:rPr>
              <a:t>Ánh nắng chảy đầy vai,</a:t>
            </a:r>
          </a:p>
          <a:p>
            <a:r>
              <a:rPr lang="vi-VN" sz="2600" dirty="0" smtClean="0">
                <a:latin typeface="Calibri" panose="020F0502020204030204" pitchFamily="34" charset="0"/>
                <a:cs typeface="Calibri" panose="020F0502020204030204" pitchFamily="34" charset="0"/>
              </a:rPr>
              <a:t>Cha trầm ngâm nhìn mãi cuối chân trời.</a:t>
            </a:r>
          </a:p>
          <a:p>
            <a:r>
              <a:rPr lang="vi-VN" sz="2600" dirty="0" smtClean="0">
                <a:latin typeface="Calibri" panose="020F0502020204030204" pitchFamily="34" charset="0"/>
                <a:cs typeface="Calibri" panose="020F0502020204030204" pitchFamily="34" charset="0"/>
              </a:rPr>
              <a:t>Con lại trỏ cánh buồm nói khẽ :</a:t>
            </a:r>
          </a:p>
          <a:p>
            <a:r>
              <a:rPr lang="vi-VN" sz="2600" dirty="0" smtClean="0">
                <a:latin typeface="Calibri" panose="020F0502020204030204" pitchFamily="34" charset="0"/>
                <a:cs typeface="Calibri" panose="020F0502020204030204" pitchFamily="34" charset="0"/>
              </a:rPr>
              <a:t>“Cha mượn cho con cánh buồm trắng nhé,</a:t>
            </a:r>
          </a:p>
          <a:p>
            <a:r>
              <a:rPr lang="vi-VN" sz="2600" dirty="0" smtClean="0">
                <a:latin typeface="Calibri" panose="020F0502020204030204" pitchFamily="34" charset="0"/>
                <a:cs typeface="Calibri" panose="020F0502020204030204" pitchFamily="34" charset="0"/>
              </a:rPr>
              <a:t>Để con đi...”</a:t>
            </a:r>
          </a:p>
        </p:txBody>
      </p:sp>
      <p:cxnSp>
        <p:nvCxnSpPr>
          <p:cNvPr id="87" name="Straight Connector 86">
            <a:extLst>
              <a:ext uri="{FF2B5EF4-FFF2-40B4-BE49-F238E27FC236}">
                <a16:creationId xmlns:a16="http://schemas.microsoft.com/office/drawing/2014/main" id="{5C7E7369-3159-4936-8DBB-90D2A7561F91}"/>
              </a:ext>
            </a:extLst>
          </p:cNvPr>
          <p:cNvCxnSpPr/>
          <p:nvPr/>
        </p:nvCxnSpPr>
        <p:spPr>
          <a:xfrm flipH="1">
            <a:off x="5132950" y="3835593"/>
            <a:ext cx="164892" cy="382047"/>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8" name="Straight Connector 87">
            <a:extLst>
              <a:ext uri="{FF2B5EF4-FFF2-40B4-BE49-F238E27FC236}">
                <a16:creationId xmlns:a16="http://schemas.microsoft.com/office/drawing/2014/main" id="{051501CD-86DB-4528-80F3-0F0288F20A44}"/>
              </a:ext>
            </a:extLst>
          </p:cNvPr>
          <p:cNvCxnSpPr/>
          <p:nvPr/>
        </p:nvCxnSpPr>
        <p:spPr>
          <a:xfrm>
            <a:off x="3569998" y="3441225"/>
            <a:ext cx="1613751"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89" name="Straight Connector 88">
            <a:extLst>
              <a:ext uri="{FF2B5EF4-FFF2-40B4-BE49-F238E27FC236}">
                <a16:creationId xmlns:a16="http://schemas.microsoft.com/office/drawing/2014/main" id="{051501CD-86DB-4528-80F3-0F0288F20A44}"/>
              </a:ext>
            </a:extLst>
          </p:cNvPr>
          <p:cNvCxnSpPr/>
          <p:nvPr/>
        </p:nvCxnSpPr>
        <p:spPr>
          <a:xfrm>
            <a:off x="2793356" y="3818660"/>
            <a:ext cx="1439977"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0" name="Straight Connector 89">
            <a:extLst>
              <a:ext uri="{FF2B5EF4-FFF2-40B4-BE49-F238E27FC236}">
                <a16:creationId xmlns:a16="http://schemas.microsoft.com/office/drawing/2014/main" id="{051501CD-86DB-4528-80F3-0F0288F20A44}"/>
              </a:ext>
            </a:extLst>
          </p:cNvPr>
          <p:cNvCxnSpPr/>
          <p:nvPr/>
        </p:nvCxnSpPr>
        <p:spPr>
          <a:xfrm>
            <a:off x="5222339" y="4217640"/>
            <a:ext cx="1009128"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cxnSp>
        <p:nvCxnSpPr>
          <p:cNvPr id="91" name="Straight Connector 90">
            <a:extLst>
              <a:ext uri="{FF2B5EF4-FFF2-40B4-BE49-F238E27FC236}">
                <a16:creationId xmlns:a16="http://schemas.microsoft.com/office/drawing/2014/main" id="{051501CD-86DB-4528-80F3-0F0288F20A44}"/>
              </a:ext>
            </a:extLst>
          </p:cNvPr>
          <p:cNvCxnSpPr/>
          <p:nvPr/>
        </p:nvCxnSpPr>
        <p:spPr>
          <a:xfrm>
            <a:off x="2215745" y="5015841"/>
            <a:ext cx="1475722" cy="0"/>
          </a:xfrm>
          <a:prstGeom prst="line">
            <a:avLst/>
          </a:prstGeom>
          <a:ln w="38100">
            <a:solidFill>
              <a:srgbClr val="FF0000"/>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012850145"/>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2" presetClass="emph" presetSubtype="0" fill="hold" nodeType="withEffect">
                                  <p:stCondLst>
                                    <p:cond delay="0"/>
                                  </p:stCondLst>
                                  <p:childTnLst>
                                    <p:animRot by="120000">
                                      <p:cBhvr>
                                        <p:cTn id="6" dur="100" fill="hold">
                                          <p:stCondLst>
                                            <p:cond delay="0"/>
                                          </p:stCondLst>
                                        </p:cTn>
                                        <p:tgtEl>
                                          <p:spTgt spid="32"/>
                                        </p:tgtEl>
                                        <p:attrNameLst>
                                          <p:attrName>r</p:attrName>
                                        </p:attrNameLst>
                                      </p:cBhvr>
                                    </p:animRot>
                                    <p:animRot by="-240000">
                                      <p:cBhvr>
                                        <p:cTn id="7" dur="200" fill="hold">
                                          <p:stCondLst>
                                            <p:cond delay="200"/>
                                          </p:stCondLst>
                                        </p:cTn>
                                        <p:tgtEl>
                                          <p:spTgt spid="32"/>
                                        </p:tgtEl>
                                        <p:attrNameLst>
                                          <p:attrName>r</p:attrName>
                                        </p:attrNameLst>
                                      </p:cBhvr>
                                    </p:animRot>
                                    <p:animRot by="240000">
                                      <p:cBhvr>
                                        <p:cTn id="8" dur="200" fill="hold">
                                          <p:stCondLst>
                                            <p:cond delay="400"/>
                                          </p:stCondLst>
                                        </p:cTn>
                                        <p:tgtEl>
                                          <p:spTgt spid="32"/>
                                        </p:tgtEl>
                                        <p:attrNameLst>
                                          <p:attrName>r</p:attrName>
                                        </p:attrNameLst>
                                      </p:cBhvr>
                                    </p:animRot>
                                    <p:animRot by="-240000">
                                      <p:cBhvr>
                                        <p:cTn id="9" dur="200" fill="hold">
                                          <p:stCondLst>
                                            <p:cond delay="600"/>
                                          </p:stCondLst>
                                        </p:cTn>
                                        <p:tgtEl>
                                          <p:spTgt spid="32"/>
                                        </p:tgtEl>
                                        <p:attrNameLst>
                                          <p:attrName>r</p:attrName>
                                        </p:attrNameLst>
                                      </p:cBhvr>
                                    </p:animRot>
                                    <p:animRot by="120000">
                                      <p:cBhvr>
                                        <p:cTn id="10" dur="200" fill="hold">
                                          <p:stCondLst>
                                            <p:cond delay="800"/>
                                          </p:stCondLst>
                                        </p:cTn>
                                        <p:tgtEl>
                                          <p:spTgt spid="32"/>
                                        </p:tgtEl>
                                        <p:attrNameLst>
                                          <p:attrName>r</p:attrName>
                                        </p:attrNameLst>
                                      </p:cBhvr>
                                    </p:animRot>
                                  </p:childTnLst>
                                </p:cTn>
                              </p:par>
                              <p:par>
                                <p:cTn id="11" presetID="32" presetClass="emph" presetSubtype="0" repeatCount="indefinite" fill="hold" nodeType="withEffect">
                                  <p:stCondLst>
                                    <p:cond delay="0"/>
                                  </p:stCondLst>
                                  <p:childTnLst>
                                    <p:animRot by="120000">
                                      <p:cBhvr>
                                        <p:cTn id="12" dur="500" fill="hold">
                                          <p:stCondLst>
                                            <p:cond delay="0"/>
                                          </p:stCondLst>
                                        </p:cTn>
                                        <p:tgtEl>
                                          <p:spTgt spid="34"/>
                                        </p:tgtEl>
                                        <p:attrNameLst>
                                          <p:attrName>r</p:attrName>
                                        </p:attrNameLst>
                                      </p:cBhvr>
                                    </p:animRot>
                                    <p:animRot by="-240000">
                                      <p:cBhvr>
                                        <p:cTn id="13" dur="1000" fill="hold">
                                          <p:stCondLst>
                                            <p:cond delay="1000"/>
                                          </p:stCondLst>
                                        </p:cTn>
                                        <p:tgtEl>
                                          <p:spTgt spid="34"/>
                                        </p:tgtEl>
                                        <p:attrNameLst>
                                          <p:attrName>r</p:attrName>
                                        </p:attrNameLst>
                                      </p:cBhvr>
                                    </p:animRot>
                                    <p:animRot by="240000">
                                      <p:cBhvr>
                                        <p:cTn id="14" dur="1000" fill="hold">
                                          <p:stCondLst>
                                            <p:cond delay="2000"/>
                                          </p:stCondLst>
                                        </p:cTn>
                                        <p:tgtEl>
                                          <p:spTgt spid="34"/>
                                        </p:tgtEl>
                                        <p:attrNameLst>
                                          <p:attrName>r</p:attrName>
                                        </p:attrNameLst>
                                      </p:cBhvr>
                                    </p:animRot>
                                    <p:animRot by="-240000">
                                      <p:cBhvr>
                                        <p:cTn id="15" dur="1000" fill="hold">
                                          <p:stCondLst>
                                            <p:cond delay="3000"/>
                                          </p:stCondLst>
                                        </p:cTn>
                                        <p:tgtEl>
                                          <p:spTgt spid="34"/>
                                        </p:tgtEl>
                                        <p:attrNameLst>
                                          <p:attrName>r</p:attrName>
                                        </p:attrNameLst>
                                      </p:cBhvr>
                                    </p:animRot>
                                    <p:animRot by="120000">
                                      <p:cBhvr>
                                        <p:cTn id="16" dur="1000" fill="hold">
                                          <p:stCondLst>
                                            <p:cond delay="4000"/>
                                          </p:stCondLst>
                                        </p:cTn>
                                        <p:tgtEl>
                                          <p:spTgt spid="3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67"/>
                                        </p:tgtEl>
                                        <p:attrNameLst>
                                          <p:attrName>style.visibility</p:attrName>
                                        </p:attrNameLst>
                                      </p:cBhvr>
                                      <p:to>
                                        <p:strVal val="visible"/>
                                      </p:to>
                                    </p:set>
                                    <p:animEffect transition="in" filter="fade">
                                      <p:cBhvr>
                                        <p:cTn id="21" dur="500"/>
                                        <p:tgtEl>
                                          <p:spTgt spid="67"/>
                                        </p:tgtEl>
                                      </p:cBhvr>
                                    </p:animEffect>
                                  </p:childTnLst>
                                </p:cTn>
                              </p:par>
                            </p:childTnLst>
                          </p:cTn>
                        </p:par>
                      </p:childTnLst>
                    </p:cTn>
                  </p:par>
                  <p:par>
                    <p:cTn id="22" fill="hold">
                      <p:stCondLst>
                        <p:cond delay="indefinite"/>
                      </p:stCondLst>
                      <p:childTnLst>
                        <p:par>
                          <p:cTn id="23" fill="hold">
                            <p:stCondLst>
                              <p:cond delay="0"/>
                            </p:stCondLst>
                            <p:childTnLst>
                              <p:par>
                                <p:cTn id="24" presetID="10" presetClass="entr" presetSubtype="0" fill="hold" nodeType="clickEffect">
                                  <p:stCondLst>
                                    <p:cond delay="0"/>
                                  </p:stCondLst>
                                  <p:childTnLst>
                                    <p:set>
                                      <p:cBhvr>
                                        <p:cTn id="25" dur="1" fill="hold">
                                          <p:stCondLst>
                                            <p:cond delay="0"/>
                                          </p:stCondLst>
                                        </p:cTn>
                                        <p:tgtEl>
                                          <p:spTgt spid="84"/>
                                        </p:tgtEl>
                                        <p:attrNameLst>
                                          <p:attrName>style.visibility</p:attrName>
                                        </p:attrNameLst>
                                      </p:cBhvr>
                                      <p:to>
                                        <p:strVal val="visible"/>
                                      </p:to>
                                    </p:set>
                                    <p:animEffect transition="in" filter="fade">
                                      <p:cBhvr>
                                        <p:cTn id="26" dur="500"/>
                                        <p:tgtEl>
                                          <p:spTgt spid="84"/>
                                        </p:tgtEl>
                                      </p:cBhvr>
                                    </p:animEffect>
                                  </p:childTnLst>
                                </p:cTn>
                              </p:par>
                            </p:childTnLst>
                          </p:cTn>
                        </p:par>
                      </p:childTnLst>
                    </p:cTn>
                  </p:par>
                  <p:par>
                    <p:cTn id="27" fill="hold">
                      <p:stCondLst>
                        <p:cond delay="indefinite"/>
                      </p:stCondLst>
                      <p:childTnLst>
                        <p:par>
                          <p:cTn id="28" fill="hold">
                            <p:stCondLst>
                              <p:cond delay="0"/>
                            </p:stCondLst>
                            <p:childTnLst>
                              <p:par>
                                <p:cTn id="29" presetID="10" presetClass="entr" presetSubtype="0" fill="hold" nodeType="clickEffect">
                                  <p:stCondLst>
                                    <p:cond delay="0"/>
                                  </p:stCondLst>
                                  <p:childTnLst>
                                    <p:set>
                                      <p:cBhvr>
                                        <p:cTn id="30" dur="1" fill="hold">
                                          <p:stCondLst>
                                            <p:cond delay="0"/>
                                          </p:stCondLst>
                                        </p:cTn>
                                        <p:tgtEl>
                                          <p:spTgt spid="52"/>
                                        </p:tgtEl>
                                        <p:attrNameLst>
                                          <p:attrName>style.visibility</p:attrName>
                                        </p:attrNameLst>
                                      </p:cBhvr>
                                      <p:to>
                                        <p:strVal val="visible"/>
                                      </p:to>
                                    </p:set>
                                    <p:animEffect transition="in" filter="fade">
                                      <p:cBhvr>
                                        <p:cTn id="31" dur="500"/>
                                        <p:tgtEl>
                                          <p:spTgt spid="52"/>
                                        </p:tgtEl>
                                      </p:cBhvr>
                                    </p:animEffect>
                                  </p:childTnLst>
                                </p:cTn>
                              </p:par>
                              <p:par>
                                <p:cTn id="32" presetID="10" presetClass="entr" presetSubtype="0" fill="hold" nodeType="withEffect">
                                  <p:stCondLst>
                                    <p:cond delay="0"/>
                                  </p:stCondLst>
                                  <p:childTnLst>
                                    <p:set>
                                      <p:cBhvr>
                                        <p:cTn id="33" dur="1" fill="hold">
                                          <p:stCondLst>
                                            <p:cond delay="0"/>
                                          </p:stCondLst>
                                        </p:cTn>
                                        <p:tgtEl>
                                          <p:spTgt spid="79"/>
                                        </p:tgtEl>
                                        <p:attrNameLst>
                                          <p:attrName>style.visibility</p:attrName>
                                        </p:attrNameLst>
                                      </p:cBhvr>
                                      <p:to>
                                        <p:strVal val="visible"/>
                                      </p:to>
                                    </p:set>
                                    <p:animEffect transition="in" filter="fade">
                                      <p:cBhvr>
                                        <p:cTn id="34" dur="500"/>
                                        <p:tgtEl>
                                          <p:spTgt spid="79"/>
                                        </p:tgtEl>
                                      </p:cBhvr>
                                    </p:animEffect>
                                  </p:childTnLst>
                                </p:cTn>
                              </p:par>
                              <p:par>
                                <p:cTn id="35" presetID="10" presetClass="entr" presetSubtype="0" fill="hold" nodeType="withEffect">
                                  <p:stCondLst>
                                    <p:cond delay="0"/>
                                  </p:stCondLst>
                                  <p:childTnLst>
                                    <p:set>
                                      <p:cBhvr>
                                        <p:cTn id="36" dur="1" fill="hold">
                                          <p:stCondLst>
                                            <p:cond delay="0"/>
                                          </p:stCondLst>
                                        </p:cTn>
                                        <p:tgtEl>
                                          <p:spTgt spid="80"/>
                                        </p:tgtEl>
                                        <p:attrNameLst>
                                          <p:attrName>style.visibility</p:attrName>
                                        </p:attrNameLst>
                                      </p:cBhvr>
                                      <p:to>
                                        <p:strVal val="visible"/>
                                      </p:to>
                                    </p:set>
                                    <p:animEffect transition="in" filter="fade">
                                      <p:cBhvr>
                                        <p:cTn id="37" dur="500"/>
                                        <p:tgtEl>
                                          <p:spTgt spid="80"/>
                                        </p:tgtEl>
                                      </p:cBhvr>
                                    </p:animEffect>
                                  </p:childTnLst>
                                </p:cTn>
                              </p:par>
                              <p:par>
                                <p:cTn id="38" presetID="10" presetClass="entr" presetSubtype="0" fill="hold" nodeType="withEffect">
                                  <p:stCondLst>
                                    <p:cond delay="0"/>
                                  </p:stCondLst>
                                  <p:childTnLst>
                                    <p:set>
                                      <p:cBhvr>
                                        <p:cTn id="39" dur="1" fill="hold">
                                          <p:stCondLst>
                                            <p:cond delay="0"/>
                                          </p:stCondLst>
                                        </p:cTn>
                                        <p:tgtEl>
                                          <p:spTgt spid="81"/>
                                        </p:tgtEl>
                                        <p:attrNameLst>
                                          <p:attrName>style.visibility</p:attrName>
                                        </p:attrNameLst>
                                      </p:cBhvr>
                                      <p:to>
                                        <p:strVal val="visible"/>
                                      </p:to>
                                    </p:set>
                                    <p:animEffect transition="in" filter="fade">
                                      <p:cBhvr>
                                        <p:cTn id="40" dur="500"/>
                                        <p:tgtEl>
                                          <p:spTgt spid="81"/>
                                        </p:tgtEl>
                                      </p:cBhvr>
                                    </p:animEffect>
                                  </p:childTnLst>
                                </p:cTn>
                              </p:par>
                              <p:par>
                                <p:cTn id="41" presetID="10" presetClass="entr" presetSubtype="0" fill="hold" nodeType="withEffect">
                                  <p:stCondLst>
                                    <p:cond delay="0"/>
                                  </p:stCondLst>
                                  <p:childTnLst>
                                    <p:set>
                                      <p:cBhvr>
                                        <p:cTn id="42" dur="1" fill="hold">
                                          <p:stCondLst>
                                            <p:cond delay="0"/>
                                          </p:stCondLst>
                                        </p:cTn>
                                        <p:tgtEl>
                                          <p:spTgt spid="82"/>
                                        </p:tgtEl>
                                        <p:attrNameLst>
                                          <p:attrName>style.visibility</p:attrName>
                                        </p:attrNameLst>
                                      </p:cBhvr>
                                      <p:to>
                                        <p:strVal val="visible"/>
                                      </p:to>
                                    </p:set>
                                    <p:animEffect transition="in" filter="fade">
                                      <p:cBhvr>
                                        <p:cTn id="43" dur="500"/>
                                        <p:tgtEl>
                                          <p:spTgt spid="82"/>
                                        </p:tgtEl>
                                      </p:cBhvr>
                                    </p:animEffect>
                                  </p:childTnLst>
                                </p:cTn>
                              </p:par>
                              <p:par>
                                <p:cTn id="44" presetID="10" presetClass="entr" presetSubtype="0" fill="hold" nodeType="withEffect">
                                  <p:stCondLst>
                                    <p:cond delay="0"/>
                                  </p:stCondLst>
                                  <p:childTnLst>
                                    <p:set>
                                      <p:cBhvr>
                                        <p:cTn id="45" dur="1" fill="hold">
                                          <p:stCondLst>
                                            <p:cond delay="0"/>
                                          </p:stCondLst>
                                        </p:cTn>
                                        <p:tgtEl>
                                          <p:spTgt spid="87"/>
                                        </p:tgtEl>
                                        <p:attrNameLst>
                                          <p:attrName>style.visibility</p:attrName>
                                        </p:attrNameLst>
                                      </p:cBhvr>
                                      <p:to>
                                        <p:strVal val="visible"/>
                                      </p:to>
                                    </p:set>
                                    <p:animEffect transition="in" filter="fade">
                                      <p:cBhvr>
                                        <p:cTn id="46" dur="500"/>
                                        <p:tgtEl>
                                          <p:spTgt spid="87"/>
                                        </p:tgtEl>
                                      </p:cBhvr>
                                    </p:animEffect>
                                  </p:childTnLst>
                                </p:cTn>
                              </p:par>
                            </p:childTnLst>
                          </p:cTn>
                        </p:par>
                      </p:childTnLst>
                    </p:cTn>
                  </p:par>
                  <p:par>
                    <p:cTn id="47" fill="hold">
                      <p:stCondLst>
                        <p:cond delay="indefinite"/>
                      </p:stCondLst>
                      <p:childTnLst>
                        <p:par>
                          <p:cTn id="48" fill="hold">
                            <p:stCondLst>
                              <p:cond delay="0"/>
                            </p:stCondLst>
                            <p:childTnLst>
                              <p:par>
                                <p:cTn id="49" presetID="22" presetClass="entr" presetSubtype="8" fill="hold" nodeType="clickEffect">
                                  <p:stCondLst>
                                    <p:cond delay="0"/>
                                  </p:stCondLst>
                                  <p:childTnLst>
                                    <p:set>
                                      <p:cBhvr>
                                        <p:cTn id="50" dur="1" fill="hold">
                                          <p:stCondLst>
                                            <p:cond delay="0"/>
                                          </p:stCondLst>
                                        </p:cTn>
                                        <p:tgtEl>
                                          <p:spTgt spid="51"/>
                                        </p:tgtEl>
                                        <p:attrNameLst>
                                          <p:attrName>style.visibility</p:attrName>
                                        </p:attrNameLst>
                                      </p:cBhvr>
                                      <p:to>
                                        <p:strVal val="visible"/>
                                      </p:to>
                                    </p:set>
                                    <p:animEffect transition="in" filter="wipe(left)">
                                      <p:cBhvr>
                                        <p:cTn id="51" dur="500"/>
                                        <p:tgtEl>
                                          <p:spTgt spid="51"/>
                                        </p:tgtEl>
                                      </p:cBhvr>
                                    </p:animEffect>
                                  </p:childTnLst>
                                </p:cTn>
                              </p:par>
                            </p:childTnLst>
                          </p:cTn>
                        </p:par>
                      </p:childTnLst>
                    </p:cTn>
                  </p:par>
                  <p:par>
                    <p:cTn id="52" fill="hold">
                      <p:stCondLst>
                        <p:cond delay="indefinite"/>
                      </p:stCondLst>
                      <p:childTnLst>
                        <p:par>
                          <p:cTn id="53" fill="hold">
                            <p:stCondLst>
                              <p:cond delay="0"/>
                            </p:stCondLst>
                            <p:childTnLst>
                              <p:par>
                                <p:cTn id="54" presetID="22" presetClass="entr" presetSubtype="8" fill="hold" nodeType="clickEffect">
                                  <p:stCondLst>
                                    <p:cond delay="0"/>
                                  </p:stCondLst>
                                  <p:childTnLst>
                                    <p:set>
                                      <p:cBhvr>
                                        <p:cTn id="55" dur="1" fill="hold">
                                          <p:stCondLst>
                                            <p:cond delay="0"/>
                                          </p:stCondLst>
                                        </p:cTn>
                                        <p:tgtEl>
                                          <p:spTgt spid="83"/>
                                        </p:tgtEl>
                                        <p:attrNameLst>
                                          <p:attrName>style.visibility</p:attrName>
                                        </p:attrNameLst>
                                      </p:cBhvr>
                                      <p:to>
                                        <p:strVal val="visible"/>
                                      </p:to>
                                    </p:set>
                                    <p:animEffect transition="in" filter="wipe(left)">
                                      <p:cBhvr>
                                        <p:cTn id="56" dur="500"/>
                                        <p:tgtEl>
                                          <p:spTgt spid="83"/>
                                        </p:tgtEl>
                                      </p:cBhvr>
                                    </p:animEffect>
                                  </p:childTnLst>
                                </p:cTn>
                              </p:par>
                            </p:childTnLst>
                          </p:cTn>
                        </p:par>
                      </p:childTnLst>
                    </p:cTn>
                  </p:par>
                  <p:par>
                    <p:cTn id="57" fill="hold">
                      <p:stCondLst>
                        <p:cond delay="indefinite"/>
                      </p:stCondLst>
                      <p:childTnLst>
                        <p:par>
                          <p:cTn id="58" fill="hold">
                            <p:stCondLst>
                              <p:cond delay="0"/>
                            </p:stCondLst>
                            <p:childTnLst>
                              <p:par>
                                <p:cTn id="59" presetID="22" presetClass="entr" presetSubtype="8" fill="hold" nodeType="clickEffect">
                                  <p:stCondLst>
                                    <p:cond delay="0"/>
                                  </p:stCondLst>
                                  <p:childTnLst>
                                    <p:set>
                                      <p:cBhvr>
                                        <p:cTn id="60" dur="1" fill="hold">
                                          <p:stCondLst>
                                            <p:cond delay="0"/>
                                          </p:stCondLst>
                                        </p:cTn>
                                        <p:tgtEl>
                                          <p:spTgt spid="88"/>
                                        </p:tgtEl>
                                        <p:attrNameLst>
                                          <p:attrName>style.visibility</p:attrName>
                                        </p:attrNameLst>
                                      </p:cBhvr>
                                      <p:to>
                                        <p:strVal val="visible"/>
                                      </p:to>
                                    </p:set>
                                    <p:animEffect transition="in" filter="wipe(left)">
                                      <p:cBhvr>
                                        <p:cTn id="61" dur="500"/>
                                        <p:tgtEl>
                                          <p:spTgt spid="88"/>
                                        </p:tgtEl>
                                      </p:cBhvr>
                                    </p:animEffect>
                                  </p:childTnLst>
                                </p:cTn>
                              </p:par>
                            </p:childTnLst>
                          </p:cTn>
                        </p:par>
                      </p:childTnLst>
                    </p:cTn>
                  </p:par>
                  <p:par>
                    <p:cTn id="62" fill="hold">
                      <p:stCondLst>
                        <p:cond delay="indefinite"/>
                      </p:stCondLst>
                      <p:childTnLst>
                        <p:par>
                          <p:cTn id="63" fill="hold">
                            <p:stCondLst>
                              <p:cond delay="0"/>
                            </p:stCondLst>
                            <p:childTnLst>
                              <p:par>
                                <p:cTn id="64" presetID="22" presetClass="entr" presetSubtype="8" fill="hold" nodeType="clickEffect">
                                  <p:stCondLst>
                                    <p:cond delay="0"/>
                                  </p:stCondLst>
                                  <p:childTnLst>
                                    <p:set>
                                      <p:cBhvr>
                                        <p:cTn id="65" dur="1" fill="hold">
                                          <p:stCondLst>
                                            <p:cond delay="0"/>
                                          </p:stCondLst>
                                        </p:cTn>
                                        <p:tgtEl>
                                          <p:spTgt spid="89"/>
                                        </p:tgtEl>
                                        <p:attrNameLst>
                                          <p:attrName>style.visibility</p:attrName>
                                        </p:attrNameLst>
                                      </p:cBhvr>
                                      <p:to>
                                        <p:strVal val="visible"/>
                                      </p:to>
                                    </p:set>
                                    <p:animEffect transition="in" filter="wipe(left)">
                                      <p:cBhvr>
                                        <p:cTn id="66" dur="500"/>
                                        <p:tgtEl>
                                          <p:spTgt spid="89"/>
                                        </p:tgtEl>
                                      </p:cBhvr>
                                    </p:animEffect>
                                  </p:childTnLst>
                                </p:cTn>
                              </p:par>
                            </p:childTnLst>
                          </p:cTn>
                        </p:par>
                      </p:childTnLst>
                    </p:cTn>
                  </p:par>
                  <p:par>
                    <p:cTn id="67" fill="hold">
                      <p:stCondLst>
                        <p:cond delay="indefinite"/>
                      </p:stCondLst>
                      <p:childTnLst>
                        <p:par>
                          <p:cTn id="68" fill="hold">
                            <p:stCondLst>
                              <p:cond delay="0"/>
                            </p:stCondLst>
                            <p:childTnLst>
                              <p:par>
                                <p:cTn id="69" presetID="22" presetClass="entr" presetSubtype="8" fill="hold" nodeType="clickEffect">
                                  <p:stCondLst>
                                    <p:cond delay="0"/>
                                  </p:stCondLst>
                                  <p:childTnLst>
                                    <p:set>
                                      <p:cBhvr>
                                        <p:cTn id="70" dur="1" fill="hold">
                                          <p:stCondLst>
                                            <p:cond delay="0"/>
                                          </p:stCondLst>
                                        </p:cTn>
                                        <p:tgtEl>
                                          <p:spTgt spid="90"/>
                                        </p:tgtEl>
                                        <p:attrNameLst>
                                          <p:attrName>style.visibility</p:attrName>
                                        </p:attrNameLst>
                                      </p:cBhvr>
                                      <p:to>
                                        <p:strVal val="visible"/>
                                      </p:to>
                                    </p:set>
                                    <p:animEffect transition="in" filter="wipe(left)">
                                      <p:cBhvr>
                                        <p:cTn id="71" dur="500"/>
                                        <p:tgtEl>
                                          <p:spTgt spid="90"/>
                                        </p:tgtEl>
                                      </p:cBhvr>
                                    </p:animEffect>
                                  </p:childTnLst>
                                </p:cTn>
                              </p:par>
                            </p:childTnLst>
                          </p:cTn>
                        </p:par>
                      </p:childTnLst>
                    </p:cTn>
                  </p:par>
                  <p:par>
                    <p:cTn id="72" fill="hold">
                      <p:stCondLst>
                        <p:cond delay="indefinite"/>
                      </p:stCondLst>
                      <p:childTnLst>
                        <p:par>
                          <p:cTn id="73" fill="hold">
                            <p:stCondLst>
                              <p:cond delay="0"/>
                            </p:stCondLst>
                            <p:childTnLst>
                              <p:par>
                                <p:cTn id="74" presetID="22" presetClass="entr" presetSubtype="8" fill="hold" nodeType="clickEffect">
                                  <p:stCondLst>
                                    <p:cond delay="0"/>
                                  </p:stCondLst>
                                  <p:childTnLst>
                                    <p:set>
                                      <p:cBhvr>
                                        <p:cTn id="75" dur="1" fill="hold">
                                          <p:stCondLst>
                                            <p:cond delay="0"/>
                                          </p:stCondLst>
                                        </p:cTn>
                                        <p:tgtEl>
                                          <p:spTgt spid="91"/>
                                        </p:tgtEl>
                                        <p:attrNameLst>
                                          <p:attrName>style.visibility</p:attrName>
                                        </p:attrNameLst>
                                      </p:cBhvr>
                                      <p:to>
                                        <p:strVal val="visible"/>
                                      </p:to>
                                    </p:set>
                                    <p:animEffect transition="in" filter="wipe(left)">
                                      <p:cBhvr>
                                        <p:cTn id="76" dur="500"/>
                                        <p:tgtEl>
                                          <p:spTgt spid="9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657"/>
        <p:cNvGrpSpPr/>
        <p:nvPr/>
      </p:nvGrpSpPr>
      <p:grpSpPr>
        <a:xfrm>
          <a:off x="0" y="0"/>
          <a:ext cx="0" cy="0"/>
          <a:chOff x="0" y="0"/>
          <a:chExt cx="0" cy="0"/>
        </a:xfrm>
      </p:grpSpPr>
      <p:pic>
        <p:nvPicPr>
          <p:cNvPr id="659" name="Google Shape;659;p47"/>
          <p:cNvPicPr preferRelativeResize="0"/>
          <p:nvPr/>
        </p:nvPicPr>
        <p:blipFill>
          <a:blip r:embed="rId3">
            <a:alphaModFix/>
          </a:blip>
          <a:stretch>
            <a:fillRect/>
          </a:stretch>
        </p:blipFill>
        <p:spPr>
          <a:xfrm>
            <a:off x="8015023" y="2284774"/>
            <a:ext cx="1017875" cy="1284200"/>
          </a:xfrm>
          <a:prstGeom prst="rect">
            <a:avLst/>
          </a:prstGeom>
          <a:noFill/>
          <a:ln>
            <a:noFill/>
          </a:ln>
        </p:spPr>
      </p:pic>
      <p:pic>
        <p:nvPicPr>
          <p:cNvPr id="660" name="Google Shape;660;p47"/>
          <p:cNvPicPr preferRelativeResize="0"/>
          <p:nvPr/>
        </p:nvPicPr>
        <p:blipFill>
          <a:blip r:embed="rId4">
            <a:alphaModFix/>
          </a:blip>
          <a:stretch>
            <a:fillRect/>
          </a:stretch>
        </p:blipFill>
        <p:spPr>
          <a:xfrm>
            <a:off x="3699925" y="3118900"/>
            <a:ext cx="680442" cy="488200"/>
          </a:xfrm>
          <a:prstGeom prst="rect">
            <a:avLst/>
          </a:prstGeom>
          <a:noFill/>
          <a:ln>
            <a:noFill/>
          </a:ln>
        </p:spPr>
      </p:pic>
      <p:pic>
        <p:nvPicPr>
          <p:cNvPr id="661" name="Google Shape;661;p47"/>
          <p:cNvPicPr preferRelativeResize="0"/>
          <p:nvPr/>
        </p:nvPicPr>
        <p:blipFill>
          <a:blip r:embed="rId5">
            <a:alphaModFix/>
          </a:blip>
          <a:stretch>
            <a:fillRect/>
          </a:stretch>
        </p:blipFill>
        <p:spPr>
          <a:xfrm>
            <a:off x="7788025" y="3048625"/>
            <a:ext cx="435675" cy="488200"/>
          </a:xfrm>
          <a:prstGeom prst="rect">
            <a:avLst/>
          </a:prstGeom>
          <a:noFill/>
          <a:ln>
            <a:noFill/>
          </a:ln>
        </p:spPr>
      </p:pic>
      <p:sp>
        <p:nvSpPr>
          <p:cNvPr id="8" name="Google Shape;280;p38"/>
          <p:cNvSpPr txBox="1">
            <a:spLocks noGrp="1"/>
          </p:cNvSpPr>
          <p:nvPr>
            <p:ph type="title"/>
          </p:nvPr>
        </p:nvSpPr>
        <p:spPr>
          <a:xfrm>
            <a:off x="1559133" y="1121312"/>
            <a:ext cx="3567671" cy="125593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9600" dirty="0" smtClean="0">
                <a:solidFill>
                  <a:srgbClr val="FC0C34"/>
                </a:solidFill>
                <a:latin typeface="Pattaya" panose="00000500000000000000" pitchFamily="2" charset="-34"/>
                <a:cs typeface="Pattaya" panose="00000500000000000000" pitchFamily="2" charset="-34"/>
              </a:rPr>
              <a:t>Liên hệ</a:t>
            </a:r>
            <a:endParaRPr sz="9600" dirty="0">
              <a:solidFill>
                <a:srgbClr val="FC0C34"/>
              </a:solidFill>
              <a:latin typeface="Pattaya" panose="00000500000000000000" pitchFamily="2" charset="-34"/>
              <a:cs typeface="Pattaya" panose="00000500000000000000" pitchFamily="2" charset="-34"/>
            </a:endParaRPr>
          </a:p>
        </p:txBody>
      </p:sp>
    </p:spTree>
    <p:extLst>
      <p:ext uri="{BB962C8B-B14F-4D97-AF65-F5344CB8AC3E}">
        <p14:creationId xmlns:p14="http://schemas.microsoft.com/office/powerpoint/2010/main" val="823936"/>
      </p:ext>
    </p:extLst>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pic>
        <p:nvPicPr>
          <p:cNvPr id="237" name="Google Shape;237;p35"/>
          <p:cNvPicPr preferRelativeResize="0"/>
          <p:nvPr/>
        </p:nvPicPr>
        <p:blipFill rotWithShape="1">
          <a:blip r:embed="rId3">
            <a:alphaModFix/>
          </a:blip>
          <a:srcRect r="62493" b="30608"/>
          <a:stretch/>
        </p:blipFill>
        <p:spPr>
          <a:xfrm>
            <a:off x="6287175" y="229900"/>
            <a:ext cx="2509350" cy="1936483"/>
          </a:xfrm>
          <a:prstGeom prst="rect">
            <a:avLst/>
          </a:prstGeom>
          <a:noFill/>
          <a:ln>
            <a:noFill/>
          </a:ln>
        </p:spPr>
      </p:pic>
      <p:sp>
        <p:nvSpPr>
          <p:cNvPr id="8" name="Google Shape;3738;p45"/>
          <p:cNvSpPr/>
          <p:nvPr/>
        </p:nvSpPr>
        <p:spPr>
          <a:xfrm>
            <a:off x="3075550" y="119190"/>
            <a:ext cx="2951805" cy="600900"/>
          </a:xfrm>
          <a:prstGeom prst="roundRect">
            <a:avLst>
              <a:gd name="adj" fmla="val 20977"/>
            </a:avLst>
          </a:prstGeom>
          <a:solidFill>
            <a:srgbClr val="FF5F5F"/>
          </a:solidFill>
          <a:ln>
            <a:noFill/>
          </a:ln>
          <a:effectLst>
            <a:outerShdw dist="66675" dir="3480000" algn="bl" rotWithShape="0">
              <a:srgbClr val="64A9CC">
                <a:alpha val="50000"/>
              </a:srgbClr>
            </a:outerShdw>
          </a:effectLst>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pic>
        <p:nvPicPr>
          <p:cNvPr id="11" name="Picture 10"/>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698446" y="-72082"/>
            <a:ext cx="7706012" cy="1188823"/>
          </a:xfrm>
          <a:prstGeom prst="rect">
            <a:avLst/>
          </a:prstGeom>
        </p:spPr>
      </p:pic>
      <p:grpSp>
        <p:nvGrpSpPr>
          <p:cNvPr id="4" name="Group 3"/>
          <p:cNvGrpSpPr/>
          <p:nvPr/>
        </p:nvGrpSpPr>
        <p:grpSpPr>
          <a:xfrm>
            <a:off x="446837" y="962714"/>
            <a:ext cx="7772488" cy="824990"/>
            <a:chOff x="467385" y="1270938"/>
            <a:chExt cx="7772488" cy="824990"/>
          </a:xfrm>
        </p:grpSpPr>
        <p:sp>
          <p:nvSpPr>
            <p:cNvPr id="9" name="圆角矩形 7"/>
            <p:cNvSpPr/>
            <p:nvPr/>
          </p:nvSpPr>
          <p:spPr>
            <a:xfrm>
              <a:off x="1412010" y="1424966"/>
              <a:ext cx="6827863" cy="670962"/>
            </a:xfrm>
            <a:prstGeom prst="roundRect">
              <a:avLst>
                <a:gd name="adj" fmla="val 22936"/>
              </a:avLst>
            </a:prstGeom>
            <a:solidFill>
              <a:srgbClr val="FFC515">
                <a:lumMod val="20000"/>
                <a:lumOff val="80000"/>
              </a:srgbClr>
            </a:solidFill>
            <a:ln w="28575" cap="flat" cmpd="sng" algn="ctr">
              <a:solidFill>
                <a:srgbClr val="FF5F5F">
                  <a:lumMod val="75000"/>
                </a:srgbClr>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vi-VN" altLang="zh-CN" sz="2800" kern="1200" dirty="0" smtClean="0">
                  <a:solidFill>
                    <a:srgbClr val="002060"/>
                  </a:solidFill>
                  <a:latin typeface="Pattaya" panose="00000500000000000000" pitchFamily="2" charset="-34"/>
                  <a:ea typeface="黑体" panose="02010609060101010101" pitchFamily="49" charset="-122"/>
                  <a:cs typeface="Pattaya" panose="00000500000000000000" pitchFamily="2" charset="-34"/>
                </a:rPr>
                <a:t>Đọc đúng, trôi chảy; đọc diễn cảm bài đọc</a:t>
              </a:r>
              <a:r>
                <a:rPr kumimoji="0" lang="vi-VN" altLang="zh-CN" sz="2800" b="0" i="0" u="none" strike="noStrike" kern="1200" cap="none" spc="0" normalizeH="0" baseline="0" noProof="0" dirty="0" smtClean="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rPr>
                <a:t>.</a:t>
              </a:r>
              <a:endParaRPr kumimoji="0" lang="zh-CN" altLang="en-US" sz="2800" b="0" i="0" u="none" strike="noStrike" kern="1200" cap="none" spc="0" normalizeH="0" baseline="0" noProof="0" dirty="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endParaRPr>
            </a:p>
          </p:txBody>
        </p:sp>
        <p:pic>
          <p:nvPicPr>
            <p:cNvPr id="13"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7385" y="1270938"/>
              <a:ext cx="824990" cy="824990"/>
            </a:xfrm>
            <a:prstGeom prst="rect">
              <a:avLst/>
            </a:prstGeom>
          </p:spPr>
        </p:pic>
      </p:grpSp>
      <p:grpSp>
        <p:nvGrpSpPr>
          <p:cNvPr id="5" name="Group 4"/>
          <p:cNvGrpSpPr/>
          <p:nvPr/>
        </p:nvGrpSpPr>
        <p:grpSpPr>
          <a:xfrm>
            <a:off x="446837" y="1994042"/>
            <a:ext cx="7772489" cy="824990"/>
            <a:chOff x="467385" y="2692684"/>
            <a:chExt cx="7772489" cy="824990"/>
          </a:xfrm>
        </p:grpSpPr>
        <p:sp>
          <p:nvSpPr>
            <p:cNvPr id="10" name="圆角矩形 7"/>
            <p:cNvSpPr/>
            <p:nvPr/>
          </p:nvSpPr>
          <p:spPr>
            <a:xfrm>
              <a:off x="1407658" y="2848082"/>
              <a:ext cx="6832216" cy="669592"/>
            </a:xfrm>
            <a:prstGeom prst="roundRect">
              <a:avLst>
                <a:gd name="adj" fmla="val 22936"/>
              </a:avLst>
            </a:prstGeom>
            <a:solidFill>
              <a:srgbClr val="FFC515">
                <a:lumMod val="20000"/>
                <a:lumOff val="80000"/>
              </a:srgbClr>
            </a:solidFill>
            <a:ln w="28575" cap="flat" cmpd="sng" algn="ctr">
              <a:solidFill>
                <a:srgbClr val="FF5F5F">
                  <a:lumMod val="75000"/>
                </a:srgbClr>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altLang="zh-CN" sz="2800" b="0" i="0" u="none" strike="noStrike" kern="1200" cap="none" spc="0" normalizeH="0" baseline="0" noProof="0" dirty="0" smtClean="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rPr>
                <a:t>Trình</a:t>
              </a:r>
              <a:r>
                <a:rPr kumimoji="0" lang="vi-VN" altLang="zh-CN" sz="2800" b="0" i="0" u="none" strike="noStrike" kern="1200" cap="none" spc="0" normalizeH="0" noProof="0" dirty="0" smtClean="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rPr>
                <a:t> bày được nội dung, ý nghĩa bài đọc</a:t>
              </a:r>
              <a:r>
                <a:rPr kumimoji="0" lang="vi-VN" altLang="zh-CN" sz="2800" b="0" i="0" u="none" strike="noStrike" kern="1200" cap="none" spc="0" normalizeH="0" baseline="0" noProof="0" dirty="0" smtClean="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rPr>
                <a:t>.</a:t>
              </a:r>
              <a:endParaRPr kumimoji="0" lang="zh-CN" altLang="en-US" sz="2800" b="0" i="0" u="none" strike="noStrike" kern="1200" cap="none" spc="0" normalizeH="0" baseline="0" noProof="0" dirty="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endParaRPr>
            </a:p>
          </p:txBody>
        </p:sp>
        <p:pic>
          <p:nvPicPr>
            <p:cNvPr id="14"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67385" y="2692684"/>
              <a:ext cx="824990" cy="824990"/>
            </a:xfrm>
            <a:prstGeom prst="rect">
              <a:avLst/>
            </a:prstGeom>
          </p:spPr>
        </p:pic>
      </p:grpSp>
      <p:grpSp>
        <p:nvGrpSpPr>
          <p:cNvPr id="17" name="Group 16"/>
          <p:cNvGrpSpPr/>
          <p:nvPr/>
        </p:nvGrpSpPr>
        <p:grpSpPr>
          <a:xfrm>
            <a:off x="463688" y="3180768"/>
            <a:ext cx="7755638" cy="1081637"/>
            <a:chOff x="484236" y="2848081"/>
            <a:chExt cx="7755638" cy="1081637"/>
          </a:xfrm>
        </p:grpSpPr>
        <p:sp>
          <p:nvSpPr>
            <p:cNvPr id="18" name="圆角矩形 7"/>
            <p:cNvSpPr/>
            <p:nvPr/>
          </p:nvSpPr>
          <p:spPr>
            <a:xfrm>
              <a:off x="1407658" y="2848081"/>
              <a:ext cx="6832216" cy="1081637"/>
            </a:xfrm>
            <a:prstGeom prst="roundRect">
              <a:avLst>
                <a:gd name="adj" fmla="val 22936"/>
              </a:avLst>
            </a:prstGeom>
            <a:solidFill>
              <a:srgbClr val="FFC515">
                <a:lumMod val="20000"/>
                <a:lumOff val="80000"/>
              </a:srgbClr>
            </a:solidFill>
            <a:ln w="28575" cap="flat" cmpd="sng" algn="ctr">
              <a:solidFill>
                <a:srgbClr val="FF5F5F">
                  <a:lumMod val="75000"/>
                </a:srgbClr>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altLang="zh-CN" sz="2800" b="0" i="0" u="none" strike="noStrike" kern="1200" cap="none" spc="0" normalizeH="0" baseline="0" noProof="0" dirty="0" smtClean="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rPr>
                <a:t>Không</a:t>
              </a:r>
              <a:r>
                <a:rPr kumimoji="0" lang="vi-VN" altLang="zh-CN" sz="2800" b="0" i="0" u="none" strike="noStrike" kern="1200" cap="none" spc="0" normalizeH="0" noProof="0" dirty="0" smtClean="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rPr>
                <a:t> ngừng ước mơ về một cuộc sống tốt đẹp hơn và cố gắng phấn đấu cho ước mơ của mình</a:t>
              </a:r>
              <a:r>
                <a:rPr kumimoji="0" lang="vi-VN" altLang="zh-CN" sz="2800" b="0" i="0" u="none" strike="noStrike" kern="1200" cap="none" spc="0" normalizeH="0" baseline="0" noProof="0" dirty="0" smtClean="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rPr>
                <a:t>.</a:t>
              </a:r>
              <a:endParaRPr kumimoji="0" lang="zh-CN" altLang="en-US" sz="2800" b="0" i="0" u="none" strike="noStrike" kern="1200" cap="none" spc="0" normalizeH="0" baseline="0" noProof="0" dirty="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endParaRPr>
            </a:p>
          </p:txBody>
        </p:sp>
        <p:pic>
          <p:nvPicPr>
            <p:cNvPr id="19" name="图片 8"/>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484236" y="2976404"/>
              <a:ext cx="824990" cy="824990"/>
            </a:xfrm>
            <a:prstGeom prst="rect">
              <a:avLst/>
            </a:prstGeom>
          </p:spPr>
        </p:pic>
      </p:grpSp>
    </p:spTree>
    <p:extLst>
      <p:ext uri="{BB962C8B-B14F-4D97-AF65-F5344CB8AC3E}">
        <p14:creationId xmlns:p14="http://schemas.microsoft.com/office/powerpoint/2010/main" val="4120784793"/>
      </p:ext>
    </p:extLst>
  </p:cSld>
  <p:clrMapOvr>
    <a:masterClrMapping/>
  </p:clrMapOvr>
  <p:transition spd="slow">
    <p:push dir="u"/>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2" presetClass="emph" presetSubtype="0" fill="hold" nodeType="afterEffect">
                                  <p:stCondLst>
                                    <p:cond delay="0"/>
                                  </p:stCondLst>
                                  <p:childTnLst>
                                    <p:animRot by="120000">
                                      <p:cBhvr>
                                        <p:cTn id="12" dur="100" fill="hold">
                                          <p:stCondLst>
                                            <p:cond delay="0"/>
                                          </p:stCondLst>
                                        </p:cTn>
                                        <p:tgtEl>
                                          <p:spTgt spid="4"/>
                                        </p:tgtEl>
                                        <p:attrNameLst>
                                          <p:attrName>r</p:attrName>
                                        </p:attrNameLst>
                                      </p:cBhvr>
                                    </p:animRot>
                                    <p:animRot by="-240000">
                                      <p:cBhvr>
                                        <p:cTn id="13" dur="200" fill="hold">
                                          <p:stCondLst>
                                            <p:cond delay="200"/>
                                          </p:stCondLst>
                                        </p:cTn>
                                        <p:tgtEl>
                                          <p:spTgt spid="4"/>
                                        </p:tgtEl>
                                        <p:attrNameLst>
                                          <p:attrName>r</p:attrName>
                                        </p:attrNameLst>
                                      </p:cBhvr>
                                    </p:animRot>
                                    <p:animRot by="240000">
                                      <p:cBhvr>
                                        <p:cTn id="14" dur="200" fill="hold">
                                          <p:stCondLst>
                                            <p:cond delay="400"/>
                                          </p:stCondLst>
                                        </p:cTn>
                                        <p:tgtEl>
                                          <p:spTgt spid="4"/>
                                        </p:tgtEl>
                                        <p:attrNameLst>
                                          <p:attrName>r</p:attrName>
                                        </p:attrNameLst>
                                      </p:cBhvr>
                                    </p:animRot>
                                    <p:animRot by="-240000">
                                      <p:cBhvr>
                                        <p:cTn id="15" dur="200" fill="hold">
                                          <p:stCondLst>
                                            <p:cond delay="600"/>
                                          </p:stCondLst>
                                        </p:cTn>
                                        <p:tgtEl>
                                          <p:spTgt spid="4"/>
                                        </p:tgtEl>
                                        <p:attrNameLst>
                                          <p:attrName>r</p:attrName>
                                        </p:attrNameLst>
                                      </p:cBhvr>
                                    </p:animRot>
                                    <p:animRot by="120000">
                                      <p:cBhvr>
                                        <p:cTn id="16" dur="200" fill="hold">
                                          <p:stCondLst>
                                            <p:cond delay="800"/>
                                          </p:stCondLst>
                                        </p:cTn>
                                        <p:tgtEl>
                                          <p:spTgt spid="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par>
                          <p:cTn id="24" fill="hold">
                            <p:stCondLst>
                              <p:cond delay="1000"/>
                            </p:stCondLst>
                            <p:childTnLst>
                              <p:par>
                                <p:cTn id="25" presetID="32" presetClass="emph" presetSubtype="0" fill="hold" nodeType="afterEffect">
                                  <p:stCondLst>
                                    <p:cond delay="0"/>
                                  </p:stCondLst>
                                  <p:childTnLst>
                                    <p:animRot by="120000">
                                      <p:cBhvr>
                                        <p:cTn id="26" dur="100" fill="hold">
                                          <p:stCondLst>
                                            <p:cond delay="0"/>
                                          </p:stCondLst>
                                        </p:cTn>
                                        <p:tgtEl>
                                          <p:spTgt spid="5"/>
                                        </p:tgtEl>
                                        <p:attrNameLst>
                                          <p:attrName>r</p:attrName>
                                        </p:attrNameLst>
                                      </p:cBhvr>
                                    </p:animRot>
                                    <p:animRot by="-240000">
                                      <p:cBhvr>
                                        <p:cTn id="27" dur="200" fill="hold">
                                          <p:stCondLst>
                                            <p:cond delay="200"/>
                                          </p:stCondLst>
                                        </p:cTn>
                                        <p:tgtEl>
                                          <p:spTgt spid="5"/>
                                        </p:tgtEl>
                                        <p:attrNameLst>
                                          <p:attrName>r</p:attrName>
                                        </p:attrNameLst>
                                      </p:cBhvr>
                                    </p:animRot>
                                    <p:animRot by="240000">
                                      <p:cBhvr>
                                        <p:cTn id="28" dur="200" fill="hold">
                                          <p:stCondLst>
                                            <p:cond delay="400"/>
                                          </p:stCondLst>
                                        </p:cTn>
                                        <p:tgtEl>
                                          <p:spTgt spid="5"/>
                                        </p:tgtEl>
                                        <p:attrNameLst>
                                          <p:attrName>r</p:attrName>
                                        </p:attrNameLst>
                                      </p:cBhvr>
                                    </p:animRot>
                                    <p:animRot by="-240000">
                                      <p:cBhvr>
                                        <p:cTn id="29" dur="200" fill="hold">
                                          <p:stCondLst>
                                            <p:cond delay="600"/>
                                          </p:stCondLst>
                                        </p:cTn>
                                        <p:tgtEl>
                                          <p:spTgt spid="5"/>
                                        </p:tgtEl>
                                        <p:attrNameLst>
                                          <p:attrName>r</p:attrName>
                                        </p:attrNameLst>
                                      </p:cBhvr>
                                    </p:animRot>
                                    <p:animRot by="120000">
                                      <p:cBhvr>
                                        <p:cTn id="30" dur="200" fill="hold">
                                          <p:stCondLst>
                                            <p:cond delay="800"/>
                                          </p:stCondLst>
                                        </p:cTn>
                                        <p:tgtEl>
                                          <p:spTgt spid="5"/>
                                        </p:tgtEl>
                                        <p:attrNameLst>
                                          <p:attrName>r</p:attrName>
                                        </p:attrNameLst>
                                      </p:cBhvr>
                                    </p:animRo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anim calcmode="lin" valueType="num">
                                      <p:cBhvr>
                                        <p:cTn id="36" dur="1000" fill="hold"/>
                                        <p:tgtEl>
                                          <p:spTgt spid="17"/>
                                        </p:tgtEl>
                                        <p:attrNameLst>
                                          <p:attrName>ppt_x</p:attrName>
                                        </p:attrNameLst>
                                      </p:cBhvr>
                                      <p:tavLst>
                                        <p:tav tm="0">
                                          <p:val>
                                            <p:strVal val="#ppt_x"/>
                                          </p:val>
                                        </p:tav>
                                        <p:tav tm="100000">
                                          <p:val>
                                            <p:strVal val="#ppt_x"/>
                                          </p:val>
                                        </p:tav>
                                      </p:tavLst>
                                    </p:anim>
                                    <p:anim calcmode="lin" valueType="num">
                                      <p:cBhvr>
                                        <p:cTn id="37" dur="1000" fill="hold"/>
                                        <p:tgtEl>
                                          <p:spTgt spid="17"/>
                                        </p:tgtEl>
                                        <p:attrNameLst>
                                          <p:attrName>ppt_y</p:attrName>
                                        </p:attrNameLst>
                                      </p:cBhvr>
                                      <p:tavLst>
                                        <p:tav tm="0">
                                          <p:val>
                                            <p:strVal val="#ppt_y+.1"/>
                                          </p:val>
                                        </p:tav>
                                        <p:tav tm="100000">
                                          <p:val>
                                            <p:strVal val="#ppt_y"/>
                                          </p:val>
                                        </p:tav>
                                      </p:tavLst>
                                    </p:anim>
                                  </p:childTnLst>
                                </p:cTn>
                              </p:par>
                            </p:childTnLst>
                          </p:cTn>
                        </p:par>
                        <p:par>
                          <p:cTn id="38" fill="hold">
                            <p:stCondLst>
                              <p:cond delay="1000"/>
                            </p:stCondLst>
                            <p:childTnLst>
                              <p:par>
                                <p:cTn id="39" presetID="32" presetClass="emph" presetSubtype="0" fill="hold" nodeType="afterEffect">
                                  <p:stCondLst>
                                    <p:cond delay="0"/>
                                  </p:stCondLst>
                                  <p:childTnLst>
                                    <p:animRot by="120000">
                                      <p:cBhvr>
                                        <p:cTn id="40" dur="100" fill="hold">
                                          <p:stCondLst>
                                            <p:cond delay="0"/>
                                          </p:stCondLst>
                                        </p:cTn>
                                        <p:tgtEl>
                                          <p:spTgt spid="17"/>
                                        </p:tgtEl>
                                        <p:attrNameLst>
                                          <p:attrName>r</p:attrName>
                                        </p:attrNameLst>
                                      </p:cBhvr>
                                    </p:animRot>
                                    <p:animRot by="-240000">
                                      <p:cBhvr>
                                        <p:cTn id="41" dur="200" fill="hold">
                                          <p:stCondLst>
                                            <p:cond delay="200"/>
                                          </p:stCondLst>
                                        </p:cTn>
                                        <p:tgtEl>
                                          <p:spTgt spid="17"/>
                                        </p:tgtEl>
                                        <p:attrNameLst>
                                          <p:attrName>r</p:attrName>
                                        </p:attrNameLst>
                                      </p:cBhvr>
                                    </p:animRot>
                                    <p:animRot by="240000">
                                      <p:cBhvr>
                                        <p:cTn id="42" dur="200" fill="hold">
                                          <p:stCondLst>
                                            <p:cond delay="400"/>
                                          </p:stCondLst>
                                        </p:cTn>
                                        <p:tgtEl>
                                          <p:spTgt spid="17"/>
                                        </p:tgtEl>
                                        <p:attrNameLst>
                                          <p:attrName>r</p:attrName>
                                        </p:attrNameLst>
                                      </p:cBhvr>
                                    </p:animRot>
                                    <p:animRot by="-240000">
                                      <p:cBhvr>
                                        <p:cTn id="43" dur="200" fill="hold">
                                          <p:stCondLst>
                                            <p:cond delay="600"/>
                                          </p:stCondLst>
                                        </p:cTn>
                                        <p:tgtEl>
                                          <p:spTgt spid="17"/>
                                        </p:tgtEl>
                                        <p:attrNameLst>
                                          <p:attrName>r</p:attrName>
                                        </p:attrNameLst>
                                      </p:cBhvr>
                                    </p:animRot>
                                    <p:animRot by="120000">
                                      <p:cBhvr>
                                        <p:cTn id="44" dur="200" fill="hold">
                                          <p:stCondLst>
                                            <p:cond delay="800"/>
                                          </p:stCondLst>
                                        </p:cTn>
                                        <p:tgtEl>
                                          <p:spTgt spid="17"/>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pic>
        <p:nvPicPr>
          <p:cNvPr id="22" name="Google Shape;1367;p48"/>
          <p:cNvPicPr preferRelativeResize="0"/>
          <p:nvPr/>
        </p:nvPicPr>
        <p:blipFill>
          <a:blip r:embed="rId3">
            <a:alphaModFix/>
          </a:blip>
          <a:stretch>
            <a:fillRect/>
          </a:stretch>
        </p:blipFill>
        <p:spPr>
          <a:xfrm>
            <a:off x="1" y="4326844"/>
            <a:ext cx="9143999" cy="630969"/>
          </a:xfrm>
          <a:prstGeom prst="rect">
            <a:avLst/>
          </a:prstGeom>
          <a:noFill/>
          <a:ln>
            <a:noFill/>
          </a:ln>
          <a:effectLst>
            <a:outerShdw blurRad="292100" dist="276225" dir="16200000" rotWithShape="0">
              <a:srgbClr val="000000">
                <a:alpha val="40000"/>
              </a:srgbClr>
            </a:outerShdw>
          </a:effectLst>
        </p:spPr>
      </p:pic>
      <p:pic>
        <p:nvPicPr>
          <p:cNvPr id="23" name="Google Shape;1396;p48"/>
          <p:cNvPicPr preferRelativeResize="0"/>
          <p:nvPr/>
        </p:nvPicPr>
        <p:blipFill>
          <a:blip r:embed="rId4">
            <a:alphaModFix/>
          </a:blip>
          <a:stretch>
            <a:fillRect/>
          </a:stretch>
        </p:blipFill>
        <p:spPr>
          <a:xfrm>
            <a:off x="-57150" y="4497858"/>
            <a:ext cx="9214781" cy="645643"/>
          </a:xfrm>
          <a:prstGeom prst="rect">
            <a:avLst/>
          </a:prstGeom>
          <a:noFill/>
          <a:ln>
            <a:noFill/>
          </a:ln>
          <a:effectLst>
            <a:outerShdw blurRad="292100" dist="219075" dir="16200000" rotWithShape="0">
              <a:srgbClr val="000000">
                <a:alpha val="40000"/>
              </a:srgbClr>
            </a:outerShdw>
          </a:effectLst>
        </p:spPr>
      </p:pic>
      <p:pic>
        <p:nvPicPr>
          <p:cNvPr id="24" name="Google Shape;286;p39"/>
          <p:cNvPicPr preferRelativeResize="0"/>
          <p:nvPr/>
        </p:nvPicPr>
        <p:blipFill>
          <a:blip r:embed="rId5">
            <a:alphaModFix/>
          </a:blip>
          <a:stretch>
            <a:fillRect/>
          </a:stretch>
        </p:blipFill>
        <p:spPr>
          <a:xfrm>
            <a:off x="4922351" y="-584035"/>
            <a:ext cx="4856199" cy="3400279"/>
          </a:xfrm>
          <a:prstGeom prst="rect">
            <a:avLst/>
          </a:prstGeom>
          <a:noFill/>
          <a:ln>
            <a:noFill/>
          </a:ln>
        </p:spPr>
      </p:pic>
      <p:pic>
        <p:nvPicPr>
          <p:cNvPr id="32" name="Google Shape;275;p37"/>
          <p:cNvPicPr preferRelativeResize="0"/>
          <p:nvPr/>
        </p:nvPicPr>
        <p:blipFill>
          <a:blip r:embed="rId6">
            <a:alphaModFix/>
          </a:blip>
          <a:stretch>
            <a:fillRect/>
          </a:stretch>
        </p:blipFill>
        <p:spPr>
          <a:xfrm flipH="1">
            <a:off x="395691" y="217030"/>
            <a:ext cx="1648106" cy="921298"/>
          </a:xfrm>
          <a:prstGeom prst="rect">
            <a:avLst/>
          </a:prstGeom>
          <a:noFill/>
          <a:ln>
            <a:noFill/>
          </a:ln>
        </p:spPr>
      </p:pic>
      <p:pic>
        <p:nvPicPr>
          <p:cNvPr id="33" name="图片 40">
            <a:extLst>
              <a:ext uri="{FF2B5EF4-FFF2-40B4-BE49-F238E27FC236}">
                <a16:creationId xmlns:a16="http://schemas.microsoft.com/office/drawing/2014/main" id="{F8EA2402-0B69-4C49-8487-7241957ED0C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6395979" y="2937473"/>
            <a:ext cx="3000575" cy="2573665"/>
          </a:xfrm>
          <a:prstGeom prst="rect">
            <a:avLst/>
          </a:prstGeom>
        </p:spPr>
      </p:pic>
      <p:pic>
        <p:nvPicPr>
          <p:cNvPr id="55" name="Picture 31">
            <a:extLst>
              <a:ext uri="{FF2B5EF4-FFF2-40B4-BE49-F238E27FC236}">
                <a16:creationId xmlns:a16="http://schemas.microsoft.com/office/drawing/2014/main" id="{625D22A3-7163-4FC4-845A-1C5B1F7F1B22}"/>
              </a:ext>
            </a:extLst>
          </p:cNvPr>
          <p:cNvPicPr>
            <a:picLocks noChangeAspect="1"/>
          </p:cNvPicPr>
          <p:nvPr/>
        </p:nvPicPr>
        <p:blipFill>
          <a:blip r:embed="rId8">
            <a:extLst>
              <a:ext uri="{28A0092B-C50C-407E-A947-70E740481C1C}">
                <a14:useLocalDpi xmlns:a14="http://schemas.microsoft.com/office/drawing/2010/main" val="0"/>
              </a:ext>
              <a:ext uri="{96DAC541-7B7A-43D3-8B79-37D633B846F1}">
                <asvg:svgBlip xmlns="" xmlns:asvg="http://schemas.microsoft.com/office/drawing/2016/SVG/main" r:embed="rId18"/>
              </a:ext>
            </a:extLst>
          </a:blip>
          <a:srcRect/>
          <a:stretch>
            <a:fillRect/>
          </a:stretch>
        </p:blipFill>
        <p:spPr>
          <a:xfrm>
            <a:off x="1475000" y="1138328"/>
            <a:ext cx="6698155" cy="2395094"/>
          </a:xfrm>
          <a:prstGeom prst="rect">
            <a:avLst/>
          </a:prstGeom>
        </p:spPr>
      </p:pic>
      <p:sp>
        <p:nvSpPr>
          <p:cNvPr id="56" name="TextBox 55">
            <a:extLst>
              <a:ext uri="{FF2B5EF4-FFF2-40B4-BE49-F238E27FC236}">
                <a16:creationId xmlns:a16="http://schemas.microsoft.com/office/drawing/2014/main" id="{A39BAA05-4F4C-4090-83E1-013752A15498}"/>
              </a:ext>
            </a:extLst>
          </p:cNvPr>
          <p:cNvSpPr txBox="1"/>
          <p:nvPr/>
        </p:nvSpPr>
        <p:spPr>
          <a:xfrm flipH="1">
            <a:off x="2216262" y="1602263"/>
            <a:ext cx="5215629" cy="1384995"/>
          </a:xfrm>
          <a:prstGeom prst="rect">
            <a:avLst/>
          </a:prstGeom>
          <a:noFill/>
        </p:spPr>
        <p:txBody>
          <a:bodyPr wrap="square" rtlCol="0">
            <a:spAutoFit/>
          </a:bodyPr>
          <a:lstStyle/>
          <a:p>
            <a:pPr algn="just"/>
            <a:r>
              <a:rPr lang="vi-VN" sz="2800" dirty="0" smtClean="0">
                <a:solidFill>
                  <a:srgbClr val="FC0C34"/>
                </a:solidFill>
                <a:latin typeface="Pattaya" panose="00000500000000000000" pitchFamily="2" charset="-34"/>
                <a:cs typeface="Pattaya" panose="00000500000000000000" pitchFamily="2" charset="-34"/>
              </a:rPr>
              <a:t>Bài thơ vừa rồi các bạn cũng đã biết về ước mơ của mình. Bây giờ mình muốn biết ước mơ của các bạn là gì?</a:t>
            </a:r>
            <a:endParaRPr lang="en-US" sz="2800" dirty="0">
              <a:solidFill>
                <a:srgbClr val="FC0C34"/>
              </a:solidFill>
              <a:latin typeface="Pattaya" panose="00000500000000000000" pitchFamily="2" charset="-34"/>
              <a:cs typeface="Pattaya" panose="00000500000000000000" pitchFamily="2" charset="-34"/>
            </a:endParaRPr>
          </a:p>
        </p:txBody>
      </p:sp>
      <p:sp>
        <p:nvSpPr>
          <p:cNvPr id="57" name="TextBox 56">
            <a:extLst>
              <a:ext uri="{FF2B5EF4-FFF2-40B4-BE49-F238E27FC236}">
                <a16:creationId xmlns:a16="http://schemas.microsoft.com/office/drawing/2014/main" id="{A39BAA05-4F4C-4090-83E1-013752A15498}"/>
              </a:ext>
            </a:extLst>
          </p:cNvPr>
          <p:cNvSpPr txBox="1"/>
          <p:nvPr/>
        </p:nvSpPr>
        <p:spPr>
          <a:xfrm flipH="1">
            <a:off x="2216261" y="1858821"/>
            <a:ext cx="5215629" cy="954107"/>
          </a:xfrm>
          <a:prstGeom prst="rect">
            <a:avLst/>
          </a:prstGeom>
          <a:noFill/>
        </p:spPr>
        <p:txBody>
          <a:bodyPr wrap="square" rtlCol="0">
            <a:spAutoFit/>
          </a:bodyPr>
          <a:lstStyle/>
          <a:p>
            <a:pPr algn="ctr"/>
            <a:r>
              <a:rPr lang="vi-VN" sz="2800" dirty="0" smtClean="0">
                <a:solidFill>
                  <a:srgbClr val="FC0C34"/>
                </a:solidFill>
                <a:latin typeface="Pattaya" panose="00000500000000000000" pitchFamily="2" charset="-34"/>
                <a:cs typeface="Pattaya" panose="00000500000000000000" pitchFamily="2" charset="-34"/>
              </a:rPr>
              <a:t>Ta cần làm gì để biến những ước mơ đó thành hiện thực?</a:t>
            </a:r>
            <a:endParaRPr lang="en-US" sz="2800" dirty="0">
              <a:solidFill>
                <a:srgbClr val="FC0C34"/>
              </a:solidFill>
              <a:latin typeface="Pattaya" panose="00000500000000000000" pitchFamily="2" charset="-34"/>
              <a:cs typeface="Pattaya" panose="00000500000000000000" pitchFamily="2" charset="-34"/>
            </a:endParaRPr>
          </a:p>
        </p:txBody>
      </p:sp>
      <p:pic>
        <p:nvPicPr>
          <p:cNvPr id="58" name="图片 3"/>
          <p:cNvPicPr>
            <a:picLocks noChangeAspect="1"/>
          </p:cNvPicPr>
          <p:nvPr/>
        </p:nvPicPr>
        <p:blipFill rotWithShape="1">
          <a:blip r:embed="rId19" cstate="print">
            <a:extLst>
              <a:ext uri="{BEBA8EAE-BF5A-486C-A8C5-ECC9F3942E4B}">
                <a14:imgProps xmlns:a14="http://schemas.microsoft.com/office/drawing/2010/main">
                  <a14:imgLayer r:embed="rId20">
                    <a14:imgEffect>
                      <a14:colorTemperature colorTemp="8800"/>
                    </a14:imgEffect>
                  </a14:imgLayer>
                </a14:imgProps>
              </a:ext>
              <a:ext uri="{28A0092B-C50C-407E-A947-70E740481C1C}">
                <a14:useLocalDpi xmlns:a14="http://schemas.microsoft.com/office/drawing/2010/main" val="0"/>
              </a:ext>
            </a:extLst>
          </a:blip>
          <a:srcRect l="-1" t="21232" r="79141"/>
          <a:stretch>
            <a:fillRect/>
          </a:stretch>
        </p:blipFill>
        <p:spPr>
          <a:xfrm>
            <a:off x="-82817" y="1602263"/>
            <a:ext cx="2330466" cy="4086644"/>
          </a:xfrm>
          <a:prstGeom prst="rect">
            <a:avLst/>
          </a:prstGeom>
        </p:spPr>
      </p:pic>
    </p:spTree>
    <p:extLst>
      <p:ext uri="{BB962C8B-B14F-4D97-AF65-F5344CB8AC3E}">
        <p14:creationId xmlns:p14="http://schemas.microsoft.com/office/powerpoint/2010/main" val="679337923"/>
      </p:ext>
    </p:extLst>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22" presetClass="entr" presetSubtype="4" fill="hold" nodeType="withEffect">
                                  <p:stCondLst>
                                    <p:cond delay="0"/>
                                  </p:stCondLst>
                                  <p:childTnLst>
                                    <p:set>
                                      <p:cBhvr>
                                        <p:cTn id="6" dur="1" fill="hold">
                                          <p:stCondLst>
                                            <p:cond delay="0"/>
                                          </p:stCondLst>
                                        </p:cTn>
                                        <p:tgtEl>
                                          <p:spTgt spid="58"/>
                                        </p:tgtEl>
                                        <p:attrNameLst>
                                          <p:attrName>style.visibility</p:attrName>
                                        </p:attrNameLst>
                                      </p:cBhvr>
                                      <p:to>
                                        <p:strVal val="visible"/>
                                      </p:to>
                                    </p:set>
                                    <p:animEffect transition="in" filter="wipe(down)">
                                      <p:cBhvr>
                                        <p:cTn id="7" dur="500"/>
                                        <p:tgtEl>
                                          <p:spTgt spid="58"/>
                                        </p:tgtEl>
                                      </p:cBhvr>
                                    </p:animEffect>
                                  </p:childTnLst>
                                </p:cTn>
                              </p:par>
                              <p:par>
                                <p:cTn id="8" presetID="32" presetClass="emph" presetSubtype="0" fill="hold" nodeType="withEffect">
                                  <p:stCondLst>
                                    <p:cond delay="0"/>
                                  </p:stCondLst>
                                  <p:childTnLst>
                                    <p:animRot by="120000">
                                      <p:cBhvr>
                                        <p:cTn id="9" dur="100" fill="hold">
                                          <p:stCondLst>
                                            <p:cond delay="0"/>
                                          </p:stCondLst>
                                        </p:cTn>
                                        <p:tgtEl>
                                          <p:spTgt spid="32"/>
                                        </p:tgtEl>
                                        <p:attrNameLst>
                                          <p:attrName>r</p:attrName>
                                        </p:attrNameLst>
                                      </p:cBhvr>
                                    </p:animRot>
                                    <p:animRot by="-240000">
                                      <p:cBhvr>
                                        <p:cTn id="10" dur="200" fill="hold">
                                          <p:stCondLst>
                                            <p:cond delay="200"/>
                                          </p:stCondLst>
                                        </p:cTn>
                                        <p:tgtEl>
                                          <p:spTgt spid="32"/>
                                        </p:tgtEl>
                                        <p:attrNameLst>
                                          <p:attrName>r</p:attrName>
                                        </p:attrNameLst>
                                      </p:cBhvr>
                                    </p:animRot>
                                    <p:animRot by="240000">
                                      <p:cBhvr>
                                        <p:cTn id="11" dur="200" fill="hold">
                                          <p:stCondLst>
                                            <p:cond delay="400"/>
                                          </p:stCondLst>
                                        </p:cTn>
                                        <p:tgtEl>
                                          <p:spTgt spid="32"/>
                                        </p:tgtEl>
                                        <p:attrNameLst>
                                          <p:attrName>r</p:attrName>
                                        </p:attrNameLst>
                                      </p:cBhvr>
                                    </p:animRot>
                                    <p:animRot by="-240000">
                                      <p:cBhvr>
                                        <p:cTn id="12" dur="200" fill="hold">
                                          <p:stCondLst>
                                            <p:cond delay="600"/>
                                          </p:stCondLst>
                                        </p:cTn>
                                        <p:tgtEl>
                                          <p:spTgt spid="32"/>
                                        </p:tgtEl>
                                        <p:attrNameLst>
                                          <p:attrName>r</p:attrName>
                                        </p:attrNameLst>
                                      </p:cBhvr>
                                    </p:animRot>
                                    <p:animRot by="120000">
                                      <p:cBhvr>
                                        <p:cTn id="13" dur="200" fill="hold">
                                          <p:stCondLst>
                                            <p:cond delay="800"/>
                                          </p:stCondLst>
                                        </p:cTn>
                                        <p:tgtEl>
                                          <p:spTgt spid="32"/>
                                        </p:tgtEl>
                                        <p:attrNameLst>
                                          <p:attrName>r</p:attrName>
                                        </p:attrNameLst>
                                      </p:cBhvr>
                                    </p:animRot>
                                  </p:childTnLst>
                                </p:cTn>
                              </p:par>
                              <p:par>
                                <p:cTn id="14" presetID="32" presetClass="emph" presetSubtype="0" repeatCount="indefinite" fill="hold" nodeType="withEffect">
                                  <p:stCondLst>
                                    <p:cond delay="0"/>
                                  </p:stCondLst>
                                  <p:childTnLst>
                                    <p:animRot by="120000">
                                      <p:cBhvr>
                                        <p:cTn id="15" dur="500" fill="hold">
                                          <p:stCondLst>
                                            <p:cond delay="0"/>
                                          </p:stCondLst>
                                        </p:cTn>
                                        <p:tgtEl>
                                          <p:spTgt spid="33"/>
                                        </p:tgtEl>
                                        <p:attrNameLst>
                                          <p:attrName>r</p:attrName>
                                        </p:attrNameLst>
                                      </p:cBhvr>
                                    </p:animRot>
                                    <p:animRot by="-240000">
                                      <p:cBhvr>
                                        <p:cTn id="16" dur="1000" fill="hold">
                                          <p:stCondLst>
                                            <p:cond delay="1000"/>
                                          </p:stCondLst>
                                        </p:cTn>
                                        <p:tgtEl>
                                          <p:spTgt spid="33"/>
                                        </p:tgtEl>
                                        <p:attrNameLst>
                                          <p:attrName>r</p:attrName>
                                        </p:attrNameLst>
                                      </p:cBhvr>
                                    </p:animRot>
                                    <p:animRot by="240000">
                                      <p:cBhvr>
                                        <p:cTn id="17" dur="1000" fill="hold">
                                          <p:stCondLst>
                                            <p:cond delay="2000"/>
                                          </p:stCondLst>
                                        </p:cTn>
                                        <p:tgtEl>
                                          <p:spTgt spid="33"/>
                                        </p:tgtEl>
                                        <p:attrNameLst>
                                          <p:attrName>r</p:attrName>
                                        </p:attrNameLst>
                                      </p:cBhvr>
                                    </p:animRot>
                                    <p:animRot by="-240000">
                                      <p:cBhvr>
                                        <p:cTn id="18" dur="1000" fill="hold">
                                          <p:stCondLst>
                                            <p:cond delay="3000"/>
                                          </p:stCondLst>
                                        </p:cTn>
                                        <p:tgtEl>
                                          <p:spTgt spid="33"/>
                                        </p:tgtEl>
                                        <p:attrNameLst>
                                          <p:attrName>r</p:attrName>
                                        </p:attrNameLst>
                                      </p:cBhvr>
                                    </p:animRot>
                                    <p:animRot by="120000">
                                      <p:cBhvr>
                                        <p:cTn id="19" dur="1000" fill="hold">
                                          <p:stCondLst>
                                            <p:cond delay="4000"/>
                                          </p:stCondLst>
                                        </p:cTn>
                                        <p:tgtEl>
                                          <p:spTgt spid="33"/>
                                        </p:tgtEl>
                                        <p:attrNameLst>
                                          <p:attrName>r</p:attrName>
                                        </p:attrNameLst>
                                      </p:cBhvr>
                                    </p:animRot>
                                  </p:childTnLst>
                                </p:cTn>
                              </p:par>
                            </p:childTnLst>
                          </p:cTn>
                        </p:par>
                      </p:childTnLst>
                    </p:cTn>
                  </p:par>
                  <p:par>
                    <p:cTn id="20" fill="hold">
                      <p:stCondLst>
                        <p:cond delay="indefinite"/>
                      </p:stCondLst>
                      <p:childTnLst>
                        <p:par>
                          <p:cTn id="21" fill="hold">
                            <p:stCondLst>
                              <p:cond delay="0"/>
                            </p:stCondLst>
                            <p:childTnLst>
                              <p:par>
                                <p:cTn id="22" presetID="14" presetClass="entr" presetSubtype="10" fill="hold" nodeType="clickEffect">
                                  <p:stCondLst>
                                    <p:cond delay="0"/>
                                  </p:stCondLst>
                                  <p:childTnLst>
                                    <p:set>
                                      <p:cBhvr>
                                        <p:cTn id="23" dur="1" fill="hold">
                                          <p:stCondLst>
                                            <p:cond delay="0"/>
                                          </p:stCondLst>
                                        </p:cTn>
                                        <p:tgtEl>
                                          <p:spTgt spid="55"/>
                                        </p:tgtEl>
                                        <p:attrNameLst>
                                          <p:attrName>style.visibility</p:attrName>
                                        </p:attrNameLst>
                                      </p:cBhvr>
                                      <p:to>
                                        <p:strVal val="visible"/>
                                      </p:to>
                                    </p:set>
                                    <p:animEffect transition="in" filter="randombar(horizontal)">
                                      <p:cBhvr>
                                        <p:cTn id="24" dur="500"/>
                                        <p:tgtEl>
                                          <p:spTgt spid="55"/>
                                        </p:tgtEl>
                                      </p:cBhvr>
                                    </p:animEffect>
                                  </p:childTnLst>
                                </p:cTn>
                              </p:par>
                            </p:childTnLst>
                          </p:cTn>
                        </p:par>
                        <p:par>
                          <p:cTn id="25" fill="hold">
                            <p:stCondLst>
                              <p:cond delay="500"/>
                            </p:stCondLst>
                            <p:childTnLst>
                              <p:par>
                                <p:cTn id="26" presetID="42" presetClass="entr" presetSubtype="0" fill="hold" grpId="0" nodeType="afterEffect">
                                  <p:stCondLst>
                                    <p:cond delay="0"/>
                                  </p:stCondLst>
                                  <p:childTnLst>
                                    <p:set>
                                      <p:cBhvr>
                                        <p:cTn id="27" dur="1" fill="hold">
                                          <p:stCondLst>
                                            <p:cond delay="0"/>
                                          </p:stCondLst>
                                        </p:cTn>
                                        <p:tgtEl>
                                          <p:spTgt spid="56"/>
                                        </p:tgtEl>
                                        <p:attrNameLst>
                                          <p:attrName>style.visibility</p:attrName>
                                        </p:attrNameLst>
                                      </p:cBhvr>
                                      <p:to>
                                        <p:strVal val="visible"/>
                                      </p:to>
                                    </p:set>
                                    <p:animEffect transition="in" filter="fade">
                                      <p:cBhvr>
                                        <p:cTn id="28" dur="1000"/>
                                        <p:tgtEl>
                                          <p:spTgt spid="56"/>
                                        </p:tgtEl>
                                      </p:cBhvr>
                                    </p:animEffect>
                                    <p:anim calcmode="lin" valueType="num">
                                      <p:cBhvr>
                                        <p:cTn id="29" dur="1000" fill="hold"/>
                                        <p:tgtEl>
                                          <p:spTgt spid="56"/>
                                        </p:tgtEl>
                                        <p:attrNameLst>
                                          <p:attrName>ppt_x</p:attrName>
                                        </p:attrNameLst>
                                      </p:cBhvr>
                                      <p:tavLst>
                                        <p:tav tm="0">
                                          <p:val>
                                            <p:strVal val="#ppt_x"/>
                                          </p:val>
                                        </p:tav>
                                        <p:tav tm="100000">
                                          <p:val>
                                            <p:strVal val="#ppt_x"/>
                                          </p:val>
                                        </p:tav>
                                      </p:tavLst>
                                    </p:anim>
                                    <p:anim calcmode="lin" valueType="num">
                                      <p:cBhvr>
                                        <p:cTn id="30" dur="1000" fill="hold"/>
                                        <p:tgtEl>
                                          <p:spTgt spid="56"/>
                                        </p:tgtEl>
                                        <p:attrNameLst>
                                          <p:attrName>ppt_y</p:attrName>
                                        </p:attrNameLst>
                                      </p:cBhvr>
                                      <p:tavLst>
                                        <p:tav tm="0">
                                          <p:val>
                                            <p:strVal val="#ppt_y+.1"/>
                                          </p:val>
                                        </p:tav>
                                        <p:tav tm="100000">
                                          <p:val>
                                            <p:strVal val="#ppt_y"/>
                                          </p:val>
                                        </p:tav>
                                      </p:tavLst>
                                    </p:anim>
                                  </p:childTnLst>
                                </p:cTn>
                              </p:par>
                            </p:childTnLst>
                          </p:cTn>
                        </p:par>
                      </p:childTnLst>
                    </p:cTn>
                  </p:par>
                  <p:par>
                    <p:cTn id="31" fill="hold">
                      <p:stCondLst>
                        <p:cond delay="indefinite"/>
                      </p:stCondLst>
                      <p:childTnLst>
                        <p:par>
                          <p:cTn id="32" fill="hold">
                            <p:stCondLst>
                              <p:cond delay="0"/>
                            </p:stCondLst>
                            <p:childTnLst>
                              <p:par>
                                <p:cTn id="33" presetID="14" presetClass="exit" presetSubtype="10" fill="hold" grpId="1" nodeType="clickEffect">
                                  <p:stCondLst>
                                    <p:cond delay="0"/>
                                  </p:stCondLst>
                                  <p:childTnLst>
                                    <p:animEffect transition="out" filter="randombar(horizontal)">
                                      <p:cBhvr>
                                        <p:cTn id="34" dur="500"/>
                                        <p:tgtEl>
                                          <p:spTgt spid="56"/>
                                        </p:tgtEl>
                                      </p:cBhvr>
                                    </p:animEffect>
                                    <p:set>
                                      <p:cBhvr>
                                        <p:cTn id="35" dur="1" fill="hold">
                                          <p:stCondLst>
                                            <p:cond delay="499"/>
                                          </p:stCondLst>
                                        </p:cTn>
                                        <p:tgtEl>
                                          <p:spTgt spid="56"/>
                                        </p:tgtEl>
                                        <p:attrNameLst>
                                          <p:attrName>style.visibility</p:attrName>
                                        </p:attrNameLst>
                                      </p:cBhvr>
                                      <p:to>
                                        <p:strVal val="hidden"/>
                                      </p:to>
                                    </p:set>
                                  </p:childTnLst>
                                </p:cTn>
                              </p:par>
                              <p:par>
                                <p:cTn id="36" presetID="14" presetClass="entr" presetSubtype="10" fill="hold" grpId="0" nodeType="withEffect">
                                  <p:stCondLst>
                                    <p:cond delay="0"/>
                                  </p:stCondLst>
                                  <p:childTnLst>
                                    <p:set>
                                      <p:cBhvr>
                                        <p:cTn id="37" dur="1" fill="hold">
                                          <p:stCondLst>
                                            <p:cond delay="0"/>
                                          </p:stCondLst>
                                        </p:cTn>
                                        <p:tgtEl>
                                          <p:spTgt spid="57"/>
                                        </p:tgtEl>
                                        <p:attrNameLst>
                                          <p:attrName>style.visibility</p:attrName>
                                        </p:attrNameLst>
                                      </p:cBhvr>
                                      <p:to>
                                        <p:strVal val="visible"/>
                                      </p:to>
                                    </p:set>
                                    <p:animEffect transition="in" filter="randombar(horizontal)">
                                      <p:cBhvr>
                                        <p:cTn id="38" dur="500"/>
                                        <p:tgtEl>
                                          <p:spTgt spid="5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6" grpId="0"/>
      <p:bldP spid="56" grpId="1"/>
      <p:bldP spid="57" grpId="0"/>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Shape 235"/>
        <p:cNvGrpSpPr/>
        <p:nvPr/>
      </p:nvGrpSpPr>
      <p:grpSpPr>
        <a:xfrm>
          <a:off x="0" y="0"/>
          <a:ext cx="0" cy="0"/>
          <a:chOff x="0" y="0"/>
          <a:chExt cx="0" cy="0"/>
        </a:xfrm>
      </p:grpSpPr>
      <p:pic>
        <p:nvPicPr>
          <p:cNvPr id="237" name="Google Shape;237;p35"/>
          <p:cNvPicPr preferRelativeResize="0"/>
          <p:nvPr/>
        </p:nvPicPr>
        <p:blipFill rotWithShape="1">
          <a:blip r:embed="rId3">
            <a:alphaModFix/>
          </a:blip>
          <a:srcRect r="62493" b="30608"/>
          <a:stretch/>
        </p:blipFill>
        <p:spPr>
          <a:xfrm>
            <a:off x="6287175" y="229900"/>
            <a:ext cx="2509350" cy="1936483"/>
          </a:xfrm>
          <a:prstGeom prst="rect">
            <a:avLst/>
          </a:prstGeom>
          <a:noFill/>
          <a:ln>
            <a:noFill/>
          </a:ln>
        </p:spPr>
      </p:pic>
      <p:sp>
        <p:nvSpPr>
          <p:cNvPr id="8" name="Google Shape;3738;p45"/>
          <p:cNvSpPr/>
          <p:nvPr/>
        </p:nvSpPr>
        <p:spPr>
          <a:xfrm>
            <a:off x="3075550" y="119190"/>
            <a:ext cx="2951805" cy="600900"/>
          </a:xfrm>
          <a:prstGeom prst="roundRect">
            <a:avLst>
              <a:gd name="adj" fmla="val 20977"/>
            </a:avLst>
          </a:prstGeom>
          <a:solidFill>
            <a:srgbClr val="FF5F5F"/>
          </a:solidFill>
          <a:ln>
            <a:noFill/>
          </a:ln>
          <a:effectLst>
            <a:outerShdw dist="66675" dir="3480000" algn="bl" rotWithShape="0">
              <a:srgbClr val="64A9CC">
                <a:alpha val="50000"/>
              </a:srgbClr>
            </a:outerShdw>
          </a:effectLst>
        </p:spPr>
        <p:txBody>
          <a:bodyPr spcFirstLastPara="1" wrap="square" lIns="91425" tIns="91425" rIns="91425" bIns="91425" anchor="ctr" anchorCtr="0">
            <a:noAutofit/>
          </a:bodyPr>
          <a:lstStyle/>
          <a:p>
            <a:pPr marL="0" marR="0" lvl="0" indent="0" algn="ctr" defTabSz="914400" eaLnBrk="1" fontAlgn="auto" latinLnBrk="0" hangingPunct="1">
              <a:lnSpc>
                <a:spcPct val="100000"/>
              </a:lnSpc>
              <a:spcBef>
                <a:spcPts val="0"/>
              </a:spcBef>
              <a:spcAft>
                <a:spcPts val="0"/>
              </a:spcAft>
              <a:buClrTx/>
              <a:buSzTx/>
              <a:buFontTx/>
              <a:buNone/>
              <a:tabLst/>
              <a:defRPr/>
            </a:pPr>
            <a:r>
              <a:rPr lang="vi-VN" sz="2800" dirty="0" smtClean="0">
                <a:solidFill>
                  <a:schemeClr val="bg1"/>
                </a:solidFill>
                <a:latin typeface="Pattaya" panose="00000500000000000000" pitchFamily="2" charset="-34"/>
                <a:cs typeface="Pattaya" panose="00000500000000000000" pitchFamily="2" charset="-34"/>
              </a:rPr>
              <a:t>Đánh giá mục tiêu</a:t>
            </a:r>
            <a:endParaRPr kumimoji="0" sz="2800" b="0" i="0" u="none" strike="noStrike" kern="0" cap="none" spc="0" normalizeH="0" baseline="0" noProof="0" dirty="0" smtClean="0">
              <a:ln>
                <a:noFill/>
              </a:ln>
              <a:solidFill>
                <a:schemeClr val="bg1"/>
              </a:solidFill>
              <a:effectLst/>
              <a:uLnTx/>
              <a:uFillTx/>
              <a:latin typeface="Pattaya" panose="00000500000000000000" pitchFamily="2" charset="-34"/>
              <a:cs typeface="Pattaya" panose="00000500000000000000" pitchFamily="2" charset="-34"/>
            </a:endParaRPr>
          </a:p>
        </p:txBody>
      </p:sp>
      <p:grpSp>
        <p:nvGrpSpPr>
          <p:cNvPr id="4" name="Group 3"/>
          <p:cNvGrpSpPr/>
          <p:nvPr/>
        </p:nvGrpSpPr>
        <p:grpSpPr>
          <a:xfrm>
            <a:off x="446837" y="962714"/>
            <a:ext cx="7772488" cy="824990"/>
            <a:chOff x="467385" y="1270938"/>
            <a:chExt cx="7772488" cy="824990"/>
          </a:xfrm>
        </p:grpSpPr>
        <p:sp>
          <p:nvSpPr>
            <p:cNvPr id="9" name="圆角矩形 7"/>
            <p:cNvSpPr/>
            <p:nvPr/>
          </p:nvSpPr>
          <p:spPr>
            <a:xfrm>
              <a:off x="1412010" y="1424966"/>
              <a:ext cx="6827863" cy="670962"/>
            </a:xfrm>
            <a:prstGeom prst="roundRect">
              <a:avLst>
                <a:gd name="adj" fmla="val 22936"/>
              </a:avLst>
            </a:prstGeom>
            <a:solidFill>
              <a:srgbClr val="FFC515">
                <a:lumMod val="20000"/>
                <a:lumOff val="80000"/>
              </a:srgbClr>
            </a:solidFill>
            <a:ln w="28575" cap="flat" cmpd="sng" algn="ctr">
              <a:solidFill>
                <a:srgbClr val="FF5F5F">
                  <a:lumMod val="75000"/>
                </a:srgbClr>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lang="vi-VN" altLang="zh-CN" sz="2800" kern="1200" dirty="0" smtClean="0">
                  <a:solidFill>
                    <a:srgbClr val="002060"/>
                  </a:solidFill>
                  <a:latin typeface="Pattaya" panose="00000500000000000000" pitchFamily="2" charset="-34"/>
                  <a:ea typeface="黑体" panose="02010609060101010101" pitchFamily="49" charset="-122"/>
                  <a:cs typeface="Pattaya" panose="00000500000000000000" pitchFamily="2" charset="-34"/>
                </a:rPr>
                <a:t>Đọc đúng, trôi chảy; đọc diễn cảm bài đọc</a:t>
              </a:r>
              <a:r>
                <a:rPr kumimoji="0" lang="vi-VN" altLang="zh-CN" sz="2800" b="0" i="0" u="none" strike="noStrike" kern="1200" cap="none" spc="0" normalizeH="0" baseline="0" noProof="0" dirty="0" smtClean="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rPr>
                <a:t>.</a:t>
              </a:r>
              <a:endParaRPr kumimoji="0" lang="zh-CN" altLang="en-US" sz="2800" b="0" i="0" u="none" strike="noStrike" kern="1200" cap="none" spc="0" normalizeH="0" baseline="0" noProof="0" dirty="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endParaRPr>
            </a:p>
          </p:txBody>
        </p:sp>
        <p:pic>
          <p:nvPicPr>
            <p:cNvPr id="13"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385" y="1270938"/>
              <a:ext cx="824990" cy="824990"/>
            </a:xfrm>
            <a:prstGeom prst="rect">
              <a:avLst/>
            </a:prstGeom>
          </p:spPr>
        </p:pic>
      </p:grpSp>
      <p:grpSp>
        <p:nvGrpSpPr>
          <p:cNvPr id="5" name="Group 4"/>
          <p:cNvGrpSpPr/>
          <p:nvPr/>
        </p:nvGrpSpPr>
        <p:grpSpPr>
          <a:xfrm>
            <a:off x="446837" y="1994042"/>
            <a:ext cx="7772489" cy="824990"/>
            <a:chOff x="467385" y="2692684"/>
            <a:chExt cx="7772489" cy="824990"/>
          </a:xfrm>
        </p:grpSpPr>
        <p:sp>
          <p:nvSpPr>
            <p:cNvPr id="10" name="圆角矩形 7"/>
            <p:cNvSpPr/>
            <p:nvPr/>
          </p:nvSpPr>
          <p:spPr>
            <a:xfrm>
              <a:off x="1407658" y="2848082"/>
              <a:ext cx="6832216" cy="669592"/>
            </a:xfrm>
            <a:prstGeom prst="roundRect">
              <a:avLst>
                <a:gd name="adj" fmla="val 22936"/>
              </a:avLst>
            </a:prstGeom>
            <a:solidFill>
              <a:srgbClr val="FFC515">
                <a:lumMod val="20000"/>
                <a:lumOff val="80000"/>
              </a:srgbClr>
            </a:solidFill>
            <a:ln w="28575" cap="flat" cmpd="sng" algn="ctr">
              <a:solidFill>
                <a:srgbClr val="FF5F5F">
                  <a:lumMod val="75000"/>
                </a:srgbClr>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altLang="zh-CN" sz="2800" b="0" i="0" u="none" strike="noStrike" kern="1200" cap="none" spc="0" normalizeH="0" baseline="0" noProof="0" dirty="0" smtClean="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rPr>
                <a:t>Trình</a:t>
              </a:r>
              <a:r>
                <a:rPr kumimoji="0" lang="vi-VN" altLang="zh-CN" sz="2800" b="0" i="0" u="none" strike="noStrike" kern="1200" cap="none" spc="0" normalizeH="0" noProof="0" dirty="0" smtClean="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rPr>
                <a:t> bày được nội dung, ý nghĩa bài đọc</a:t>
              </a:r>
              <a:r>
                <a:rPr kumimoji="0" lang="vi-VN" altLang="zh-CN" sz="2800" b="0" i="0" u="none" strike="noStrike" kern="1200" cap="none" spc="0" normalizeH="0" baseline="0" noProof="0" dirty="0" smtClean="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rPr>
                <a:t>.</a:t>
              </a:r>
              <a:endParaRPr kumimoji="0" lang="zh-CN" altLang="en-US" sz="2800" b="0" i="0" u="none" strike="noStrike" kern="1200" cap="none" spc="0" normalizeH="0" baseline="0" noProof="0" dirty="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endParaRPr>
            </a:p>
          </p:txBody>
        </p:sp>
        <p:pic>
          <p:nvPicPr>
            <p:cNvPr id="14"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67385" y="2692684"/>
              <a:ext cx="824990" cy="824990"/>
            </a:xfrm>
            <a:prstGeom prst="rect">
              <a:avLst/>
            </a:prstGeom>
          </p:spPr>
        </p:pic>
      </p:grpSp>
      <p:grpSp>
        <p:nvGrpSpPr>
          <p:cNvPr id="17" name="Group 16"/>
          <p:cNvGrpSpPr/>
          <p:nvPr/>
        </p:nvGrpSpPr>
        <p:grpSpPr>
          <a:xfrm>
            <a:off x="463688" y="3180768"/>
            <a:ext cx="7755638" cy="1081637"/>
            <a:chOff x="484236" y="2848081"/>
            <a:chExt cx="7755638" cy="1081637"/>
          </a:xfrm>
        </p:grpSpPr>
        <p:sp>
          <p:nvSpPr>
            <p:cNvPr id="18" name="圆角矩形 7"/>
            <p:cNvSpPr/>
            <p:nvPr/>
          </p:nvSpPr>
          <p:spPr>
            <a:xfrm>
              <a:off x="1407658" y="2848081"/>
              <a:ext cx="6832216" cy="1081637"/>
            </a:xfrm>
            <a:prstGeom prst="roundRect">
              <a:avLst>
                <a:gd name="adj" fmla="val 22936"/>
              </a:avLst>
            </a:prstGeom>
            <a:solidFill>
              <a:srgbClr val="FFC515">
                <a:lumMod val="20000"/>
                <a:lumOff val="80000"/>
              </a:srgbClr>
            </a:solidFill>
            <a:ln w="28575" cap="flat" cmpd="sng" algn="ctr">
              <a:solidFill>
                <a:srgbClr val="FF5F5F">
                  <a:lumMod val="75000"/>
                </a:srgbClr>
              </a:solidFill>
              <a:prstDash val="dash"/>
            </a:ln>
            <a:effectLst/>
          </p:spPr>
          <p:txBody>
            <a:bodyPr rtlCol="0" anchor="ctr"/>
            <a:lstStyle/>
            <a:p>
              <a:pPr marL="0" marR="0" lvl="0" indent="0" algn="ctr" defTabSz="914400" eaLnBrk="1" fontAlgn="auto" latinLnBrk="0" hangingPunct="1">
                <a:lnSpc>
                  <a:spcPct val="100000"/>
                </a:lnSpc>
                <a:spcBef>
                  <a:spcPts val="0"/>
                </a:spcBef>
                <a:spcAft>
                  <a:spcPts val="0"/>
                </a:spcAft>
                <a:buClrTx/>
                <a:buSzTx/>
                <a:buFontTx/>
                <a:buNone/>
                <a:tabLst/>
                <a:defRPr/>
              </a:pPr>
              <a:r>
                <a:rPr kumimoji="0" lang="vi-VN" altLang="zh-CN" sz="2800" b="0" i="0" u="none" strike="noStrike" kern="1200" cap="none" spc="0" normalizeH="0" baseline="0" noProof="0" dirty="0" smtClean="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rPr>
                <a:t>Không</a:t>
              </a:r>
              <a:r>
                <a:rPr kumimoji="0" lang="vi-VN" altLang="zh-CN" sz="2800" b="0" i="0" u="none" strike="noStrike" kern="1200" cap="none" spc="0" normalizeH="0" noProof="0" dirty="0" smtClean="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rPr>
                <a:t> ngừng ước mơ về một cuộc sống tốt đẹp hơn và cố gắng phấn đấu cho ước mơ của mình</a:t>
              </a:r>
              <a:r>
                <a:rPr kumimoji="0" lang="vi-VN" altLang="zh-CN" sz="2800" b="0" i="0" u="none" strike="noStrike" kern="1200" cap="none" spc="0" normalizeH="0" baseline="0" noProof="0" dirty="0" smtClean="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rPr>
                <a:t>.</a:t>
              </a:r>
              <a:endParaRPr kumimoji="0" lang="zh-CN" altLang="en-US" sz="2800" b="0" i="0" u="none" strike="noStrike" kern="1200" cap="none" spc="0" normalizeH="0" baseline="0" noProof="0" dirty="0">
                <a:ln>
                  <a:noFill/>
                </a:ln>
                <a:solidFill>
                  <a:srgbClr val="002060"/>
                </a:solidFill>
                <a:effectLst/>
                <a:uLnTx/>
                <a:uFillTx/>
                <a:latin typeface="Pattaya" panose="00000500000000000000" pitchFamily="2" charset="-34"/>
                <a:ea typeface="黑体" panose="02010609060101010101" pitchFamily="49" charset="-122"/>
                <a:cs typeface="Pattaya" panose="00000500000000000000" pitchFamily="2" charset="-34"/>
              </a:endParaRPr>
            </a:p>
          </p:txBody>
        </p:sp>
        <p:pic>
          <p:nvPicPr>
            <p:cNvPr id="19" name="图片 8"/>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84236" y="2976404"/>
              <a:ext cx="824990" cy="824990"/>
            </a:xfrm>
            <a:prstGeom prst="rect">
              <a:avLst/>
            </a:prstGeom>
          </p:spPr>
        </p:pic>
      </p:grpSp>
      <p:pic>
        <p:nvPicPr>
          <p:cNvPr id="15" name="Picture 2" descr="v - SIÊU THỊ TỦ BẾP TỐT">
            <a:extLst>
              <a:ext uri="{FF2B5EF4-FFF2-40B4-BE49-F238E27FC236}">
                <a16:creationId xmlns:a16="http://schemas.microsoft.com/office/drawing/2014/main" id="{A238390F-74A0-42A5-9B2A-2E66F1DAE787}"/>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778" b="89778" l="8000" r="90222">
                        <a14:foregroundMark x1="8000" y1="57333" x2="8000" y2="57333"/>
                        <a14:foregroundMark x1="90222" y1="9778" x2="90222" y2="9778"/>
                      </a14:backgroundRemoval>
                    </a14:imgEffect>
                  </a14:imgLayer>
                </a14:imgProps>
              </a:ext>
              <a:ext uri="{28A0092B-C50C-407E-A947-70E740481C1C}">
                <a14:useLocalDpi xmlns:a14="http://schemas.microsoft.com/office/drawing/2010/main" val="0"/>
              </a:ext>
            </a:extLst>
          </a:blip>
          <a:srcRect/>
          <a:stretch>
            <a:fillRect/>
          </a:stretch>
        </p:blipFill>
        <p:spPr bwMode="auto">
          <a:xfrm>
            <a:off x="8161178" y="804882"/>
            <a:ext cx="982822" cy="982822"/>
          </a:xfrm>
          <a:prstGeom prst="rect">
            <a:avLst/>
          </a:prstGeom>
          <a:noFill/>
          <a:extLst>
            <a:ext uri="{909E8E84-426E-40DD-AFC4-6F175D3DCCD1}">
              <a14:hiddenFill xmlns:a14="http://schemas.microsoft.com/office/drawing/2010/main">
                <a:solidFill>
                  <a:srgbClr val="FFFFFF"/>
                </a:solidFill>
              </a14:hiddenFill>
            </a:ext>
          </a:extLst>
        </p:spPr>
      </p:pic>
      <p:pic>
        <p:nvPicPr>
          <p:cNvPr id="16" name="Picture 2" descr="v - SIÊU THỊ TỦ BẾP TỐT">
            <a:extLst>
              <a:ext uri="{FF2B5EF4-FFF2-40B4-BE49-F238E27FC236}">
                <a16:creationId xmlns:a16="http://schemas.microsoft.com/office/drawing/2014/main" id="{A238390F-74A0-42A5-9B2A-2E66F1DAE787}"/>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778" b="89778" l="8000" r="90222">
                        <a14:foregroundMark x1="8000" y1="57333" x2="8000" y2="57333"/>
                        <a14:foregroundMark x1="90222" y1="9778" x2="90222" y2="9778"/>
                      </a14:backgroundRemoval>
                    </a14:imgEffect>
                  </a14:imgLayer>
                </a14:imgProps>
              </a:ext>
              <a:ext uri="{28A0092B-C50C-407E-A947-70E740481C1C}">
                <a14:useLocalDpi xmlns:a14="http://schemas.microsoft.com/office/drawing/2010/main" val="0"/>
              </a:ext>
            </a:extLst>
          </a:blip>
          <a:srcRect/>
          <a:stretch>
            <a:fillRect/>
          </a:stretch>
        </p:blipFill>
        <p:spPr bwMode="auto">
          <a:xfrm>
            <a:off x="8161178" y="1864312"/>
            <a:ext cx="982822" cy="982822"/>
          </a:xfrm>
          <a:prstGeom prst="rect">
            <a:avLst/>
          </a:prstGeom>
          <a:noFill/>
          <a:extLst>
            <a:ext uri="{909E8E84-426E-40DD-AFC4-6F175D3DCCD1}">
              <a14:hiddenFill xmlns:a14="http://schemas.microsoft.com/office/drawing/2010/main">
                <a:solidFill>
                  <a:srgbClr val="FFFFFF"/>
                </a:solidFill>
              </a14:hiddenFill>
            </a:ext>
          </a:extLst>
        </p:spPr>
      </p:pic>
      <p:pic>
        <p:nvPicPr>
          <p:cNvPr id="20" name="Picture 2" descr="v - SIÊU THỊ TỦ BẾP TỐT">
            <a:extLst>
              <a:ext uri="{FF2B5EF4-FFF2-40B4-BE49-F238E27FC236}">
                <a16:creationId xmlns:a16="http://schemas.microsoft.com/office/drawing/2014/main" id="{A238390F-74A0-42A5-9B2A-2E66F1DAE787}"/>
              </a:ext>
            </a:extLst>
          </p:cNvPr>
          <p:cNvPicPr>
            <a:picLocks noChangeAspect="1" noChangeArrowheads="1"/>
          </p:cNvPicPr>
          <p:nvPr/>
        </p:nvPicPr>
        <p:blipFill>
          <a:blip r:embed="rId5">
            <a:extLst>
              <a:ext uri="{BEBA8EAE-BF5A-486C-A8C5-ECC9F3942E4B}">
                <a14:imgProps xmlns:a14="http://schemas.microsoft.com/office/drawing/2010/main">
                  <a14:imgLayer r:embed="rId6">
                    <a14:imgEffect>
                      <a14:backgroundRemoval t="9778" b="89778" l="8000" r="90222">
                        <a14:foregroundMark x1="8000" y1="57333" x2="8000" y2="57333"/>
                        <a14:foregroundMark x1="90222" y1="9778" x2="90222" y2="9778"/>
                      </a14:backgroundRemoval>
                    </a14:imgEffect>
                  </a14:imgLayer>
                </a14:imgProps>
              </a:ext>
              <a:ext uri="{28A0092B-C50C-407E-A947-70E740481C1C}">
                <a14:useLocalDpi xmlns:a14="http://schemas.microsoft.com/office/drawing/2010/main" val="0"/>
              </a:ext>
            </a:extLst>
          </a:blip>
          <a:srcRect/>
          <a:stretch>
            <a:fillRect/>
          </a:stretch>
        </p:blipFill>
        <p:spPr bwMode="auto">
          <a:xfrm>
            <a:off x="8174481" y="3155488"/>
            <a:ext cx="982822" cy="982822"/>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345028934"/>
      </p:ext>
    </p:extLst>
  </p:cSld>
  <p:clrMapOvr>
    <a:masterClrMapping/>
  </p:clrMapOvr>
  <mc:AlternateContent xmlns:mc="http://schemas.openxmlformats.org/markup-compatibility/2006" xmlns:p14="http://schemas.microsoft.com/office/powerpoint/2010/main">
    <mc:Choice Requires="p14">
      <p:transition spd="slow" p14:dur="1400">
        <p14:doors dir="vert"/>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1000"/>
                                        <p:tgtEl>
                                          <p:spTgt spid="4"/>
                                        </p:tgtEl>
                                      </p:cBhvr>
                                    </p:animEffect>
                                    <p:anim calcmode="lin" valueType="num">
                                      <p:cBhvr>
                                        <p:cTn id="8" dur="1000" fill="hold"/>
                                        <p:tgtEl>
                                          <p:spTgt spid="4"/>
                                        </p:tgtEl>
                                        <p:attrNameLst>
                                          <p:attrName>ppt_x</p:attrName>
                                        </p:attrNameLst>
                                      </p:cBhvr>
                                      <p:tavLst>
                                        <p:tav tm="0">
                                          <p:val>
                                            <p:strVal val="#ppt_x"/>
                                          </p:val>
                                        </p:tav>
                                        <p:tav tm="100000">
                                          <p:val>
                                            <p:strVal val="#ppt_x"/>
                                          </p:val>
                                        </p:tav>
                                      </p:tavLst>
                                    </p:anim>
                                    <p:anim calcmode="lin" valueType="num">
                                      <p:cBhvr>
                                        <p:cTn id="9" dur="1000" fill="hold"/>
                                        <p:tgtEl>
                                          <p:spTgt spid="4"/>
                                        </p:tgtEl>
                                        <p:attrNameLst>
                                          <p:attrName>ppt_y</p:attrName>
                                        </p:attrNameLst>
                                      </p:cBhvr>
                                      <p:tavLst>
                                        <p:tav tm="0">
                                          <p:val>
                                            <p:strVal val="#ppt_y+.1"/>
                                          </p:val>
                                        </p:tav>
                                        <p:tav tm="100000">
                                          <p:val>
                                            <p:strVal val="#ppt_y"/>
                                          </p:val>
                                        </p:tav>
                                      </p:tavLst>
                                    </p:anim>
                                  </p:childTnLst>
                                </p:cTn>
                              </p:par>
                            </p:childTnLst>
                          </p:cTn>
                        </p:par>
                        <p:par>
                          <p:cTn id="10" fill="hold">
                            <p:stCondLst>
                              <p:cond delay="1000"/>
                            </p:stCondLst>
                            <p:childTnLst>
                              <p:par>
                                <p:cTn id="11" presetID="32" presetClass="emph" presetSubtype="0" fill="hold" nodeType="afterEffect">
                                  <p:stCondLst>
                                    <p:cond delay="0"/>
                                  </p:stCondLst>
                                  <p:childTnLst>
                                    <p:animRot by="120000">
                                      <p:cBhvr>
                                        <p:cTn id="12" dur="100" fill="hold">
                                          <p:stCondLst>
                                            <p:cond delay="0"/>
                                          </p:stCondLst>
                                        </p:cTn>
                                        <p:tgtEl>
                                          <p:spTgt spid="4"/>
                                        </p:tgtEl>
                                        <p:attrNameLst>
                                          <p:attrName>r</p:attrName>
                                        </p:attrNameLst>
                                      </p:cBhvr>
                                    </p:animRot>
                                    <p:animRot by="-240000">
                                      <p:cBhvr>
                                        <p:cTn id="13" dur="200" fill="hold">
                                          <p:stCondLst>
                                            <p:cond delay="200"/>
                                          </p:stCondLst>
                                        </p:cTn>
                                        <p:tgtEl>
                                          <p:spTgt spid="4"/>
                                        </p:tgtEl>
                                        <p:attrNameLst>
                                          <p:attrName>r</p:attrName>
                                        </p:attrNameLst>
                                      </p:cBhvr>
                                    </p:animRot>
                                    <p:animRot by="240000">
                                      <p:cBhvr>
                                        <p:cTn id="14" dur="200" fill="hold">
                                          <p:stCondLst>
                                            <p:cond delay="400"/>
                                          </p:stCondLst>
                                        </p:cTn>
                                        <p:tgtEl>
                                          <p:spTgt spid="4"/>
                                        </p:tgtEl>
                                        <p:attrNameLst>
                                          <p:attrName>r</p:attrName>
                                        </p:attrNameLst>
                                      </p:cBhvr>
                                    </p:animRot>
                                    <p:animRot by="-240000">
                                      <p:cBhvr>
                                        <p:cTn id="15" dur="200" fill="hold">
                                          <p:stCondLst>
                                            <p:cond delay="600"/>
                                          </p:stCondLst>
                                        </p:cTn>
                                        <p:tgtEl>
                                          <p:spTgt spid="4"/>
                                        </p:tgtEl>
                                        <p:attrNameLst>
                                          <p:attrName>r</p:attrName>
                                        </p:attrNameLst>
                                      </p:cBhvr>
                                    </p:animRot>
                                    <p:animRot by="120000">
                                      <p:cBhvr>
                                        <p:cTn id="16" dur="200" fill="hold">
                                          <p:stCondLst>
                                            <p:cond delay="800"/>
                                          </p:stCondLst>
                                        </p:cTn>
                                        <p:tgtEl>
                                          <p:spTgt spid="4"/>
                                        </p:tgtEl>
                                        <p:attrNameLst>
                                          <p:attrName>r</p:attrName>
                                        </p:attrNameLst>
                                      </p:cBhvr>
                                    </p:animRot>
                                  </p:childTnLst>
                                </p:cTn>
                              </p:par>
                            </p:childTnLst>
                          </p:cTn>
                        </p:par>
                      </p:childTnLst>
                    </p:cTn>
                  </p:par>
                  <p:par>
                    <p:cTn id="17" fill="hold">
                      <p:stCondLst>
                        <p:cond delay="indefinite"/>
                      </p:stCondLst>
                      <p:childTnLst>
                        <p:par>
                          <p:cTn id="18" fill="hold">
                            <p:stCondLst>
                              <p:cond delay="0"/>
                            </p:stCondLst>
                            <p:childTnLst>
                              <p:par>
                                <p:cTn id="19" presetID="42" presetClass="entr" presetSubtype="0" fill="hold" nodeType="clickEffect">
                                  <p:stCondLst>
                                    <p:cond delay="0"/>
                                  </p:stCondLst>
                                  <p:childTnLst>
                                    <p:set>
                                      <p:cBhvr>
                                        <p:cTn id="20" dur="1" fill="hold">
                                          <p:stCondLst>
                                            <p:cond delay="0"/>
                                          </p:stCondLst>
                                        </p:cTn>
                                        <p:tgtEl>
                                          <p:spTgt spid="5"/>
                                        </p:tgtEl>
                                        <p:attrNameLst>
                                          <p:attrName>style.visibility</p:attrName>
                                        </p:attrNameLst>
                                      </p:cBhvr>
                                      <p:to>
                                        <p:strVal val="visible"/>
                                      </p:to>
                                    </p:set>
                                    <p:animEffect transition="in" filter="fade">
                                      <p:cBhvr>
                                        <p:cTn id="21" dur="1000"/>
                                        <p:tgtEl>
                                          <p:spTgt spid="5"/>
                                        </p:tgtEl>
                                      </p:cBhvr>
                                    </p:animEffect>
                                    <p:anim calcmode="lin" valueType="num">
                                      <p:cBhvr>
                                        <p:cTn id="22" dur="1000" fill="hold"/>
                                        <p:tgtEl>
                                          <p:spTgt spid="5"/>
                                        </p:tgtEl>
                                        <p:attrNameLst>
                                          <p:attrName>ppt_x</p:attrName>
                                        </p:attrNameLst>
                                      </p:cBhvr>
                                      <p:tavLst>
                                        <p:tav tm="0">
                                          <p:val>
                                            <p:strVal val="#ppt_x"/>
                                          </p:val>
                                        </p:tav>
                                        <p:tav tm="100000">
                                          <p:val>
                                            <p:strVal val="#ppt_x"/>
                                          </p:val>
                                        </p:tav>
                                      </p:tavLst>
                                    </p:anim>
                                    <p:anim calcmode="lin" valueType="num">
                                      <p:cBhvr>
                                        <p:cTn id="23" dur="1000" fill="hold"/>
                                        <p:tgtEl>
                                          <p:spTgt spid="5"/>
                                        </p:tgtEl>
                                        <p:attrNameLst>
                                          <p:attrName>ppt_y</p:attrName>
                                        </p:attrNameLst>
                                      </p:cBhvr>
                                      <p:tavLst>
                                        <p:tav tm="0">
                                          <p:val>
                                            <p:strVal val="#ppt_y+.1"/>
                                          </p:val>
                                        </p:tav>
                                        <p:tav tm="100000">
                                          <p:val>
                                            <p:strVal val="#ppt_y"/>
                                          </p:val>
                                        </p:tav>
                                      </p:tavLst>
                                    </p:anim>
                                  </p:childTnLst>
                                </p:cTn>
                              </p:par>
                            </p:childTnLst>
                          </p:cTn>
                        </p:par>
                        <p:par>
                          <p:cTn id="24" fill="hold">
                            <p:stCondLst>
                              <p:cond delay="1000"/>
                            </p:stCondLst>
                            <p:childTnLst>
                              <p:par>
                                <p:cTn id="25" presetID="32" presetClass="emph" presetSubtype="0" fill="hold" nodeType="afterEffect">
                                  <p:stCondLst>
                                    <p:cond delay="0"/>
                                  </p:stCondLst>
                                  <p:childTnLst>
                                    <p:animRot by="120000">
                                      <p:cBhvr>
                                        <p:cTn id="26" dur="100" fill="hold">
                                          <p:stCondLst>
                                            <p:cond delay="0"/>
                                          </p:stCondLst>
                                        </p:cTn>
                                        <p:tgtEl>
                                          <p:spTgt spid="5"/>
                                        </p:tgtEl>
                                        <p:attrNameLst>
                                          <p:attrName>r</p:attrName>
                                        </p:attrNameLst>
                                      </p:cBhvr>
                                    </p:animRot>
                                    <p:animRot by="-240000">
                                      <p:cBhvr>
                                        <p:cTn id="27" dur="200" fill="hold">
                                          <p:stCondLst>
                                            <p:cond delay="200"/>
                                          </p:stCondLst>
                                        </p:cTn>
                                        <p:tgtEl>
                                          <p:spTgt spid="5"/>
                                        </p:tgtEl>
                                        <p:attrNameLst>
                                          <p:attrName>r</p:attrName>
                                        </p:attrNameLst>
                                      </p:cBhvr>
                                    </p:animRot>
                                    <p:animRot by="240000">
                                      <p:cBhvr>
                                        <p:cTn id="28" dur="200" fill="hold">
                                          <p:stCondLst>
                                            <p:cond delay="400"/>
                                          </p:stCondLst>
                                        </p:cTn>
                                        <p:tgtEl>
                                          <p:spTgt spid="5"/>
                                        </p:tgtEl>
                                        <p:attrNameLst>
                                          <p:attrName>r</p:attrName>
                                        </p:attrNameLst>
                                      </p:cBhvr>
                                    </p:animRot>
                                    <p:animRot by="-240000">
                                      <p:cBhvr>
                                        <p:cTn id="29" dur="200" fill="hold">
                                          <p:stCondLst>
                                            <p:cond delay="600"/>
                                          </p:stCondLst>
                                        </p:cTn>
                                        <p:tgtEl>
                                          <p:spTgt spid="5"/>
                                        </p:tgtEl>
                                        <p:attrNameLst>
                                          <p:attrName>r</p:attrName>
                                        </p:attrNameLst>
                                      </p:cBhvr>
                                    </p:animRot>
                                    <p:animRot by="120000">
                                      <p:cBhvr>
                                        <p:cTn id="30" dur="200" fill="hold">
                                          <p:stCondLst>
                                            <p:cond delay="800"/>
                                          </p:stCondLst>
                                        </p:cTn>
                                        <p:tgtEl>
                                          <p:spTgt spid="5"/>
                                        </p:tgtEl>
                                        <p:attrNameLst>
                                          <p:attrName>r</p:attrName>
                                        </p:attrNameLst>
                                      </p:cBhvr>
                                    </p:animRot>
                                  </p:childTnLst>
                                </p:cTn>
                              </p:par>
                            </p:childTnLst>
                          </p:cTn>
                        </p:par>
                      </p:childTnLst>
                    </p:cTn>
                  </p:par>
                  <p:par>
                    <p:cTn id="31" fill="hold">
                      <p:stCondLst>
                        <p:cond delay="indefinite"/>
                      </p:stCondLst>
                      <p:childTnLst>
                        <p:par>
                          <p:cTn id="32" fill="hold">
                            <p:stCondLst>
                              <p:cond delay="0"/>
                            </p:stCondLst>
                            <p:childTnLst>
                              <p:par>
                                <p:cTn id="33" presetID="42" presetClass="entr" presetSubtype="0" fill="hold" nodeType="clickEffect">
                                  <p:stCondLst>
                                    <p:cond delay="0"/>
                                  </p:stCondLst>
                                  <p:childTnLst>
                                    <p:set>
                                      <p:cBhvr>
                                        <p:cTn id="34" dur="1" fill="hold">
                                          <p:stCondLst>
                                            <p:cond delay="0"/>
                                          </p:stCondLst>
                                        </p:cTn>
                                        <p:tgtEl>
                                          <p:spTgt spid="17"/>
                                        </p:tgtEl>
                                        <p:attrNameLst>
                                          <p:attrName>style.visibility</p:attrName>
                                        </p:attrNameLst>
                                      </p:cBhvr>
                                      <p:to>
                                        <p:strVal val="visible"/>
                                      </p:to>
                                    </p:set>
                                    <p:animEffect transition="in" filter="fade">
                                      <p:cBhvr>
                                        <p:cTn id="35" dur="1000"/>
                                        <p:tgtEl>
                                          <p:spTgt spid="17"/>
                                        </p:tgtEl>
                                      </p:cBhvr>
                                    </p:animEffect>
                                    <p:anim calcmode="lin" valueType="num">
                                      <p:cBhvr>
                                        <p:cTn id="36" dur="1000" fill="hold"/>
                                        <p:tgtEl>
                                          <p:spTgt spid="17"/>
                                        </p:tgtEl>
                                        <p:attrNameLst>
                                          <p:attrName>ppt_x</p:attrName>
                                        </p:attrNameLst>
                                      </p:cBhvr>
                                      <p:tavLst>
                                        <p:tav tm="0">
                                          <p:val>
                                            <p:strVal val="#ppt_x"/>
                                          </p:val>
                                        </p:tav>
                                        <p:tav tm="100000">
                                          <p:val>
                                            <p:strVal val="#ppt_x"/>
                                          </p:val>
                                        </p:tav>
                                      </p:tavLst>
                                    </p:anim>
                                    <p:anim calcmode="lin" valueType="num">
                                      <p:cBhvr>
                                        <p:cTn id="37" dur="1000" fill="hold"/>
                                        <p:tgtEl>
                                          <p:spTgt spid="17"/>
                                        </p:tgtEl>
                                        <p:attrNameLst>
                                          <p:attrName>ppt_y</p:attrName>
                                        </p:attrNameLst>
                                      </p:cBhvr>
                                      <p:tavLst>
                                        <p:tav tm="0">
                                          <p:val>
                                            <p:strVal val="#ppt_y+.1"/>
                                          </p:val>
                                        </p:tav>
                                        <p:tav tm="100000">
                                          <p:val>
                                            <p:strVal val="#ppt_y"/>
                                          </p:val>
                                        </p:tav>
                                      </p:tavLst>
                                    </p:anim>
                                  </p:childTnLst>
                                </p:cTn>
                              </p:par>
                            </p:childTnLst>
                          </p:cTn>
                        </p:par>
                        <p:par>
                          <p:cTn id="38" fill="hold">
                            <p:stCondLst>
                              <p:cond delay="1000"/>
                            </p:stCondLst>
                            <p:childTnLst>
                              <p:par>
                                <p:cTn id="39" presetID="32" presetClass="emph" presetSubtype="0" fill="hold" nodeType="afterEffect">
                                  <p:stCondLst>
                                    <p:cond delay="0"/>
                                  </p:stCondLst>
                                  <p:childTnLst>
                                    <p:animRot by="120000">
                                      <p:cBhvr>
                                        <p:cTn id="40" dur="100" fill="hold">
                                          <p:stCondLst>
                                            <p:cond delay="0"/>
                                          </p:stCondLst>
                                        </p:cTn>
                                        <p:tgtEl>
                                          <p:spTgt spid="17"/>
                                        </p:tgtEl>
                                        <p:attrNameLst>
                                          <p:attrName>r</p:attrName>
                                        </p:attrNameLst>
                                      </p:cBhvr>
                                    </p:animRot>
                                    <p:animRot by="-240000">
                                      <p:cBhvr>
                                        <p:cTn id="41" dur="200" fill="hold">
                                          <p:stCondLst>
                                            <p:cond delay="200"/>
                                          </p:stCondLst>
                                        </p:cTn>
                                        <p:tgtEl>
                                          <p:spTgt spid="17"/>
                                        </p:tgtEl>
                                        <p:attrNameLst>
                                          <p:attrName>r</p:attrName>
                                        </p:attrNameLst>
                                      </p:cBhvr>
                                    </p:animRot>
                                    <p:animRot by="240000">
                                      <p:cBhvr>
                                        <p:cTn id="42" dur="200" fill="hold">
                                          <p:stCondLst>
                                            <p:cond delay="400"/>
                                          </p:stCondLst>
                                        </p:cTn>
                                        <p:tgtEl>
                                          <p:spTgt spid="17"/>
                                        </p:tgtEl>
                                        <p:attrNameLst>
                                          <p:attrName>r</p:attrName>
                                        </p:attrNameLst>
                                      </p:cBhvr>
                                    </p:animRot>
                                    <p:animRot by="-240000">
                                      <p:cBhvr>
                                        <p:cTn id="43" dur="200" fill="hold">
                                          <p:stCondLst>
                                            <p:cond delay="600"/>
                                          </p:stCondLst>
                                        </p:cTn>
                                        <p:tgtEl>
                                          <p:spTgt spid="17"/>
                                        </p:tgtEl>
                                        <p:attrNameLst>
                                          <p:attrName>r</p:attrName>
                                        </p:attrNameLst>
                                      </p:cBhvr>
                                    </p:animRot>
                                    <p:animRot by="120000">
                                      <p:cBhvr>
                                        <p:cTn id="44" dur="200" fill="hold">
                                          <p:stCondLst>
                                            <p:cond delay="800"/>
                                          </p:stCondLst>
                                        </p:cTn>
                                        <p:tgtEl>
                                          <p:spTgt spid="17"/>
                                        </p:tgtEl>
                                        <p:attrNameLst>
                                          <p:attrName>r</p:attrName>
                                        </p:attrNameLst>
                                      </p:cBhvr>
                                    </p:animRot>
                                  </p:childTnLst>
                                </p:cTn>
                              </p:par>
                            </p:childTnLst>
                          </p:cTn>
                        </p:par>
                      </p:childTnLst>
                    </p:cTn>
                  </p:par>
                  <p:par>
                    <p:cTn id="45" fill="hold">
                      <p:stCondLst>
                        <p:cond delay="indefinite"/>
                      </p:stCondLst>
                      <p:childTnLst>
                        <p:par>
                          <p:cTn id="46" fill="hold">
                            <p:stCondLst>
                              <p:cond delay="0"/>
                            </p:stCondLst>
                            <p:childTnLst>
                              <p:par>
                                <p:cTn id="47" presetID="10" presetClass="entr" presetSubtype="0" fill="hold" nodeType="clickEffect">
                                  <p:stCondLst>
                                    <p:cond delay="0"/>
                                  </p:stCondLst>
                                  <p:childTnLst>
                                    <p:set>
                                      <p:cBhvr>
                                        <p:cTn id="48" dur="1" fill="hold">
                                          <p:stCondLst>
                                            <p:cond delay="0"/>
                                          </p:stCondLst>
                                        </p:cTn>
                                        <p:tgtEl>
                                          <p:spTgt spid="15"/>
                                        </p:tgtEl>
                                        <p:attrNameLst>
                                          <p:attrName>style.visibility</p:attrName>
                                        </p:attrNameLst>
                                      </p:cBhvr>
                                      <p:to>
                                        <p:strVal val="visible"/>
                                      </p:to>
                                    </p:set>
                                    <p:animEffect transition="in" filter="fade">
                                      <p:cBhvr>
                                        <p:cTn id="49" dur="500"/>
                                        <p:tgtEl>
                                          <p:spTgt spid="15"/>
                                        </p:tgtEl>
                                      </p:cBhvr>
                                    </p:animEffect>
                                  </p:childTnLst>
                                </p:cTn>
                              </p:par>
                            </p:childTnLst>
                          </p:cTn>
                        </p:par>
                      </p:childTnLst>
                    </p:cTn>
                  </p:par>
                  <p:par>
                    <p:cTn id="50" fill="hold">
                      <p:stCondLst>
                        <p:cond delay="indefinite"/>
                      </p:stCondLst>
                      <p:childTnLst>
                        <p:par>
                          <p:cTn id="51" fill="hold">
                            <p:stCondLst>
                              <p:cond delay="0"/>
                            </p:stCondLst>
                            <p:childTnLst>
                              <p:par>
                                <p:cTn id="52" presetID="10" presetClass="entr" presetSubtype="0" fill="hold" nodeType="clickEffect">
                                  <p:stCondLst>
                                    <p:cond delay="0"/>
                                  </p:stCondLst>
                                  <p:childTnLst>
                                    <p:set>
                                      <p:cBhvr>
                                        <p:cTn id="53" dur="1" fill="hold">
                                          <p:stCondLst>
                                            <p:cond delay="0"/>
                                          </p:stCondLst>
                                        </p:cTn>
                                        <p:tgtEl>
                                          <p:spTgt spid="16"/>
                                        </p:tgtEl>
                                        <p:attrNameLst>
                                          <p:attrName>style.visibility</p:attrName>
                                        </p:attrNameLst>
                                      </p:cBhvr>
                                      <p:to>
                                        <p:strVal val="visible"/>
                                      </p:to>
                                    </p:set>
                                    <p:animEffect transition="in" filter="fade">
                                      <p:cBhvr>
                                        <p:cTn id="54" dur="500"/>
                                        <p:tgtEl>
                                          <p:spTgt spid="16"/>
                                        </p:tgtEl>
                                      </p:cBhvr>
                                    </p:animEffect>
                                  </p:childTnLst>
                                </p:cTn>
                              </p:par>
                            </p:childTnLst>
                          </p:cTn>
                        </p:par>
                      </p:childTnLst>
                    </p:cTn>
                  </p:par>
                  <p:par>
                    <p:cTn id="55" fill="hold">
                      <p:stCondLst>
                        <p:cond delay="indefinite"/>
                      </p:stCondLst>
                      <p:childTnLst>
                        <p:par>
                          <p:cTn id="56" fill="hold">
                            <p:stCondLst>
                              <p:cond delay="0"/>
                            </p:stCondLst>
                            <p:childTnLst>
                              <p:par>
                                <p:cTn id="57" presetID="10" presetClass="entr" presetSubtype="0" fill="hold" nodeType="clickEffect">
                                  <p:stCondLst>
                                    <p:cond delay="0"/>
                                  </p:stCondLst>
                                  <p:childTnLst>
                                    <p:set>
                                      <p:cBhvr>
                                        <p:cTn id="58" dur="1" fill="hold">
                                          <p:stCondLst>
                                            <p:cond delay="0"/>
                                          </p:stCondLst>
                                        </p:cTn>
                                        <p:tgtEl>
                                          <p:spTgt spid="20"/>
                                        </p:tgtEl>
                                        <p:attrNameLst>
                                          <p:attrName>style.visibility</p:attrName>
                                        </p:attrNameLst>
                                      </p:cBhvr>
                                      <p:to>
                                        <p:strVal val="visible"/>
                                      </p:to>
                                    </p:set>
                                    <p:animEffect transition="in" filter="fade">
                                      <p:cBhvr>
                                        <p:cTn id="59" dur="500"/>
                                        <p:tgtEl>
                                          <p:spTgt spid="2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755"/>
        <p:cNvGrpSpPr/>
        <p:nvPr/>
      </p:nvGrpSpPr>
      <p:grpSpPr>
        <a:xfrm>
          <a:off x="0" y="0"/>
          <a:ext cx="0" cy="0"/>
          <a:chOff x="0" y="0"/>
          <a:chExt cx="0" cy="0"/>
        </a:xfrm>
      </p:grpSpPr>
      <p:pic>
        <p:nvPicPr>
          <p:cNvPr id="758" name="Google Shape;758;p54"/>
          <p:cNvPicPr preferRelativeResize="0"/>
          <p:nvPr/>
        </p:nvPicPr>
        <p:blipFill>
          <a:blip r:embed="rId3">
            <a:alphaModFix/>
          </a:blip>
          <a:stretch>
            <a:fillRect/>
          </a:stretch>
        </p:blipFill>
        <p:spPr>
          <a:xfrm>
            <a:off x="6796425" y="769100"/>
            <a:ext cx="1380075" cy="761422"/>
          </a:xfrm>
          <a:prstGeom prst="rect">
            <a:avLst/>
          </a:prstGeom>
          <a:noFill/>
          <a:ln>
            <a:noFill/>
          </a:ln>
        </p:spPr>
      </p:pic>
      <p:grpSp>
        <p:nvGrpSpPr>
          <p:cNvPr id="10" name="Group 9">
            <a:extLst>
              <a:ext uri="{FF2B5EF4-FFF2-40B4-BE49-F238E27FC236}">
                <a16:creationId xmlns:a16="http://schemas.microsoft.com/office/drawing/2014/main" id="{F6E39752-AC38-443A-9A50-A751EBEB70F0}"/>
              </a:ext>
            </a:extLst>
          </p:cNvPr>
          <p:cNvGrpSpPr/>
          <p:nvPr/>
        </p:nvGrpSpPr>
        <p:grpSpPr>
          <a:xfrm>
            <a:off x="-4093536" y="1404993"/>
            <a:ext cx="3942413" cy="4212708"/>
            <a:chOff x="-4090589" y="3117952"/>
            <a:chExt cx="3942413" cy="4212708"/>
          </a:xfrm>
        </p:grpSpPr>
        <p:sp>
          <p:nvSpPr>
            <p:cNvPr id="11" name="Rectangle: Top Corners Rounded 1">
              <a:extLst>
                <a:ext uri="{FF2B5EF4-FFF2-40B4-BE49-F238E27FC236}">
                  <a16:creationId xmlns:a16="http://schemas.microsoft.com/office/drawing/2014/main" id="{BE60A809-2229-4635-A3C8-FCCF71BB5D95}"/>
                </a:ext>
              </a:extLst>
            </p:cNvPr>
            <p:cNvSpPr/>
            <p:nvPr/>
          </p:nvSpPr>
          <p:spPr>
            <a:xfrm>
              <a:off x="-4090589" y="3117952"/>
              <a:ext cx="3942413" cy="2338466"/>
            </a:xfrm>
            <a:prstGeom prst="round2SameRect">
              <a:avLst/>
            </a:prstGeom>
            <a:solidFill>
              <a:schemeClr val="bg1"/>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2" name="Picture 4" descr="ปูการ์ตูน png | PNGEgg">
              <a:extLst>
                <a:ext uri="{FF2B5EF4-FFF2-40B4-BE49-F238E27FC236}">
                  <a16:creationId xmlns:a16="http://schemas.microsoft.com/office/drawing/2014/main" id="{3815028A-8581-4C0D-B1C0-2FF8DEE02350}"/>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483" b="89943" l="1437" r="95690">
                          <a14:foregroundMark x1="1437" y1="30172" x2="12069" y2="37356"/>
                          <a14:foregroundMark x1="95690" y1="31897" x2="89368" y2="35057"/>
                          <a14:foregroundMark x1="58333" y1="23851" x2="63793" y2="28448"/>
                          <a14:foregroundMark x1="61494" y1="23851" x2="59195" y2="26724"/>
                          <a14:foregroundMark x1="62931" y1="23851" x2="67816" y2="26149"/>
                          <a14:foregroundMark x1="67241" y1="27011" x2="64943" y2="29885"/>
                          <a14:foregroundMark x1="59195" y1="29310" x2="60057" y2="31609"/>
                          <a14:foregroundMark x1="33908" y1="24425" x2="38793" y2="26149"/>
                          <a14:foregroundMark x1="37069" y1="22989" x2="39368" y2="26149"/>
                          <a14:foregroundMark x1="32471" y1="22989" x2="37931" y2="30747"/>
                          <a14:foregroundMark x1="32184" y1="28448" x2="37069" y2="31609"/>
                          <a14:foregroundMark x1="31034" y1="42816" x2="37931" y2="41379"/>
                        </a14:backgroundRemoval>
                      </a14:imgEffect>
                    </a14:imgLayer>
                  </a14:imgProps>
                </a:ext>
                <a:ext uri="{28A0092B-C50C-407E-A947-70E740481C1C}">
                  <a14:useLocalDpi xmlns:a14="http://schemas.microsoft.com/office/drawing/2010/main" val="0"/>
                </a:ext>
              </a:extLst>
            </a:blip>
            <a:srcRect/>
            <a:stretch>
              <a:fillRect/>
            </a:stretch>
          </p:blipFill>
          <p:spPr bwMode="auto">
            <a:xfrm>
              <a:off x="-3460452" y="4680878"/>
              <a:ext cx="2649782" cy="2649782"/>
            </a:xfrm>
            <a:prstGeom prst="rect">
              <a:avLst/>
            </a:prstGeom>
            <a:noFill/>
            <a:extLst>
              <a:ext uri="{909E8E84-426E-40DD-AFC4-6F175D3DCCD1}">
                <a14:hiddenFill xmlns:a14="http://schemas.microsoft.com/office/drawing/2010/main">
                  <a:solidFill>
                    <a:srgbClr val="FFFFFF"/>
                  </a:solidFill>
                </a14:hiddenFill>
              </a:ext>
            </a:extLst>
          </p:spPr>
        </p:pic>
        <p:sp>
          <p:nvSpPr>
            <p:cNvPr id="13" name="Rectangle 12">
              <a:extLst>
                <a:ext uri="{FF2B5EF4-FFF2-40B4-BE49-F238E27FC236}">
                  <a16:creationId xmlns:a16="http://schemas.microsoft.com/office/drawing/2014/main" id="{A5D28415-F8B0-48EC-BB3C-A899045A3D92}"/>
                </a:ext>
              </a:extLst>
            </p:cNvPr>
            <p:cNvSpPr/>
            <p:nvPr/>
          </p:nvSpPr>
          <p:spPr>
            <a:xfrm>
              <a:off x="-3979674" y="3994797"/>
              <a:ext cx="3831498" cy="584775"/>
            </a:xfrm>
            <a:prstGeom prst="rect">
              <a:avLst/>
            </a:prstGeom>
          </p:spPr>
          <p:txBody>
            <a:bodyPr wrap="none">
              <a:spAutoFit/>
            </a:bodyPr>
            <a:lstStyle/>
            <a:p>
              <a:r>
                <a:rPr lang="vi-VN" sz="3200" b="1" dirty="0">
                  <a:solidFill>
                    <a:srgbClr val="0070C0"/>
                  </a:solidFill>
                  <a:latin typeface="Pattaya" panose="00000500000000000000" pitchFamily="2" charset="-34"/>
                  <a:cs typeface="Pattaya" panose="00000500000000000000" pitchFamily="2" charset="-34"/>
                </a:rPr>
                <a:t>Học thuộc lòng bài thơ.</a:t>
              </a:r>
              <a:endParaRPr lang="en-US" sz="3200" dirty="0"/>
            </a:p>
          </p:txBody>
        </p:sp>
      </p:grpSp>
      <p:grpSp>
        <p:nvGrpSpPr>
          <p:cNvPr id="14" name="Group 13">
            <a:extLst>
              <a:ext uri="{FF2B5EF4-FFF2-40B4-BE49-F238E27FC236}">
                <a16:creationId xmlns:a16="http://schemas.microsoft.com/office/drawing/2014/main" id="{04E1C21C-456B-4395-8525-BEC113632685}"/>
              </a:ext>
            </a:extLst>
          </p:cNvPr>
          <p:cNvGrpSpPr/>
          <p:nvPr/>
        </p:nvGrpSpPr>
        <p:grpSpPr>
          <a:xfrm>
            <a:off x="9273222" y="1530522"/>
            <a:ext cx="4147316" cy="4212708"/>
            <a:chOff x="-4295492" y="3117952"/>
            <a:chExt cx="4147316" cy="4212708"/>
          </a:xfrm>
        </p:grpSpPr>
        <p:sp>
          <p:nvSpPr>
            <p:cNvPr id="15" name="Rectangle: Top Corners Rounded 26">
              <a:extLst>
                <a:ext uri="{FF2B5EF4-FFF2-40B4-BE49-F238E27FC236}">
                  <a16:creationId xmlns:a16="http://schemas.microsoft.com/office/drawing/2014/main" id="{ADDD043E-4506-4E4E-A432-33EE85AAE69B}"/>
                </a:ext>
              </a:extLst>
            </p:cNvPr>
            <p:cNvSpPr/>
            <p:nvPr/>
          </p:nvSpPr>
          <p:spPr>
            <a:xfrm>
              <a:off x="-4090589" y="3117952"/>
              <a:ext cx="3942413" cy="2338466"/>
            </a:xfrm>
            <a:prstGeom prst="round2SameRect">
              <a:avLst/>
            </a:prstGeom>
            <a:solidFill>
              <a:schemeClr val="bg1"/>
            </a:solidFill>
            <a:ln w="57150">
              <a:prstDash val="dash"/>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16" name="Picture 4" descr="ปูการ์ตูน png | PNGEgg">
              <a:extLst>
                <a:ext uri="{FF2B5EF4-FFF2-40B4-BE49-F238E27FC236}">
                  <a16:creationId xmlns:a16="http://schemas.microsoft.com/office/drawing/2014/main" id="{5464CFDC-A799-4C96-9230-77CCC0DC6911}"/>
                </a:ext>
              </a:extLst>
            </p:cNvPr>
            <p:cNvPicPr>
              <a:picLocks noChangeAspect="1" noChangeArrowheads="1"/>
            </p:cNvPicPr>
            <p:nvPr/>
          </p:nvPicPr>
          <p:blipFill>
            <a:blip r:embed="rId4">
              <a:extLst>
                <a:ext uri="{BEBA8EAE-BF5A-486C-A8C5-ECC9F3942E4B}">
                  <a14:imgProps xmlns:a14="http://schemas.microsoft.com/office/drawing/2010/main">
                    <a14:imgLayer r:embed="rId5">
                      <a14:imgEffect>
                        <a14:backgroundRemoval t="9483" b="89943" l="1437" r="95690">
                          <a14:foregroundMark x1="1437" y1="30172" x2="12069" y2="37356"/>
                          <a14:foregroundMark x1="95690" y1="31897" x2="89368" y2="35057"/>
                          <a14:foregroundMark x1="58333" y1="23851" x2="63793" y2="28448"/>
                          <a14:foregroundMark x1="61494" y1="23851" x2="59195" y2="26724"/>
                          <a14:foregroundMark x1="62931" y1="23851" x2="67816" y2="26149"/>
                          <a14:foregroundMark x1="67241" y1="27011" x2="64943" y2="29885"/>
                          <a14:foregroundMark x1="59195" y1="29310" x2="60057" y2="31609"/>
                          <a14:foregroundMark x1="33908" y1="24425" x2="38793" y2="26149"/>
                          <a14:foregroundMark x1="37069" y1="22989" x2="39368" y2="26149"/>
                          <a14:foregroundMark x1="32471" y1="22989" x2="37931" y2="30747"/>
                          <a14:foregroundMark x1="32184" y1="28448" x2="37069" y2="31609"/>
                          <a14:foregroundMark x1="31034" y1="42816" x2="37931" y2="41379"/>
                        </a14:backgroundRemoval>
                      </a14:imgEffect>
                    </a14:imgLayer>
                  </a14:imgProps>
                </a:ext>
                <a:ext uri="{28A0092B-C50C-407E-A947-70E740481C1C}">
                  <a14:useLocalDpi xmlns:a14="http://schemas.microsoft.com/office/drawing/2010/main" val="0"/>
                </a:ext>
              </a:extLst>
            </a:blip>
            <a:srcRect/>
            <a:stretch>
              <a:fillRect/>
            </a:stretch>
          </p:blipFill>
          <p:spPr bwMode="auto">
            <a:xfrm>
              <a:off x="-3460452" y="4680878"/>
              <a:ext cx="2649782" cy="2649782"/>
            </a:xfrm>
            <a:prstGeom prst="rect">
              <a:avLst/>
            </a:prstGeom>
            <a:noFill/>
            <a:extLst>
              <a:ext uri="{909E8E84-426E-40DD-AFC4-6F175D3DCCD1}">
                <a14:hiddenFill xmlns:a14="http://schemas.microsoft.com/office/drawing/2010/main">
                  <a:solidFill>
                    <a:srgbClr val="FFFFFF"/>
                  </a:solidFill>
                </a14:hiddenFill>
              </a:ext>
            </a:extLst>
          </p:spPr>
        </p:pic>
        <p:sp>
          <p:nvSpPr>
            <p:cNvPr id="17" name="Rectangle 16">
              <a:extLst>
                <a:ext uri="{FF2B5EF4-FFF2-40B4-BE49-F238E27FC236}">
                  <a16:creationId xmlns:a16="http://schemas.microsoft.com/office/drawing/2014/main" id="{CEFC28EC-DB83-47F6-B987-239CED467B51}"/>
                </a:ext>
              </a:extLst>
            </p:cNvPr>
            <p:cNvSpPr/>
            <p:nvPr/>
          </p:nvSpPr>
          <p:spPr>
            <a:xfrm>
              <a:off x="-4295492" y="3502355"/>
              <a:ext cx="4147316" cy="1569660"/>
            </a:xfrm>
            <a:prstGeom prst="rect">
              <a:avLst/>
            </a:prstGeom>
          </p:spPr>
          <p:txBody>
            <a:bodyPr wrap="square">
              <a:spAutoFit/>
            </a:bodyPr>
            <a:lstStyle/>
            <a:p>
              <a:pPr algn="ctr"/>
              <a:r>
                <a:rPr lang="vi-VN" sz="3200" b="1" dirty="0">
                  <a:solidFill>
                    <a:srgbClr val="0070C0"/>
                  </a:solidFill>
                  <a:latin typeface="Pattaya" panose="00000500000000000000" pitchFamily="2" charset="-34"/>
                  <a:cs typeface="Pattaya" panose="00000500000000000000" pitchFamily="2" charset="-34"/>
                </a:rPr>
                <a:t>Soạn bài </a:t>
              </a:r>
            </a:p>
            <a:p>
              <a:pPr algn="ctr"/>
              <a:r>
                <a:rPr lang="vi-VN" sz="3200" b="1" dirty="0" smtClean="0">
                  <a:solidFill>
                    <a:srgbClr val="0070C0"/>
                  </a:solidFill>
                  <a:latin typeface="Pattaya" panose="00000500000000000000" pitchFamily="2" charset="-34"/>
                  <a:cs typeface="Pattaya" panose="00000500000000000000" pitchFamily="2" charset="-34"/>
                </a:rPr>
                <a:t>“Luật Bảo vệ, chăm sóc và giáo dục trẻ em”.</a:t>
              </a:r>
              <a:endParaRPr lang="vi-VN" sz="3200" b="1" dirty="0">
                <a:solidFill>
                  <a:srgbClr val="0070C0"/>
                </a:solidFill>
                <a:latin typeface="Pattaya" panose="00000500000000000000" pitchFamily="2" charset="-34"/>
                <a:cs typeface="Pattaya" panose="00000500000000000000" pitchFamily="2" charset="-34"/>
              </a:endParaRPr>
            </a:p>
          </p:txBody>
        </p:sp>
      </p:grpSp>
      <p:grpSp>
        <p:nvGrpSpPr>
          <p:cNvPr id="18" name="Group 17">
            <a:extLst>
              <a:ext uri="{FF2B5EF4-FFF2-40B4-BE49-F238E27FC236}">
                <a16:creationId xmlns:a16="http://schemas.microsoft.com/office/drawing/2014/main" id="{E251635E-E067-46F6-B604-9D4CF958C83D}"/>
              </a:ext>
            </a:extLst>
          </p:cNvPr>
          <p:cNvGrpSpPr/>
          <p:nvPr/>
        </p:nvGrpSpPr>
        <p:grpSpPr>
          <a:xfrm>
            <a:off x="2486887" y="31708"/>
            <a:ext cx="3944177" cy="1208432"/>
            <a:chOff x="-4079673" y="765728"/>
            <a:chExt cx="3944177" cy="1208432"/>
          </a:xfrm>
        </p:grpSpPr>
        <p:pic>
          <p:nvPicPr>
            <p:cNvPr id="19" name="Picture 6" descr="Blue Cloud, PNG, 2001x1187px, Blue, Aqua, Arc, Artworks, Azure Download Free">
              <a:extLst>
                <a:ext uri="{FF2B5EF4-FFF2-40B4-BE49-F238E27FC236}">
                  <a16:creationId xmlns:a16="http://schemas.microsoft.com/office/drawing/2014/main" id="{3159553E-D107-4CE8-A91E-B3AFDA0FF441}"/>
                </a:ext>
              </a:extLst>
            </p:cNvPr>
            <p:cNvPicPr>
              <a:picLocks noChangeAspect="1" noChangeArrowheads="1"/>
            </p:cNvPicPr>
            <p:nvPr/>
          </p:nvPicPr>
          <p:blipFill>
            <a:blip r:embed="rId6">
              <a:extLst>
                <a:ext uri="{BEBA8EAE-BF5A-486C-A8C5-ECC9F3942E4B}">
                  <a14:imgProps xmlns:a14="http://schemas.microsoft.com/office/drawing/2010/main">
                    <a14:imgLayer r:embed="rId7">
                      <a14:imgEffect>
                        <a14:backgroundRemoval t="2881" b="96091" l="1220" r="98659">
                          <a14:foregroundMark x1="1341" y1="48971" x2="14878" y2="48971"/>
                          <a14:foregroundMark x1="51829" y1="2881" x2="59878" y2="5967"/>
                          <a14:foregroundMark x1="94146" y1="38272" x2="92805" y2="60082"/>
                          <a14:foregroundMark x1="92805" y1="60082" x2="92805" y2="60288"/>
                          <a14:foregroundMark x1="97195" y1="46296" x2="95732" y2="62140"/>
                          <a14:foregroundMark x1="95732" y1="62140" x2="94634" y2="65844"/>
                          <a14:foregroundMark x1="98049" y1="48560" x2="98659" y2="57819"/>
                          <a14:foregroundMark x1="47073" y1="89918" x2="55000" y2="89918"/>
                          <a14:foregroundMark x1="55000" y1="89918" x2="59146" y2="87654"/>
                          <a14:foregroundMark x1="49512" y1="96091" x2="58171" y2="96091"/>
                          <a14:foregroundMark x1="58171" y1="96091" x2="61341" y2="95679"/>
                        </a14:backgroundRemoval>
                      </a14:imgEffect>
                    </a14:imgLayer>
                  </a14:imgProps>
                </a:ext>
                <a:ext uri="{28A0092B-C50C-407E-A947-70E740481C1C}">
                  <a14:useLocalDpi xmlns:a14="http://schemas.microsoft.com/office/drawing/2010/main" val="0"/>
                </a:ext>
              </a:extLst>
            </a:blip>
            <a:srcRect/>
            <a:stretch>
              <a:fillRect/>
            </a:stretch>
          </p:blipFill>
          <p:spPr bwMode="auto">
            <a:xfrm>
              <a:off x="-4079673" y="765728"/>
              <a:ext cx="3944177" cy="1208432"/>
            </a:xfrm>
            <a:prstGeom prst="rect">
              <a:avLst/>
            </a:prstGeom>
            <a:noFill/>
            <a:extLst>
              <a:ext uri="{909E8E84-426E-40DD-AFC4-6F175D3DCCD1}">
                <a14:hiddenFill xmlns:a14="http://schemas.microsoft.com/office/drawing/2010/main">
                  <a:solidFill>
                    <a:srgbClr val="FFFFFF"/>
                  </a:solidFill>
                </a14:hiddenFill>
              </a:ext>
            </a:extLst>
          </p:spPr>
        </p:pic>
        <p:sp>
          <p:nvSpPr>
            <p:cNvPr id="20" name="Rectangle 19">
              <a:extLst>
                <a:ext uri="{FF2B5EF4-FFF2-40B4-BE49-F238E27FC236}">
                  <a16:creationId xmlns:a16="http://schemas.microsoft.com/office/drawing/2014/main" id="{F629EF4A-AF50-4D41-97EC-320A36A849AB}"/>
                </a:ext>
              </a:extLst>
            </p:cNvPr>
            <p:cNvSpPr/>
            <p:nvPr/>
          </p:nvSpPr>
          <p:spPr>
            <a:xfrm>
              <a:off x="-2822680" y="967094"/>
              <a:ext cx="1656224" cy="707886"/>
            </a:xfrm>
            <a:prstGeom prst="rect">
              <a:avLst/>
            </a:prstGeom>
          </p:spPr>
          <p:txBody>
            <a:bodyPr wrap="none">
              <a:spAutoFit/>
            </a:bodyPr>
            <a:lstStyle/>
            <a:p>
              <a:pPr algn="ctr"/>
              <a:r>
                <a:rPr lang="vi-VN" sz="4000" dirty="0" smtClean="0">
                  <a:solidFill>
                    <a:srgbClr val="002060"/>
                  </a:solidFill>
                  <a:latin typeface="Pattaya" panose="00000500000000000000" pitchFamily="2" charset="-34"/>
                  <a:cs typeface="Pattaya" panose="00000500000000000000" pitchFamily="2" charset="-34"/>
                </a:rPr>
                <a:t>Dặn dò</a:t>
              </a:r>
              <a:endParaRPr lang="en-US" sz="4000" dirty="0">
                <a:solidFill>
                  <a:srgbClr val="002060"/>
                </a:solidFill>
                <a:latin typeface="Pattaya" panose="00000500000000000000" pitchFamily="2" charset="-34"/>
                <a:cs typeface="Pattaya" panose="00000500000000000000" pitchFamily="2" charset="-34"/>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31" presetClass="entr" presetSubtype="0" fill="hold" nodeType="withEffect">
                                  <p:stCondLst>
                                    <p:cond delay="0"/>
                                  </p:stCondLst>
                                  <p:childTnLst>
                                    <p:set>
                                      <p:cBhvr>
                                        <p:cTn id="6" dur="1" fill="hold">
                                          <p:stCondLst>
                                            <p:cond delay="0"/>
                                          </p:stCondLst>
                                        </p:cTn>
                                        <p:tgtEl>
                                          <p:spTgt spid="18"/>
                                        </p:tgtEl>
                                        <p:attrNameLst>
                                          <p:attrName>style.visibility</p:attrName>
                                        </p:attrNameLst>
                                      </p:cBhvr>
                                      <p:to>
                                        <p:strVal val="visible"/>
                                      </p:to>
                                    </p:set>
                                    <p:anim calcmode="lin" valueType="num">
                                      <p:cBhvr>
                                        <p:cTn id="7" dur="1000" fill="hold"/>
                                        <p:tgtEl>
                                          <p:spTgt spid="18"/>
                                        </p:tgtEl>
                                        <p:attrNameLst>
                                          <p:attrName>ppt_w</p:attrName>
                                        </p:attrNameLst>
                                      </p:cBhvr>
                                      <p:tavLst>
                                        <p:tav tm="0">
                                          <p:val>
                                            <p:fltVal val="0"/>
                                          </p:val>
                                        </p:tav>
                                        <p:tav tm="100000">
                                          <p:val>
                                            <p:strVal val="#ppt_w"/>
                                          </p:val>
                                        </p:tav>
                                      </p:tavLst>
                                    </p:anim>
                                    <p:anim calcmode="lin" valueType="num">
                                      <p:cBhvr>
                                        <p:cTn id="8" dur="1000" fill="hold"/>
                                        <p:tgtEl>
                                          <p:spTgt spid="18"/>
                                        </p:tgtEl>
                                        <p:attrNameLst>
                                          <p:attrName>ppt_h</p:attrName>
                                        </p:attrNameLst>
                                      </p:cBhvr>
                                      <p:tavLst>
                                        <p:tav tm="0">
                                          <p:val>
                                            <p:fltVal val="0"/>
                                          </p:val>
                                        </p:tav>
                                        <p:tav tm="100000">
                                          <p:val>
                                            <p:strVal val="#ppt_h"/>
                                          </p:val>
                                        </p:tav>
                                      </p:tavLst>
                                    </p:anim>
                                    <p:anim calcmode="lin" valueType="num">
                                      <p:cBhvr>
                                        <p:cTn id="9" dur="1000" fill="hold"/>
                                        <p:tgtEl>
                                          <p:spTgt spid="18"/>
                                        </p:tgtEl>
                                        <p:attrNameLst>
                                          <p:attrName>style.rotation</p:attrName>
                                        </p:attrNameLst>
                                      </p:cBhvr>
                                      <p:tavLst>
                                        <p:tav tm="0">
                                          <p:val>
                                            <p:fltVal val="90"/>
                                          </p:val>
                                        </p:tav>
                                        <p:tav tm="100000">
                                          <p:val>
                                            <p:fltVal val="0"/>
                                          </p:val>
                                        </p:tav>
                                      </p:tavLst>
                                    </p:anim>
                                    <p:animEffect transition="in" filter="fade">
                                      <p:cBhvr>
                                        <p:cTn id="10" dur="1000"/>
                                        <p:tgtEl>
                                          <p:spTgt spid="18"/>
                                        </p:tgtEl>
                                      </p:cBhvr>
                                    </p:animEffect>
                                  </p:childTnLst>
                                </p:cTn>
                              </p:par>
                            </p:childTnLst>
                          </p:cTn>
                        </p:par>
                      </p:childTnLst>
                    </p:cTn>
                  </p:par>
                  <p:par>
                    <p:cTn id="11" fill="hold">
                      <p:stCondLst>
                        <p:cond delay="indefinite"/>
                      </p:stCondLst>
                      <p:childTnLst>
                        <p:par>
                          <p:cTn id="12" fill="hold">
                            <p:stCondLst>
                              <p:cond delay="0"/>
                            </p:stCondLst>
                            <p:childTnLst>
                              <p:par>
                                <p:cTn id="13" presetID="63" presetClass="path" presetSubtype="0" accel="50000" decel="50000" fill="hold" nodeType="clickEffect">
                                  <p:stCondLst>
                                    <p:cond delay="0"/>
                                  </p:stCondLst>
                                  <p:childTnLst>
                                    <p:animMotion origin="layout" path="M -1.94444E-6 3.95062E-6 L 0.4559 -0.1105 " pathEditMode="relative" rAng="0" ptsTypes="AA">
                                      <p:cBhvr>
                                        <p:cTn id="14" dur="2000" fill="hold"/>
                                        <p:tgtEl>
                                          <p:spTgt spid="10"/>
                                        </p:tgtEl>
                                        <p:attrNameLst>
                                          <p:attrName>ppt_x</p:attrName>
                                          <p:attrName>ppt_y</p:attrName>
                                        </p:attrNameLst>
                                      </p:cBhvr>
                                      <p:rCtr x="22795" y="-5525"/>
                                    </p:animMotion>
                                  </p:childTnLst>
                                </p:cTn>
                              </p:par>
                            </p:childTnLst>
                          </p:cTn>
                        </p:par>
                      </p:childTnLst>
                    </p:cTn>
                  </p:par>
                  <p:par>
                    <p:cTn id="15" fill="hold">
                      <p:stCondLst>
                        <p:cond delay="indefinite"/>
                      </p:stCondLst>
                      <p:childTnLst>
                        <p:par>
                          <p:cTn id="16" fill="hold">
                            <p:stCondLst>
                              <p:cond delay="0"/>
                            </p:stCondLst>
                            <p:childTnLst>
                              <p:par>
                                <p:cTn id="17" presetID="63" presetClass="path" presetSubtype="0" accel="50000" decel="50000" fill="hold" nodeType="clickEffect">
                                  <p:stCondLst>
                                    <p:cond delay="0"/>
                                  </p:stCondLst>
                                  <p:childTnLst>
                                    <p:animMotion origin="layout" path="M 1.38889E-6 1.23457E-6 L -0.50504 -0.0608 " pathEditMode="relative" rAng="0" ptsTypes="AA">
                                      <p:cBhvr>
                                        <p:cTn id="18" dur="2000" fill="hold"/>
                                        <p:tgtEl>
                                          <p:spTgt spid="14"/>
                                        </p:tgtEl>
                                        <p:attrNameLst>
                                          <p:attrName>ppt_x</p:attrName>
                                          <p:attrName>ppt_y</p:attrName>
                                        </p:attrNameLst>
                                      </p:cBhvr>
                                      <p:rCtr x="-25260" y="-3056"/>
                                    </p:animMotion>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657"/>
        <p:cNvGrpSpPr/>
        <p:nvPr/>
      </p:nvGrpSpPr>
      <p:grpSpPr>
        <a:xfrm>
          <a:off x="0" y="0"/>
          <a:ext cx="0" cy="0"/>
          <a:chOff x="0" y="0"/>
          <a:chExt cx="0" cy="0"/>
        </a:xfrm>
      </p:grpSpPr>
      <p:pic>
        <p:nvPicPr>
          <p:cNvPr id="659" name="Google Shape;659;p47"/>
          <p:cNvPicPr preferRelativeResize="0"/>
          <p:nvPr/>
        </p:nvPicPr>
        <p:blipFill>
          <a:blip r:embed="rId3">
            <a:alphaModFix/>
          </a:blip>
          <a:stretch>
            <a:fillRect/>
          </a:stretch>
        </p:blipFill>
        <p:spPr>
          <a:xfrm>
            <a:off x="8015023" y="2284774"/>
            <a:ext cx="1017875" cy="1284200"/>
          </a:xfrm>
          <a:prstGeom prst="rect">
            <a:avLst/>
          </a:prstGeom>
          <a:noFill/>
          <a:ln>
            <a:noFill/>
          </a:ln>
        </p:spPr>
      </p:pic>
      <p:pic>
        <p:nvPicPr>
          <p:cNvPr id="660" name="Google Shape;660;p47"/>
          <p:cNvPicPr preferRelativeResize="0"/>
          <p:nvPr/>
        </p:nvPicPr>
        <p:blipFill>
          <a:blip r:embed="rId4">
            <a:alphaModFix/>
          </a:blip>
          <a:stretch>
            <a:fillRect/>
          </a:stretch>
        </p:blipFill>
        <p:spPr>
          <a:xfrm>
            <a:off x="3699925" y="3118900"/>
            <a:ext cx="680442" cy="488200"/>
          </a:xfrm>
          <a:prstGeom prst="rect">
            <a:avLst/>
          </a:prstGeom>
          <a:noFill/>
          <a:ln>
            <a:noFill/>
          </a:ln>
        </p:spPr>
      </p:pic>
      <p:pic>
        <p:nvPicPr>
          <p:cNvPr id="661" name="Google Shape;661;p47"/>
          <p:cNvPicPr preferRelativeResize="0"/>
          <p:nvPr/>
        </p:nvPicPr>
        <p:blipFill>
          <a:blip r:embed="rId5">
            <a:alphaModFix/>
          </a:blip>
          <a:stretch>
            <a:fillRect/>
          </a:stretch>
        </p:blipFill>
        <p:spPr>
          <a:xfrm>
            <a:off x="7788025" y="3048625"/>
            <a:ext cx="435675" cy="488200"/>
          </a:xfrm>
          <a:prstGeom prst="rect">
            <a:avLst/>
          </a:prstGeom>
          <a:noFill/>
          <a:ln>
            <a:noFill/>
          </a:ln>
        </p:spPr>
      </p:pic>
      <p:sp>
        <p:nvSpPr>
          <p:cNvPr id="8" name="Google Shape;280;p38"/>
          <p:cNvSpPr txBox="1">
            <a:spLocks noGrp="1"/>
          </p:cNvSpPr>
          <p:nvPr>
            <p:ph type="title"/>
          </p:nvPr>
        </p:nvSpPr>
        <p:spPr>
          <a:xfrm>
            <a:off x="901587" y="1203505"/>
            <a:ext cx="5067700" cy="1255930"/>
          </a:xfrm>
          <a:prstGeom prst="rect">
            <a:avLst/>
          </a:prstGeom>
        </p:spPr>
        <p:txBody>
          <a:bodyPr spcFirstLastPara="1" wrap="square" lIns="91425" tIns="91425" rIns="91425" bIns="91425" anchor="ctr" anchorCtr="0">
            <a:noAutofit/>
          </a:bodyPr>
          <a:lstStyle/>
          <a:p>
            <a:pPr marL="0" lvl="0" indent="0" algn="ctr" rtl="0">
              <a:spcBef>
                <a:spcPts val="0"/>
              </a:spcBef>
              <a:spcAft>
                <a:spcPts val="0"/>
              </a:spcAft>
              <a:buNone/>
            </a:pPr>
            <a:r>
              <a:rPr lang="vi-VN" sz="7200" dirty="0" smtClean="0">
                <a:solidFill>
                  <a:srgbClr val="FC0C34"/>
                </a:solidFill>
                <a:latin typeface="Pattaya" panose="00000500000000000000" pitchFamily="2" charset="-34"/>
                <a:cs typeface="Pattaya" panose="00000500000000000000" pitchFamily="2" charset="-34"/>
              </a:rPr>
              <a:t>Khám phá</a:t>
            </a:r>
            <a:endParaRPr sz="7200" dirty="0">
              <a:solidFill>
                <a:srgbClr val="FC0C34"/>
              </a:solidFill>
              <a:latin typeface="Pattaya" panose="00000500000000000000" pitchFamily="2" charset="-34"/>
              <a:cs typeface="Pattaya" panose="00000500000000000000" pitchFamily="2" charset="-34"/>
            </a:endParaRPr>
          </a:p>
        </p:txBody>
      </p:sp>
    </p:spTree>
  </p:cSld>
  <p:clrMapOvr>
    <a:masterClrMapping/>
  </p:clrMapOvr>
  <p:transition spd="slow">
    <p:randomBar dir="vert"/>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2"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1000"/>
                                        <p:tgtEl>
                                          <p:spTgt spid="8"/>
                                        </p:tgtEl>
                                      </p:cBhvr>
                                    </p:animEffect>
                                    <p:anim calcmode="lin" valueType="num">
                                      <p:cBhvr>
                                        <p:cTn id="8" dur="1000" fill="hold"/>
                                        <p:tgtEl>
                                          <p:spTgt spid="8"/>
                                        </p:tgtEl>
                                        <p:attrNameLst>
                                          <p:attrName>ppt_x</p:attrName>
                                        </p:attrNameLst>
                                      </p:cBhvr>
                                      <p:tavLst>
                                        <p:tav tm="0">
                                          <p:val>
                                            <p:strVal val="#ppt_x"/>
                                          </p:val>
                                        </p:tav>
                                        <p:tav tm="100000">
                                          <p:val>
                                            <p:strVal val="#ppt_x"/>
                                          </p:val>
                                        </p:tav>
                                      </p:tavLst>
                                    </p:anim>
                                    <p:anim calcmode="lin" valueType="num">
                                      <p:cBhvr>
                                        <p:cTn id="9" dur="1000" fill="hold"/>
                                        <p:tgtEl>
                                          <p:spTgt spid="8"/>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5.xml><?xml version="1.0" encoding="utf-8"?>
<p:sld xmlns:a="http://schemas.openxmlformats.org/drawingml/2006/main" xmlns:r="http://schemas.openxmlformats.org/officeDocument/2006/relationships" xmlns:p="http://schemas.openxmlformats.org/presentationml/2006/main">
  <p:cSld>
    <p:bg>
      <p:bgPr>
        <a:blipFill>
          <a:blip r:embed="rId3">
            <a:alphaModFix/>
          </a:blip>
          <a:stretch>
            <a:fillRect/>
          </a:stretch>
        </a:blipFill>
        <a:effectLst/>
      </p:bgPr>
    </p:bg>
    <p:spTree>
      <p:nvGrpSpPr>
        <p:cNvPr id="1" name="Shape 678"/>
        <p:cNvGrpSpPr/>
        <p:nvPr/>
      </p:nvGrpSpPr>
      <p:grpSpPr>
        <a:xfrm>
          <a:off x="0" y="0"/>
          <a:ext cx="0" cy="0"/>
          <a:chOff x="0" y="0"/>
          <a:chExt cx="0" cy="0"/>
        </a:xfrm>
      </p:grpSpPr>
      <p:sp>
        <p:nvSpPr>
          <p:cNvPr id="5" name="Rectangle: Rounded Corners 3">
            <a:extLst>
              <a:ext uri="{FF2B5EF4-FFF2-40B4-BE49-F238E27FC236}">
                <a16:creationId xmlns:a16="http://schemas.microsoft.com/office/drawing/2014/main" id="{02A9E0D6-796A-4B96-9E66-E6D50F30D41F}"/>
              </a:ext>
            </a:extLst>
          </p:cNvPr>
          <p:cNvSpPr/>
          <p:nvPr/>
        </p:nvSpPr>
        <p:spPr>
          <a:xfrm>
            <a:off x="244488" y="399671"/>
            <a:ext cx="8655024" cy="4572379"/>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00B0F0"/>
            </a:solidFill>
            <a:extLst>
              <a:ext uri="{C807C97D-BFC1-408E-A445-0C87EB9F89A2}">
                <ask:lineSketchStyleProps xmlns="" xmlns:ask="http://schemas.microsoft.com/office/drawing/2018/sketchyshape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680" name="Google Shape;680;p49"/>
          <p:cNvPicPr preferRelativeResize="0"/>
          <p:nvPr/>
        </p:nvPicPr>
        <p:blipFill rotWithShape="1">
          <a:blip r:embed="rId4">
            <a:alphaModFix amt="78000"/>
          </a:blip>
          <a:srcRect/>
          <a:stretch/>
        </p:blipFill>
        <p:spPr>
          <a:xfrm>
            <a:off x="1353549" y="0"/>
            <a:ext cx="1344349" cy="519425"/>
          </a:xfrm>
          <a:prstGeom prst="rect">
            <a:avLst/>
          </a:prstGeom>
          <a:noFill/>
          <a:ln>
            <a:noFill/>
          </a:ln>
        </p:spPr>
      </p:pic>
      <p:pic>
        <p:nvPicPr>
          <p:cNvPr id="8" name="Picture 7">
            <a:extLst>
              <a:ext uri="{FF2B5EF4-FFF2-40B4-BE49-F238E27FC236}">
                <a16:creationId xmlns:a16="http://schemas.microsoft.com/office/drawing/2014/main" id="{319E1C08-E7A4-4D1C-A5D8-738DA7930BE1}"/>
              </a:ext>
            </a:extLst>
          </p:cNvPr>
          <p:cNvPicPr>
            <a:picLocks noChangeAspect="1"/>
          </p:cNvPicPr>
          <p:nvPr/>
        </p:nvPicPr>
        <p:blipFill>
          <a:blip r:embed="rId5"/>
          <a:stretch>
            <a:fillRect/>
          </a:stretch>
        </p:blipFill>
        <p:spPr>
          <a:xfrm>
            <a:off x="5709357" y="1043407"/>
            <a:ext cx="2969009" cy="1920406"/>
          </a:xfrm>
          <a:prstGeom prst="rect">
            <a:avLst/>
          </a:prstGeom>
        </p:spPr>
      </p:pic>
      <p:pic>
        <p:nvPicPr>
          <p:cNvPr id="2050" name="Picture 2" descr="Tóm tắt Những cánh buồm hay, ngắn nhất (4 mẫu) | Ngữ văn lớp 6 Chân trời  sáng tạo"/>
          <p:cNvPicPr>
            <a:picLocks noChangeAspect="1" noChangeArrowheads="1"/>
          </p:cNvPicPr>
          <p:nvPr/>
        </p:nvPicPr>
        <p:blipFill>
          <a:blip r:embed="rId6">
            <a:extLst>
              <a:ext uri="{28A0092B-C50C-407E-A947-70E740481C1C}">
                <a14:useLocalDpi xmlns:a14="http://schemas.microsoft.com/office/drawing/2010/main" val="0"/>
              </a:ext>
            </a:extLst>
          </a:blip>
          <a:srcRect/>
          <a:stretch>
            <a:fillRect/>
          </a:stretch>
        </p:blipFill>
        <p:spPr bwMode="auto">
          <a:xfrm>
            <a:off x="464584" y="680973"/>
            <a:ext cx="5024677" cy="2925178"/>
          </a:xfrm>
          <a:prstGeom prst="round2DiagRect">
            <a:avLst>
              <a:gd name="adj1" fmla="val 16667"/>
              <a:gd name="adj2" fmla="val 0"/>
            </a:avLst>
          </a:prstGeom>
          <a:ln w="88900" cap="sq">
            <a:solidFill>
              <a:srgbClr val="FFFFFF"/>
            </a:solidFill>
            <a:miter lim="800000"/>
          </a:ln>
          <a:effectLst>
            <a:outerShdw blurRad="254000" algn="tl" rotWithShape="0">
              <a:srgbClr val="000000">
                <a:alpha val="43000"/>
              </a:srgbClr>
            </a:outerShdw>
          </a:effectLst>
          <a:extLst>
            <a:ext uri="{909E8E84-426E-40DD-AFC4-6F175D3DCCD1}">
              <a14:hiddenFill xmlns:a14="http://schemas.microsoft.com/office/drawing/2010/main">
                <a:solidFill>
                  <a:srgbClr val="FFFFFF"/>
                </a:solidFill>
              </a14:hiddenFill>
            </a:ext>
          </a:extLst>
        </p:spPr>
      </p:pic>
      <p:sp>
        <p:nvSpPr>
          <p:cNvPr id="3" name="TextBox 2"/>
          <p:cNvSpPr txBox="1"/>
          <p:nvPr/>
        </p:nvSpPr>
        <p:spPr>
          <a:xfrm>
            <a:off x="354025" y="3767700"/>
            <a:ext cx="8435950" cy="954107"/>
          </a:xfrm>
          <a:prstGeom prst="rect">
            <a:avLst/>
          </a:prstGeom>
          <a:noFill/>
        </p:spPr>
        <p:txBody>
          <a:bodyPr wrap="square" rtlCol="0">
            <a:spAutoFit/>
          </a:bodyPr>
          <a:lstStyle/>
          <a:p>
            <a:r>
              <a:rPr lang="vi-VN" sz="2800" dirty="0" smtClean="0">
                <a:solidFill>
                  <a:srgbClr val="002060"/>
                </a:solidFill>
                <a:latin typeface="Pattaya" panose="00000500000000000000" pitchFamily="2" charset="-34"/>
                <a:cs typeface="Pattaya" panose="00000500000000000000" pitchFamily="2" charset="-34"/>
              </a:rPr>
              <a:t>Tranh vẽ cảnh biển, bố và con dắt tay nhau nhìn ra những chiếc thuyền và những cánh buồm.</a:t>
            </a:r>
            <a:endParaRPr lang="en-US" sz="2800" dirty="0">
              <a:solidFill>
                <a:srgbClr val="002060"/>
              </a:solidFill>
              <a:latin typeface="Pattaya" panose="00000500000000000000" pitchFamily="2" charset="-34"/>
              <a:cs typeface="Pattaya" panose="00000500000000000000" pitchFamily="2" charset="-34"/>
            </a:endParaRPr>
          </a:p>
        </p:txBody>
      </p:sp>
    </p:spTree>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5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6" presetClass="entr" presetSubtype="21"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barn(inVertical)">
                                      <p:cBhvr>
                                        <p:cTn id="12"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678"/>
        <p:cNvGrpSpPr/>
        <p:nvPr/>
      </p:nvGrpSpPr>
      <p:grpSpPr>
        <a:xfrm>
          <a:off x="0" y="0"/>
          <a:ext cx="0" cy="0"/>
          <a:chOff x="0" y="0"/>
          <a:chExt cx="0" cy="0"/>
        </a:xfrm>
      </p:grpSpPr>
      <p:sp>
        <p:nvSpPr>
          <p:cNvPr id="5" name="Rectangle: Rounded Corners 3">
            <a:extLst>
              <a:ext uri="{FF2B5EF4-FFF2-40B4-BE49-F238E27FC236}">
                <a16:creationId xmlns:a16="http://schemas.microsoft.com/office/drawing/2014/main" id="{02A9E0D6-796A-4B96-9E66-E6D50F30D41F}"/>
              </a:ext>
            </a:extLst>
          </p:cNvPr>
          <p:cNvSpPr/>
          <p:nvPr/>
        </p:nvSpPr>
        <p:spPr>
          <a:xfrm>
            <a:off x="244488" y="399671"/>
            <a:ext cx="8655024" cy="4572379"/>
          </a:xfrm>
          <a:custGeom>
            <a:avLst/>
            <a:gdLst>
              <a:gd name="connsiteX0" fmla="*/ 0 w 6172200"/>
              <a:gd name="connsiteY0" fmla="*/ 253082 h 2438400"/>
              <a:gd name="connsiteX1" fmla="*/ 253082 w 6172200"/>
              <a:gd name="connsiteY1" fmla="*/ 0 h 2438400"/>
              <a:gd name="connsiteX2" fmla="*/ 5919118 w 6172200"/>
              <a:gd name="connsiteY2" fmla="*/ 0 h 2438400"/>
              <a:gd name="connsiteX3" fmla="*/ 6172200 w 6172200"/>
              <a:gd name="connsiteY3" fmla="*/ 253082 h 2438400"/>
              <a:gd name="connsiteX4" fmla="*/ 6172200 w 6172200"/>
              <a:gd name="connsiteY4" fmla="*/ 2185318 h 2438400"/>
              <a:gd name="connsiteX5" fmla="*/ 5919118 w 6172200"/>
              <a:gd name="connsiteY5" fmla="*/ 2438400 h 2438400"/>
              <a:gd name="connsiteX6" fmla="*/ 253082 w 6172200"/>
              <a:gd name="connsiteY6" fmla="*/ 2438400 h 2438400"/>
              <a:gd name="connsiteX7" fmla="*/ 0 w 6172200"/>
              <a:gd name="connsiteY7" fmla="*/ 2185318 h 2438400"/>
              <a:gd name="connsiteX8" fmla="*/ 0 w 6172200"/>
              <a:gd name="connsiteY8" fmla="*/ 253082 h 243840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6172200" h="2438400" fill="none" extrusionOk="0">
                <a:moveTo>
                  <a:pt x="0" y="253082"/>
                </a:moveTo>
                <a:cubicBezTo>
                  <a:pt x="17956" y="126613"/>
                  <a:pt x="109536" y="-1103"/>
                  <a:pt x="253082" y="0"/>
                </a:cubicBezTo>
                <a:cubicBezTo>
                  <a:pt x="1675188" y="109595"/>
                  <a:pt x="3914051" y="16756"/>
                  <a:pt x="5919118" y="0"/>
                </a:cubicBezTo>
                <a:cubicBezTo>
                  <a:pt x="6048462" y="-8627"/>
                  <a:pt x="6176233" y="128306"/>
                  <a:pt x="6172200" y="253082"/>
                </a:cubicBezTo>
                <a:cubicBezTo>
                  <a:pt x="6115882" y="1101479"/>
                  <a:pt x="6205111" y="1317059"/>
                  <a:pt x="6172200" y="2185318"/>
                </a:cubicBezTo>
                <a:cubicBezTo>
                  <a:pt x="6154407" y="2331184"/>
                  <a:pt x="6067060" y="2437580"/>
                  <a:pt x="5919118" y="2438400"/>
                </a:cubicBezTo>
                <a:cubicBezTo>
                  <a:pt x="4696635" y="2302199"/>
                  <a:pt x="2425537" y="2363624"/>
                  <a:pt x="253082" y="2438400"/>
                </a:cubicBezTo>
                <a:cubicBezTo>
                  <a:pt x="99455" y="2419351"/>
                  <a:pt x="-23519" y="2315119"/>
                  <a:pt x="0" y="2185318"/>
                </a:cubicBezTo>
                <a:cubicBezTo>
                  <a:pt x="-157566" y="1323835"/>
                  <a:pt x="130870" y="1076551"/>
                  <a:pt x="0" y="253082"/>
                </a:cubicBezTo>
                <a:close/>
              </a:path>
              <a:path w="6172200" h="2438400" stroke="0" extrusionOk="0">
                <a:moveTo>
                  <a:pt x="0" y="253082"/>
                </a:moveTo>
                <a:cubicBezTo>
                  <a:pt x="-8567" y="94080"/>
                  <a:pt x="115473" y="-2888"/>
                  <a:pt x="253082" y="0"/>
                </a:cubicBezTo>
                <a:cubicBezTo>
                  <a:pt x="1793148" y="47539"/>
                  <a:pt x="4030316" y="42437"/>
                  <a:pt x="5919118" y="0"/>
                </a:cubicBezTo>
                <a:cubicBezTo>
                  <a:pt x="6080757" y="-11586"/>
                  <a:pt x="6177225" y="105242"/>
                  <a:pt x="6172200" y="253082"/>
                </a:cubicBezTo>
                <a:cubicBezTo>
                  <a:pt x="6089833" y="1186370"/>
                  <a:pt x="6190213" y="1962055"/>
                  <a:pt x="6172200" y="2185318"/>
                </a:cubicBezTo>
                <a:cubicBezTo>
                  <a:pt x="6175655" y="2335390"/>
                  <a:pt x="6050688" y="2429720"/>
                  <a:pt x="5919118" y="2438400"/>
                </a:cubicBezTo>
                <a:cubicBezTo>
                  <a:pt x="3279995" y="2412046"/>
                  <a:pt x="1359241" y="2319544"/>
                  <a:pt x="253082" y="2438400"/>
                </a:cubicBezTo>
                <a:cubicBezTo>
                  <a:pt x="110279" y="2435406"/>
                  <a:pt x="10835" y="2338226"/>
                  <a:pt x="0" y="2185318"/>
                </a:cubicBezTo>
                <a:cubicBezTo>
                  <a:pt x="88535" y="1708517"/>
                  <a:pt x="49637" y="1135372"/>
                  <a:pt x="0" y="253082"/>
                </a:cubicBezTo>
                <a:close/>
              </a:path>
            </a:pathLst>
          </a:custGeom>
          <a:solidFill>
            <a:srgbClr val="FFFFFF"/>
          </a:solidFill>
          <a:ln w="28575">
            <a:solidFill>
              <a:srgbClr val="00B0F0"/>
            </a:solidFill>
            <a:extLst>
              <a:ext uri="{C807C97D-BFC1-408E-A445-0C87EB9F89A2}">
                <ask:lineSketchStyleProps xmlns="" xmlns:ask="http://schemas.microsoft.com/office/drawing/2018/sketchyshapes" sd="3255299097">
                  <a:prstGeom prst="roundRect">
                    <a:avLst>
                      <a:gd name="adj" fmla="val 10379"/>
                    </a:avLst>
                  </a:prstGeom>
                  <ask:type>
                    <ask:lineSketchCurved/>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US" sz="1600" dirty="0">
              <a:solidFill>
                <a:sysClr val="windowText" lastClr="000000"/>
              </a:solidFill>
              <a:latin typeface="AvantGarde" panose="00000400000000000000" pitchFamily="2" charset="0"/>
              <a:ea typeface="AvantGarde" panose="00000400000000000000" pitchFamily="2" charset="0"/>
              <a:cs typeface="AvantGarde" panose="00000400000000000000" pitchFamily="2" charset="0"/>
            </a:endParaRPr>
          </a:p>
        </p:txBody>
      </p:sp>
      <p:pic>
        <p:nvPicPr>
          <p:cNvPr id="680" name="Google Shape;680;p49"/>
          <p:cNvPicPr preferRelativeResize="0"/>
          <p:nvPr/>
        </p:nvPicPr>
        <p:blipFill rotWithShape="1">
          <a:blip r:embed="rId3">
            <a:alphaModFix amt="78000"/>
          </a:blip>
          <a:srcRect/>
          <a:stretch/>
        </p:blipFill>
        <p:spPr>
          <a:xfrm>
            <a:off x="1353549" y="0"/>
            <a:ext cx="1344349" cy="519425"/>
          </a:xfrm>
          <a:prstGeom prst="rect">
            <a:avLst/>
          </a:prstGeom>
          <a:noFill/>
          <a:ln>
            <a:noFill/>
          </a:ln>
        </p:spPr>
      </p:pic>
      <p:sp>
        <p:nvSpPr>
          <p:cNvPr id="3" name="TextBox 2"/>
          <p:cNvSpPr txBox="1"/>
          <p:nvPr/>
        </p:nvSpPr>
        <p:spPr>
          <a:xfrm>
            <a:off x="4113665" y="1388629"/>
            <a:ext cx="4627494" cy="2893100"/>
          </a:xfrm>
          <a:prstGeom prst="rect">
            <a:avLst/>
          </a:prstGeom>
          <a:noFill/>
        </p:spPr>
        <p:txBody>
          <a:bodyPr wrap="square" rtlCol="0">
            <a:spAutoFit/>
          </a:bodyPr>
          <a:lstStyle/>
          <a:p>
            <a:pPr algn="just"/>
            <a:r>
              <a:rPr lang="vi-VN" sz="2600" dirty="0">
                <a:solidFill>
                  <a:srgbClr val="002060"/>
                </a:solidFill>
                <a:latin typeface="Pattaya" panose="00000500000000000000" pitchFamily="2" charset="-34"/>
                <a:cs typeface="Pattaya" panose="00000500000000000000" pitchFamily="2" charset="-34"/>
              </a:rPr>
              <a:t>Ông là một gương mặt thơ tiêu biểu có vị trí đại diện cho nền thơ cách mạng của nước Việt </a:t>
            </a:r>
            <a:r>
              <a:rPr lang="vi-VN" sz="2600" dirty="0" smtClean="0">
                <a:solidFill>
                  <a:srgbClr val="002060"/>
                </a:solidFill>
                <a:latin typeface="Pattaya" panose="00000500000000000000" pitchFamily="2" charset="-34"/>
                <a:cs typeface="Pattaya" panose="00000500000000000000" pitchFamily="2" charset="-34"/>
              </a:rPr>
              <a:t>Nam. </a:t>
            </a:r>
            <a:r>
              <a:rPr lang="vi-VN" sz="2600" dirty="0" smtClean="0">
                <a:solidFill>
                  <a:srgbClr val="002060"/>
                </a:solidFill>
                <a:latin typeface="Pattaya" panose="00000500000000000000" pitchFamily="2" charset="-34"/>
                <a:cs typeface="Pattaya" panose="00000500000000000000" pitchFamily="2" charset="-34"/>
              </a:rPr>
              <a:t>Tập thơ “Những </a:t>
            </a:r>
            <a:r>
              <a:rPr lang="vi-VN" sz="2600" dirty="0">
                <a:solidFill>
                  <a:srgbClr val="002060"/>
                </a:solidFill>
                <a:latin typeface="Pattaya" panose="00000500000000000000" pitchFamily="2" charset="-34"/>
                <a:cs typeface="Pattaya" panose="00000500000000000000" pitchFamily="2" charset="-34"/>
              </a:rPr>
              <a:t>cánh </a:t>
            </a:r>
            <a:r>
              <a:rPr lang="vi-VN" sz="2600" dirty="0" smtClean="0">
                <a:solidFill>
                  <a:srgbClr val="002060"/>
                </a:solidFill>
                <a:latin typeface="Pattaya" panose="00000500000000000000" pitchFamily="2" charset="-34"/>
                <a:cs typeface="Pattaya" panose="00000500000000000000" pitchFamily="2" charset="-34"/>
              </a:rPr>
              <a:t>buồm” </a:t>
            </a:r>
            <a:r>
              <a:rPr lang="vi-VN" sz="2600" dirty="0">
                <a:solidFill>
                  <a:srgbClr val="002060"/>
                </a:solidFill>
                <a:latin typeface="Pattaya" panose="00000500000000000000" pitchFamily="2" charset="-34"/>
                <a:cs typeface="Pattaya" panose="00000500000000000000" pitchFamily="2" charset="-34"/>
              </a:rPr>
              <a:t>(1964) </a:t>
            </a:r>
            <a:r>
              <a:rPr lang="vi-VN" sz="2600" dirty="0" smtClean="0">
                <a:solidFill>
                  <a:srgbClr val="002060"/>
                </a:solidFill>
                <a:latin typeface="Pattaya" panose="00000500000000000000" pitchFamily="2" charset="-34"/>
                <a:cs typeface="Pattaya" panose="00000500000000000000" pitchFamily="2" charset="-34"/>
              </a:rPr>
              <a:t>mang vẻ </a:t>
            </a:r>
            <a:r>
              <a:rPr lang="vi-VN" sz="2600" dirty="0">
                <a:solidFill>
                  <a:srgbClr val="002060"/>
                </a:solidFill>
                <a:latin typeface="Pattaya" panose="00000500000000000000" pitchFamily="2" charset="-34"/>
                <a:cs typeface="Pattaya" panose="00000500000000000000" pitchFamily="2" charset="-34"/>
              </a:rPr>
              <a:t>đằm thắm trữ tình </a:t>
            </a:r>
            <a:r>
              <a:rPr lang="vi-VN" sz="2600" dirty="0" smtClean="0">
                <a:solidFill>
                  <a:srgbClr val="002060"/>
                </a:solidFill>
                <a:latin typeface="Pattaya" panose="00000500000000000000" pitchFamily="2" charset="-34"/>
                <a:cs typeface="Pattaya" panose="00000500000000000000" pitchFamily="2" charset="-34"/>
              </a:rPr>
              <a:t>và chất </a:t>
            </a:r>
            <a:r>
              <a:rPr lang="vi-VN" sz="2600" dirty="0">
                <a:solidFill>
                  <a:srgbClr val="002060"/>
                </a:solidFill>
                <a:latin typeface="Pattaya" panose="00000500000000000000" pitchFamily="2" charset="-34"/>
                <a:cs typeface="Pattaya" panose="00000500000000000000" pitchFamily="2" charset="-34"/>
              </a:rPr>
              <a:t>suy tư về sự tiếp nối thế hệ, vươn tới những ước mơ xa.</a:t>
            </a:r>
            <a:endParaRPr lang="en-US" sz="2600" dirty="0">
              <a:solidFill>
                <a:srgbClr val="002060"/>
              </a:solidFill>
              <a:latin typeface="Pattaya" panose="00000500000000000000" pitchFamily="2" charset="-34"/>
              <a:cs typeface="Pattaya" panose="00000500000000000000" pitchFamily="2" charset="-34"/>
            </a:endParaRPr>
          </a:p>
        </p:txBody>
      </p:sp>
      <p:grpSp>
        <p:nvGrpSpPr>
          <p:cNvPr id="9" name="Group 8"/>
          <p:cNvGrpSpPr/>
          <p:nvPr/>
        </p:nvGrpSpPr>
        <p:grpSpPr>
          <a:xfrm>
            <a:off x="2138860" y="124569"/>
            <a:ext cx="5327972" cy="1214609"/>
            <a:chOff x="1820745" y="-61063"/>
            <a:chExt cx="5327972" cy="1214609"/>
          </a:xfrm>
        </p:grpSpPr>
        <p:pic>
          <p:nvPicPr>
            <p:cNvPr id="11" name="Google Shape;435;p42"/>
            <p:cNvPicPr preferRelativeResize="0"/>
            <p:nvPr/>
          </p:nvPicPr>
          <p:blipFill>
            <a:blip r:embed="rId4">
              <a:alphaModFix/>
            </a:blip>
            <a:stretch>
              <a:fillRect/>
            </a:stretch>
          </p:blipFill>
          <p:spPr>
            <a:xfrm>
              <a:off x="1820745" y="-61063"/>
              <a:ext cx="5327972" cy="1214609"/>
            </a:xfrm>
            <a:prstGeom prst="rect">
              <a:avLst/>
            </a:prstGeom>
            <a:noFill/>
            <a:ln>
              <a:noFill/>
            </a:ln>
          </p:spPr>
        </p:pic>
        <p:sp>
          <p:nvSpPr>
            <p:cNvPr id="12" name="Rectangle 11">
              <a:extLst>
                <a:ext uri="{FF2B5EF4-FFF2-40B4-BE49-F238E27FC236}">
                  <a16:creationId xmlns:a16="http://schemas.microsoft.com/office/drawing/2014/main" id="{C5686A95-C235-43B8-9A65-702F8D35EBAA}"/>
                </a:ext>
              </a:extLst>
            </p:cNvPr>
            <p:cNvSpPr/>
            <p:nvPr/>
          </p:nvSpPr>
          <p:spPr>
            <a:xfrm>
              <a:off x="2379783" y="333793"/>
              <a:ext cx="4209896" cy="523220"/>
            </a:xfrm>
            <a:prstGeom prst="rect">
              <a:avLst/>
            </a:prstGeom>
          </p:spPr>
          <p:txBody>
            <a:bodyPr wrap="square">
              <a:spAutoFit/>
            </a:bodyPr>
            <a:lstStyle/>
            <a:p>
              <a:r>
                <a:rPr lang="vi-VN" sz="2800" dirty="0" smtClean="0">
                  <a:solidFill>
                    <a:srgbClr val="FF0000"/>
                  </a:solidFill>
                  <a:latin typeface="Pattaya" panose="00000500000000000000" pitchFamily="2" charset="-34"/>
                  <a:ea typeface="Tahoma" panose="020B0604030504040204" pitchFamily="34" charset="0"/>
                  <a:cs typeface="Pattaya" panose="00000500000000000000" pitchFamily="2" charset="-34"/>
                </a:rPr>
                <a:t>Nhà thơ Hoàng Trung Thông</a:t>
              </a:r>
              <a:endParaRPr lang="en-US" sz="2800" dirty="0">
                <a:solidFill>
                  <a:srgbClr val="FF0000"/>
                </a:solidFill>
                <a:latin typeface="Pattaya" panose="00000500000000000000" pitchFamily="2" charset="-34"/>
                <a:ea typeface="Tahoma" panose="020B0604030504040204" pitchFamily="34" charset="0"/>
                <a:cs typeface="Pattaya" panose="00000500000000000000" pitchFamily="2" charset="-34"/>
              </a:endParaRPr>
            </a:p>
          </p:txBody>
        </p:sp>
      </p:grpSp>
      <p:pic>
        <p:nvPicPr>
          <p:cNvPr id="9218" name="Picture 2" descr="Hoàng Trung Thông – Wikipedia tiếng Việt"/>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523831" y="1194299"/>
            <a:ext cx="3431481" cy="2707850"/>
          </a:xfrm>
          <a:prstGeom prst="snip2DiagRect">
            <a:avLst/>
          </a:prstGeom>
          <a:solidFill>
            <a:srgbClr val="FFFFFF">
              <a:shade val="85000"/>
            </a:srgbClr>
          </a:solidFill>
          <a:ln w="88900" cap="sq">
            <a:solidFill>
              <a:srgbClr val="FFFFFF"/>
            </a:solidFill>
            <a:miter lim="800000"/>
          </a:ln>
          <a:effectLst>
            <a:outerShdw blurRad="88900" algn="tl" rotWithShape="0">
              <a:srgbClr val="000000">
                <a:alpha val="45000"/>
              </a:srgbClr>
            </a:outerShdw>
          </a:effectLst>
          <a:scene3d>
            <a:camera prst="orthographicFront"/>
            <a:lightRig rig="twoPt" dir="t">
              <a:rot lat="0" lon="0" rev="7200000"/>
            </a:lightRig>
          </a:scene3d>
          <a:sp3d>
            <a:bevelT w="25400" h="19050"/>
            <a:contourClr>
              <a:srgbClr val="FFFFFF"/>
            </a:contourClr>
          </a:sp3d>
          <a:extLst/>
        </p:spPr>
      </p:pic>
      <p:sp>
        <p:nvSpPr>
          <p:cNvPr id="13" name="Rectangle 12">
            <a:extLst>
              <a:ext uri="{FF2B5EF4-FFF2-40B4-BE49-F238E27FC236}">
                <a16:creationId xmlns:a16="http://schemas.microsoft.com/office/drawing/2014/main" id="{37281CBD-AC67-4E1D-8983-B21A399F5004}"/>
              </a:ext>
            </a:extLst>
          </p:cNvPr>
          <p:cNvSpPr/>
          <p:nvPr/>
        </p:nvSpPr>
        <p:spPr>
          <a:xfrm>
            <a:off x="719795" y="4018821"/>
            <a:ext cx="2829754" cy="584775"/>
          </a:xfrm>
          <a:prstGeom prst="rect">
            <a:avLst/>
          </a:prstGeom>
        </p:spPr>
        <p:txBody>
          <a:bodyPr wrap="square">
            <a:spAutoFit/>
          </a:bodyPr>
          <a:lstStyle/>
          <a:p>
            <a:pPr algn="ctr"/>
            <a:r>
              <a:rPr lang="vi-VN" sz="3200" b="1" dirty="0">
                <a:solidFill>
                  <a:srgbClr val="002060"/>
                </a:solidFill>
                <a:latin typeface="Pattaya" panose="00000500000000000000" pitchFamily="2" charset="-34"/>
                <a:cs typeface="Pattaya" panose="00000500000000000000" pitchFamily="2" charset="-34"/>
              </a:rPr>
              <a:t>(</a:t>
            </a:r>
            <a:r>
              <a:rPr lang="vi-VN" sz="3200" b="1" dirty="0" smtClean="0">
                <a:solidFill>
                  <a:srgbClr val="002060"/>
                </a:solidFill>
                <a:latin typeface="Pattaya" panose="00000500000000000000" pitchFamily="2" charset="-34"/>
                <a:cs typeface="Pattaya" panose="00000500000000000000" pitchFamily="2" charset="-34"/>
              </a:rPr>
              <a:t>1925 </a:t>
            </a:r>
            <a:r>
              <a:rPr lang="vi-VN" sz="3200" b="1" dirty="0">
                <a:solidFill>
                  <a:srgbClr val="002060"/>
                </a:solidFill>
                <a:latin typeface="Pattaya" panose="00000500000000000000" pitchFamily="2" charset="-34"/>
                <a:cs typeface="Pattaya" panose="00000500000000000000" pitchFamily="2" charset="-34"/>
              </a:rPr>
              <a:t>– </a:t>
            </a:r>
            <a:r>
              <a:rPr lang="vi-VN" sz="3200" b="1" dirty="0" smtClean="0">
                <a:solidFill>
                  <a:srgbClr val="002060"/>
                </a:solidFill>
                <a:latin typeface="Pattaya" panose="00000500000000000000" pitchFamily="2" charset="-34"/>
                <a:cs typeface="Pattaya" panose="00000500000000000000" pitchFamily="2" charset="-34"/>
              </a:rPr>
              <a:t>1993)</a:t>
            </a:r>
            <a:endParaRPr lang="en-US" sz="3200" dirty="0">
              <a:solidFill>
                <a:srgbClr val="002060"/>
              </a:solidFill>
            </a:endParaRPr>
          </a:p>
        </p:txBody>
      </p:sp>
    </p:spTree>
    <p:extLst>
      <p:ext uri="{BB962C8B-B14F-4D97-AF65-F5344CB8AC3E}">
        <p14:creationId xmlns:p14="http://schemas.microsoft.com/office/powerpoint/2010/main" val="395572052"/>
      </p:ext>
    </p:extLst>
  </p:cSld>
  <p:clrMapOvr>
    <a:masterClrMapping/>
  </p:clrMapOvr>
  <mc:AlternateContent xmlns:mc="http://schemas.openxmlformats.org/markup-compatibility/2006" xmlns:p14="http://schemas.microsoft.com/office/powerpoint/2010/main">
    <mc:Choice Requires="p14">
      <p:transition spd="slow" p14:dur="900">
        <p14:warp dir="in"/>
      </p:transition>
    </mc:Choice>
    <mc:Fallback xmlns="">
      <p:transition spd="slow">
        <p:fade/>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6" presetClass="entr" presetSubtype="21" fill="hold" nodeType="clickEffect">
                                  <p:stCondLst>
                                    <p:cond delay="0"/>
                                  </p:stCondLst>
                                  <p:childTnLst>
                                    <p:set>
                                      <p:cBhvr>
                                        <p:cTn id="6" dur="1" fill="hold">
                                          <p:stCondLst>
                                            <p:cond delay="0"/>
                                          </p:stCondLst>
                                        </p:cTn>
                                        <p:tgtEl>
                                          <p:spTgt spid="9218"/>
                                        </p:tgtEl>
                                        <p:attrNameLst>
                                          <p:attrName>style.visibility</p:attrName>
                                        </p:attrNameLst>
                                      </p:cBhvr>
                                      <p:to>
                                        <p:strVal val="visible"/>
                                      </p:to>
                                    </p:set>
                                    <p:animEffect transition="in" filter="barn(inVertical)">
                                      <p:cBhvr>
                                        <p:cTn id="7" dur="500"/>
                                        <p:tgtEl>
                                          <p:spTgt spid="9218"/>
                                        </p:tgtEl>
                                      </p:cBhvr>
                                    </p:animEffect>
                                  </p:childTnLst>
                                </p:cTn>
                              </p:par>
                            </p:childTnLst>
                          </p:cTn>
                        </p:par>
                        <p:par>
                          <p:cTn id="8" fill="hold">
                            <p:stCondLst>
                              <p:cond delay="500"/>
                            </p:stCondLst>
                            <p:childTnLst>
                              <p:par>
                                <p:cTn id="9" presetID="10" presetClass="entr" presetSubtype="0" fill="hold" grpId="0" nodeType="afterEffect">
                                  <p:stCondLst>
                                    <p:cond delay="0"/>
                                  </p:stCondLst>
                                  <p:childTnLst>
                                    <p:set>
                                      <p:cBhvr>
                                        <p:cTn id="10" dur="1" fill="hold">
                                          <p:stCondLst>
                                            <p:cond delay="0"/>
                                          </p:stCondLst>
                                        </p:cTn>
                                        <p:tgtEl>
                                          <p:spTgt spid="13"/>
                                        </p:tgtEl>
                                        <p:attrNameLst>
                                          <p:attrName>style.visibility</p:attrName>
                                        </p:attrNameLst>
                                      </p:cBhvr>
                                      <p:to>
                                        <p:strVal val="visible"/>
                                      </p:to>
                                    </p:set>
                                    <p:animEffect transition="in" filter="fade">
                                      <p:cBhvr>
                                        <p:cTn id="11" dur="500"/>
                                        <p:tgtEl>
                                          <p:spTgt spid="13"/>
                                        </p:tgtEl>
                                      </p:cBhvr>
                                    </p:animEffect>
                                  </p:childTnLst>
                                </p:cTn>
                              </p:par>
                            </p:childTnLst>
                          </p:cTn>
                        </p:par>
                        <p:par>
                          <p:cTn id="12" fill="hold">
                            <p:stCondLst>
                              <p:cond delay="1000"/>
                            </p:stCondLst>
                            <p:childTnLst>
                              <p:par>
                                <p:cTn id="13" presetID="16" presetClass="entr" presetSubtype="21" fill="hold" grpId="0" nodeType="afterEffect">
                                  <p:stCondLst>
                                    <p:cond delay="0"/>
                                  </p:stCondLst>
                                  <p:childTnLst>
                                    <p:set>
                                      <p:cBhvr>
                                        <p:cTn id="14" dur="1" fill="hold">
                                          <p:stCondLst>
                                            <p:cond delay="0"/>
                                          </p:stCondLst>
                                        </p:cTn>
                                        <p:tgtEl>
                                          <p:spTgt spid="3"/>
                                        </p:tgtEl>
                                        <p:attrNameLst>
                                          <p:attrName>style.visibility</p:attrName>
                                        </p:attrNameLst>
                                      </p:cBhvr>
                                      <p:to>
                                        <p:strVal val="visible"/>
                                      </p:to>
                                    </p:set>
                                    <p:animEffect transition="in" filter="barn(inVertical)">
                                      <p:cBhvr>
                                        <p:cTn id="15" dur="5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13" grpId="0"/>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482"/>
        <p:cNvGrpSpPr/>
        <p:nvPr/>
      </p:nvGrpSpPr>
      <p:grpSpPr>
        <a:xfrm>
          <a:off x="0" y="0"/>
          <a:ext cx="0" cy="0"/>
          <a:chOff x="0" y="0"/>
          <a:chExt cx="0" cy="0"/>
        </a:xfrm>
      </p:grpSpPr>
      <p:pic>
        <p:nvPicPr>
          <p:cNvPr id="22" name="Google Shape;1367;p48"/>
          <p:cNvPicPr preferRelativeResize="0"/>
          <p:nvPr/>
        </p:nvPicPr>
        <p:blipFill>
          <a:blip r:embed="rId3">
            <a:alphaModFix/>
          </a:blip>
          <a:stretch>
            <a:fillRect/>
          </a:stretch>
        </p:blipFill>
        <p:spPr>
          <a:xfrm>
            <a:off x="1" y="4326844"/>
            <a:ext cx="9143999" cy="630969"/>
          </a:xfrm>
          <a:prstGeom prst="rect">
            <a:avLst/>
          </a:prstGeom>
          <a:noFill/>
          <a:ln>
            <a:noFill/>
          </a:ln>
          <a:effectLst>
            <a:outerShdw blurRad="292100" dist="276225" dir="16200000" rotWithShape="0">
              <a:srgbClr val="000000">
                <a:alpha val="40000"/>
              </a:srgbClr>
            </a:outerShdw>
          </a:effectLst>
        </p:spPr>
      </p:pic>
      <p:pic>
        <p:nvPicPr>
          <p:cNvPr id="23" name="Google Shape;1396;p48"/>
          <p:cNvPicPr preferRelativeResize="0"/>
          <p:nvPr/>
        </p:nvPicPr>
        <p:blipFill>
          <a:blip r:embed="rId4">
            <a:alphaModFix/>
          </a:blip>
          <a:stretch>
            <a:fillRect/>
          </a:stretch>
        </p:blipFill>
        <p:spPr>
          <a:xfrm>
            <a:off x="-57150" y="4497858"/>
            <a:ext cx="9214781" cy="645643"/>
          </a:xfrm>
          <a:prstGeom prst="rect">
            <a:avLst/>
          </a:prstGeom>
          <a:noFill/>
          <a:ln>
            <a:noFill/>
          </a:ln>
          <a:effectLst>
            <a:outerShdw blurRad="292100" dist="219075" dir="16200000" rotWithShape="0">
              <a:srgbClr val="000000">
                <a:alpha val="40000"/>
              </a:srgbClr>
            </a:outerShdw>
          </a:effectLst>
        </p:spPr>
      </p:pic>
      <p:pic>
        <p:nvPicPr>
          <p:cNvPr id="24" name="Google Shape;286;p39"/>
          <p:cNvPicPr preferRelativeResize="0"/>
          <p:nvPr/>
        </p:nvPicPr>
        <p:blipFill>
          <a:blip r:embed="rId5">
            <a:alphaModFix/>
          </a:blip>
          <a:stretch>
            <a:fillRect/>
          </a:stretch>
        </p:blipFill>
        <p:spPr>
          <a:xfrm>
            <a:off x="4922351" y="-584035"/>
            <a:ext cx="4856199" cy="3400279"/>
          </a:xfrm>
          <a:prstGeom prst="rect">
            <a:avLst/>
          </a:prstGeom>
          <a:noFill/>
          <a:ln>
            <a:noFill/>
          </a:ln>
        </p:spPr>
      </p:pic>
      <p:sp>
        <p:nvSpPr>
          <p:cNvPr id="31" name="Google Shape;280;p38"/>
          <p:cNvSpPr txBox="1">
            <a:spLocks/>
          </p:cNvSpPr>
          <p:nvPr/>
        </p:nvSpPr>
        <p:spPr>
          <a:xfrm>
            <a:off x="2748022" y="49714"/>
            <a:ext cx="3647957" cy="1255930"/>
          </a:xfrm>
          <a:prstGeom prst="rect">
            <a:avLst/>
          </a:prstGeom>
          <a:noFill/>
          <a:ln>
            <a:noFill/>
          </a:ln>
        </p:spPr>
        <p:txBody>
          <a:bodyPr spcFirstLastPara="1" wrap="square" lIns="91425" tIns="91425" rIns="91425" bIns="91425" anchor="ctr" anchorCtr="0">
            <a:noAutofit/>
          </a:bodyPr>
          <a:lstStyle>
            <a:defPPr marR="0" lvl="0" algn="l" rtl="0">
              <a:lnSpc>
                <a:spcPct val="100000"/>
              </a:lnSpc>
              <a:spcBef>
                <a:spcPts val="0"/>
              </a:spcBef>
              <a:spcAft>
                <a:spcPts val="0"/>
              </a:spcAft>
            </a:defPPr>
            <a:lvl1pPr marR="0" lvl="0" algn="l" rtl="0">
              <a:lnSpc>
                <a:spcPct val="80000"/>
              </a:lnSpc>
              <a:spcBef>
                <a:spcPts val="0"/>
              </a:spcBef>
              <a:spcAft>
                <a:spcPts val="0"/>
              </a:spcAft>
              <a:buClr>
                <a:schemeClr val="dk1"/>
              </a:buClr>
              <a:buSzPts val="3500"/>
              <a:buFont typeface="Jua"/>
              <a:buNone/>
              <a:defRPr sz="4000" b="0" i="0" u="none" strike="noStrike" cap="none">
                <a:solidFill>
                  <a:schemeClr val="dk1"/>
                </a:solidFill>
                <a:latin typeface="Jua"/>
                <a:ea typeface="Jua"/>
                <a:cs typeface="Jua"/>
                <a:sym typeface="Jua"/>
              </a:defRPr>
            </a:lvl1pPr>
            <a:lvl2pPr marR="0" lvl="1"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2pPr>
            <a:lvl3pPr marR="0" lvl="2"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3pPr>
            <a:lvl4pPr marR="0" lvl="3"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4pPr>
            <a:lvl5pPr marR="0" lvl="4"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5pPr>
            <a:lvl6pPr marR="0" lvl="5"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6pPr>
            <a:lvl7pPr marR="0" lvl="6"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7pPr>
            <a:lvl8pPr marR="0" lvl="7"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8pPr>
            <a:lvl9pPr marR="0" lvl="8" algn="ctr" rtl="0">
              <a:lnSpc>
                <a:spcPct val="100000"/>
              </a:lnSpc>
              <a:spcBef>
                <a:spcPts val="0"/>
              </a:spcBef>
              <a:spcAft>
                <a:spcPts val="0"/>
              </a:spcAft>
              <a:buClr>
                <a:schemeClr val="dk1"/>
              </a:buClr>
              <a:buSzPts val="3500"/>
              <a:buFont typeface="Bebas Neue"/>
              <a:buNone/>
              <a:defRPr sz="3500" b="0" i="0" u="none" strike="noStrike" cap="none">
                <a:solidFill>
                  <a:schemeClr val="dk1"/>
                </a:solidFill>
                <a:latin typeface="Bebas Neue"/>
                <a:ea typeface="Bebas Neue"/>
                <a:cs typeface="Bebas Neue"/>
                <a:sym typeface="Bebas Neue"/>
              </a:defRPr>
            </a:lvl9pPr>
          </a:lstStyle>
          <a:p>
            <a:pPr algn="ctr"/>
            <a:r>
              <a:rPr lang="vi-VN" sz="6000" dirty="0" smtClean="0">
                <a:solidFill>
                  <a:srgbClr val="FA6512"/>
                </a:solidFill>
                <a:latin typeface="Pattaya" panose="00000500000000000000" pitchFamily="2" charset="-34"/>
                <a:cs typeface="Pattaya" panose="00000500000000000000" pitchFamily="2" charset="-34"/>
              </a:rPr>
              <a:t>Chinh phục</a:t>
            </a:r>
            <a:endParaRPr lang="vi-VN" sz="6000" dirty="0">
              <a:solidFill>
                <a:srgbClr val="FA6512"/>
              </a:solidFill>
              <a:latin typeface="Pattaya" panose="00000500000000000000" pitchFamily="2" charset="-34"/>
              <a:cs typeface="Pattaya" panose="00000500000000000000" pitchFamily="2" charset="-34"/>
            </a:endParaRPr>
          </a:p>
        </p:txBody>
      </p:sp>
      <p:pic>
        <p:nvPicPr>
          <p:cNvPr id="32" name="Google Shape;275;p37"/>
          <p:cNvPicPr preferRelativeResize="0"/>
          <p:nvPr/>
        </p:nvPicPr>
        <p:blipFill>
          <a:blip r:embed="rId6">
            <a:alphaModFix/>
          </a:blip>
          <a:stretch>
            <a:fillRect/>
          </a:stretch>
        </p:blipFill>
        <p:spPr>
          <a:xfrm flipH="1">
            <a:off x="395691" y="217030"/>
            <a:ext cx="1648106" cy="921298"/>
          </a:xfrm>
          <a:prstGeom prst="rect">
            <a:avLst/>
          </a:prstGeom>
          <a:noFill/>
          <a:ln>
            <a:noFill/>
          </a:ln>
        </p:spPr>
      </p:pic>
      <p:pic>
        <p:nvPicPr>
          <p:cNvPr id="33" name="图片 40">
            <a:extLst>
              <a:ext uri="{FF2B5EF4-FFF2-40B4-BE49-F238E27FC236}">
                <a16:creationId xmlns:a16="http://schemas.microsoft.com/office/drawing/2014/main" id="{F8EA2402-0B69-4C49-8487-7241957ED0C7}"/>
              </a:ext>
            </a:extLst>
          </p:cNvPr>
          <p:cNvPicPr>
            <a:picLocks noChangeAspect="1"/>
          </p:cNvPicPr>
          <p:nvPr/>
        </p:nvPicPr>
        <p:blipFill>
          <a:blip r:embed="rId7" cstate="print">
            <a:extLst>
              <a:ext uri="{28A0092B-C50C-407E-A947-70E740481C1C}">
                <a14:useLocalDpi xmlns:a14="http://schemas.microsoft.com/office/drawing/2010/main" val="0"/>
              </a:ext>
            </a:extLst>
          </a:blip>
          <a:stretch>
            <a:fillRect/>
          </a:stretch>
        </p:blipFill>
        <p:spPr>
          <a:xfrm>
            <a:off x="7091692" y="3485440"/>
            <a:ext cx="2192724" cy="1880752"/>
          </a:xfrm>
          <a:prstGeom prst="rect">
            <a:avLst/>
          </a:prstGeom>
        </p:spPr>
      </p:pic>
      <p:grpSp>
        <p:nvGrpSpPr>
          <p:cNvPr id="34" name="Google Shape;416;p44"/>
          <p:cNvGrpSpPr/>
          <p:nvPr/>
        </p:nvGrpSpPr>
        <p:grpSpPr>
          <a:xfrm>
            <a:off x="-57583" y="2994237"/>
            <a:ext cx="1437014" cy="1971627"/>
            <a:chOff x="-8697450" y="1120125"/>
            <a:chExt cx="3833060" cy="5259074"/>
          </a:xfrm>
        </p:grpSpPr>
        <p:sp>
          <p:nvSpPr>
            <p:cNvPr id="35" name="Google Shape;417;p44"/>
            <p:cNvSpPr/>
            <p:nvPr/>
          </p:nvSpPr>
          <p:spPr>
            <a:xfrm>
              <a:off x="-8697450" y="1120125"/>
              <a:ext cx="3833060" cy="5259074"/>
            </a:xfrm>
            <a:custGeom>
              <a:avLst/>
              <a:gdLst/>
              <a:ahLst/>
              <a:cxnLst/>
              <a:rect l="l" t="t" r="r" b="b"/>
              <a:pathLst>
                <a:path w="25971" h="35633" extrusionOk="0">
                  <a:moveTo>
                    <a:pt x="12883" y="6218"/>
                  </a:moveTo>
                  <a:cubicBezTo>
                    <a:pt x="14336" y="6014"/>
                    <a:pt x="15750" y="6069"/>
                    <a:pt x="17146" y="6330"/>
                  </a:cubicBezTo>
                  <a:cubicBezTo>
                    <a:pt x="18896" y="6665"/>
                    <a:pt x="20460" y="7429"/>
                    <a:pt x="21820" y="8564"/>
                  </a:cubicBezTo>
                  <a:cubicBezTo>
                    <a:pt x="22639" y="9254"/>
                    <a:pt x="23421" y="9961"/>
                    <a:pt x="24071" y="10798"/>
                  </a:cubicBezTo>
                  <a:cubicBezTo>
                    <a:pt x="25337" y="12474"/>
                    <a:pt x="25933" y="14335"/>
                    <a:pt x="25970" y="16420"/>
                  </a:cubicBezTo>
                  <a:cubicBezTo>
                    <a:pt x="25970" y="17668"/>
                    <a:pt x="25804" y="18878"/>
                    <a:pt x="25449" y="20051"/>
                  </a:cubicBezTo>
                  <a:cubicBezTo>
                    <a:pt x="25226" y="20759"/>
                    <a:pt x="25077" y="21466"/>
                    <a:pt x="24910" y="22174"/>
                  </a:cubicBezTo>
                  <a:cubicBezTo>
                    <a:pt x="24835" y="22397"/>
                    <a:pt x="24761" y="22601"/>
                    <a:pt x="24687" y="22862"/>
                  </a:cubicBezTo>
                  <a:cubicBezTo>
                    <a:pt x="23997" y="22620"/>
                    <a:pt x="23327" y="22378"/>
                    <a:pt x="22676" y="22154"/>
                  </a:cubicBezTo>
                  <a:cubicBezTo>
                    <a:pt x="22247" y="22005"/>
                    <a:pt x="21820" y="21894"/>
                    <a:pt x="21410" y="21764"/>
                  </a:cubicBezTo>
                  <a:cubicBezTo>
                    <a:pt x="20944" y="21633"/>
                    <a:pt x="20534" y="21690"/>
                    <a:pt x="20236" y="22136"/>
                  </a:cubicBezTo>
                  <a:cubicBezTo>
                    <a:pt x="20013" y="22489"/>
                    <a:pt x="19603" y="22769"/>
                    <a:pt x="19511" y="23142"/>
                  </a:cubicBezTo>
                  <a:cubicBezTo>
                    <a:pt x="19417" y="23477"/>
                    <a:pt x="19623" y="23924"/>
                    <a:pt x="19715" y="24296"/>
                  </a:cubicBezTo>
                  <a:cubicBezTo>
                    <a:pt x="20032" y="25487"/>
                    <a:pt x="20385" y="26660"/>
                    <a:pt x="20683" y="27851"/>
                  </a:cubicBezTo>
                  <a:cubicBezTo>
                    <a:pt x="20832" y="28521"/>
                    <a:pt x="20907" y="29211"/>
                    <a:pt x="21018" y="29899"/>
                  </a:cubicBezTo>
                  <a:cubicBezTo>
                    <a:pt x="21075" y="30216"/>
                    <a:pt x="20981" y="30588"/>
                    <a:pt x="21373" y="30812"/>
                  </a:cubicBezTo>
                  <a:cubicBezTo>
                    <a:pt x="21465" y="30849"/>
                    <a:pt x="21465" y="31073"/>
                    <a:pt x="21484" y="31221"/>
                  </a:cubicBezTo>
                  <a:cubicBezTo>
                    <a:pt x="21540" y="31743"/>
                    <a:pt x="21596" y="32245"/>
                    <a:pt x="21671" y="32766"/>
                  </a:cubicBezTo>
                  <a:cubicBezTo>
                    <a:pt x="21820" y="33548"/>
                    <a:pt x="21614" y="34200"/>
                    <a:pt x="20926" y="34610"/>
                  </a:cubicBezTo>
                  <a:cubicBezTo>
                    <a:pt x="20497" y="34851"/>
                    <a:pt x="19995" y="35057"/>
                    <a:pt x="19511" y="35186"/>
                  </a:cubicBezTo>
                  <a:cubicBezTo>
                    <a:pt x="18580" y="35447"/>
                    <a:pt x="17612" y="35521"/>
                    <a:pt x="16662" y="35541"/>
                  </a:cubicBezTo>
                  <a:cubicBezTo>
                    <a:pt x="13348" y="35633"/>
                    <a:pt x="10054" y="35354"/>
                    <a:pt x="6777" y="34888"/>
                  </a:cubicBezTo>
                  <a:cubicBezTo>
                    <a:pt x="5176" y="34665"/>
                    <a:pt x="3538" y="34553"/>
                    <a:pt x="1917" y="34404"/>
                  </a:cubicBezTo>
                  <a:cubicBezTo>
                    <a:pt x="1415" y="34349"/>
                    <a:pt x="1415" y="34367"/>
                    <a:pt x="1247" y="33846"/>
                  </a:cubicBezTo>
                  <a:cubicBezTo>
                    <a:pt x="1080" y="33920"/>
                    <a:pt x="912" y="34032"/>
                    <a:pt x="745" y="34088"/>
                  </a:cubicBezTo>
                  <a:cubicBezTo>
                    <a:pt x="502" y="34181"/>
                    <a:pt x="298" y="34088"/>
                    <a:pt x="130" y="33883"/>
                  </a:cubicBezTo>
                  <a:cubicBezTo>
                    <a:pt x="1" y="33697"/>
                    <a:pt x="56" y="33530"/>
                    <a:pt x="167" y="33362"/>
                  </a:cubicBezTo>
                  <a:cubicBezTo>
                    <a:pt x="502" y="32878"/>
                    <a:pt x="857" y="32431"/>
                    <a:pt x="1527" y="32413"/>
                  </a:cubicBezTo>
                  <a:cubicBezTo>
                    <a:pt x="1713" y="32413"/>
                    <a:pt x="1955" y="32319"/>
                    <a:pt x="2103" y="32207"/>
                  </a:cubicBezTo>
                  <a:cubicBezTo>
                    <a:pt x="3109" y="31351"/>
                    <a:pt x="4096" y="30477"/>
                    <a:pt x="5139" y="29564"/>
                  </a:cubicBezTo>
                  <a:cubicBezTo>
                    <a:pt x="4970" y="29471"/>
                    <a:pt x="4878" y="29415"/>
                    <a:pt x="4747" y="29323"/>
                  </a:cubicBezTo>
                  <a:cubicBezTo>
                    <a:pt x="4804" y="29191"/>
                    <a:pt x="4841" y="29043"/>
                    <a:pt x="4933" y="28931"/>
                  </a:cubicBezTo>
                  <a:cubicBezTo>
                    <a:pt x="5735" y="27796"/>
                    <a:pt x="6219" y="26530"/>
                    <a:pt x="6591" y="25207"/>
                  </a:cubicBezTo>
                  <a:cubicBezTo>
                    <a:pt x="6981" y="23812"/>
                    <a:pt x="7353" y="22397"/>
                    <a:pt x="7671" y="20963"/>
                  </a:cubicBezTo>
                  <a:cubicBezTo>
                    <a:pt x="8266" y="18319"/>
                    <a:pt x="8862" y="15658"/>
                    <a:pt x="9364" y="12977"/>
                  </a:cubicBezTo>
                  <a:cubicBezTo>
                    <a:pt x="9811" y="10575"/>
                    <a:pt x="10109" y="8154"/>
                    <a:pt x="10481" y="5754"/>
                  </a:cubicBezTo>
                  <a:cubicBezTo>
                    <a:pt x="10761" y="4004"/>
                    <a:pt x="11022" y="2254"/>
                    <a:pt x="11300" y="521"/>
                  </a:cubicBezTo>
                  <a:cubicBezTo>
                    <a:pt x="11337" y="335"/>
                    <a:pt x="11412" y="168"/>
                    <a:pt x="11449" y="0"/>
                  </a:cubicBezTo>
                  <a:cubicBezTo>
                    <a:pt x="11804" y="20"/>
                    <a:pt x="11804" y="280"/>
                    <a:pt x="11841" y="466"/>
                  </a:cubicBezTo>
                  <a:cubicBezTo>
                    <a:pt x="11953" y="988"/>
                    <a:pt x="12027" y="1527"/>
                    <a:pt x="12119" y="2048"/>
                  </a:cubicBezTo>
                  <a:cubicBezTo>
                    <a:pt x="12176" y="2440"/>
                    <a:pt x="12250" y="2812"/>
                    <a:pt x="12325" y="3184"/>
                  </a:cubicBezTo>
                  <a:cubicBezTo>
                    <a:pt x="12492" y="4078"/>
                    <a:pt x="12641" y="4952"/>
                    <a:pt x="12809" y="5846"/>
                  </a:cubicBezTo>
                  <a:cubicBezTo>
                    <a:pt x="12827" y="5977"/>
                    <a:pt x="12864" y="6089"/>
                    <a:pt x="12883" y="6218"/>
                  </a:cubicBezTo>
                  <a:close/>
                  <a:moveTo>
                    <a:pt x="10444" y="8452"/>
                  </a:moveTo>
                  <a:cubicBezTo>
                    <a:pt x="10091" y="10557"/>
                    <a:pt x="9756" y="12622"/>
                    <a:pt x="9401" y="14708"/>
                  </a:cubicBezTo>
                  <a:cubicBezTo>
                    <a:pt x="9607" y="15005"/>
                    <a:pt x="10091" y="15005"/>
                    <a:pt x="10277" y="15509"/>
                  </a:cubicBezTo>
                  <a:cubicBezTo>
                    <a:pt x="9905" y="15303"/>
                    <a:pt x="9607" y="15154"/>
                    <a:pt x="9272" y="15005"/>
                  </a:cubicBezTo>
                  <a:cubicBezTo>
                    <a:pt x="9160" y="15658"/>
                    <a:pt x="9066" y="16234"/>
                    <a:pt x="8937" y="16830"/>
                  </a:cubicBezTo>
                  <a:cubicBezTo>
                    <a:pt x="8564" y="18468"/>
                    <a:pt x="8210" y="20126"/>
                    <a:pt x="7820" y="21764"/>
                  </a:cubicBezTo>
                  <a:cubicBezTo>
                    <a:pt x="7745" y="22043"/>
                    <a:pt x="7820" y="22192"/>
                    <a:pt x="8024" y="22340"/>
                  </a:cubicBezTo>
                  <a:cubicBezTo>
                    <a:pt x="8155" y="22452"/>
                    <a:pt x="8378" y="22472"/>
                    <a:pt x="8415" y="22787"/>
                  </a:cubicBezTo>
                  <a:cubicBezTo>
                    <a:pt x="8135" y="22658"/>
                    <a:pt x="7894" y="22546"/>
                    <a:pt x="7651" y="22434"/>
                  </a:cubicBezTo>
                  <a:cubicBezTo>
                    <a:pt x="7093" y="24743"/>
                    <a:pt x="6534" y="27014"/>
                    <a:pt x="5268" y="29005"/>
                  </a:cubicBezTo>
                  <a:cubicBezTo>
                    <a:pt x="8527" y="28876"/>
                    <a:pt x="11747" y="28727"/>
                    <a:pt x="15043" y="28578"/>
                  </a:cubicBezTo>
                  <a:cubicBezTo>
                    <a:pt x="14986" y="28206"/>
                    <a:pt x="14931" y="27870"/>
                    <a:pt x="14875" y="27535"/>
                  </a:cubicBezTo>
                  <a:cubicBezTo>
                    <a:pt x="14633" y="25617"/>
                    <a:pt x="14373" y="23700"/>
                    <a:pt x="14130" y="21764"/>
                  </a:cubicBezTo>
                  <a:cubicBezTo>
                    <a:pt x="13832" y="19307"/>
                    <a:pt x="13497" y="16867"/>
                    <a:pt x="13219" y="14410"/>
                  </a:cubicBezTo>
                  <a:cubicBezTo>
                    <a:pt x="13032" y="12734"/>
                    <a:pt x="12939" y="11078"/>
                    <a:pt x="12790" y="9420"/>
                  </a:cubicBezTo>
                  <a:cubicBezTo>
                    <a:pt x="12660" y="7876"/>
                    <a:pt x="12548" y="6312"/>
                    <a:pt x="12343" y="4766"/>
                  </a:cubicBezTo>
                  <a:cubicBezTo>
                    <a:pt x="12194" y="3668"/>
                    <a:pt x="11915" y="2589"/>
                    <a:pt x="11692" y="1509"/>
                  </a:cubicBezTo>
                  <a:cubicBezTo>
                    <a:pt x="11673" y="1378"/>
                    <a:pt x="11635" y="1266"/>
                    <a:pt x="11617" y="1137"/>
                  </a:cubicBezTo>
                  <a:cubicBezTo>
                    <a:pt x="11506" y="1323"/>
                    <a:pt x="11449" y="1509"/>
                    <a:pt x="11412" y="1695"/>
                  </a:cubicBezTo>
                  <a:lnTo>
                    <a:pt x="10518" y="7782"/>
                  </a:lnTo>
                  <a:cubicBezTo>
                    <a:pt x="10481" y="8025"/>
                    <a:pt x="10538" y="8192"/>
                    <a:pt x="10761" y="8285"/>
                  </a:cubicBezTo>
                  <a:cubicBezTo>
                    <a:pt x="10798" y="8303"/>
                    <a:pt x="10816" y="8378"/>
                    <a:pt x="10853" y="8452"/>
                  </a:cubicBezTo>
                  <a:close/>
                  <a:moveTo>
                    <a:pt x="19362" y="22824"/>
                  </a:moveTo>
                  <a:cubicBezTo>
                    <a:pt x="19809" y="22303"/>
                    <a:pt x="20181" y="21856"/>
                    <a:pt x="20554" y="21410"/>
                  </a:cubicBezTo>
                  <a:cubicBezTo>
                    <a:pt x="20609" y="21355"/>
                    <a:pt x="20609" y="21223"/>
                    <a:pt x="20628" y="21131"/>
                  </a:cubicBezTo>
                  <a:cubicBezTo>
                    <a:pt x="20814" y="19473"/>
                    <a:pt x="20963" y="17817"/>
                    <a:pt x="20889" y="16142"/>
                  </a:cubicBezTo>
                  <a:cubicBezTo>
                    <a:pt x="20851" y="15285"/>
                    <a:pt x="20740" y="14429"/>
                    <a:pt x="20423" y="13610"/>
                  </a:cubicBezTo>
                  <a:cubicBezTo>
                    <a:pt x="19585" y="11450"/>
                    <a:pt x="18226" y="9681"/>
                    <a:pt x="16438" y="8211"/>
                  </a:cubicBezTo>
                  <a:cubicBezTo>
                    <a:pt x="15676" y="7578"/>
                    <a:pt x="14837" y="7168"/>
                    <a:pt x="13926" y="6851"/>
                  </a:cubicBezTo>
                  <a:cubicBezTo>
                    <a:pt x="13609" y="6740"/>
                    <a:pt x="13311" y="6665"/>
                    <a:pt x="12939" y="6759"/>
                  </a:cubicBezTo>
                  <a:cubicBezTo>
                    <a:pt x="12976" y="6963"/>
                    <a:pt x="12995" y="7149"/>
                    <a:pt x="13070" y="7335"/>
                  </a:cubicBezTo>
                  <a:cubicBezTo>
                    <a:pt x="13534" y="8452"/>
                    <a:pt x="13981" y="9569"/>
                    <a:pt x="14484" y="10668"/>
                  </a:cubicBezTo>
                  <a:cubicBezTo>
                    <a:pt x="14800" y="11376"/>
                    <a:pt x="15210" y="12064"/>
                    <a:pt x="15545" y="12771"/>
                  </a:cubicBezTo>
                  <a:cubicBezTo>
                    <a:pt x="15992" y="13702"/>
                    <a:pt x="16383" y="14652"/>
                    <a:pt x="16867" y="15583"/>
                  </a:cubicBezTo>
                  <a:cubicBezTo>
                    <a:pt x="17891" y="17631"/>
                    <a:pt x="18673" y="19771"/>
                    <a:pt x="19157" y="22005"/>
                  </a:cubicBezTo>
                  <a:cubicBezTo>
                    <a:pt x="19213" y="22248"/>
                    <a:pt x="19268" y="22472"/>
                    <a:pt x="19362" y="22824"/>
                  </a:cubicBezTo>
                  <a:close/>
                  <a:moveTo>
                    <a:pt x="15284" y="31445"/>
                  </a:moveTo>
                  <a:cubicBezTo>
                    <a:pt x="15229" y="30737"/>
                    <a:pt x="15192" y="30048"/>
                    <a:pt x="15135" y="29360"/>
                  </a:cubicBezTo>
                  <a:cubicBezTo>
                    <a:pt x="15098" y="28968"/>
                    <a:pt x="15043" y="28950"/>
                    <a:pt x="14671" y="28950"/>
                  </a:cubicBezTo>
                  <a:cubicBezTo>
                    <a:pt x="13703" y="28968"/>
                    <a:pt x="12715" y="28987"/>
                    <a:pt x="11729" y="29025"/>
                  </a:cubicBezTo>
                  <a:cubicBezTo>
                    <a:pt x="9830" y="29117"/>
                    <a:pt x="7912" y="29229"/>
                    <a:pt x="5995" y="29340"/>
                  </a:cubicBezTo>
                  <a:cubicBezTo>
                    <a:pt x="5790" y="29340"/>
                    <a:pt x="5566" y="29415"/>
                    <a:pt x="5417" y="29546"/>
                  </a:cubicBezTo>
                  <a:cubicBezTo>
                    <a:pt x="4822" y="30067"/>
                    <a:pt x="4245" y="30626"/>
                    <a:pt x="3649" y="31165"/>
                  </a:cubicBezTo>
                  <a:cubicBezTo>
                    <a:pt x="3220" y="31557"/>
                    <a:pt x="2793" y="31947"/>
                    <a:pt x="2327" y="32376"/>
                  </a:cubicBezTo>
                  <a:cubicBezTo>
                    <a:pt x="4524" y="32803"/>
                    <a:pt x="13926" y="31854"/>
                    <a:pt x="15284" y="31445"/>
                  </a:cubicBezTo>
                  <a:close/>
                  <a:moveTo>
                    <a:pt x="24481" y="22434"/>
                  </a:moveTo>
                  <a:cubicBezTo>
                    <a:pt x="24687" y="21670"/>
                    <a:pt x="24853" y="20870"/>
                    <a:pt x="25114" y="20089"/>
                  </a:cubicBezTo>
                  <a:cubicBezTo>
                    <a:pt x="25635" y="18505"/>
                    <a:pt x="25729" y="16886"/>
                    <a:pt x="25580" y="15248"/>
                  </a:cubicBezTo>
                  <a:cubicBezTo>
                    <a:pt x="25543" y="14913"/>
                    <a:pt x="25468" y="14596"/>
                    <a:pt x="25394" y="14223"/>
                  </a:cubicBezTo>
                  <a:cubicBezTo>
                    <a:pt x="23942" y="14243"/>
                    <a:pt x="22601" y="14447"/>
                    <a:pt x="21298" y="14764"/>
                  </a:cubicBezTo>
                  <a:cubicBezTo>
                    <a:pt x="21204" y="16998"/>
                    <a:pt x="21093" y="19176"/>
                    <a:pt x="21000" y="21298"/>
                  </a:cubicBezTo>
                  <a:cubicBezTo>
                    <a:pt x="22135" y="21670"/>
                    <a:pt x="23290" y="22043"/>
                    <a:pt x="24481" y="22434"/>
                  </a:cubicBezTo>
                  <a:close/>
                  <a:moveTo>
                    <a:pt x="13162" y="8341"/>
                  </a:moveTo>
                  <a:cubicBezTo>
                    <a:pt x="13013" y="10296"/>
                    <a:pt x="14782" y="25674"/>
                    <a:pt x="15173" y="26493"/>
                  </a:cubicBezTo>
                  <a:cubicBezTo>
                    <a:pt x="15266" y="25897"/>
                    <a:pt x="15378" y="25376"/>
                    <a:pt x="15453" y="24854"/>
                  </a:cubicBezTo>
                  <a:cubicBezTo>
                    <a:pt x="15601" y="23532"/>
                    <a:pt x="15713" y="22211"/>
                    <a:pt x="15899" y="20908"/>
                  </a:cubicBezTo>
                  <a:cubicBezTo>
                    <a:pt x="16103" y="19399"/>
                    <a:pt x="16346" y="17910"/>
                    <a:pt x="16570" y="16420"/>
                  </a:cubicBezTo>
                  <a:cubicBezTo>
                    <a:pt x="16607" y="16197"/>
                    <a:pt x="16644" y="15936"/>
                    <a:pt x="16570" y="15750"/>
                  </a:cubicBezTo>
                  <a:cubicBezTo>
                    <a:pt x="16103" y="14670"/>
                    <a:pt x="15582" y="13628"/>
                    <a:pt x="15098" y="12567"/>
                  </a:cubicBezTo>
                  <a:cubicBezTo>
                    <a:pt x="14559" y="11431"/>
                    <a:pt x="14038" y="10314"/>
                    <a:pt x="13516" y="9179"/>
                  </a:cubicBezTo>
                  <a:cubicBezTo>
                    <a:pt x="13385" y="8899"/>
                    <a:pt x="13274" y="8621"/>
                    <a:pt x="13162" y="8341"/>
                  </a:cubicBezTo>
                  <a:close/>
                  <a:moveTo>
                    <a:pt x="19157" y="23346"/>
                  </a:moveTo>
                  <a:cubicBezTo>
                    <a:pt x="17965" y="24537"/>
                    <a:pt x="16848" y="25580"/>
                    <a:pt x="15806" y="26697"/>
                  </a:cubicBezTo>
                  <a:cubicBezTo>
                    <a:pt x="15061" y="27516"/>
                    <a:pt x="15192" y="27312"/>
                    <a:pt x="15321" y="28335"/>
                  </a:cubicBezTo>
                  <a:cubicBezTo>
                    <a:pt x="15378" y="28764"/>
                    <a:pt x="15564" y="28987"/>
                    <a:pt x="15954" y="29117"/>
                  </a:cubicBezTo>
                  <a:cubicBezTo>
                    <a:pt x="17538" y="29583"/>
                    <a:pt x="19101" y="30067"/>
                    <a:pt x="20720" y="30551"/>
                  </a:cubicBezTo>
                  <a:cubicBezTo>
                    <a:pt x="20720" y="30197"/>
                    <a:pt x="20758" y="29918"/>
                    <a:pt x="20720" y="29658"/>
                  </a:cubicBezTo>
                  <a:cubicBezTo>
                    <a:pt x="20646" y="29154"/>
                    <a:pt x="20571" y="28633"/>
                    <a:pt x="20442" y="28131"/>
                  </a:cubicBezTo>
                  <a:cubicBezTo>
                    <a:pt x="20107" y="26883"/>
                    <a:pt x="19752" y="25617"/>
                    <a:pt x="19399" y="24370"/>
                  </a:cubicBezTo>
                  <a:cubicBezTo>
                    <a:pt x="19325" y="24073"/>
                    <a:pt x="19268" y="23775"/>
                    <a:pt x="19157" y="23346"/>
                  </a:cubicBezTo>
                  <a:close/>
                  <a:moveTo>
                    <a:pt x="16830" y="16551"/>
                  </a:moveTo>
                  <a:cubicBezTo>
                    <a:pt x="16383" y="19940"/>
                    <a:pt x="15954" y="23253"/>
                    <a:pt x="15508" y="26622"/>
                  </a:cubicBezTo>
                  <a:cubicBezTo>
                    <a:pt x="16662" y="25487"/>
                    <a:pt x="17761" y="24408"/>
                    <a:pt x="18878" y="23328"/>
                  </a:cubicBezTo>
                  <a:cubicBezTo>
                    <a:pt x="19064" y="23142"/>
                    <a:pt x="19064" y="22956"/>
                    <a:pt x="19008" y="22750"/>
                  </a:cubicBezTo>
                  <a:cubicBezTo>
                    <a:pt x="18766" y="21801"/>
                    <a:pt x="18506" y="20851"/>
                    <a:pt x="18282" y="19902"/>
                  </a:cubicBezTo>
                  <a:cubicBezTo>
                    <a:pt x="18022" y="18766"/>
                    <a:pt x="17463" y="17761"/>
                    <a:pt x="17034" y="16681"/>
                  </a:cubicBezTo>
                  <a:cubicBezTo>
                    <a:pt x="17016" y="16663"/>
                    <a:pt x="16979" y="16644"/>
                    <a:pt x="16830" y="16551"/>
                  </a:cubicBezTo>
                  <a:close/>
                  <a:moveTo>
                    <a:pt x="21167" y="31854"/>
                  </a:moveTo>
                  <a:cubicBezTo>
                    <a:pt x="20609" y="32021"/>
                    <a:pt x="20144" y="32190"/>
                    <a:pt x="19660" y="32282"/>
                  </a:cubicBezTo>
                  <a:cubicBezTo>
                    <a:pt x="18171" y="32580"/>
                    <a:pt x="16681" y="32860"/>
                    <a:pt x="15192" y="33083"/>
                  </a:cubicBezTo>
                  <a:cubicBezTo>
                    <a:pt x="13795" y="33287"/>
                    <a:pt x="12380" y="33511"/>
                    <a:pt x="10965" y="33567"/>
                  </a:cubicBezTo>
                  <a:cubicBezTo>
                    <a:pt x="8135" y="33642"/>
                    <a:pt x="5288" y="33585"/>
                    <a:pt x="2439" y="33604"/>
                  </a:cubicBezTo>
                  <a:lnTo>
                    <a:pt x="1657" y="33604"/>
                  </a:lnTo>
                  <a:cubicBezTo>
                    <a:pt x="1657" y="34032"/>
                    <a:pt x="1639" y="34051"/>
                    <a:pt x="1917" y="34088"/>
                  </a:cubicBezTo>
                  <a:cubicBezTo>
                    <a:pt x="2401" y="34126"/>
                    <a:pt x="2905" y="34144"/>
                    <a:pt x="3407" y="34218"/>
                  </a:cubicBezTo>
                  <a:cubicBezTo>
                    <a:pt x="5417" y="34479"/>
                    <a:pt x="7447" y="34610"/>
                    <a:pt x="9476" y="34535"/>
                  </a:cubicBezTo>
                  <a:cubicBezTo>
                    <a:pt x="12901" y="34404"/>
                    <a:pt x="16272" y="33940"/>
                    <a:pt x="19603" y="33120"/>
                  </a:cubicBezTo>
                  <a:cubicBezTo>
                    <a:pt x="20181" y="32971"/>
                    <a:pt x="20720" y="32766"/>
                    <a:pt x="21242" y="32431"/>
                  </a:cubicBezTo>
                  <a:cubicBezTo>
                    <a:pt x="21204" y="32245"/>
                    <a:pt x="21187" y="32078"/>
                    <a:pt x="21167" y="31854"/>
                  </a:cubicBezTo>
                  <a:close/>
                  <a:moveTo>
                    <a:pt x="25282" y="13908"/>
                  </a:moveTo>
                  <a:cubicBezTo>
                    <a:pt x="24761" y="11878"/>
                    <a:pt x="23476" y="10351"/>
                    <a:pt x="21875" y="9030"/>
                  </a:cubicBezTo>
                  <a:cubicBezTo>
                    <a:pt x="21316" y="9346"/>
                    <a:pt x="20740" y="9532"/>
                    <a:pt x="20385" y="10091"/>
                  </a:cubicBezTo>
                  <a:cubicBezTo>
                    <a:pt x="21000" y="11468"/>
                    <a:pt x="21373" y="12902"/>
                    <a:pt x="21242" y="14447"/>
                  </a:cubicBezTo>
                  <a:cubicBezTo>
                    <a:pt x="22619" y="14280"/>
                    <a:pt x="23922" y="14094"/>
                    <a:pt x="25282" y="13908"/>
                  </a:cubicBezTo>
                  <a:close/>
                  <a:moveTo>
                    <a:pt x="21130" y="31147"/>
                  </a:moveTo>
                  <a:cubicBezTo>
                    <a:pt x="20981" y="31147"/>
                    <a:pt x="20832" y="31128"/>
                    <a:pt x="20683" y="31147"/>
                  </a:cubicBezTo>
                  <a:cubicBezTo>
                    <a:pt x="19176" y="31333"/>
                    <a:pt x="17687" y="31537"/>
                    <a:pt x="16178" y="31723"/>
                  </a:cubicBezTo>
                  <a:cubicBezTo>
                    <a:pt x="13944" y="31984"/>
                    <a:pt x="11729" y="32282"/>
                    <a:pt x="9495" y="32505"/>
                  </a:cubicBezTo>
                  <a:cubicBezTo>
                    <a:pt x="7056" y="32748"/>
                    <a:pt x="4635" y="32878"/>
                    <a:pt x="2197" y="32748"/>
                  </a:cubicBezTo>
                  <a:cubicBezTo>
                    <a:pt x="2011" y="32729"/>
                    <a:pt x="1825" y="32766"/>
                    <a:pt x="1602" y="32785"/>
                  </a:cubicBezTo>
                  <a:cubicBezTo>
                    <a:pt x="1619" y="33009"/>
                    <a:pt x="1639" y="33158"/>
                    <a:pt x="1657" y="33399"/>
                  </a:cubicBezTo>
                  <a:lnTo>
                    <a:pt x="3463" y="33399"/>
                  </a:lnTo>
                  <a:cubicBezTo>
                    <a:pt x="5325" y="33381"/>
                    <a:pt x="7187" y="33324"/>
                    <a:pt x="9048" y="33362"/>
                  </a:cubicBezTo>
                  <a:cubicBezTo>
                    <a:pt x="11449" y="33418"/>
                    <a:pt x="13795" y="33064"/>
                    <a:pt x="16160" y="32711"/>
                  </a:cubicBezTo>
                  <a:cubicBezTo>
                    <a:pt x="17314" y="32525"/>
                    <a:pt x="18449" y="32301"/>
                    <a:pt x="19603" y="32058"/>
                  </a:cubicBezTo>
                  <a:cubicBezTo>
                    <a:pt x="20050" y="31984"/>
                    <a:pt x="20479" y="31798"/>
                    <a:pt x="20926" y="31649"/>
                  </a:cubicBezTo>
                  <a:cubicBezTo>
                    <a:pt x="21167" y="31574"/>
                    <a:pt x="21242" y="31426"/>
                    <a:pt x="21130" y="31147"/>
                  </a:cubicBezTo>
                  <a:close/>
                  <a:moveTo>
                    <a:pt x="9123" y="34759"/>
                  </a:moveTo>
                  <a:lnTo>
                    <a:pt x="9123" y="34888"/>
                  </a:lnTo>
                  <a:cubicBezTo>
                    <a:pt x="10034" y="34963"/>
                    <a:pt x="10928" y="35019"/>
                    <a:pt x="11822" y="35131"/>
                  </a:cubicBezTo>
                  <a:cubicBezTo>
                    <a:pt x="14986" y="35484"/>
                    <a:pt x="18002" y="34833"/>
                    <a:pt x="20944" y="33716"/>
                  </a:cubicBezTo>
                  <a:cubicBezTo>
                    <a:pt x="21502" y="33493"/>
                    <a:pt x="21540" y="33324"/>
                    <a:pt x="21261" y="32748"/>
                  </a:cubicBezTo>
                  <a:cubicBezTo>
                    <a:pt x="19362" y="33585"/>
                    <a:pt x="17332" y="33883"/>
                    <a:pt x="15304" y="34200"/>
                  </a:cubicBezTo>
                  <a:cubicBezTo>
                    <a:pt x="13256" y="34516"/>
                    <a:pt x="11189" y="34777"/>
                    <a:pt x="9123" y="34759"/>
                  </a:cubicBezTo>
                  <a:close/>
                  <a:moveTo>
                    <a:pt x="20367" y="30755"/>
                  </a:moveTo>
                  <a:cubicBezTo>
                    <a:pt x="18747" y="30291"/>
                    <a:pt x="17128" y="29824"/>
                    <a:pt x="15490" y="29360"/>
                  </a:cubicBezTo>
                  <a:cubicBezTo>
                    <a:pt x="15527" y="30030"/>
                    <a:pt x="15564" y="30718"/>
                    <a:pt x="15601" y="31388"/>
                  </a:cubicBezTo>
                  <a:cubicBezTo>
                    <a:pt x="17258" y="31370"/>
                    <a:pt x="18804" y="31128"/>
                    <a:pt x="20367" y="30755"/>
                  </a:cubicBezTo>
                  <a:close/>
                  <a:moveTo>
                    <a:pt x="18022" y="7541"/>
                  </a:moveTo>
                  <a:cubicBezTo>
                    <a:pt x="17667" y="7801"/>
                    <a:pt x="17500" y="8154"/>
                    <a:pt x="17351" y="8509"/>
                  </a:cubicBezTo>
                  <a:cubicBezTo>
                    <a:pt x="18059" y="9328"/>
                    <a:pt x="18729" y="10091"/>
                    <a:pt x="19417" y="10872"/>
                  </a:cubicBezTo>
                  <a:cubicBezTo>
                    <a:pt x="19660" y="10668"/>
                    <a:pt x="19921" y="10463"/>
                    <a:pt x="20199" y="10239"/>
                  </a:cubicBezTo>
                  <a:cubicBezTo>
                    <a:pt x="19678" y="9179"/>
                    <a:pt x="19101" y="8192"/>
                    <a:pt x="18022" y="7541"/>
                  </a:cubicBezTo>
                  <a:close/>
                  <a:moveTo>
                    <a:pt x="21651" y="8844"/>
                  </a:moveTo>
                  <a:cubicBezTo>
                    <a:pt x="20777" y="8137"/>
                    <a:pt x="19901" y="7578"/>
                    <a:pt x="18896" y="7186"/>
                  </a:cubicBezTo>
                  <a:cubicBezTo>
                    <a:pt x="18784" y="7335"/>
                    <a:pt x="18673" y="7466"/>
                    <a:pt x="18617" y="7521"/>
                  </a:cubicBezTo>
                  <a:cubicBezTo>
                    <a:pt x="19213" y="8285"/>
                    <a:pt x="19752" y="9011"/>
                    <a:pt x="20293" y="9718"/>
                  </a:cubicBezTo>
                  <a:cubicBezTo>
                    <a:pt x="20720" y="9440"/>
                    <a:pt x="21149" y="9160"/>
                    <a:pt x="21651" y="8844"/>
                  </a:cubicBezTo>
                  <a:close/>
                  <a:moveTo>
                    <a:pt x="13795" y="6442"/>
                  </a:moveTo>
                  <a:cubicBezTo>
                    <a:pt x="15080" y="6926"/>
                    <a:pt x="16197" y="7484"/>
                    <a:pt x="17109" y="8378"/>
                  </a:cubicBezTo>
                  <a:cubicBezTo>
                    <a:pt x="17351" y="8005"/>
                    <a:pt x="17556" y="7690"/>
                    <a:pt x="17742" y="7392"/>
                  </a:cubicBezTo>
                  <a:cubicBezTo>
                    <a:pt x="16570" y="6553"/>
                    <a:pt x="15304" y="6312"/>
                    <a:pt x="13795" y="6442"/>
                  </a:cubicBezTo>
                  <a:close/>
                  <a:moveTo>
                    <a:pt x="20311" y="10463"/>
                  </a:moveTo>
                  <a:cubicBezTo>
                    <a:pt x="19995" y="10724"/>
                    <a:pt x="19752" y="10929"/>
                    <a:pt x="19566" y="11078"/>
                  </a:cubicBezTo>
                  <a:cubicBezTo>
                    <a:pt x="20050" y="12101"/>
                    <a:pt x="20516" y="13069"/>
                    <a:pt x="21000" y="14094"/>
                  </a:cubicBezTo>
                  <a:cubicBezTo>
                    <a:pt x="21130" y="12809"/>
                    <a:pt x="20758" y="11692"/>
                    <a:pt x="20311" y="10463"/>
                  </a:cubicBezTo>
                  <a:close/>
                  <a:moveTo>
                    <a:pt x="16848" y="35205"/>
                  </a:moveTo>
                  <a:cubicBezTo>
                    <a:pt x="18096" y="35205"/>
                    <a:pt x="19231" y="35019"/>
                    <a:pt x="20311" y="34610"/>
                  </a:cubicBezTo>
                  <a:cubicBezTo>
                    <a:pt x="20628" y="34479"/>
                    <a:pt x="20926" y="34312"/>
                    <a:pt x="21130" y="33957"/>
                  </a:cubicBezTo>
                  <a:cubicBezTo>
                    <a:pt x="19697" y="34386"/>
                    <a:pt x="18320" y="34777"/>
                    <a:pt x="16848" y="35205"/>
                  </a:cubicBezTo>
                  <a:close/>
                  <a:moveTo>
                    <a:pt x="1247" y="32785"/>
                  </a:moveTo>
                  <a:cubicBezTo>
                    <a:pt x="763" y="32915"/>
                    <a:pt x="596" y="33307"/>
                    <a:pt x="353" y="33697"/>
                  </a:cubicBezTo>
                  <a:cubicBezTo>
                    <a:pt x="689" y="33920"/>
                    <a:pt x="838" y="33660"/>
                    <a:pt x="1043" y="33548"/>
                  </a:cubicBezTo>
                  <a:cubicBezTo>
                    <a:pt x="1322" y="33399"/>
                    <a:pt x="1378" y="33175"/>
                    <a:pt x="1247" y="32785"/>
                  </a:cubicBezTo>
                  <a:close/>
                  <a:moveTo>
                    <a:pt x="17109" y="6610"/>
                  </a:moveTo>
                  <a:cubicBezTo>
                    <a:pt x="17091" y="6647"/>
                    <a:pt x="17071" y="6684"/>
                    <a:pt x="17054" y="6702"/>
                  </a:cubicBezTo>
                  <a:cubicBezTo>
                    <a:pt x="17481" y="6945"/>
                    <a:pt x="17910" y="7168"/>
                    <a:pt x="18375" y="7429"/>
                  </a:cubicBezTo>
                  <a:cubicBezTo>
                    <a:pt x="18431" y="7317"/>
                    <a:pt x="18506" y="7224"/>
                    <a:pt x="18617" y="7075"/>
                  </a:cubicBezTo>
                  <a:cubicBezTo>
                    <a:pt x="18077" y="6908"/>
                    <a:pt x="17593" y="6759"/>
                    <a:pt x="17109" y="6610"/>
                  </a:cubicBezTo>
                  <a:close/>
                </a:path>
              </a:pathLst>
            </a:custGeom>
            <a:solidFill>
              <a:srgbClr val="000000"/>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6" name="Google Shape;418;p44"/>
            <p:cNvSpPr/>
            <p:nvPr/>
          </p:nvSpPr>
          <p:spPr>
            <a:xfrm>
              <a:off x="-7919948" y="1287786"/>
              <a:ext cx="1442692" cy="4113333"/>
            </a:xfrm>
            <a:custGeom>
              <a:avLst/>
              <a:gdLst/>
              <a:ahLst/>
              <a:cxnLst/>
              <a:rect l="l" t="t" r="r" b="b"/>
              <a:pathLst>
                <a:path w="9775" h="27870" extrusionOk="0">
                  <a:moveTo>
                    <a:pt x="5176" y="7316"/>
                  </a:moveTo>
                  <a:lnTo>
                    <a:pt x="5585" y="7316"/>
                  </a:lnTo>
                  <a:cubicBezTo>
                    <a:pt x="5548" y="7242"/>
                    <a:pt x="5530" y="7167"/>
                    <a:pt x="5493" y="7149"/>
                  </a:cubicBezTo>
                  <a:cubicBezTo>
                    <a:pt x="5270" y="7056"/>
                    <a:pt x="5213" y="6889"/>
                    <a:pt x="5250" y="6646"/>
                  </a:cubicBezTo>
                  <a:lnTo>
                    <a:pt x="6144" y="559"/>
                  </a:lnTo>
                  <a:cubicBezTo>
                    <a:pt x="6181" y="373"/>
                    <a:pt x="6238" y="187"/>
                    <a:pt x="6349" y="1"/>
                  </a:cubicBezTo>
                  <a:cubicBezTo>
                    <a:pt x="6367" y="130"/>
                    <a:pt x="6405" y="242"/>
                    <a:pt x="6424" y="373"/>
                  </a:cubicBezTo>
                  <a:cubicBezTo>
                    <a:pt x="6647" y="1453"/>
                    <a:pt x="6926" y="2532"/>
                    <a:pt x="7075" y="3630"/>
                  </a:cubicBezTo>
                  <a:cubicBezTo>
                    <a:pt x="7280" y="5176"/>
                    <a:pt x="7392" y="6740"/>
                    <a:pt x="7522" y="8284"/>
                  </a:cubicBezTo>
                  <a:cubicBezTo>
                    <a:pt x="7671" y="9942"/>
                    <a:pt x="7764" y="11598"/>
                    <a:pt x="7951" y="13274"/>
                  </a:cubicBezTo>
                  <a:cubicBezTo>
                    <a:pt x="8229" y="15731"/>
                    <a:pt x="8564" y="18171"/>
                    <a:pt x="8862" y="20628"/>
                  </a:cubicBezTo>
                  <a:cubicBezTo>
                    <a:pt x="9105" y="22564"/>
                    <a:pt x="9365" y="24481"/>
                    <a:pt x="9607" y="26399"/>
                  </a:cubicBezTo>
                  <a:cubicBezTo>
                    <a:pt x="9663" y="26734"/>
                    <a:pt x="9718" y="27070"/>
                    <a:pt x="9775" y="27442"/>
                  </a:cubicBezTo>
                  <a:cubicBezTo>
                    <a:pt x="6479" y="27591"/>
                    <a:pt x="3259" y="27740"/>
                    <a:pt x="0" y="27869"/>
                  </a:cubicBezTo>
                  <a:cubicBezTo>
                    <a:pt x="1266" y="25878"/>
                    <a:pt x="1825" y="23607"/>
                    <a:pt x="2383" y="21298"/>
                  </a:cubicBezTo>
                  <a:cubicBezTo>
                    <a:pt x="2626" y="21410"/>
                    <a:pt x="2867" y="21522"/>
                    <a:pt x="3147" y="21651"/>
                  </a:cubicBezTo>
                  <a:cubicBezTo>
                    <a:pt x="3110" y="21336"/>
                    <a:pt x="2887" y="21316"/>
                    <a:pt x="2756" y="21204"/>
                  </a:cubicBezTo>
                  <a:cubicBezTo>
                    <a:pt x="2552" y="21056"/>
                    <a:pt x="2477" y="20907"/>
                    <a:pt x="2552" y="20628"/>
                  </a:cubicBezTo>
                  <a:cubicBezTo>
                    <a:pt x="2942" y="18990"/>
                    <a:pt x="3296" y="17332"/>
                    <a:pt x="3669" y="15694"/>
                  </a:cubicBezTo>
                  <a:cubicBezTo>
                    <a:pt x="3798" y="15098"/>
                    <a:pt x="3892" y="14522"/>
                    <a:pt x="4004" y="13869"/>
                  </a:cubicBezTo>
                  <a:cubicBezTo>
                    <a:pt x="4339" y="14018"/>
                    <a:pt x="4637" y="14167"/>
                    <a:pt x="5009" y="14373"/>
                  </a:cubicBezTo>
                  <a:cubicBezTo>
                    <a:pt x="4823" y="13869"/>
                    <a:pt x="4339" y="13869"/>
                    <a:pt x="4133" y="13572"/>
                  </a:cubicBezTo>
                  <a:cubicBezTo>
                    <a:pt x="4488" y="11486"/>
                    <a:pt x="4823" y="9421"/>
                    <a:pt x="5176" y="7316"/>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7" name="Google Shape;419;p44"/>
            <p:cNvSpPr/>
            <p:nvPr/>
          </p:nvSpPr>
          <p:spPr>
            <a:xfrm>
              <a:off x="-5598068" y="3219288"/>
              <a:ext cx="698101" cy="1212009"/>
            </a:xfrm>
            <a:custGeom>
              <a:avLst/>
              <a:gdLst/>
              <a:ahLst/>
              <a:cxnLst/>
              <a:rect l="l" t="t" r="r" b="b"/>
              <a:pathLst>
                <a:path w="4730" h="8212" extrusionOk="0">
                  <a:moveTo>
                    <a:pt x="3481" y="8211"/>
                  </a:moveTo>
                  <a:cubicBezTo>
                    <a:pt x="2290" y="7820"/>
                    <a:pt x="1135" y="7447"/>
                    <a:pt x="0" y="7075"/>
                  </a:cubicBezTo>
                  <a:cubicBezTo>
                    <a:pt x="93" y="4953"/>
                    <a:pt x="204" y="2775"/>
                    <a:pt x="298" y="541"/>
                  </a:cubicBezTo>
                  <a:cubicBezTo>
                    <a:pt x="1601" y="224"/>
                    <a:pt x="2942" y="20"/>
                    <a:pt x="4394" y="0"/>
                  </a:cubicBezTo>
                  <a:cubicBezTo>
                    <a:pt x="4468" y="373"/>
                    <a:pt x="4543" y="690"/>
                    <a:pt x="4580" y="1025"/>
                  </a:cubicBezTo>
                  <a:cubicBezTo>
                    <a:pt x="4729" y="2663"/>
                    <a:pt x="4635" y="4282"/>
                    <a:pt x="4114" y="5866"/>
                  </a:cubicBezTo>
                  <a:cubicBezTo>
                    <a:pt x="3853" y="6647"/>
                    <a:pt x="3687" y="7447"/>
                    <a:pt x="3481" y="821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8" name="Google Shape;420;p44"/>
            <p:cNvSpPr/>
            <p:nvPr/>
          </p:nvSpPr>
          <p:spPr>
            <a:xfrm>
              <a:off x="-6474750" y="4565598"/>
              <a:ext cx="840968" cy="1063681"/>
            </a:xfrm>
            <a:custGeom>
              <a:avLst/>
              <a:gdLst/>
              <a:ahLst/>
              <a:cxnLst/>
              <a:rect l="l" t="t" r="r" b="b"/>
              <a:pathLst>
                <a:path w="5698" h="7207" extrusionOk="0">
                  <a:moveTo>
                    <a:pt x="4097" y="1"/>
                  </a:moveTo>
                  <a:cubicBezTo>
                    <a:pt x="4208" y="430"/>
                    <a:pt x="4265" y="728"/>
                    <a:pt x="4339" y="1025"/>
                  </a:cubicBezTo>
                  <a:cubicBezTo>
                    <a:pt x="4692" y="2272"/>
                    <a:pt x="5047" y="3538"/>
                    <a:pt x="5382" y="4786"/>
                  </a:cubicBezTo>
                  <a:cubicBezTo>
                    <a:pt x="5511" y="5288"/>
                    <a:pt x="5586" y="5809"/>
                    <a:pt x="5660" y="6313"/>
                  </a:cubicBezTo>
                  <a:cubicBezTo>
                    <a:pt x="5698" y="6573"/>
                    <a:pt x="5660" y="6852"/>
                    <a:pt x="5660" y="7206"/>
                  </a:cubicBezTo>
                  <a:cubicBezTo>
                    <a:pt x="4041" y="6722"/>
                    <a:pt x="2478" y="6238"/>
                    <a:pt x="894" y="5772"/>
                  </a:cubicBezTo>
                  <a:cubicBezTo>
                    <a:pt x="504" y="5642"/>
                    <a:pt x="318" y="5419"/>
                    <a:pt x="261" y="4990"/>
                  </a:cubicBezTo>
                  <a:cubicBezTo>
                    <a:pt x="132" y="3967"/>
                    <a:pt x="1" y="4171"/>
                    <a:pt x="746" y="3352"/>
                  </a:cubicBezTo>
                  <a:cubicBezTo>
                    <a:pt x="1788" y="2235"/>
                    <a:pt x="2905" y="1192"/>
                    <a:pt x="4097"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39" name="Google Shape;421;p44"/>
            <p:cNvSpPr/>
            <p:nvPr/>
          </p:nvSpPr>
          <p:spPr>
            <a:xfrm>
              <a:off x="-6408778" y="3562876"/>
              <a:ext cx="525125" cy="1486526"/>
            </a:xfrm>
            <a:custGeom>
              <a:avLst/>
              <a:gdLst/>
              <a:ahLst/>
              <a:cxnLst/>
              <a:rect l="l" t="t" r="r" b="b"/>
              <a:pathLst>
                <a:path w="3558" h="10072" extrusionOk="0">
                  <a:moveTo>
                    <a:pt x="1323" y="0"/>
                  </a:moveTo>
                  <a:cubicBezTo>
                    <a:pt x="1472" y="93"/>
                    <a:pt x="1509" y="112"/>
                    <a:pt x="1527" y="130"/>
                  </a:cubicBezTo>
                  <a:cubicBezTo>
                    <a:pt x="1956" y="1210"/>
                    <a:pt x="2515" y="2215"/>
                    <a:pt x="2775" y="3351"/>
                  </a:cubicBezTo>
                  <a:cubicBezTo>
                    <a:pt x="2999" y="4300"/>
                    <a:pt x="3259" y="5250"/>
                    <a:pt x="3501" y="6199"/>
                  </a:cubicBezTo>
                  <a:cubicBezTo>
                    <a:pt x="3557" y="6405"/>
                    <a:pt x="3557" y="6591"/>
                    <a:pt x="3371" y="6777"/>
                  </a:cubicBezTo>
                  <a:cubicBezTo>
                    <a:pt x="2254" y="7857"/>
                    <a:pt x="1155" y="8936"/>
                    <a:pt x="1" y="10071"/>
                  </a:cubicBezTo>
                  <a:cubicBezTo>
                    <a:pt x="447" y="6702"/>
                    <a:pt x="876" y="3389"/>
                    <a:pt x="1323" y="0"/>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0" name="Google Shape;422;p44"/>
            <p:cNvSpPr/>
            <p:nvPr/>
          </p:nvSpPr>
          <p:spPr>
            <a:xfrm>
              <a:off x="-8455698" y="5821435"/>
              <a:ext cx="2893354" cy="406758"/>
            </a:xfrm>
            <a:custGeom>
              <a:avLst/>
              <a:gdLst/>
              <a:ahLst/>
              <a:cxnLst/>
              <a:rect l="l" t="t" r="r" b="b"/>
              <a:pathLst>
                <a:path w="19604" h="2756" extrusionOk="0">
                  <a:moveTo>
                    <a:pt x="19529" y="0"/>
                  </a:moveTo>
                  <a:cubicBezTo>
                    <a:pt x="19549" y="224"/>
                    <a:pt x="19566" y="391"/>
                    <a:pt x="19604" y="577"/>
                  </a:cubicBezTo>
                  <a:cubicBezTo>
                    <a:pt x="19082" y="912"/>
                    <a:pt x="18543" y="1117"/>
                    <a:pt x="17965" y="1266"/>
                  </a:cubicBezTo>
                  <a:cubicBezTo>
                    <a:pt x="14634" y="2086"/>
                    <a:pt x="11263" y="2550"/>
                    <a:pt x="7838" y="2681"/>
                  </a:cubicBezTo>
                  <a:cubicBezTo>
                    <a:pt x="5809" y="2756"/>
                    <a:pt x="3779" y="2625"/>
                    <a:pt x="1769" y="2364"/>
                  </a:cubicBezTo>
                  <a:cubicBezTo>
                    <a:pt x="1267" y="2290"/>
                    <a:pt x="763" y="2272"/>
                    <a:pt x="279" y="2234"/>
                  </a:cubicBezTo>
                  <a:cubicBezTo>
                    <a:pt x="1" y="2197"/>
                    <a:pt x="19" y="2178"/>
                    <a:pt x="19" y="1750"/>
                  </a:cubicBezTo>
                  <a:lnTo>
                    <a:pt x="801" y="1750"/>
                  </a:lnTo>
                  <a:cubicBezTo>
                    <a:pt x="3650" y="1731"/>
                    <a:pt x="6497" y="1788"/>
                    <a:pt x="9327" y="1713"/>
                  </a:cubicBezTo>
                  <a:cubicBezTo>
                    <a:pt x="10742" y="1657"/>
                    <a:pt x="12157" y="1433"/>
                    <a:pt x="13554" y="1229"/>
                  </a:cubicBezTo>
                  <a:cubicBezTo>
                    <a:pt x="15043" y="1006"/>
                    <a:pt x="16533" y="726"/>
                    <a:pt x="18022" y="428"/>
                  </a:cubicBezTo>
                  <a:cubicBezTo>
                    <a:pt x="18506" y="336"/>
                    <a:pt x="18971" y="167"/>
                    <a:pt x="19529" y="0"/>
                  </a:cubicBezTo>
                  <a:close/>
                </a:path>
              </a:pathLst>
            </a:custGeom>
            <a:solidFill>
              <a:srgbClr val="EEEEE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1" name="Google Shape;423;p44"/>
            <p:cNvSpPr/>
            <p:nvPr/>
          </p:nvSpPr>
          <p:spPr>
            <a:xfrm>
              <a:off x="-5688836" y="2452856"/>
              <a:ext cx="722896" cy="799495"/>
            </a:xfrm>
            <a:custGeom>
              <a:avLst/>
              <a:gdLst/>
              <a:ahLst/>
              <a:cxnLst/>
              <a:rect l="l" t="t" r="r" b="b"/>
              <a:pathLst>
                <a:path w="4898" h="5417" extrusionOk="0">
                  <a:moveTo>
                    <a:pt x="4897" y="4878"/>
                  </a:moveTo>
                  <a:cubicBezTo>
                    <a:pt x="3537" y="5064"/>
                    <a:pt x="2234" y="5250"/>
                    <a:pt x="857" y="5417"/>
                  </a:cubicBezTo>
                  <a:cubicBezTo>
                    <a:pt x="988" y="3872"/>
                    <a:pt x="615" y="2438"/>
                    <a:pt x="0" y="1061"/>
                  </a:cubicBezTo>
                  <a:cubicBezTo>
                    <a:pt x="355" y="502"/>
                    <a:pt x="931" y="316"/>
                    <a:pt x="1490" y="0"/>
                  </a:cubicBezTo>
                  <a:cubicBezTo>
                    <a:pt x="3091" y="1321"/>
                    <a:pt x="4376" y="2848"/>
                    <a:pt x="4897" y="4878"/>
                  </a:cubicBezTo>
                  <a:close/>
                </a:path>
              </a:pathLst>
            </a:custGeom>
            <a:solidFill>
              <a:srgbClr val="BF3F2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2" name="Google Shape;424;p44"/>
            <p:cNvSpPr/>
            <p:nvPr/>
          </p:nvSpPr>
          <p:spPr>
            <a:xfrm>
              <a:off x="-8461159" y="5714138"/>
              <a:ext cx="2898815" cy="338276"/>
            </a:xfrm>
            <a:custGeom>
              <a:avLst/>
              <a:gdLst/>
              <a:ahLst/>
              <a:cxnLst/>
              <a:rect l="l" t="t" r="r" b="b"/>
              <a:pathLst>
                <a:path w="19641" h="2292" extrusionOk="0">
                  <a:moveTo>
                    <a:pt x="19529" y="20"/>
                  </a:moveTo>
                  <a:cubicBezTo>
                    <a:pt x="19641" y="299"/>
                    <a:pt x="19566" y="447"/>
                    <a:pt x="19325" y="522"/>
                  </a:cubicBezTo>
                  <a:cubicBezTo>
                    <a:pt x="18878" y="671"/>
                    <a:pt x="18449" y="857"/>
                    <a:pt x="18002" y="931"/>
                  </a:cubicBezTo>
                  <a:cubicBezTo>
                    <a:pt x="16848" y="1174"/>
                    <a:pt x="15713" y="1398"/>
                    <a:pt x="14559" y="1584"/>
                  </a:cubicBezTo>
                  <a:cubicBezTo>
                    <a:pt x="12194" y="1937"/>
                    <a:pt x="9848" y="2291"/>
                    <a:pt x="7447" y="2235"/>
                  </a:cubicBezTo>
                  <a:cubicBezTo>
                    <a:pt x="5586" y="2197"/>
                    <a:pt x="3724" y="2254"/>
                    <a:pt x="1862" y="2272"/>
                  </a:cubicBezTo>
                  <a:lnTo>
                    <a:pt x="56" y="2272"/>
                  </a:lnTo>
                  <a:cubicBezTo>
                    <a:pt x="38" y="2031"/>
                    <a:pt x="18" y="1882"/>
                    <a:pt x="1" y="1658"/>
                  </a:cubicBezTo>
                  <a:cubicBezTo>
                    <a:pt x="224" y="1639"/>
                    <a:pt x="410" y="1602"/>
                    <a:pt x="596" y="1621"/>
                  </a:cubicBezTo>
                  <a:cubicBezTo>
                    <a:pt x="3034" y="1751"/>
                    <a:pt x="5455" y="1621"/>
                    <a:pt x="7894" y="1378"/>
                  </a:cubicBezTo>
                  <a:cubicBezTo>
                    <a:pt x="10128" y="1155"/>
                    <a:pt x="12343" y="857"/>
                    <a:pt x="14577" y="596"/>
                  </a:cubicBezTo>
                  <a:cubicBezTo>
                    <a:pt x="16086" y="410"/>
                    <a:pt x="17575" y="206"/>
                    <a:pt x="19082" y="20"/>
                  </a:cubicBezTo>
                  <a:cubicBezTo>
                    <a:pt x="19231" y="1"/>
                    <a:pt x="19380" y="20"/>
                    <a:pt x="19529" y="20"/>
                  </a:cubicBezTo>
                  <a:close/>
                </a:path>
              </a:pathLst>
            </a:custGeom>
            <a:solidFill>
              <a:srgbClr val="ECC383"/>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3" name="Google Shape;425;p44"/>
            <p:cNvSpPr/>
            <p:nvPr/>
          </p:nvSpPr>
          <p:spPr>
            <a:xfrm>
              <a:off x="-7351137" y="5953380"/>
              <a:ext cx="1832773" cy="403806"/>
            </a:xfrm>
            <a:custGeom>
              <a:avLst/>
              <a:gdLst/>
              <a:ahLst/>
              <a:cxnLst/>
              <a:rect l="l" t="t" r="r" b="b"/>
              <a:pathLst>
                <a:path w="12418" h="2736" extrusionOk="0">
                  <a:moveTo>
                    <a:pt x="1" y="2011"/>
                  </a:moveTo>
                  <a:cubicBezTo>
                    <a:pt x="2067" y="2029"/>
                    <a:pt x="4134" y="1768"/>
                    <a:pt x="6182" y="1452"/>
                  </a:cubicBezTo>
                  <a:cubicBezTo>
                    <a:pt x="8210" y="1135"/>
                    <a:pt x="10240" y="837"/>
                    <a:pt x="12139" y="0"/>
                  </a:cubicBezTo>
                  <a:cubicBezTo>
                    <a:pt x="12418" y="576"/>
                    <a:pt x="12380" y="745"/>
                    <a:pt x="11822" y="968"/>
                  </a:cubicBezTo>
                  <a:cubicBezTo>
                    <a:pt x="8880" y="2085"/>
                    <a:pt x="5864" y="2736"/>
                    <a:pt x="2700" y="2383"/>
                  </a:cubicBezTo>
                  <a:cubicBezTo>
                    <a:pt x="1806" y="2271"/>
                    <a:pt x="912" y="2215"/>
                    <a:pt x="1" y="2140"/>
                  </a:cubicBezTo>
                  <a:close/>
                </a:path>
              </a:pathLst>
            </a:custGeom>
            <a:solidFill>
              <a:srgbClr val="EEEEE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4" name="Google Shape;426;p44"/>
            <p:cNvSpPr/>
            <p:nvPr/>
          </p:nvSpPr>
          <p:spPr>
            <a:xfrm>
              <a:off x="-6136623" y="2232948"/>
              <a:ext cx="420484" cy="491917"/>
            </a:xfrm>
            <a:custGeom>
              <a:avLst/>
              <a:gdLst/>
              <a:ahLst/>
              <a:cxnLst/>
              <a:rect l="l" t="t" r="r" b="b"/>
              <a:pathLst>
                <a:path w="2849" h="3333" extrusionOk="0">
                  <a:moveTo>
                    <a:pt x="671" y="1"/>
                  </a:moveTo>
                  <a:cubicBezTo>
                    <a:pt x="1750" y="652"/>
                    <a:pt x="2327" y="1639"/>
                    <a:pt x="2848" y="2699"/>
                  </a:cubicBezTo>
                  <a:cubicBezTo>
                    <a:pt x="2570" y="2923"/>
                    <a:pt x="2309" y="3128"/>
                    <a:pt x="2066" y="3332"/>
                  </a:cubicBezTo>
                  <a:cubicBezTo>
                    <a:pt x="1378" y="2551"/>
                    <a:pt x="708" y="1788"/>
                    <a:pt x="0" y="969"/>
                  </a:cubicBezTo>
                  <a:cubicBezTo>
                    <a:pt x="149" y="614"/>
                    <a:pt x="316" y="261"/>
                    <a:pt x="671" y="1"/>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5" name="Google Shape;427;p44"/>
            <p:cNvSpPr/>
            <p:nvPr/>
          </p:nvSpPr>
          <p:spPr>
            <a:xfrm>
              <a:off x="-5949774" y="2180702"/>
              <a:ext cx="447936" cy="373845"/>
            </a:xfrm>
            <a:custGeom>
              <a:avLst/>
              <a:gdLst/>
              <a:ahLst/>
              <a:cxnLst/>
              <a:rect l="l" t="t" r="r" b="b"/>
              <a:pathLst>
                <a:path w="3035" h="2533" extrusionOk="0">
                  <a:moveTo>
                    <a:pt x="3034" y="1658"/>
                  </a:moveTo>
                  <a:cubicBezTo>
                    <a:pt x="2532" y="1974"/>
                    <a:pt x="2103" y="2254"/>
                    <a:pt x="1676" y="2532"/>
                  </a:cubicBezTo>
                  <a:cubicBezTo>
                    <a:pt x="1135" y="1825"/>
                    <a:pt x="596" y="1099"/>
                    <a:pt x="0" y="335"/>
                  </a:cubicBezTo>
                  <a:cubicBezTo>
                    <a:pt x="56" y="280"/>
                    <a:pt x="167" y="149"/>
                    <a:pt x="279" y="0"/>
                  </a:cubicBezTo>
                  <a:cubicBezTo>
                    <a:pt x="1284" y="392"/>
                    <a:pt x="2160" y="951"/>
                    <a:pt x="3034" y="1658"/>
                  </a:cubicBezTo>
                  <a:close/>
                </a:path>
              </a:pathLst>
            </a:custGeom>
            <a:solidFill>
              <a:srgbClr val="FFFFF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6" name="Google Shape;428;p44"/>
            <p:cNvSpPr/>
            <p:nvPr/>
          </p:nvSpPr>
          <p:spPr>
            <a:xfrm>
              <a:off x="-6661599" y="2051709"/>
              <a:ext cx="582685" cy="304921"/>
            </a:xfrm>
            <a:custGeom>
              <a:avLst/>
              <a:gdLst/>
              <a:ahLst/>
              <a:cxnLst/>
              <a:rect l="l" t="t" r="r" b="b"/>
              <a:pathLst>
                <a:path w="3948" h="2066" extrusionOk="0">
                  <a:moveTo>
                    <a:pt x="1" y="130"/>
                  </a:moveTo>
                  <a:cubicBezTo>
                    <a:pt x="1510" y="0"/>
                    <a:pt x="2776" y="241"/>
                    <a:pt x="3948" y="1080"/>
                  </a:cubicBezTo>
                  <a:cubicBezTo>
                    <a:pt x="3762" y="1378"/>
                    <a:pt x="3557" y="1693"/>
                    <a:pt x="3315" y="2066"/>
                  </a:cubicBezTo>
                  <a:cubicBezTo>
                    <a:pt x="2403" y="1172"/>
                    <a:pt x="1286" y="614"/>
                    <a:pt x="1" y="130"/>
                  </a:cubicBezTo>
                  <a:close/>
                </a:path>
              </a:pathLst>
            </a:custGeom>
            <a:solidFill>
              <a:srgbClr val="BF3F2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7" name="Google Shape;429;p44"/>
            <p:cNvSpPr/>
            <p:nvPr/>
          </p:nvSpPr>
          <p:spPr>
            <a:xfrm>
              <a:off x="-5809712" y="2664204"/>
              <a:ext cx="230831" cy="536047"/>
            </a:xfrm>
            <a:custGeom>
              <a:avLst/>
              <a:gdLst/>
              <a:ahLst/>
              <a:cxnLst/>
              <a:rect l="l" t="t" r="r" b="b"/>
              <a:pathLst>
                <a:path w="1564" h="3632" extrusionOk="0">
                  <a:moveTo>
                    <a:pt x="745" y="1"/>
                  </a:moveTo>
                  <a:cubicBezTo>
                    <a:pt x="1192" y="1230"/>
                    <a:pt x="1564" y="2347"/>
                    <a:pt x="1434" y="3632"/>
                  </a:cubicBezTo>
                  <a:cubicBezTo>
                    <a:pt x="950" y="2607"/>
                    <a:pt x="484" y="1639"/>
                    <a:pt x="0" y="616"/>
                  </a:cubicBezTo>
                  <a:cubicBezTo>
                    <a:pt x="186" y="467"/>
                    <a:pt x="429" y="262"/>
                    <a:pt x="745" y="1"/>
                  </a:cubicBezTo>
                  <a:close/>
                </a:path>
              </a:pathLst>
            </a:custGeom>
            <a:solidFill>
              <a:srgbClr val="BF3F2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8" name="Google Shape;430;p44"/>
            <p:cNvSpPr/>
            <p:nvPr/>
          </p:nvSpPr>
          <p:spPr>
            <a:xfrm>
              <a:off x="-6210860" y="6131815"/>
              <a:ext cx="631980" cy="184340"/>
            </a:xfrm>
            <a:custGeom>
              <a:avLst/>
              <a:gdLst/>
              <a:ahLst/>
              <a:cxnLst/>
              <a:rect l="l" t="t" r="r" b="b"/>
              <a:pathLst>
                <a:path w="4282" h="1249" extrusionOk="0">
                  <a:moveTo>
                    <a:pt x="0" y="1248"/>
                  </a:moveTo>
                  <a:cubicBezTo>
                    <a:pt x="1472" y="820"/>
                    <a:pt x="2849" y="429"/>
                    <a:pt x="4282" y="0"/>
                  </a:cubicBezTo>
                  <a:cubicBezTo>
                    <a:pt x="4078" y="355"/>
                    <a:pt x="3780" y="522"/>
                    <a:pt x="3463" y="653"/>
                  </a:cubicBezTo>
                  <a:cubicBezTo>
                    <a:pt x="2383" y="1062"/>
                    <a:pt x="1248" y="1248"/>
                    <a:pt x="0" y="1248"/>
                  </a:cubicBezTo>
                  <a:close/>
                </a:path>
              </a:pathLst>
            </a:custGeom>
            <a:solidFill>
              <a:srgbClr val="EEEEEE"/>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49" name="Google Shape;431;p44"/>
            <p:cNvSpPr/>
            <p:nvPr/>
          </p:nvSpPr>
          <p:spPr>
            <a:xfrm>
              <a:off x="-8645351" y="5958841"/>
              <a:ext cx="151427" cy="167662"/>
            </a:xfrm>
            <a:custGeom>
              <a:avLst/>
              <a:gdLst/>
              <a:ahLst/>
              <a:cxnLst/>
              <a:rect l="l" t="t" r="r" b="b"/>
              <a:pathLst>
                <a:path w="1026" h="1136" extrusionOk="0">
                  <a:moveTo>
                    <a:pt x="894" y="0"/>
                  </a:moveTo>
                  <a:cubicBezTo>
                    <a:pt x="1025" y="390"/>
                    <a:pt x="969" y="614"/>
                    <a:pt x="690" y="763"/>
                  </a:cubicBezTo>
                  <a:cubicBezTo>
                    <a:pt x="485" y="875"/>
                    <a:pt x="336" y="1135"/>
                    <a:pt x="0" y="912"/>
                  </a:cubicBezTo>
                  <a:cubicBezTo>
                    <a:pt x="243" y="522"/>
                    <a:pt x="410" y="130"/>
                    <a:pt x="894" y="0"/>
                  </a:cubicBezTo>
                  <a:close/>
                </a:path>
              </a:pathLst>
            </a:custGeom>
            <a:solidFill>
              <a:srgbClr val="816D59"/>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sp>
          <p:nvSpPr>
            <p:cNvPr id="50" name="Google Shape;432;p44"/>
            <p:cNvSpPr/>
            <p:nvPr/>
          </p:nvSpPr>
          <p:spPr>
            <a:xfrm>
              <a:off x="-6180604" y="2095543"/>
              <a:ext cx="230978" cy="121171"/>
            </a:xfrm>
            <a:custGeom>
              <a:avLst/>
              <a:gdLst/>
              <a:ahLst/>
              <a:cxnLst/>
              <a:rect l="l" t="t" r="r" b="b"/>
              <a:pathLst>
                <a:path w="1565" h="821" extrusionOk="0">
                  <a:moveTo>
                    <a:pt x="56" y="1"/>
                  </a:moveTo>
                  <a:cubicBezTo>
                    <a:pt x="540" y="150"/>
                    <a:pt x="1024" y="299"/>
                    <a:pt x="1564" y="466"/>
                  </a:cubicBezTo>
                  <a:cubicBezTo>
                    <a:pt x="1453" y="615"/>
                    <a:pt x="1378" y="708"/>
                    <a:pt x="1322" y="820"/>
                  </a:cubicBezTo>
                  <a:cubicBezTo>
                    <a:pt x="857" y="559"/>
                    <a:pt x="428" y="336"/>
                    <a:pt x="1" y="93"/>
                  </a:cubicBezTo>
                  <a:cubicBezTo>
                    <a:pt x="18" y="75"/>
                    <a:pt x="38" y="38"/>
                    <a:pt x="56" y="1"/>
                  </a:cubicBezTo>
                  <a:close/>
                </a:path>
              </a:pathLst>
            </a:custGeom>
            <a:solidFill>
              <a:srgbClr val="BF3F2F"/>
            </a:solidFill>
            <a:ln>
              <a:noFill/>
            </a:ln>
          </p:spPr>
          <p:txBody>
            <a:bodyPr spcFirstLastPara="1" wrap="square" lIns="91425" tIns="91425" rIns="91425" bIns="91425" anchor="ctr" anchorCtr="0">
              <a:noAutofit/>
            </a:bodyPr>
            <a:lstStyle/>
            <a:p>
              <a:pPr marL="0" marR="0" lvl="0" indent="0" defTabSz="914400" eaLnBrk="1" fontAlgn="auto" latinLnBrk="0" hangingPunct="1">
                <a:lnSpc>
                  <a:spcPct val="100000"/>
                </a:lnSpc>
                <a:spcBef>
                  <a:spcPts val="0"/>
                </a:spcBef>
                <a:spcAft>
                  <a:spcPts val="0"/>
                </a:spcAft>
                <a:buClrTx/>
                <a:buSzTx/>
                <a:buFontTx/>
                <a:buNone/>
                <a:tabLst/>
                <a:defRPr/>
              </a:pPr>
              <a:endParaRPr kumimoji="0" sz="1800" b="0" i="0" u="none" strike="noStrike" kern="0" cap="none" spc="0" normalizeH="0" baseline="0" noProof="0" smtClean="0">
                <a:ln>
                  <a:noFill/>
                </a:ln>
                <a:solidFill>
                  <a:sysClr val="windowText" lastClr="000000"/>
                </a:solidFill>
                <a:effectLst/>
                <a:uLnTx/>
                <a:uFillTx/>
              </a:endParaRPr>
            </a:p>
          </p:txBody>
        </p:sp>
      </p:grpSp>
      <p:grpSp>
        <p:nvGrpSpPr>
          <p:cNvPr id="5" name="Group 4"/>
          <p:cNvGrpSpPr/>
          <p:nvPr/>
        </p:nvGrpSpPr>
        <p:grpSpPr>
          <a:xfrm>
            <a:off x="800440" y="1411753"/>
            <a:ext cx="2104646" cy="2104646"/>
            <a:chOff x="800440" y="1411753"/>
            <a:chExt cx="2104646" cy="2104646"/>
          </a:xfrm>
        </p:grpSpPr>
        <p:sp>
          <p:nvSpPr>
            <p:cNvPr id="25" name="Google Shape;699;p51"/>
            <p:cNvSpPr/>
            <p:nvPr/>
          </p:nvSpPr>
          <p:spPr>
            <a:xfrm>
              <a:off x="977046" y="1619277"/>
              <a:ext cx="1745613" cy="1748862"/>
            </a:xfrm>
            <a:prstGeom prst="donut">
              <a:avLst>
                <a:gd name="adj" fmla="val 11298"/>
              </a:avLst>
            </a:prstGeom>
            <a:solidFill>
              <a:srgbClr val="FFFFFF">
                <a:alpha val="64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2" name="Group 1"/>
            <p:cNvGrpSpPr/>
            <p:nvPr/>
          </p:nvGrpSpPr>
          <p:grpSpPr>
            <a:xfrm>
              <a:off x="800440" y="1411753"/>
              <a:ext cx="2104646" cy="2104646"/>
              <a:chOff x="800440" y="1411753"/>
              <a:chExt cx="2104646" cy="2104646"/>
            </a:xfrm>
          </p:grpSpPr>
          <p:sp>
            <p:nvSpPr>
              <p:cNvPr id="26" name="Google Shape;711;p51"/>
              <p:cNvSpPr/>
              <p:nvPr/>
            </p:nvSpPr>
            <p:spPr>
              <a:xfrm>
                <a:off x="800440" y="1411753"/>
                <a:ext cx="2104646" cy="2104646"/>
              </a:xfrm>
              <a:prstGeom prst="blockArc">
                <a:avLst>
                  <a:gd name="adj1" fmla="val 16170281"/>
                  <a:gd name="adj2" fmla="val 21550928"/>
                  <a:gd name="adj3" fmla="val 11470"/>
                </a:avLst>
              </a:prstGeom>
              <a:solidFill>
                <a:srgbClr val="37803E">
                  <a:alpha val="7809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1" name="TextBox 50"/>
              <p:cNvSpPr txBox="1"/>
              <p:nvPr/>
            </p:nvSpPr>
            <p:spPr>
              <a:xfrm>
                <a:off x="1164793" y="2012108"/>
                <a:ext cx="1294544" cy="1015663"/>
              </a:xfrm>
              <a:prstGeom prst="rect">
                <a:avLst/>
              </a:prstGeom>
              <a:noFill/>
            </p:spPr>
            <p:txBody>
              <a:bodyPr wrap="square" rtlCol="0">
                <a:spAutoFit/>
              </a:bodyPr>
              <a:lstStyle/>
              <a:p>
                <a:pPr algn="ctr"/>
                <a:r>
                  <a:rPr lang="en-US" sz="3000" dirty="0" err="1" smtClean="0">
                    <a:solidFill>
                      <a:srgbClr val="002060"/>
                    </a:solidFill>
                    <a:latin typeface="Pattaya" panose="00000500000000000000" pitchFamily="2" charset="-34"/>
                    <a:cs typeface="Pattaya" panose="00000500000000000000" pitchFamily="2" charset="-34"/>
                  </a:rPr>
                  <a:t>Luyện</a:t>
                </a:r>
                <a:r>
                  <a:rPr lang="en-US" sz="3000" dirty="0" smtClean="0">
                    <a:solidFill>
                      <a:srgbClr val="002060"/>
                    </a:solidFill>
                    <a:latin typeface="Pattaya" panose="00000500000000000000" pitchFamily="2" charset="-34"/>
                    <a:cs typeface="Pattaya" panose="00000500000000000000" pitchFamily="2" charset="-34"/>
                  </a:rPr>
                  <a:t> </a:t>
                </a:r>
                <a:r>
                  <a:rPr lang="en-US" sz="3000" dirty="0" err="1" smtClean="0">
                    <a:solidFill>
                      <a:srgbClr val="002060"/>
                    </a:solidFill>
                    <a:latin typeface="Pattaya" panose="00000500000000000000" pitchFamily="2" charset="-34"/>
                    <a:cs typeface="Pattaya" panose="00000500000000000000" pitchFamily="2" charset="-34"/>
                  </a:rPr>
                  <a:t>đọc</a:t>
                </a:r>
                <a:endParaRPr lang="en-US" sz="3000" dirty="0">
                  <a:solidFill>
                    <a:srgbClr val="002060"/>
                  </a:solidFill>
                  <a:latin typeface="Pattaya" panose="00000500000000000000" pitchFamily="2" charset="-34"/>
                  <a:cs typeface="Pattaya" panose="00000500000000000000" pitchFamily="2" charset="-34"/>
                </a:endParaRPr>
              </a:p>
            </p:txBody>
          </p:sp>
        </p:grpSp>
      </p:grpSp>
      <p:grpSp>
        <p:nvGrpSpPr>
          <p:cNvPr id="6" name="Group 5"/>
          <p:cNvGrpSpPr/>
          <p:nvPr/>
        </p:nvGrpSpPr>
        <p:grpSpPr>
          <a:xfrm>
            <a:off x="3270768" y="1441385"/>
            <a:ext cx="2104646" cy="2104646"/>
            <a:chOff x="3270768" y="1441385"/>
            <a:chExt cx="2104646" cy="2104646"/>
          </a:xfrm>
        </p:grpSpPr>
        <p:sp>
          <p:nvSpPr>
            <p:cNvPr id="28" name="Google Shape;713;p51"/>
            <p:cNvSpPr/>
            <p:nvPr/>
          </p:nvSpPr>
          <p:spPr>
            <a:xfrm>
              <a:off x="3270768" y="1441385"/>
              <a:ext cx="2104646" cy="2104646"/>
            </a:xfrm>
            <a:prstGeom prst="blockArc">
              <a:avLst>
                <a:gd name="adj1" fmla="val 16170281"/>
                <a:gd name="adj2" fmla="val 5166684"/>
                <a:gd name="adj3" fmla="val 9783"/>
              </a:avLst>
            </a:prstGeom>
            <a:solidFill>
              <a:schemeClr val="accent3"/>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3" name="Group 2"/>
            <p:cNvGrpSpPr/>
            <p:nvPr/>
          </p:nvGrpSpPr>
          <p:grpSpPr>
            <a:xfrm>
              <a:off x="3450285" y="1641171"/>
              <a:ext cx="1745613" cy="1748862"/>
              <a:chOff x="3450285" y="1641171"/>
              <a:chExt cx="1745613" cy="1748862"/>
            </a:xfrm>
          </p:grpSpPr>
          <p:sp>
            <p:nvSpPr>
              <p:cNvPr id="27" name="Google Shape;712;p51"/>
              <p:cNvSpPr/>
              <p:nvPr/>
            </p:nvSpPr>
            <p:spPr>
              <a:xfrm>
                <a:off x="3450285" y="1641171"/>
                <a:ext cx="1745613" cy="1748862"/>
              </a:xfrm>
              <a:prstGeom prst="donut">
                <a:avLst>
                  <a:gd name="adj" fmla="val 11298"/>
                </a:avLst>
              </a:prstGeom>
              <a:solidFill>
                <a:srgbClr val="FFFFFF">
                  <a:alpha val="64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2" name="TextBox 51"/>
              <p:cNvSpPr txBox="1"/>
              <p:nvPr/>
            </p:nvSpPr>
            <p:spPr>
              <a:xfrm>
                <a:off x="3537790" y="2010108"/>
                <a:ext cx="1658107" cy="1015663"/>
              </a:xfrm>
              <a:prstGeom prst="rect">
                <a:avLst/>
              </a:prstGeom>
              <a:noFill/>
            </p:spPr>
            <p:txBody>
              <a:bodyPr wrap="square" rtlCol="0">
                <a:spAutoFit/>
              </a:bodyPr>
              <a:lstStyle/>
              <a:p>
                <a:pPr algn="ctr"/>
                <a:r>
                  <a:rPr lang="vi-VN" sz="3000" dirty="0" smtClean="0">
                    <a:solidFill>
                      <a:srgbClr val="002060"/>
                    </a:solidFill>
                    <a:latin typeface="Pattaya" panose="00000500000000000000" pitchFamily="2" charset="-34"/>
                    <a:cs typeface="Pattaya" panose="00000500000000000000" pitchFamily="2" charset="-34"/>
                  </a:rPr>
                  <a:t>Tìm  hiểu bài</a:t>
                </a:r>
                <a:endParaRPr lang="en-US" sz="3000" dirty="0">
                  <a:solidFill>
                    <a:srgbClr val="002060"/>
                  </a:solidFill>
                  <a:latin typeface="Pattaya" panose="00000500000000000000" pitchFamily="2" charset="-34"/>
                  <a:cs typeface="Pattaya" panose="00000500000000000000" pitchFamily="2" charset="-34"/>
                </a:endParaRPr>
              </a:p>
            </p:txBody>
          </p:sp>
        </p:grpSp>
      </p:grpSp>
      <p:grpSp>
        <p:nvGrpSpPr>
          <p:cNvPr id="7" name="Group 6"/>
          <p:cNvGrpSpPr/>
          <p:nvPr/>
        </p:nvGrpSpPr>
        <p:grpSpPr>
          <a:xfrm>
            <a:off x="5923190" y="1504989"/>
            <a:ext cx="2104646" cy="2104646"/>
            <a:chOff x="5923190" y="1504989"/>
            <a:chExt cx="2104646" cy="2104646"/>
          </a:xfrm>
        </p:grpSpPr>
        <p:sp>
          <p:nvSpPr>
            <p:cNvPr id="29" name="Google Shape;714;p51"/>
            <p:cNvSpPr/>
            <p:nvPr/>
          </p:nvSpPr>
          <p:spPr>
            <a:xfrm>
              <a:off x="6070398" y="1619277"/>
              <a:ext cx="1745613" cy="1748862"/>
            </a:xfrm>
            <a:prstGeom prst="donut">
              <a:avLst>
                <a:gd name="adj" fmla="val 11298"/>
              </a:avLst>
            </a:prstGeom>
            <a:solidFill>
              <a:srgbClr val="FFFFFF">
                <a:alpha val="6404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nvGrpSpPr>
            <p:cNvPr id="4" name="Group 3"/>
            <p:cNvGrpSpPr/>
            <p:nvPr/>
          </p:nvGrpSpPr>
          <p:grpSpPr>
            <a:xfrm>
              <a:off x="5923190" y="1504989"/>
              <a:ext cx="2104646" cy="2104646"/>
              <a:chOff x="5923190" y="1504989"/>
              <a:chExt cx="2104646" cy="2104646"/>
            </a:xfrm>
          </p:grpSpPr>
          <p:sp>
            <p:nvSpPr>
              <p:cNvPr id="30" name="Google Shape;715;p51"/>
              <p:cNvSpPr/>
              <p:nvPr/>
            </p:nvSpPr>
            <p:spPr>
              <a:xfrm>
                <a:off x="5923190" y="1504989"/>
                <a:ext cx="2104646" cy="2104646"/>
              </a:xfrm>
              <a:prstGeom prst="blockArc">
                <a:avLst>
                  <a:gd name="adj1" fmla="val 16170281"/>
                  <a:gd name="adj2" fmla="val 10647347"/>
                  <a:gd name="adj3" fmla="val 10911"/>
                </a:avLst>
              </a:prstGeom>
              <a:solidFill>
                <a:srgbClr val="303F8F">
                  <a:alpha val="66850"/>
                </a:srgb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53" name="TextBox 52"/>
              <p:cNvSpPr txBox="1"/>
              <p:nvPr/>
            </p:nvSpPr>
            <p:spPr>
              <a:xfrm>
                <a:off x="6147969" y="2010108"/>
                <a:ext cx="1655088" cy="1015663"/>
              </a:xfrm>
              <a:prstGeom prst="rect">
                <a:avLst/>
              </a:prstGeom>
              <a:noFill/>
            </p:spPr>
            <p:txBody>
              <a:bodyPr wrap="square" rtlCol="0">
                <a:spAutoFit/>
              </a:bodyPr>
              <a:lstStyle/>
              <a:p>
                <a:pPr algn="ctr"/>
                <a:r>
                  <a:rPr lang="vi-VN" sz="3000" dirty="0" smtClean="0">
                    <a:solidFill>
                      <a:srgbClr val="002060"/>
                    </a:solidFill>
                    <a:latin typeface="Pattaya" panose="00000500000000000000" pitchFamily="2" charset="-34"/>
                    <a:cs typeface="Pattaya" panose="00000500000000000000" pitchFamily="2" charset="-34"/>
                  </a:rPr>
                  <a:t>Luyện đọc diễn cảm</a:t>
                </a:r>
                <a:endParaRPr lang="en-US" sz="3000" dirty="0">
                  <a:solidFill>
                    <a:srgbClr val="002060"/>
                  </a:solidFill>
                  <a:latin typeface="Pattaya" panose="00000500000000000000" pitchFamily="2" charset="-34"/>
                  <a:cs typeface="Pattaya" panose="00000500000000000000" pitchFamily="2" charset="-34"/>
                </a:endParaRPr>
              </a:p>
            </p:txBody>
          </p:sp>
        </p:grpSp>
      </p:grpSp>
    </p:spTree>
  </p:cSld>
  <p:clrMapOvr>
    <a:masterClrMapping/>
  </p:clrMapOvr>
  <mc:AlternateContent xmlns:mc="http://schemas.openxmlformats.org/markup-compatibility/2006" xmlns:p14="http://schemas.microsoft.com/office/powerpoint/2010/main">
    <mc:Choice Requires="p14">
      <p:transition spd="slow" p14:dur="1500">
        <p:split orient="vert"/>
      </p:transition>
    </mc:Choice>
    <mc:Fallback xmlns="">
      <p:transition spd="slow">
        <p:split orient="vert"/>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4" presetClass="entr" presetSubtype="10" fill="hold" grpId="0" nodeType="afterEffect">
                                  <p:stCondLst>
                                    <p:cond delay="0"/>
                                  </p:stCondLst>
                                  <p:childTnLst>
                                    <p:set>
                                      <p:cBhvr>
                                        <p:cTn id="6" dur="1" fill="hold">
                                          <p:stCondLst>
                                            <p:cond delay="0"/>
                                          </p:stCondLst>
                                        </p:cTn>
                                        <p:tgtEl>
                                          <p:spTgt spid="31"/>
                                        </p:tgtEl>
                                        <p:attrNameLst>
                                          <p:attrName>style.visibility</p:attrName>
                                        </p:attrNameLst>
                                      </p:cBhvr>
                                      <p:to>
                                        <p:strVal val="visible"/>
                                      </p:to>
                                    </p:set>
                                    <p:animEffect transition="in" filter="randombar(horizontal)">
                                      <p:cBhvr>
                                        <p:cTn id="7" dur="500"/>
                                        <p:tgtEl>
                                          <p:spTgt spid="31"/>
                                        </p:tgtEl>
                                      </p:cBhvr>
                                    </p:animEffect>
                                  </p:childTnLst>
                                </p:cTn>
                              </p:par>
                              <p:par>
                                <p:cTn id="8" presetID="32" presetClass="emph" presetSubtype="0" fill="hold" nodeType="withEffect">
                                  <p:stCondLst>
                                    <p:cond delay="0"/>
                                  </p:stCondLst>
                                  <p:childTnLst>
                                    <p:animRot by="120000">
                                      <p:cBhvr>
                                        <p:cTn id="9" dur="100" fill="hold">
                                          <p:stCondLst>
                                            <p:cond delay="0"/>
                                          </p:stCondLst>
                                        </p:cTn>
                                        <p:tgtEl>
                                          <p:spTgt spid="32"/>
                                        </p:tgtEl>
                                        <p:attrNameLst>
                                          <p:attrName>r</p:attrName>
                                        </p:attrNameLst>
                                      </p:cBhvr>
                                    </p:animRot>
                                    <p:animRot by="-240000">
                                      <p:cBhvr>
                                        <p:cTn id="10" dur="200" fill="hold">
                                          <p:stCondLst>
                                            <p:cond delay="200"/>
                                          </p:stCondLst>
                                        </p:cTn>
                                        <p:tgtEl>
                                          <p:spTgt spid="32"/>
                                        </p:tgtEl>
                                        <p:attrNameLst>
                                          <p:attrName>r</p:attrName>
                                        </p:attrNameLst>
                                      </p:cBhvr>
                                    </p:animRot>
                                    <p:animRot by="240000">
                                      <p:cBhvr>
                                        <p:cTn id="11" dur="200" fill="hold">
                                          <p:stCondLst>
                                            <p:cond delay="400"/>
                                          </p:stCondLst>
                                        </p:cTn>
                                        <p:tgtEl>
                                          <p:spTgt spid="32"/>
                                        </p:tgtEl>
                                        <p:attrNameLst>
                                          <p:attrName>r</p:attrName>
                                        </p:attrNameLst>
                                      </p:cBhvr>
                                    </p:animRot>
                                    <p:animRot by="-240000">
                                      <p:cBhvr>
                                        <p:cTn id="12" dur="200" fill="hold">
                                          <p:stCondLst>
                                            <p:cond delay="600"/>
                                          </p:stCondLst>
                                        </p:cTn>
                                        <p:tgtEl>
                                          <p:spTgt spid="32"/>
                                        </p:tgtEl>
                                        <p:attrNameLst>
                                          <p:attrName>r</p:attrName>
                                        </p:attrNameLst>
                                      </p:cBhvr>
                                    </p:animRot>
                                    <p:animRot by="120000">
                                      <p:cBhvr>
                                        <p:cTn id="13" dur="200" fill="hold">
                                          <p:stCondLst>
                                            <p:cond delay="800"/>
                                          </p:stCondLst>
                                        </p:cTn>
                                        <p:tgtEl>
                                          <p:spTgt spid="32"/>
                                        </p:tgtEl>
                                        <p:attrNameLst>
                                          <p:attrName>r</p:attrName>
                                        </p:attrNameLst>
                                      </p:cBhvr>
                                    </p:animRot>
                                  </p:childTnLst>
                                </p:cTn>
                              </p:par>
                              <p:par>
                                <p:cTn id="14" presetID="32" presetClass="emph" presetSubtype="0" repeatCount="indefinite" fill="hold" nodeType="withEffect">
                                  <p:stCondLst>
                                    <p:cond delay="0"/>
                                  </p:stCondLst>
                                  <p:childTnLst>
                                    <p:animRot by="120000">
                                      <p:cBhvr>
                                        <p:cTn id="15" dur="500" fill="hold">
                                          <p:stCondLst>
                                            <p:cond delay="0"/>
                                          </p:stCondLst>
                                        </p:cTn>
                                        <p:tgtEl>
                                          <p:spTgt spid="33"/>
                                        </p:tgtEl>
                                        <p:attrNameLst>
                                          <p:attrName>r</p:attrName>
                                        </p:attrNameLst>
                                      </p:cBhvr>
                                    </p:animRot>
                                    <p:animRot by="-240000">
                                      <p:cBhvr>
                                        <p:cTn id="16" dur="1000" fill="hold">
                                          <p:stCondLst>
                                            <p:cond delay="1000"/>
                                          </p:stCondLst>
                                        </p:cTn>
                                        <p:tgtEl>
                                          <p:spTgt spid="33"/>
                                        </p:tgtEl>
                                        <p:attrNameLst>
                                          <p:attrName>r</p:attrName>
                                        </p:attrNameLst>
                                      </p:cBhvr>
                                    </p:animRot>
                                    <p:animRot by="240000">
                                      <p:cBhvr>
                                        <p:cTn id="17" dur="1000" fill="hold">
                                          <p:stCondLst>
                                            <p:cond delay="2000"/>
                                          </p:stCondLst>
                                        </p:cTn>
                                        <p:tgtEl>
                                          <p:spTgt spid="33"/>
                                        </p:tgtEl>
                                        <p:attrNameLst>
                                          <p:attrName>r</p:attrName>
                                        </p:attrNameLst>
                                      </p:cBhvr>
                                    </p:animRot>
                                    <p:animRot by="-240000">
                                      <p:cBhvr>
                                        <p:cTn id="18" dur="1000" fill="hold">
                                          <p:stCondLst>
                                            <p:cond delay="3000"/>
                                          </p:stCondLst>
                                        </p:cTn>
                                        <p:tgtEl>
                                          <p:spTgt spid="33"/>
                                        </p:tgtEl>
                                        <p:attrNameLst>
                                          <p:attrName>r</p:attrName>
                                        </p:attrNameLst>
                                      </p:cBhvr>
                                    </p:animRot>
                                    <p:animRot by="120000">
                                      <p:cBhvr>
                                        <p:cTn id="19" dur="1000" fill="hold">
                                          <p:stCondLst>
                                            <p:cond delay="4000"/>
                                          </p:stCondLst>
                                        </p:cTn>
                                        <p:tgtEl>
                                          <p:spTgt spid="33"/>
                                        </p:tgtEl>
                                        <p:attrNameLst>
                                          <p:attrName>r</p:attrName>
                                        </p:attrNameLst>
                                      </p:cBhvr>
                                    </p:animRot>
                                  </p:childTnLst>
                                </p:cTn>
                              </p:par>
                              <p:par>
                                <p:cTn id="20" presetID="32" presetClass="emph" presetSubtype="0" repeatCount="indefinite" fill="hold" nodeType="withEffect">
                                  <p:stCondLst>
                                    <p:cond delay="0"/>
                                  </p:stCondLst>
                                  <p:childTnLst>
                                    <p:animRot by="120000">
                                      <p:cBhvr>
                                        <p:cTn id="21" dur="500" fill="hold">
                                          <p:stCondLst>
                                            <p:cond delay="0"/>
                                          </p:stCondLst>
                                        </p:cTn>
                                        <p:tgtEl>
                                          <p:spTgt spid="34"/>
                                        </p:tgtEl>
                                        <p:attrNameLst>
                                          <p:attrName>r</p:attrName>
                                        </p:attrNameLst>
                                      </p:cBhvr>
                                    </p:animRot>
                                    <p:animRot by="-240000">
                                      <p:cBhvr>
                                        <p:cTn id="22" dur="1000" fill="hold">
                                          <p:stCondLst>
                                            <p:cond delay="1000"/>
                                          </p:stCondLst>
                                        </p:cTn>
                                        <p:tgtEl>
                                          <p:spTgt spid="34"/>
                                        </p:tgtEl>
                                        <p:attrNameLst>
                                          <p:attrName>r</p:attrName>
                                        </p:attrNameLst>
                                      </p:cBhvr>
                                    </p:animRot>
                                    <p:animRot by="240000">
                                      <p:cBhvr>
                                        <p:cTn id="23" dur="1000" fill="hold">
                                          <p:stCondLst>
                                            <p:cond delay="2000"/>
                                          </p:stCondLst>
                                        </p:cTn>
                                        <p:tgtEl>
                                          <p:spTgt spid="34"/>
                                        </p:tgtEl>
                                        <p:attrNameLst>
                                          <p:attrName>r</p:attrName>
                                        </p:attrNameLst>
                                      </p:cBhvr>
                                    </p:animRot>
                                    <p:animRot by="-240000">
                                      <p:cBhvr>
                                        <p:cTn id="24" dur="1000" fill="hold">
                                          <p:stCondLst>
                                            <p:cond delay="3000"/>
                                          </p:stCondLst>
                                        </p:cTn>
                                        <p:tgtEl>
                                          <p:spTgt spid="34"/>
                                        </p:tgtEl>
                                        <p:attrNameLst>
                                          <p:attrName>r</p:attrName>
                                        </p:attrNameLst>
                                      </p:cBhvr>
                                    </p:animRot>
                                    <p:animRot by="120000">
                                      <p:cBhvr>
                                        <p:cTn id="25" dur="1000" fill="hold">
                                          <p:stCondLst>
                                            <p:cond delay="4000"/>
                                          </p:stCondLst>
                                        </p:cTn>
                                        <p:tgtEl>
                                          <p:spTgt spid="34"/>
                                        </p:tgtEl>
                                        <p:attrNameLst>
                                          <p:attrName>r</p:attrName>
                                        </p:attrNameLst>
                                      </p:cBhvr>
                                    </p:animRot>
                                  </p:childTnLst>
                                </p:cTn>
                              </p:par>
                            </p:childTnLst>
                          </p:cTn>
                        </p:par>
                      </p:childTnLst>
                    </p:cTn>
                  </p:par>
                  <p:par>
                    <p:cTn id="26" fill="hold">
                      <p:stCondLst>
                        <p:cond delay="indefinite"/>
                      </p:stCondLst>
                      <p:childTnLst>
                        <p:par>
                          <p:cTn id="27" fill="hold">
                            <p:stCondLst>
                              <p:cond delay="0"/>
                            </p:stCondLst>
                            <p:childTnLst>
                              <p:par>
                                <p:cTn id="28" presetID="42" presetClass="entr" presetSubtype="0" fill="hold" nodeType="clickEffect">
                                  <p:stCondLst>
                                    <p:cond delay="0"/>
                                  </p:stCondLst>
                                  <p:childTnLst>
                                    <p:set>
                                      <p:cBhvr>
                                        <p:cTn id="29" dur="1" fill="hold">
                                          <p:stCondLst>
                                            <p:cond delay="0"/>
                                          </p:stCondLst>
                                        </p:cTn>
                                        <p:tgtEl>
                                          <p:spTgt spid="5"/>
                                        </p:tgtEl>
                                        <p:attrNameLst>
                                          <p:attrName>style.visibility</p:attrName>
                                        </p:attrNameLst>
                                      </p:cBhvr>
                                      <p:to>
                                        <p:strVal val="visible"/>
                                      </p:to>
                                    </p:set>
                                    <p:animEffect transition="in" filter="fade">
                                      <p:cBhvr>
                                        <p:cTn id="30" dur="1000"/>
                                        <p:tgtEl>
                                          <p:spTgt spid="5"/>
                                        </p:tgtEl>
                                      </p:cBhvr>
                                    </p:animEffect>
                                    <p:anim calcmode="lin" valueType="num">
                                      <p:cBhvr>
                                        <p:cTn id="31" dur="1000" fill="hold"/>
                                        <p:tgtEl>
                                          <p:spTgt spid="5"/>
                                        </p:tgtEl>
                                        <p:attrNameLst>
                                          <p:attrName>ppt_x</p:attrName>
                                        </p:attrNameLst>
                                      </p:cBhvr>
                                      <p:tavLst>
                                        <p:tav tm="0">
                                          <p:val>
                                            <p:strVal val="#ppt_x"/>
                                          </p:val>
                                        </p:tav>
                                        <p:tav tm="100000">
                                          <p:val>
                                            <p:strVal val="#ppt_x"/>
                                          </p:val>
                                        </p:tav>
                                      </p:tavLst>
                                    </p:anim>
                                    <p:anim calcmode="lin" valueType="num">
                                      <p:cBhvr>
                                        <p:cTn id="32" dur="1000" fill="hold"/>
                                        <p:tgtEl>
                                          <p:spTgt spid="5"/>
                                        </p:tgtEl>
                                        <p:attrNameLst>
                                          <p:attrName>ppt_y</p:attrName>
                                        </p:attrNameLst>
                                      </p:cBhvr>
                                      <p:tavLst>
                                        <p:tav tm="0">
                                          <p:val>
                                            <p:strVal val="#ppt_y+.1"/>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42" presetClass="entr" presetSubtype="0" fill="hold" nodeType="clickEffect">
                                  <p:stCondLst>
                                    <p:cond delay="0"/>
                                  </p:stCondLst>
                                  <p:childTnLst>
                                    <p:set>
                                      <p:cBhvr>
                                        <p:cTn id="36" dur="1" fill="hold">
                                          <p:stCondLst>
                                            <p:cond delay="0"/>
                                          </p:stCondLst>
                                        </p:cTn>
                                        <p:tgtEl>
                                          <p:spTgt spid="6"/>
                                        </p:tgtEl>
                                        <p:attrNameLst>
                                          <p:attrName>style.visibility</p:attrName>
                                        </p:attrNameLst>
                                      </p:cBhvr>
                                      <p:to>
                                        <p:strVal val="visible"/>
                                      </p:to>
                                    </p:set>
                                    <p:animEffect transition="in" filter="fade">
                                      <p:cBhvr>
                                        <p:cTn id="37" dur="1000"/>
                                        <p:tgtEl>
                                          <p:spTgt spid="6"/>
                                        </p:tgtEl>
                                      </p:cBhvr>
                                    </p:animEffect>
                                    <p:anim calcmode="lin" valueType="num">
                                      <p:cBhvr>
                                        <p:cTn id="38" dur="1000" fill="hold"/>
                                        <p:tgtEl>
                                          <p:spTgt spid="6"/>
                                        </p:tgtEl>
                                        <p:attrNameLst>
                                          <p:attrName>ppt_x</p:attrName>
                                        </p:attrNameLst>
                                      </p:cBhvr>
                                      <p:tavLst>
                                        <p:tav tm="0">
                                          <p:val>
                                            <p:strVal val="#ppt_x"/>
                                          </p:val>
                                        </p:tav>
                                        <p:tav tm="100000">
                                          <p:val>
                                            <p:strVal val="#ppt_x"/>
                                          </p:val>
                                        </p:tav>
                                      </p:tavLst>
                                    </p:anim>
                                    <p:anim calcmode="lin" valueType="num">
                                      <p:cBhvr>
                                        <p:cTn id="39" dur="1000" fill="hold"/>
                                        <p:tgtEl>
                                          <p:spTgt spid="6"/>
                                        </p:tgtEl>
                                        <p:attrNameLst>
                                          <p:attrName>ppt_y</p:attrName>
                                        </p:attrNameLst>
                                      </p:cBhvr>
                                      <p:tavLst>
                                        <p:tav tm="0">
                                          <p:val>
                                            <p:strVal val="#ppt_y+.1"/>
                                          </p:val>
                                        </p:tav>
                                        <p:tav tm="100000">
                                          <p:val>
                                            <p:strVal val="#ppt_y"/>
                                          </p:val>
                                        </p:tav>
                                      </p:tavLst>
                                    </p:anim>
                                  </p:childTnLst>
                                </p:cTn>
                              </p:par>
                            </p:childTnLst>
                          </p:cTn>
                        </p:par>
                      </p:childTnLst>
                    </p:cTn>
                  </p:par>
                  <p:par>
                    <p:cTn id="40" fill="hold">
                      <p:stCondLst>
                        <p:cond delay="indefinite"/>
                      </p:stCondLst>
                      <p:childTnLst>
                        <p:par>
                          <p:cTn id="41" fill="hold">
                            <p:stCondLst>
                              <p:cond delay="0"/>
                            </p:stCondLst>
                            <p:childTnLst>
                              <p:par>
                                <p:cTn id="42" presetID="42" presetClass="entr" presetSubtype="0" fill="hold" nodeType="clickEffect">
                                  <p:stCondLst>
                                    <p:cond delay="0"/>
                                  </p:stCondLst>
                                  <p:childTnLst>
                                    <p:set>
                                      <p:cBhvr>
                                        <p:cTn id="43" dur="1" fill="hold">
                                          <p:stCondLst>
                                            <p:cond delay="0"/>
                                          </p:stCondLst>
                                        </p:cTn>
                                        <p:tgtEl>
                                          <p:spTgt spid="7"/>
                                        </p:tgtEl>
                                        <p:attrNameLst>
                                          <p:attrName>style.visibility</p:attrName>
                                        </p:attrNameLst>
                                      </p:cBhvr>
                                      <p:to>
                                        <p:strVal val="visible"/>
                                      </p:to>
                                    </p:set>
                                    <p:animEffect transition="in" filter="fade">
                                      <p:cBhvr>
                                        <p:cTn id="44" dur="1000"/>
                                        <p:tgtEl>
                                          <p:spTgt spid="7"/>
                                        </p:tgtEl>
                                      </p:cBhvr>
                                    </p:animEffect>
                                    <p:anim calcmode="lin" valueType="num">
                                      <p:cBhvr>
                                        <p:cTn id="45" dur="1000" fill="hold"/>
                                        <p:tgtEl>
                                          <p:spTgt spid="7"/>
                                        </p:tgtEl>
                                        <p:attrNameLst>
                                          <p:attrName>ppt_x</p:attrName>
                                        </p:attrNameLst>
                                      </p:cBhvr>
                                      <p:tavLst>
                                        <p:tav tm="0">
                                          <p:val>
                                            <p:strVal val="#ppt_x"/>
                                          </p:val>
                                        </p:tav>
                                        <p:tav tm="100000">
                                          <p:val>
                                            <p:strVal val="#ppt_x"/>
                                          </p:val>
                                        </p:tav>
                                      </p:tavLst>
                                    </p:anim>
                                    <p:anim calcmode="lin" valueType="num">
                                      <p:cBhvr>
                                        <p:cTn id="46" dur="1000" fill="hold"/>
                                        <p:tgtEl>
                                          <p:spTgt spid="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1" grpId="0"/>
    </p:bld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9" name="图片 8">
            <a:extLst>
              <a:ext uri="{FF2B5EF4-FFF2-40B4-BE49-F238E27FC236}">
                <a16:creationId xmlns:a16="http://schemas.microsoft.com/office/drawing/2014/main" id="{56FAE514-5DC5-4377-B92F-2008F4DC6D84}"/>
              </a:ext>
            </a:extLst>
          </p:cNvPr>
          <p:cNvPicPr>
            <a:picLocks noChangeAspect="1"/>
          </p:cNvPicPr>
          <p:nvPr/>
        </p:nvPicPr>
        <p:blipFill>
          <a:blip r:embed="rId3">
            <a:extLst>
              <a:ext uri="{28A0092B-C50C-407E-A947-70E740481C1C}">
                <a14:useLocalDpi xmlns:a14="http://schemas.microsoft.com/office/drawing/2010/main"/>
              </a:ext>
            </a:extLst>
          </a:blip>
          <a:stretch>
            <a:fillRect/>
          </a:stretch>
        </p:blipFill>
        <p:spPr>
          <a:xfrm>
            <a:off x="2481986" y="1152072"/>
            <a:ext cx="5554979" cy="3537853"/>
          </a:xfrm>
          <a:prstGeom prst="rect">
            <a:avLst/>
          </a:prstGeom>
        </p:spPr>
      </p:pic>
      <p:sp>
        <p:nvSpPr>
          <p:cNvPr id="23" name="五角星 44">
            <a:extLst>
              <a:ext uri="{FF2B5EF4-FFF2-40B4-BE49-F238E27FC236}">
                <a16:creationId xmlns:a16="http://schemas.microsoft.com/office/drawing/2014/main" id="{578C8316-4535-419F-863D-8CA06A1CC518}"/>
              </a:ext>
            </a:extLst>
          </p:cNvPr>
          <p:cNvSpPr/>
          <p:nvPr/>
        </p:nvSpPr>
        <p:spPr>
          <a:xfrm rot="19967404">
            <a:off x="7433398" y="1152907"/>
            <a:ext cx="343795" cy="343795"/>
          </a:xfrm>
          <a:prstGeom prst="star5">
            <a:avLst>
              <a:gd name="adj" fmla="val 23926"/>
              <a:gd name="hf" fmla="val 105146"/>
              <a:gd name="vf" fmla="val 110557"/>
            </a:avLst>
          </a:prstGeom>
          <a:blipFill dpi="0" rotWithShape="1">
            <a:blip r:embed="rId4">
              <a:extLst>
                <a:ext uri="{28A0092B-C50C-407E-A947-70E740481C1C}">
                  <a14:useLocalDpi xmlns:a14="http://schemas.microsoft.com/office/drawing/2010/main"/>
                </a:ext>
              </a:extLst>
            </a:blip>
            <a:srcRect/>
            <a:stretch>
              <a:fillRect/>
            </a:stretch>
          </a:blipFill>
          <a:ln w="28575">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sp>
        <p:nvSpPr>
          <p:cNvPr id="24" name="五角星 45">
            <a:extLst>
              <a:ext uri="{FF2B5EF4-FFF2-40B4-BE49-F238E27FC236}">
                <a16:creationId xmlns:a16="http://schemas.microsoft.com/office/drawing/2014/main" id="{62C1C6FE-AE15-4B75-9A75-8CF826A63CB7}"/>
              </a:ext>
            </a:extLst>
          </p:cNvPr>
          <p:cNvSpPr/>
          <p:nvPr/>
        </p:nvSpPr>
        <p:spPr>
          <a:xfrm>
            <a:off x="6770855" y="1443786"/>
            <a:ext cx="190078" cy="190078"/>
          </a:xfrm>
          <a:prstGeom prst="star5">
            <a:avLst>
              <a:gd name="adj" fmla="val 23926"/>
              <a:gd name="hf" fmla="val 105146"/>
              <a:gd name="vf" fmla="val 110557"/>
            </a:avLst>
          </a:prstGeom>
          <a:blipFill dpi="0" rotWithShape="1">
            <a:blip r:embed="rId5" cstate="screen">
              <a:extLst>
                <a:ext uri="{28A0092B-C50C-407E-A947-70E740481C1C}">
                  <a14:useLocalDpi xmlns:a14="http://schemas.microsoft.com/office/drawing/2010/main"/>
                </a:ext>
              </a:extLst>
            </a:blip>
            <a:srcRect/>
            <a:stretch>
              <a:fillRect/>
            </a:stretch>
          </a:blipFill>
          <a:ln w="1905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sp>
        <p:nvSpPr>
          <p:cNvPr id="25" name="五角星 46">
            <a:extLst>
              <a:ext uri="{FF2B5EF4-FFF2-40B4-BE49-F238E27FC236}">
                <a16:creationId xmlns:a16="http://schemas.microsoft.com/office/drawing/2014/main" id="{D908DFA3-EC02-483C-A2CB-1EBA092E9E8A}"/>
              </a:ext>
            </a:extLst>
          </p:cNvPr>
          <p:cNvSpPr/>
          <p:nvPr/>
        </p:nvSpPr>
        <p:spPr>
          <a:xfrm>
            <a:off x="8105466" y="1441595"/>
            <a:ext cx="139759" cy="139759"/>
          </a:xfrm>
          <a:prstGeom prst="star5">
            <a:avLst>
              <a:gd name="adj" fmla="val 23926"/>
              <a:gd name="hf" fmla="val 105146"/>
              <a:gd name="vf" fmla="val 110557"/>
            </a:avLst>
          </a:prstGeom>
          <a:blipFill dpi="0" rotWithShape="1">
            <a:blip r:embed="rId6" cstate="screen">
              <a:extLst>
                <a:ext uri="{28A0092B-C50C-407E-A947-70E740481C1C}">
                  <a14:useLocalDpi xmlns:a14="http://schemas.microsoft.com/office/drawing/2010/main"/>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sp>
        <p:nvSpPr>
          <p:cNvPr id="26" name="五角星 50">
            <a:extLst>
              <a:ext uri="{FF2B5EF4-FFF2-40B4-BE49-F238E27FC236}">
                <a16:creationId xmlns:a16="http://schemas.microsoft.com/office/drawing/2014/main" id="{84A8AB04-DB86-4CB5-BC5E-1B23A134902E}"/>
              </a:ext>
            </a:extLst>
          </p:cNvPr>
          <p:cNvSpPr/>
          <p:nvPr/>
        </p:nvSpPr>
        <p:spPr>
          <a:xfrm rot="19922997">
            <a:off x="8251134" y="1155016"/>
            <a:ext cx="107849" cy="107849"/>
          </a:xfrm>
          <a:prstGeom prst="star5">
            <a:avLst>
              <a:gd name="adj" fmla="val 23926"/>
              <a:gd name="hf" fmla="val 105146"/>
              <a:gd name="vf" fmla="val 110557"/>
            </a:avLst>
          </a:prstGeom>
          <a:blipFill dpi="0" rotWithShape="1">
            <a:blip r:embed="rId7" cstate="screen">
              <a:extLst>
                <a:ext uri="{28A0092B-C50C-407E-A947-70E740481C1C}">
                  <a14:useLocalDpi xmlns:a14="http://schemas.microsoft.com/office/drawing/2010/main"/>
                </a:ext>
              </a:extLst>
            </a:blip>
            <a:srcRect/>
            <a:stretch>
              <a:fillRect/>
            </a:stretch>
          </a:blipFill>
          <a:ln w="12700">
            <a:solidFill>
              <a:srgbClr val="804D2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sz="1050">
              <a:cs typeface="+mn-ea"/>
              <a:sym typeface="+mn-lt"/>
            </a:endParaRPr>
          </a:p>
        </p:txBody>
      </p:sp>
      <p:sp>
        <p:nvSpPr>
          <p:cNvPr id="11" name="文本框 10">
            <a:extLst>
              <a:ext uri="{FF2B5EF4-FFF2-40B4-BE49-F238E27FC236}">
                <a16:creationId xmlns:a16="http://schemas.microsoft.com/office/drawing/2014/main" id="{A2A18357-0B3E-45FB-A0EF-30C3280DC663}"/>
              </a:ext>
            </a:extLst>
          </p:cNvPr>
          <p:cNvSpPr txBox="1"/>
          <p:nvPr/>
        </p:nvSpPr>
        <p:spPr>
          <a:xfrm>
            <a:off x="2820497" y="2162354"/>
            <a:ext cx="4553323" cy="1234953"/>
          </a:xfrm>
          <a:prstGeom prst="rect">
            <a:avLst/>
          </a:prstGeom>
          <a:noFill/>
        </p:spPr>
        <p:txBody>
          <a:bodyPr wrap="square" rtlCol="0">
            <a:spAutoFit/>
          </a:bodyPr>
          <a:lstStyle/>
          <a:p>
            <a:pPr algn="ctr">
              <a:lnSpc>
                <a:spcPct val="150000"/>
              </a:lnSpc>
            </a:pPr>
            <a:r>
              <a:rPr lang="vi-VN" altLang="zh-CN" sz="5400" b="1" dirty="0" smtClean="0">
                <a:solidFill>
                  <a:srgbClr val="53C2E8"/>
                </a:solidFill>
                <a:latin typeface="Pattaya" panose="00000500000000000000" pitchFamily="2" charset="-34"/>
                <a:cs typeface="Pattaya" panose="00000500000000000000" pitchFamily="2" charset="-34"/>
                <a:sym typeface="+mn-lt"/>
              </a:rPr>
              <a:t>Luyện đọc</a:t>
            </a:r>
            <a:endParaRPr lang="zh-CN" altLang="en-US" sz="5400" b="1" dirty="0">
              <a:solidFill>
                <a:srgbClr val="53C2E8"/>
              </a:solidFill>
              <a:latin typeface="Pattaya" panose="00000500000000000000" pitchFamily="2" charset="-34"/>
              <a:cs typeface="Pattaya" panose="00000500000000000000" pitchFamily="2" charset="-34"/>
              <a:sym typeface="+mn-lt"/>
            </a:endParaRPr>
          </a:p>
        </p:txBody>
      </p:sp>
      <p:pic>
        <p:nvPicPr>
          <p:cNvPr id="3" name="图片 2">
            <a:extLst>
              <a:ext uri="{FF2B5EF4-FFF2-40B4-BE49-F238E27FC236}">
                <a16:creationId xmlns:a16="http://schemas.microsoft.com/office/drawing/2014/main" id="{54C6EF0B-FD12-437C-A7A3-4D096D5B0743}"/>
              </a:ext>
            </a:extLst>
          </p:cNvPr>
          <p:cNvPicPr>
            <a:picLocks noChangeAspect="1"/>
          </p:cNvPicPr>
          <p:nvPr/>
        </p:nvPicPr>
        <p:blipFill>
          <a:blip r:embed="rId8" cstate="screen">
            <a:extLst>
              <a:ext uri="{28A0092B-C50C-407E-A947-70E740481C1C}">
                <a14:useLocalDpi xmlns:a14="http://schemas.microsoft.com/office/drawing/2010/main"/>
              </a:ext>
            </a:extLst>
          </a:blip>
          <a:stretch>
            <a:fillRect/>
          </a:stretch>
        </p:blipFill>
        <p:spPr>
          <a:xfrm>
            <a:off x="230981" y="254523"/>
            <a:ext cx="1106471" cy="1106471"/>
          </a:xfrm>
          <a:prstGeom prst="rect">
            <a:avLst/>
          </a:prstGeom>
        </p:spPr>
      </p:pic>
      <p:pic>
        <p:nvPicPr>
          <p:cNvPr id="4" name="图片 3">
            <a:extLst>
              <a:ext uri="{FF2B5EF4-FFF2-40B4-BE49-F238E27FC236}">
                <a16:creationId xmlns:a16="http://schemas.microsoft.com/office/drawing/2014/main" id="{E49D1E55-541A-4FCC-AF57-A780035FE121}"/>
              </a:ext>
            </a:extLst>
          </p:cNvPr>
          <p:cNvPicPr>
            <a:picLocks noChangeAspect="1"/>
          </p:cNvPicPr>
          <p:nvPr/>
        </p:nvPicPr>
        <p:blipFill>
          <a:blip r:embed="rId9" cstate="screen">
            <a:extLst>
              <a:ext uri="{28A0092B-C50C-407E-A947-70E740481C1C}">
                <a14:useLocalDpi xmlns:a14="http://schemas.microsoft.com/office/drawing/2010/main"/>
              </a:ext>
            </a:extLst>
          </a:blip>
          <a:stretch>
            <a:fillRect/>
          </a:stretch>
        </p:blipFill>
        <p:spPr>
          <a:xfrm>
            <a:off x="1391943" y="712022"/>
            <a:ext cx="1295841" cy="1295841"/>
          </a:xfrm>
          <a:prstGeom prst="rect">
            <a:avLst/>
          </a:prstGeom>
        </p:spPr>
      </p:pic>
      <p:pic>
        <p:nvPicPr>
          <p:cNvPr id="21" name="Picture 5" descr="C:\Users\Administrator\Desktop\小鸟.png">
            <a:extLst>
              <a:ext uri="{FF2B5EF4-FFF2-40B4-BE49-F238E27FC236}">
                <a16:creationId xmlns:a16="http://schemas.microsoft.com/office/drawing/2014/main" id="{556D02F0-DC82-4A5D-B27B-FFBC3DA00784}"/>
              </a:ext>
            </a:extLst>
          </p:cNvPr>
          <p:cNvPicPr>
            <a:picLocks noChangeAspect="1" noChangeArrowheads="1"/>
          </p:cNvPicPr>
          <p:nvPr/>
        </p:nvPicPr>
        <p:blipFill>
          <a:blip r:embed="rId10" cstate="screen">
            <a:extLst>
              <a:ext uri="{28A0092B-C50C-407E-A947-70E740481C1C}">
                <a14:useLocalDpi xmlns:a14="http://schemas.microsoft.com/office/drawing/2010/main"/>
              </a:ext>
            </a:extLst>
          </a:blip>
          <a:srcRect/>
          <a:stretch>
            <a:fillRect/>
          </a:stretch>
        </p:blipFill>
        <p:spPr bwMode="auto">
          <a:xfrm>
            <a:off x="8175345" y="659265"/>
            <a:ext cx="626158" cy="665539"/>
          </a:xfrm>
          <a:prstGeom prst="rect">
            <a:avLst/>
          </a:prstGeom>
          <a:noFill/>
          <a:extLst>
            <a:ext uri="{909E8E84-426E-40DD-AFC4-6F175D3DCCD1}">
              <a14:hiddenFill xmlns:a14="http://schemas.microsoft.com/office/drawing/2010/main">
                <a:solidFill>
                  <a:srgbClr val="FFFFFF"/>
                </a:solidFill>
              </a14:hiddenFill>
            </a:ext>
          </a:extLst>
        </p:spPr>
      </p:pic>
      <p:pic>
        <p:nvPicPr>
          <p:cNvPr id="12" name="Picture 11">
            <a:extLst>
              <a:ext uri="{FF2B5EF4-FFF2-40B4-BE49-F238E27FC236}">
                <a16:creationId xmlns:a16="http://schemas.microsoft.com/office/drawing/2014/main" id="{10DAF5B0-B78A-42A3-8313-12BFD9283CED}"/>
              </a:ext>
            </a:extLst>
          </p:cNvPr>
          <p:cNvPicPr>
            <a:picLocks noChangeAspect="1"/>
          </p:cNvPicPr>
          <p:nvPr/>
        </p:nvPicPr>
        <p:blipFill rotWithShape="1">
          <a:blip r:embed="rId11">
            <a:extLst>
              <a:ext uri="{28A0092B-C50C-407E-A947-70E740481C1C}">
                <a14:useLocalDpi xmlns:a14="http://schemas.microsoft.com/office/drawing/2010/main" val="0"/>
              </a:ext>
            </a:extLst>
          </a:blip>
          <a:srcRect l="7689" t="24110" r="46122" b="4615"/>
          <a:stretch/>
        </p:blipFill>
        <p:spPr>
          <a:xfrm>
            <a:off x="0" y="2889390"/>
            <a:ext cx="3130394" cy="2446844"/>
          </a:xfrm>
          <a:prstGeom prst="rect">
            <a:avLst/>
          </a:prstGeom>
        </p:spPr>
      </p:pic>
    </p:spTree>
    <p:extLst>
      <p:ext uri="{BB962C8B-B14F-4D97-AF65-F5344CB8AC3E}">
        <p14:creationId xmlns:p14="http://schemas.microsoft.com/office/powerpoint/2010/main" val="1813445006"/>
      </p:ext>
    </p:extLst>
  </p:cSld>
  <p:clrMapOvr>
    <a:masterClrMapping/>
  </p:clrMapOvr>
  <mc:AlternateContent xmlns:mc="http://schemas.openxmlformats.org/markup-compatibility/2006" xmlns:p15="http://schemas.microsoft.com/office/powerpoint/2012/main">
    <mc:Choice Requires="p15">
      <p:transition xmlns:p14="http://schemas.microsoft.com/office/powerpoint/2010/main" spd="slow" p14:dur="1250" advClick="0">
        <p15:prstTrans prst="airplane"/>
      </p:transition>
    </mc:Choice>
    <mc:Fallback xmlns="">
      <p:transition spd="slow" advClick="0">
        <p:fade/>
      </p:transition>
    </mc:Fallback>
  </mc:AlternateContent>
  <mc:AlternateContent xmlns:mc="http://schemas.openxmlformats.org/markup-compatibility/2006" xmlns:p14="http://schemas.microsoft.com/office/powerpoint/2010/main">
    <mc:Choice Requires="p14">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cTn>
                                  </p:par>
                                </p:childTnLst>
                              </p:cTn>
                            </p:par>
                            <p:par>
                              <p:cTn id="11" fill="hold">
                                <p:stCondLst>
                                  <p:cond delay="500"/>
                                </p:stCondLst>
                                <p:childTnLst>
                                  <p:par>
                                    <p:cTn id="12" presetID="2" presetClass="entr" presetSubtype="8"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1000" fill="hold"/>
                                            <p:tgtEl>
                                              <p:spTgt spid="4"/>
                                            </p:tgtEl>
                                            <p:attrNameLst>
                                              <p:attrName>ppt_x</p:attrName>
                                            </p:attrNameLst>
                                          </p:cBhvr>
                                          <p:tavLst>
                                            <p:tav tm="0">
                                              <p:val>
                                                <p:strVal val="0-#ppt_w/2"/>
                                              </p:val>
                                            </p:tav>
                                            <p:tav tm="100000">
                                              <p:val>
                                                <p:strVal val="#ppt_x"/>
                                              </p:val>
                                            </p:tav>
                                          </p:tavLst>
                                        </p:anim>
                                        <p:anim calcmode="lin" valueType="num">
                                          <p:cBhvr additive="base">
                                            <p:cTn id="15" dur="1000" fill="hold"/>
                                            <p:tgtEl>
                                              <p:spTgt spid="4"/>
                                            </p:tgtEl>
                                            <p:attrNameLst>
                                              <p:attrName>ppt_y</p:attrName>
                                            </p:attrNameLst>
                                          </p:cBhvr>
                                          <p:tavLst>
                                            <p:tav tm="0">
                                              <p:val>
                                                <p:strVal val="#ppt_y"/>
                                              </p:val>
                                            </p:tav>
                                            <p:tav tm="100000">
                                              <p:val>
                                                <p:strVal val="#ppt_y"/>
                                              </p:val>
                                            </p:tav>
                                          </p:tavLst>
                                        </p:anim>
                                      </p:childTnLst>
                                    </p:cTn>
                                  </p:par>
                                  <p:par>
                                    <p:cTn id="16" presetID="2" presetClass="entr" presetSubtype="8" fill="hold" nodeType="withEffect">
                                      <p:stCondLst>
                                        <p:cond delay="20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1000" fill="hold"/>
                                            <p:tgtEl>
                                              <p:spTgt spid="9"/>
                                            </p:tgtEl>
                                            <p:attrNameLst>
                                              <p:attrName>ppt_x</p:attrName>
                                            </p:attrNameLst>
                                          </p:cBhvr>
                                          <p:tavLst>
                                            <p:tav tm="0">
                                              <p:val>
                                                <p:strVal val="0-#ppt_w/2"/>
                                              </p:val>
                                            </p:tav>
                                            <p:tav tm="100000">
                                              <p:val>
                                                <p:strVal val="#ppt_x"/>
                                              </p:val>
                                            </p:tav>
                                          </p:tavLst>
                                        </p:anim>
                                        <p:anim calcmode="lin" valueType="num">
                                          <p:cBhvr additive="base">
                                            <p:cTn id="19" dur="1000" fill="hold"/>
                                            <p:tgtEl>
                                              <p:spTgt spid="9"/>
                                            </p:tgtEl>
                                            <p:attrNameLst>
                                              <p:attrName>ppt_y</p:attrName>
                                            </p:attrNameLst>
                                          </p:cBhvr>
                                          <p:tavLst>
                                            <p:tav tm="0">
                                              <p:val>
                                                <p:strVal val="#ppt_y"/>
                                              </p:val>
                                            </p:tav>
                                            <p:tav tm="100000">
                                              <p:val>
                                                <p:strVal val="#ppt_y"/>
                                              </p:val>
                                            </p:tav>
                                          </p:tavLst>
                                        </p:anim>
                                      </p:childTnLst>
                                    </p:cTn>
                                  </p:par>
                                  <p:par>
                                    <p:cTn id="20" presetID="2" presetClass="entr" presetSubtype="2" fill="hold" grpId="0" nodeType="withEffect">
                                      <p:stCondLst>
                                        <p:cond delay="0"/>
                                      </p:stCondLst>
                                      <p:iterate type="lt">
                                        <p:tmPct val="10000"/>
                                      </p:iterate>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500" fill="hold"/>
                                            <p:tgtEl>
                                              <p:spTgt spid="11"/>
                                            </p:tgtEl>
                                            <p:attrNameLst>
                                              <p:attrName>ppt_x</p:attrName>
                                            </p:attrNameLst>
                                          </p:cBhvr>
                                          <p:tavLst>
                                            <p:tav tm="0">
                                              <p:val>
                                                <p:strVal val="1+#ppt_w/2"/>
                                              </p:val>
                                            </p:tav>
                                            <p:tav tm="100000">
                                              <p:val>
                                                <p:strVal val="#ppt_x"/>
                                              </p:val>
                                            </p:tav>
                                          </p:tavLst>
                                        </p:anim>
                                        <p:anim calcmode="lin" valueType="num">
                                          <p:cBhvr additive="base">
                                            <p:cTn id="23" dur="500" fill="hold"/>
                                            <p:tgtEl>
                                              <p:spTgt spid="11"/>
                                            </p:tgtEl>
                                            <p:attrNameLst>
                                              <p:attrName>ppt_y</p:attrName>
                                            </p:attrNameLst>
                                          </p:cBhvr>
                                          <p:tavLst>
                                            <p:tav tm="0">
                                              <p:val>
                                                <p:strVal val="#ppt_y"/>
                                              </p:val>
                                            </p:tav>
                                            <p:tav tm="100000">
                                              <p:val>
                                                <p:strVal val="#ppt_y"/>
                                              </p:val>
                                            </p:tav>
                                          </p:tavLst>
                                        </p:anim>
                                      </p:childTnLst>
                                    </p:cTn>
                                  </p:par>
                                  <p:par>
                                    <p:cTn id="24" presetID="26" presetClass="emph" presetSubtype="0" fill="hold" grpId="1" nodeType="withEffect">
                                      <p:stCondLst>
                                        <p:cond delay="2100"/>
                                      </p:stCondLst>
                                      <p:iterate type="lt">
                                        <p:tmPct val="10000"/>
                                      </p:iterate>
                                      <p:childTnLst>
                                        <p:animEffect transition="out" filter="fade">
                                          <p:cBhvr>
                                            <p:cTn id="25" dur="500" tmFilter="0, 0; .2, .5; .8, .5; 1, 0"/>
                                            <p:tgtEl>
                                              <p:spTgt spid="11"/>
                                            </p:tgtEl>
                                          </p:cBhvr>
                                        </p:animEffect>
                                        <p:animScale>
                                          <p:cBhvr>
                                            <p:cTn id="26" dur="250" autoRev="1" fill="hold"/>
                                            <p:tgtEl>
                                              <p:spTgt spid="11"/>
                                            </p:tgtEl>
                                          </p:cBhvr>
                                          <p:by x="105000" y="105000"/>
                                        </p:animScale>
                                      </p:childTnLst>
                                    </p:cTn>
                                  </p:par>
                                  <p:par>
                                    <p:cTn id="27" presetID="2" presetClass="entr" presetSubtype="2"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500" fill="hold"/>
                                            <p:tgtEl>
                                              <p:spTgt spid="21"/>
                                            </p:tgtEl>
                                            <p:attrNameLst>
                                              <p:attrName>ppt_x</p:attrName>
                                            </p:attrNameLst>
                                          </p:cBhvr>
                                          <p:tavLst>
                                            <p:tav tm="0">
                                              <p:val>
                                                <p:strVal val="1+#ppt_w/2"/>
                                              </p:val>
                                            </p:tav>
                                            <p:tav tm="100000">
                                              <p:val>
                                                <p:strVal val="#ppt_x"/>
                                              </p:val>
                                            </p:tav>
                                          </p:tavLst>
                                        </p:anim>
                                        <p:anim calcmode="lin" valueType="num">
                                          <p:cBhvr additive="base">
                                            <p:cTn id="30" dur="500" fill="hold"/>
                                            <p:tgtEl>
                                              <p:spTgt spid="21"/>
                                            </p:tgtEl>
                                            <p:attrNameLst>
                                              <p:attrName>ppt_y</p:attrName>
                                            </p:attrNameLst>
                                          </p:cBhvr>
                                          <p:tavLst>
                                            <p:tav tm="0">
                                              <p:val>
                                                <p:strVal val="#ppt_y"/>
                                              </p:val>
                                            </p:tav>
                                            <p:tav tm="100000">
                                              <p:val>
                                                <p:strVal val="#ppt_y"/>
                                              </p:val>
                                            </p:tav>
                                          </p:tavLst>
                                        </p:anim>
                                      </p:childTnLst>
                                    </p:cTn>
                                  </p:par>
                                  <p:par>
                                    <p:cTn id="31" presetID="0" presetClass="path" presetSubtype="0" accel="50000" decel="50000" fill="hold" nodeType="withEffect">
                                      <p:stCondLst>
                                        <p:cond delay="500"/>
                                      </p:stCondLst>
                                      <p:childTnLst>
                                        <p:animMotion origin="layout" path="M 4.79167E-6 0.00487 C -0.01133 0.00602 -0.02097 0.01042 -0.0323 0.01181 C -0.04375 0.01667 -0.0543 0.0176 -0.06628 0.01899 C -0.17123 0.01667 -0.17318 0.0294 -0.23282 0.00741 C -0.23894 0.00139 -0.24037 -0.00347 -0.2461 -0.0118 C -0.25508 -0.025 -0.26459 -0.03865 -0.27722 -0.04351 C -0.30977 -0.075 -0.38438 -0.06226 -0.40782 -0.0625 C -0.41745 -0.06643 -0.42748 -0.06759 -0.43711 -0.07129 C -0.44323 -0.07361 -0.44883 -0.07638 -0.45508 -0.07801 C -0.46381 -0.08333 -0.47344 -0.08865 -0.48256 -0.09074 C -0.49688 -0.10069 -0.51146 -0.10949 -0.52696 -0.11551 C -0.53256 -0.11736 -0.53711 -0.12199 -0.54219 -0.12546 C -0.55391 -0.13217 -0.5681 -0.1375 -0.58099 -0.14074 C -0.61029 -0.13912 -0.63868 -0.1375 -0.66797 -0.13888 C -0.68112 -0.14537 -0.69441 -0.15092 -0.70678 -0.15995 C -0.71237 -0.16388 -0.71771 -0.16828 -0.72396 -0.1706 C -0.73568 -0.18078 -0.72175 -0.1699 -0.73321 -0.17592 C -0.73842 -0.1787 -0.74336 -0.18402 -0.74844 -0.18703 C -0.75391 -0.19074 -0.7504 -0.18657 -0.75508 -0.19004 C -0.76394 -0.19652 -0.77292 -0.20254 -0.78243 -0.20671 C -0.79102 -0.21458 -0.80027 -0.22291 -0.8099 -0.22847 C -0.81706 -0.23888 -0.82839 -0.24444 -0.83451 -0.25717 C -0.83581 -0.26018 -0.83737 -0.26273 -0.83829 -0.26551 C -0.83881 -0.26782 -0.8392 -0.27037 -0.84011 -0.27245 C -0.84245 -0.27801 -0.84623 -0.28217 -0.8487 -0.28773 C -0.85417 -0.29976 -0.85873 -0.30648 -0.86563 -0.31689 " pathEditMode="relative" rAng="0" ptsTypes="AAAAAAAAAAAAAAAAAAAAAAAAAA">
                                          <p:cBhvr>
                                            <p:cTn id="32" dur="6500" fill="hold"/>
                                            <p:tgtEl>
                                              <p:spTgt spid="21"/>
                                            </p:tgtEl>
                                            <p:attrNameLst>
                                              <p:attrName>ppt_x</p:attrName>
                                              <p:attrName>ppt_y</p:attrName>
                                            </p:attrNameLst>
                                          </p:cBhvr>
                                          <p:rCtr x="-43281" y="-15324"/>
                                        </p:animMotion>
                                      </p:childTnLst>
                                    </p:cTn>
                                  </p:par>
                                  <p:par>
                                    <p:cTn id="33" presetID="2" presetClass="entr" presetSubtype="1" fill="hold" grpId="0" nodeType="withEffect" p14:presetBounceEnd="50000">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14:bounceEnd="50000">
                                          <p:cBhvr additive="base">
                                            <p:cTn id="35" dur="500" fill="hold"/>
                                            <p:tgtEl>
                                              <p:spTgt spid="23"/>
                                            </p:tgtEl>
                                            <p:attrNameLst>
                                              <p:attrName>ppt_x</p:attrName>
                                            </p:attrNameLst>
                                          </p:cBhvr>
                                          <p:tavLst>
                                            <p:tav tm="0">
                                              <p:val>
                                                <p:strVal val="#ppt_x"/>
                                              </p:val>
                                            </p:tav>
                                            <p:tav tm="100000">
                                              <p:val>
                                                <p:strVal val="#ppt_x"/>
                                              </p:val>
                                            </p:tav>
                                          </p:tavLst>
                                        </p:anim>
                                        <p:anim calcmode="lin" valueType="num" p14:bounceEnd="50000">
                                          <p:cBhvr additive="base">
                                            <p:cTn id="36" dur="500" fill="hold"/>
                                            <p:tgtEl>
                                              <p:spTgt spid="23"/>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14:presetBounceEnd="50000">
                                      <p:stCondLst>
                                        <p:cond delay="250"/>
                                      </p:stCondLst>
                                      <p:childTnLst>
                                        <p:set>
                                          <p:cBhvr>
                                            <p:cTn id="38" dur="1" fill="hold">
                                              <p:stCondLst>
                                                <p:cond delay="0"/>
                                              </p:stCondLst>
                                            </p:cTn>
                                            <p:tgtEl>
                                              <p:spTgt spid="24"/>
                                            </p:tgtEl>
                                            <p:attrNameLst>
                                              <p:attrName>style.visibility</p:attrName>
                                            </p:attrNameLst>
                                          </p:cBhvr>
                                          <p:to>
                                            <p:strVal val="visible"/>
                                          </p:to>
                                        </p:set>
                                        <p:anim calcmode="lin" valueType="num" p14:bounceEnd="50000">
                                          <p:cBhvr additive="base">
                                            <p:cTn id="39" dur="750" fill="hold"/>
                                            <p:tgtEl>
                                              <p:spTgt spid="24"/>
                                            </p:tgtEl>
                                            <p:attrNameLst>
                                              <p:attrName>ppt_x</p:attrName>
                                            </p:attrNameLst>
                                          </p:cBhvr>
                                          <p:tavLst>
                                            <p:tav tm="0">
                                              <p:val>
                                                <p:strVal val="#ppt_x"/>
                                              </p:val>
                                            </p:tav>
                                            <p:tav tm="100000">
                                              <p:val>
                                                <p:strVal val="#ppt_x"/>
                                              </p:val>
                                            </p:tav>
                                          </p:tavLst>
                                        </p:anim>
                                        <p:anim calcmode="lin" valueType="num" p14:bounceEnd="50000">
                                          <p:cBhvr additive="base">
                                            <p:cTn id="40" dur="750" fill="hold"/>
                                            <p:tgtEl>
                                              <p:spTgt spid="24"/>
                                            </p:tgtEl>
                                            <p:attrNameLst>
                                              <p:attrName>ppt_y</p:attrName>
                                            </p:attrNameLst>
                                          </p:cBhvr>
                                          <p:tavLst>
                                            <p:tav tm="0">
                                              <p:val>
                                                <p:strVal val="0-#ppt_h/2"/>
                                              </p:val>
                                            </p:tav>
                                            <p:tav tm="100000">
                                              <p:val>
                                                <p:strVal val="#ppt_y"/>
                                              </p:val>
                                            </p:tav>
                                          </p:tavLst>
                                        </p:anim>
                                      </p:childTnLst>
                                    </p:cTn>
                                  </p:par>
                                  <p:par>
                                    <p:cTn id="41" presetID="2" presetClass="entr" presetSubtype="1" fill="hold" grpId="0" nodeType="withEffect" p14:presetBounceEnd="50000">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14:bounceEnd="50000">
                                          <p:cBhvr additive="base">
                                            <p:cTn id="43" dur="500" fill="hold"/>
                                            <p:tgtEl>
                                              <p:spTgt spid="25"/>
                                            </p:tgtEl>
                                            <p:attrNameLst>
                                              <p:attrName>ppt_x</p:attrName>
                                            </p:attrNameLst>
                                          </p:cBhvr>
                                          <p:tavLst>
                                            <p:tav tm="0">
                                              <p:val>
                                                <p:strVal val="#ppt_x"/>
                                              </p:val>
                                            </p:tav>
                                            <p:tav tm="100000">
                                              <p:val>
                                                <p:strVal val="#ppt_x"/>
                                              </p:val>
                                            </p:tav>
                                          </p:tavLst>
                                        </p:anim>
                                        <p:anim calcmode="lin" valueType="num" p14:bounceEnd="50000">
                                          <p:cBhvr additive="base">
                                            <p:cTn id="44" dur="500" fill="hold"/>
                                            <p:tgtEl>
                                              <p:spTgt spid="25"/>
                                            </p:tgtEl>
                                            <p:attrNameLst>
                                              <p:attrName>ppt_y</p:attrName>
                                            </p:attrNameLst>
                                          </p:cBhvr>
                                          <p:tavLst>
                                            <p:tav tm="0">
                                              <p:val>
                                                <p:strVal val="0-#ppt_h/2"/>
                                              </p:val>
                                            </p:tav>
                                            <p:tav tm="100000">
                                              <p:val>
                                                <p:strVal val="#ppt_y"/>
                                              </p:val>
                                            </p:tav>
                                          </p:tavLst>
                                        </p:anim>
                                      </p:childTnLst>
                                    </p:cTn>
                                  </p:par>
                                  <p:par>
                                    <p:cTn id="45" presetID="2" presetClass="entr" presetSubtype="1" fill="hold" grpId="0" nodeType="withEffect" p14:presetBounceEnd="50000">
                                      <p:stCondLst>
                                        <p:cond delay="250"/>
                                      </p:stCondLst>
                                      <p:childTnLst>
                                        <p:set>
                                          <p:cBhvr>
                                            <p:cTn id="46" dur="1" fill="hold">
                                              <p:stCondLst>
                                                <p:cond delay="0"/>
                                              </p:stCondLst>
                                            </p:cTn>
                                            <p:tgtEl>
                                              <p:spTgt spid="26"/>
                                            </p:tgtEl>
                                            <p:attrNameLst>
                                              <p:attrName>style.visibility</p:attrName>
                                            </p:attrNameLst>
                                          </p:cBhvr>
                                          <p:to>
                                            <p:strVal val="visible"/>
                                          </p:to>
                                        </p:set>
                                        <p:anim calcmode="lin" valueType="num" p14:bounceEnd="50000">
                                          <p:cBhvr additive="base">
                                            <p:cTn id="47" dur="500" fill="hold"/>
                                            <p:tgtEl>
                                              <p:spTgt spid="26"/>
                                            </p:tgtEl>
                                            <p:attrNameLst>
                                              <p:attrName>ppt_x</p:attrName>
                                            </p:attrNameLst>
                                          </p:cBhvr>
                                          <p:tavLst>
                                            <p:tav tm="0">
                                              <p:val>
                                                <p:strVal val="#ppt_x"/>
                                              </p:val>
                                            </p:tav>
                                            <p:tav tm="100000">
                                              <p:val>
                                                <p:strVal val="#ppt_x"/>
                                              </p:val>
                                            </p:tav>
                                          </p:tavLst>
                                        </p:anim>
                                        <p:anim calcmode="lin" valueType="num" p14:bounceEnd="50000">
                                          <p:cBhvr additive="base">
                                            <p:cTn id="48" dur="500" fill="hold"/>
                                            <p:tgtEl>
                                              <p:spTgt spid="26"/>
                                            </p:tgtEl>
                                            <p:attrNameLst>
                                              <p:attrName>ppt_y</p:attrName>
                                            </p:attrNameLst>
                                          </p:cBhvr>
                                          <p:tavLst>
                                            <p:tav tm="0">
                                              <p:val>
                                                <p:strVal val="0-#ppt_h/2"/>
                                              </p:val>
                                            </p:tav>
                                            <p:tav tm="100000">
                                              <p:val>
                                                <p:strVal val="#ppt_y"/>
                                              </p:val>
                                            </p:tav>
                                          </p:tavLst>
                                        </p:anim>
                                      </p:childTnLst>
                                    </p:cTn>
                                  </p:par>
                                  <p:par>
                                    <p:cTn id="49" presetID="8" presetClass="emph" presetSubtype="0" repeatCount="2000" fill="hold" grpId="1" nodeType="withEffect">
                                      <p:stCondLst>
                                        <p:cond delay="0"/>
                                      </p:stCondLst>
                                      <p:childTnLst>
                                        <p:animRot by="21600000">
                                          <p:cBhvr>
                                            <p:cTn id="50" dur="3500" fill="hold"/>
                                            <p:tgtEl>
                                              <p:spTgt spid="23"/>
                                            </p:tgtEl>
                                            <p:attrNameLst>
                                              <p:attrName>r</p:attrName>
                                            </p:attrNameLst>
                                          </p:cBhvr>
                                        </p:animRot>
                                      </p:childTnLst>
                                    </p:cTn>
                                  </p:par>
                                  <p:par>
                                    <p:cTn id="51" presetID="8" presetClass="emph" presetSubtype="0" repeatCount="2000" fill="hold" grpId="1" nodeType="withEffect">
                                      <p:stCondLst>
                                        <p:cond delay="0"/>
                                      </p:stCondLst>
                                      <p:childTnLst>
                                        <p:animRot by="-21600000">
                                          <p:cBhvr>
                                            <p:cTn id="52" dur="3500" fill="hold"/>
                                            <p:tgtEl>
                                              <p:spTgt spid="25"/>
                                            </p:tgtEl>
                                            <p:attrNameLst>
                                              <p:attrName>r</p:attrName>
                                            </p:attrNameLst>
                                          </p:cBhvr>
                                        </p:animRot>
                                      </p:childTnLst>
                                    </p:cTn>
                                  </p:par>
                                  <p:par>
                                    <p:cTn id="53" presetID="6" presetClass="emph" presetSubtype="0" repeatCount="2000" autoRev="1" fill="hold" grpId="1" nodeType="withEffect">
                                      <p:stCondLst>
                                        <p:cond delay="0"/>
                                      </p:stCondLst>
                                      <p:childTnLst>
                                        <p:animScale>
                                          <p:cBhvr>
                                            <p:cTn id="54" dur="2000" fill="hold"/>
                                            <p:tgtEl>
                                              <p:spTgt spid="2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3" grpId="1" animBg="1"/>
          <p:bldP spid="24" grpId="0" animBg="1"/>
          <p:bldP spid="25" grpId="0" animBg="1"/>
          <p:bldP spid="25" grpId="1" animBg="1"/>
          <p:bldP spid="26" grpId="0" animBg="1"/>
          <p:bldP spid="26" grpId="1" animBg="1"/>
          <p:bldP spid="11" grpId="0"/>
          <p:bldP spid="11" grpId="1"/>
        </p:bldLst>
      </p:timing>
    </mc:Choice>
    <mc:Fallback xmlns="">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49" presetClass="entr" presetSubtype="0" decel="100000" fill="hold" nodeType="afterEffect">
                                      <p:stCondLst>
                                        <p:cond delay="0"/>
                                      </p:stCondLst>
                                      <p:childTnLst>
                                        <p:set>
                                          <p:cBhvr>
                                            <p:cTn id="6" dur="1" fill="hold">
                                              <p:stCondLst>
                                                <p:cond delay="0"/>
                                              </p:stCondLst>
                                            </p:cTn>
                                            <p:tgtEl>
                                              <p:spTgt spid="3"/>
                                            </p:tgtEl>
                                            <p:attrNameLst>
                                              <p:attrName>style.visibility</p:attrName>
                                            </p:attrNameLst>
                                          </p:cBhvr>
                                          <p:to>
                                            <p:strVal val="visible"/>
                                          </p:to>
                                        </p:set>
                                        <p:anim calcmode="lin" valueType="num">
                                          <p:cBhvr>
                                            <p:cTn id="7" dur="500" fill="hold"/>
                                            <p:tgtEl>
                                              <p:spTgt spid="3"/>
                                            </p:tgtEl>
                                            <p:attrNameLst>
                                              <p:attrName>ppt_w</p:attrName>
                                            </p:attrNameLst>
                                          </p:cBhvr>
                                          <p:tavLst>
                                            <p:tav tm="0">
                                              <p:val>
                                                <p:fltVal val="0"/>
                                              </p:val>
                                            </p:tav>
                                            <p:tav tm="100000">
                                              <p:val>
                                                <p:strVal val="#ppt_w"/>
                                              </p:val>
                                            </p:tav>
                                          </p:tavLst>
                                        </p:anim>
                                        <p:anim calcmode="lin" valueType="num">
                                          <p:cBhvr>
                                            <p:cTn id="8" dur="500" fill="hold"/>
                                            <p:tgtEl>
                                              <p:spTgt spid="3"/>
                                            </p:tgtEl>
                                            <p:attrNameLst>
                                              <p:attrName>ppt_h</p:attrName>
                                            </p:attrNameLst>
                                          </p:cBhvr>
                                          <p:tavLst>
                                            <p:tav tm="0">
                                              <p:val>
                                                <p:fltVal val="0"/>
                                              </p:val>
                                            </p:tav>
                                            <p:tav tm="100000">
                                              <p:val>
                                                <p:strVal val="#ppt_h"/>
                                              </p:val>
                                            </p:tav>
                                          </p:tavLst>
                                        </p:anim>
                                        <p:anim calcmode="lin" valueType="num">
                                          <p:cBhvr>
                                            <p:cTn id="9" dur="500" fill="hold"/>
                                            <p:tgtEl>
                                              <p:spTgt spid="3"/>
                                            </p:tgtEl>
                                            <p:attrNameLst>
                                              <p:attrName>style.rotation</p:attrName>
                                            </p:attrNameLst>
                                          </p:cBhvr>
                                          <p:tavLst>
                                            <p:tav tm="0">
                                              <p:val>
                                                <p:fltVal val="360"/>
                                              </p:val>
                                            </p:tav>
                                            <p:tav tm="100000">
                                              <p:val>
                                                <p:fltVal val="0"/>
                                              </p:val>
                                            </p:tav>
                                          </p:tavLst>
                                        </p:anim>
                                        <p:animEffect transition="in" filter="fade">
                                          <p:cBhvr>
                                            <p:cTn id="10" dur="500"/>
                                            <p:tgtEl>
                                              <p:spTgt spid="3"/>
                                            </p:tgtEl>
                                          </p:cBhvr>
                                        </p:animEffect>
                                      </p:childTnLst>
                                    </p:cTn>
                                  </p:par>
                                </p:childTnLst>
                              </p:cTn>
                            </p:par>
                            <p:par>
                              <p:cTn id="11" fill="hold">
                                <p:stCondLst>
                                  <p:cond delay="500"/>
                                </p:stCondLst>
                                <p:childTnLst>
                                  <p:par>
                                    <p:cTn id="12" presetID="2" presetClass="entr" presetSubtype="8" fill="hold" nodeType="afterEffect">
                                      <p:stCondLst>
                                        <p:cond delay="0"/>
                                      </p:stCondLst>
                                      <p:childTnLst>
                                        <p:set>
                                          <p:cBhvr>
                                            <p:cTn id="13" dur="1" fill="hold">
                                              <p:stCondLst>
                                                <p:cond delay="0"/>
                                              </p:stCondLst>
                                            </p:cTn>
                                            <p:tgtEl>
                                              <p:spTgt spid="4"/>
                                            </p:tgtEl>
                                            <p:attrNameLst>
                                              <p:attrName>style.visibility</p:attrName>
                                            </p:attrNameLst>
                                          </p:cBhvr>
                                          <p:to>
                                            <p:strVal val="visible"/>
                                          </p:to>
                                        </p:set>
                                        <p:anim calcmode="lin" valueType="num">
                                          <p:cBhvr additive="base">
                                            <p:cTn id="14" dur="1000" fill="hold"/>
                                            <p:tgtEl>
                                              <p:spTgt spid="4"/>
                                            </p:tgtEl>
                                            <p:attrNameLst>
                                              <p:attrName>ppt_x</p:attrName>
                                            </p:attrNameLst>
                                          </p:cBhvr>
                                          <p:tavLst>
                                            <p:tav tm="0">
                                              <p:val>
                                                <p:strVal val="0-#ppt_w/2"/>
                                              </p:val>
                                            </p:tav>
                                            <p:tav tm="100000">
                                              <p:val>
                                                <p:strVal val="#ppt_x"/>
                                              </p:val>
                                            </p:tav>
                                          </p:tavLst>
                                        </p:anim>
                                        <p:anim calcmode="lin" valueType="num">
                                          <p:cBhvr additive="base">
                                            <p:cTn id="15" dur="1000" fill="hold"/>
                                            <p:tgtEl>
                                              <p:spTgt spid="4"/>
                                            </p:tgtEl>
                                            <p:attrNameLst>
                                              <p:attrName>ppt_y</p:attrName>
                                            </p:attrNameLst>
                                          </p:cBhvr>
                                          <p:tavLst>
                                            <p:tav tm="0">
                                              <p:val>
                                                <p:strVal val="#ppt_y"/>
                                              </p:val>
                                            </p:tav>
                                            <p:tav tm="100000">
                                              <p:val>
                                                <p:strVal val="#ppt_y"/>
                                              </p:val>
                                            </p:tav>
                                          </p:tavLst>
                                        </p:anim>
                                      </p:childTnLst>
                                    </p:cTn>
                                  </p:par>
                                  <p:par>
                                    <p:cTn id="16" presetID="2" presetClass="entr" presetSubtype="8" fill="hold" nodeType="withEffect">
                                      <p:stCondLst>
                                        <p:cond delay="200"/>
                                      </p:stCondLst>
                                      <p:childTnLst>
                                        <p:set>
                                          <p:cBhvr>
                                            <p:cTn id="17" dur="1" fill="hold">
                                              <p:stCondLst>
                                                <p:cond delay="0"/>
                                              </p:stCondLst>
                                            </p:cTn>
                                            <p:tgtEl>
                                              <p:spTgt spid="9"/>
                                            </p:tgtEl>
                                            <p:attrNameLst>
                                              <p:attrName>style.visibility</p:attrName>
                                            </p:attrNameLst>
                                          </p:cBhvr>
                                          <p:to>
                                            <p:strVal val="visible"/>
                                          </p:to>
                                        </p:set>
                                        <p:anim calcmode="lin" valueType="num">
                                          <p:cBhvr additive="base">
                                            <p:cTn id="18" dur="1000" fill="hold"/>
                                            <p:tgtEl>
                                              <p:spTgt spid="9"/>
                                            </p:tgtEl>
                                            <p:attrNameLst>
                                              <p:attrName>ppt_x</p:attrName>
                                            </p:attrNameLst>
                                          </p:cBhvr>
                                          <p:tavLst>
                                            <p:tav tm="0">
                                              <p:val>
                                                <p:strVal val="0-#ppt_w/2"/>
                                              </p:val>
                                            </p:tav>
                                            <p:tav tm="100000">
                                              <p:val>
                                                <p:strVal val="#ppt_x"/>
                                              </p:val>
                                            </p:tav>
                                          </p:tavLst>
                                        </p:anim>
                                        <p:anim calcmode="lin" valueType="num">
                                          <p:cBhvr additive="base">
                                            <p:cTn id="19" dur="1000" fill="hold"/>
                                            <p:tgtEl>
                                              <p:spTgt spid="9"/>
                                            </p:tgtEl>
                                            <p:attrNameLst>
                                              <p:attrName>ppt_y</p:attrName>
                                            </p:attrNameLst>
                                          </p:cBhvr>
                                          <p:tavLst>
                                            <p:tav tm="0">
                                              <p:val>
                                                <p:strVal val="#ppt_y"/>
                                              </p:val>
                                            </p:tav>
                                            <p:tav tm="100000">
                                              <p:val>
                                                <p:strVal val="#ppt_y"/>
                                              </p:val>
                                            </p:tav>
                                          </p:tavLst>
                                        </p:anim>
                                      </p:childTnLst>
                                    </p:cTn>
                                  </p:par>
                                  <p:par>
                                    <p:cTn id="20" presetID="2" presetClass="entr" presetSubtype="2" fill="hold" grpId="0" nodeType="withEffect">
                                      <p:stCondLst>
                                        <p:cond delay="0"/>
                                      </p:stCondLst>
                                      <p:iterate type="lt">
                                        <p:tmPct val="10000"/>
                                      </p:iterate>
                                      <p:childTnLst>
                                        <p:set>
                                          <p:cBhvr>
                                            <p:cTn id="21" dur="1" fill="hold">
                                              <p:stCondLst>
                                                <p:cond delay="0"/>
                                              </p:stCondLst>
                                            </p:cTn>
                                            <p:tgtEl>
                                              <p:spTgt spid="11"/>
                                            </p:tgtEl>
                                            <p:attrNameLst>
                                              <p:attrName>style.visibility</p:attrName>
                                            </p:attrNameLst>
                                          </p:cBhvr>
                                          <p:to>
                                            <p:strVal val="visible"/>
                                          </p:to>
                                        </p:set>
                                        <p:anim calcmode="lin" valueType="num">
                                          <p:cBhvr additive="base">
                                            <p:cTn id="22" dur="500" fill="hold"/>
                                            <p:tgtEl>
                                              <p:spTgt spid="11"/>
                                            </p:tgtEl>
                                            <p:attrNameLst>
                                              <p:attrName>ppt_x</p:attrName>
                                            </p:attrNameLst>
                                          </p:cBhvr>
                                          <p:tavLst>
                                            <p:tav tm="0">
                                              <p:val>
                                                <p:strVal val="1+#ppt_w/2"/>
                                              </p:val>
                                            </p:tav>
                                            <p:tav tm="100000">
                                              <p:val>
                                                <p:strVal val="#ppt_x"/>
                                              </p:val>
                                            </p:tav>
                                          </p:tavLst>
                                        </p:anim>
                                        <p:anim calcmode="lin" valueType="num">
                                          <p:cBhvr additive="base">
                                            <p:cTn id="23" dur="500" fill="hold"/>
                                            <p:tgtEl>
                                              <p:spTgt spid="11"/>
                                            </p:tgtEl>
                                            <p:attrNameLst>
                                              <p:attrName>ppt_y</p:attrName>
                                            </p:attrNameLst>
                                          </p:cBhvr>
                                          <p:tavLst>
                                            <p:tav tm="0">
                                              <p:val>
                                                <p:strVal val="#ppt_y"/>
                                              </p:val>
                                            </p:tav>
                                            <p:tav tm="100000">
                                              <p:val>
                                                <p:strVal val="#ppt_y"/>
                                              </p:val>
                                            </p:tav>
                                          </p:tavLst>
                                        </p:anim>
                                      </p:childTnLst>
                                    </p:cTn>
                                  </p:par>
                                  <p:par>
                                    <p:cTn id="24" presetID="26" presetClass="emph" presetSubtype="0" fill="hold" grpId="1" nodeType="withEffect">
                                      <p:stCondLst>
                                        <p:cond delay="2100"/>
                                      </p:stCondLst>
                                      <p:iterate type="lt">
                                        <p:tmPct val="10000"/>
                                      </p:iterate>
                                      <p:childTnLst>
                                        <p:animEffect transition="out" filter="fade">
                                          <p:cBhvr>
                                            <p:cTn id="25" dur="500" tmFilter="0, 0; .2, .5; .8, .5; 1, 0"/>
                                            <p:tgtEl>
                                              <p:spTgt spid="11"/>
                                            </p:tgtEl>
                                          </p:cBhvr>
                                        </p:animEffect>
                                        <p:animScale>
                                          <p:cBhvr>
                                            <p:cTn id="26" dur="250" autoRev="1" fill="hold"/>
                                            <p:tgtEl>
                                              <p:spTgt spid="11"/>
                                            </p:tgtEl>
                                          </p:cBhvr>
                                          <p:by x="105000" y="105000"/>
                                        </p:animScale>
                                      </p:childTnLst>
                                    </p:cTn>
                                  </p:par>
                                  <p:par>
                                    <p:cTn id="27" presetID="2" presetClass="entr" presetSubtype="2" fill="hold" nodeType="withEffect">
                                      <p:stCondLst>
                                        <p:cond delay="0"/>
                                      </p:stCondLst>
                                      <p:childTnLst>
                                        <p:set>
                                          <p:cBhvr>
                                            <p:cTn id="28" dur="1" fill="hold">
                                              <p:stCondLst>
                                                <p:cond delay="0"/>
                                              </p:stCondLst>
                                            </p:cTn>
                                            <p:tgtEl>
                                              <p:spTgt spid="21"/>
                                            </p:tgtEl>
                                            <p:attrNameLst>
                                              <p:attrName>style.visibility</p:attrName>
                                            </p:attrNameLst>
                                          </p:cBhvr>
                                          <p:to>
                                            <p:strVal val="visible"/>
                                          </p:to>
                                        </p:set>
                                        <p:anim calcmode="lin" valueType="num">
                                          <p:cBhvr additive="base">
                                            <p:cTn id="29" dur="500" fill="hold"/>
                                            <p:tgtEl>
                                              <p:spTgt spid="21"/>
                                            </p:tgtEl>
                                            <p:attrNameLst>
                                              <p:attrName>ppt_x</p:attrName>
                                            </p:attrNameLst>
                                          </p:cBhvr>
                                          <p:tavLst>
                                            <p:tav tm="0">
                                              <p:val>
                                                <p:strVal val="1+#ppt_w/2"/>
                                              </p:val>
                                            </p:tav>
                                            <p:tav tm="100000">
                                              <p:val>
                                                <p:strVal val="#ppt_x"/>
                                              </p:val>
                                            </p:tav>
                                          </p:tavLst>
                                        </p:anim>
                                        <p:anim calcmode="lin" valueType="num">
                                          <p:cBhvr additive="base">
                                            <p:cTn id="30" dur="500" fill="hold"/>
                                            <p:tgtEl>
                                              <p:spTgt spid="21"/>
                                            </p:tgtEl>
                                            <p:attrNameLst>
                                              <p:attrName>ppt_y</p:attrName>
                                            </p:attrNameLst>
                                          </p:cBhvr>
                                          <p:tavLst>
                                            <p:tav tm="0">
                                              <p:val>
                                                <p:strVal val="#ppt_y"/>
                                              </p:val>
                                            </p:tav>
                                            <p:tav tm="100000">
                                              <p:val>
                                                <p:strVal val="#ppt_y"/>
                                              </p:val>
                                            </p:tav>
                                          </p:tavLst>
                                        </p:anim>
                                      </p:childTnLst>
                                    </p:cTn>
                                  </p:par>
                                  <p:par>
                                    <p:cTn id="31" presetID="0" presetClass="path" presetSubtype="0" accel="50000" decel="50000" fill="hold" nodeType="withEffect">
                                      <p:stCondLst>
                                        <p:cond delay="500"/>
                                      </p:stCondLst>
                                      <p:childTnLst>
                                        <p:animMotion origin="layout" path="M 4.79167E-6 0.00487 C -0.01133 0.00602 -0.02097 0.01042 -0.0323 0.01181 C -0.04375 0.01667 -0.0543 0.0176 -0.06628 0.01899 C -0.17123 0.01667 -0.17318 0.0294 -0.23282 0.00741 C -0.23894 0.00139 -0.24037 -0.00347 -0.2461 -0.0118 C -0.25508 -0.025 -0.26459 -0.03865 -0.27722 -0.04351 C -0.30977 -0.075 -0.38438 -0.06226 -0.40782 -0.0625 C -0.41745 -0.06643 -0.42748 -0.06759 -0.43711 -0.07129 C -0.44323 -0.07361 -0.44883 -0.07638 -0.45508 -0.07801 C -0.46381 -0.08333 -0.47344 -0.08865 -0.48256 -0.09074 C -0.49688 -0.10069 -0.51146 -0.10949 -0.52696 -0.11551 C -0.53256 -0.11736 -0.53711 -0.12199 -0.54219 -0.12546 C -0.55391 -0.13217 -0.5681 -0.1375 -0.58099 -0.14074 C -0.61029 -0.13912 -0.63868 -0.1375 -0.66797 -0.13888 C -0.68112 -0.14537 -0.69441 -0.15092 -0.70678 -0.15995 C -0.71237 -0.16388 -0.71771 -0.16828 -0.72396 -0.1706 C -0.73568 -0.18078 -0.72175 -0.1699 -0.73321 -0.17592 C -0.73842 -0.1787 -0.74336 -0.18402 -0.74844 -0.18703 C -0.75391 -0.19074 -0.7504 -0.18657 -0.75508 -0.19004 C -0.76394 -0.19652 -0.77292 -0.20254 -0.78243 -0.20671 C -0.79102 -0.21458 -0.80027 -0.22291 -0.8099 -0.22847 C -0.81706 -0.23888 -0.82839 -0.24444 -0.83451 -0.25717 C -0.83581 -0.26018 -0.83737 -0.26273 -0.83829 -0.26551 C -0.83881 -0.26782 -0.8392 -0.27037 -0.84011 -0.27245 C -0.84245 -0.27801 -0.84623 -0.28217 -0.8487 -0.28773 C -0.85417 -0.29976 -0.85873 -0.30648 -0.86563 -0.31689 " pathEditMode="relative" rAng="0" ptsTypes="AAAAAAAAAAAAAAAAAAAAAAAAAA">
                                          <p:cBhvr>
                                            <p:cTn id="32" dur="6500" fill="hold"/>
                                            <p:tgtEl>
                                              <p:spTgt spid="21"/>
                                            </p:tgtEl>
                                            <p:attrNameLst>
                                              <p:attrName>ppt_x</p:attrName>
                                              <p:attrName>ppt_y</p:attrName>
                                            </p:attrNameLst>
                                          </p:cBhvr>
                                          <p:rCtr x="-43281" y="-15324"/>
                                        </p:animMotion>
                                      </p:childTnLst>
                                    </p:cTn>
                                  </p:par>
                                  <p:par>
                                    <p:cTn id="33" presetID="2" presetClass="entr" presetSubtype="1" fill="hold" grpId="0" nodeType="withEffect">
                                      <p:stCondLst>
                                        <p:cond delay="0"/>
                                      </p:stCondLst>
                                      <p:childTnLst>
                                        <p:set>
                                          <p:cBhvr>
                                            <p:cTn id="34" dur="1" fill="hold">
                                              <p:stCondLst>
                                                <p:cond delay="0"/>
                                              </p:stCondLst>
                                            </p:cTn>
                                            <p:tgtEl>
                                              <p:spTgt spid="23"/>
                                            </p:tgtEl>
                                            <p:attrNameLst>
                                              <p:attrName>style.visibility</p:attrName>
                                            </p:attrNameLst>
                                          </p:cBhvr>
                                          <p:to>
                                            <p:strVal val="visible"/>
                                          </p:to>
                                        </p:set>
                                        <p:anim calcmode="lin" valueType="num">
                                          <p:cBhvr additive="base">
                                            <p:cTn id="35" dur="500" fill="hold"/>
                                            <p:tgtEl>
                                              <p:spTgt spid="23"/>
                                            </p:tgtEl>
                                            <p:attrNameLst>
                                              <p:attrName>ppt_x</p:attrName>
                                            </p:attrNameLst>
                                          </p:cBhvr>
                                          <p:tavLst>
                                            <p:tav tm="0">
                                              <p:val>
                                                <p:strVal val="#ppt_x"/>
                                              </p:val>
                                            </p:tav>
                                            <p:tav tm="100000">
                                              <p:val>
                                                <p:strVal val="#ppt_x"/>
                                              </p:val>
                                            </p:tav>
                                          </p:tavLst>
                                        </p:anim>
                                        <p:anim calcmode="lin" valueType="num">
                                          <p:cBhvr additive="base">
                                            <p:cTn id="36" dur="500" fill="hold"/>
                                            <p:tgtEl>
                                              <p:spTgt spid="23"/>
                                            </p:tgtEl>
                                            <p:attrNameLst>
                                              <p:attrName>ppt_y</p:attrName>
                                            </p:attrNameLst>
                                          </p:cBhvr>
                                          <p:tavLst>
                                            <p:tav tm="0">
                                              <p:val>
                                                <p:strVal val="0-#ppt_h/2"/>
                                              </p:val>
                                            </p:tav>
                                            <p:tav tm="100000">
                                              <p:val>
                                                <p:strVal val="#ppt_y"/>
                                              </p:val>
                                            </p:tav>
                                          </p:tavLst>
                                        </p:anim>
                                      </p:childTnLst>
                                    </p:cTn>
                                  </p:par>
                                  <p:par>
                                    <p:cTn id="37" presetID="2" presetClass="entr" presetSubtype="1" fill="hold" grpId="0" nodeType="withEffect">
                                      <p:stCondLst>
                                        <p:cond delay="250"/>
                                      </p:stCondLst>
                                      <p:childTnLst>
                                        <p:set>
                                          <p:cBhvr>
                                            <p:cTn id="38" dur="1" fill="hold">
                                              <p:stCondLst>
                                                <p:cond delay="0"/>
                                              </p:stCondLst>
                                            </p:cTn>
                                            <p:tgtEl>
                                              <p:spTgt spid="24"/>
                                            </p:tgtEl>
                                            <p:attrNameLst>
                                              <p:attrName>style.visibility</p:attrName>
                                            </p:attrNameLst>
                                          </p:cBhvr>
                                          <p:to>
                                            <p:strVal val="visible"/>
                                          </p:to>
                                        </p:set>
                                        <p:anim calcmode="lin" valueType="num">
                                          <p:cBhvr additive="base">
                                            <p:cTn id="39" dur="750" fill="hold"/>
                                            <p:tgtEl>
                                              <p:spTgt spid="24"/>
                                            </p:tgtEl>
                                            <p:attrNameLst>
                                              <p:attrName>ppt_x</p:attrName>
                                            </p:attrNameLst>
                                          </p:cBhvr>
                                          <p:tavLst>
                                            <p:tav tm="0">
                                              <p:val>
                                                <p:strVal val="#ppt_x"/>
                                              </p:val>
                                            </p:tav>
                                            <p:tav tm="100000">
                                              <p:val>
                                                <p:strVal val="#ppt_x"/>
                                              </p:val>
                                            </p:tav>
                                          </p:tavLst>
                                        </p:anim>
                                        <p:anim calcmode="lin" valueType="num">
                                          <p:cBhvr additive="base">
                                            <p:cTn id="40" dur="750" fill="hold"/>
                                            <p:tgtEl>
                                              <p:spTgt spid="24"/>
                                            </p:tgtEl>
                                            <p:attrNameLst>
                                              <p:attrName>ppt_y</p:attrName>
                                            </p:attrNameLst>
                                          </p:cBhvr>
                                          <p:tavLst>
                                            <p:tav tm="0">
                                              <p:val>
                                                <p:strVal val="0-#ppt_h/2"/>
                                              </p:val>
                                            </p:tav>
                                            <p:tav tm="100000">
                                              <p:val>
                                                <p:strVal val="#ppt_y"/>
                                              </p:val>
                                            </p:tav>
                                          </p:tavLst>
                                        </p:anim>
                                      </p:childTnLst>
                                    </p:cTn>
                                  </p:par>
                                  <p:par>
                                    <p:cTn id="41" presetID="2" presetClass="entr" presetSubtype="1" fill="hold" grpId="0" nodeType="withEffect">
                                      <p:stCondLst>
                                        <p:cond delay="0"/>
                                      </p:stCondLst>
                                      <p:childTnLst>
                                        <p:set>
                                          <p:cBhvr>
                                            <p:cTn id="42" dur="1" fill="hold">
                                              <p:stCondLst>
                                                <p:cond delay="0"/>
                                              </p:stCondLst>
                                            </p:cTn>
                                            <p:tgtEl>
                                              <p:spTgt spid="25"/>
                                            </p:tgtEl>
                                            <p:attrNameLst>
                                              <p:attrName>style.visibility</p:attrName>
                                            </p:attrNameLst>
                                          </p:cBhvr>
                                          <p:to>
                                            <p:strVal val="visible"/>
                                          </p:to>
                                        </p:set>
                                        <p:anim calcmode="lin" valueType="num">
                                          <p:cBhvr additive="base">
                                            <p:cTn id="43" dur="500" fill="hold"/>
                                            <p:tgtEl>
                                              <p:spTgt spid="25"/>
                                            </p:tgtEl>
                                            <p:attrNameLst>
                                              <p:attrName>ppt_x</p:attrName>
                                            </p:attrNameLst>
                                          </p:cBhvr>
                                          <p:tavLst>
                                            <p:tav tm="0">
                                              <p:val>
                                                <p:strVal val="#ppt_x"/>
                                              </p:val>
                                            </p:tav>
                                            <p:tav tm="100000">
                                              <p:val>
                                                <p:strVal val="#ppt_x"/>
                                              </p:val>
                                            </p:tav>
                                          </p:tavLst>
                                        </p:anim>
                                        <p:anim calcmode="lin" valueType="num">
                                          <p:cBhvr additive="base">
                                            <p:cTn id="44" dur="500" fill="hold"/>
                                            <p:tgtEl>
                                              <p:spTgt spid="25"/>
                                            </p:tgtEl>
                                            <p:attrNameLst>
                                              <p:attrName>ppt_y</p:attrName>
                                            </p:attrNameLst>
                                          </p:cBhvr>
                                          <p:tavLst>
                                            <p:tav tm="0">
                                              <p:val>
                                                <p:strVal val="0-#ppt_h/2"/>
                                              </p:val>
                                            </p:tav>
                                            <p:tav tm="100000">
                                              <p:val>
                                                <p:strVal val="#ppt_y"/>
                                              </p:val>
                                            </p:tav>
                                          </p:tavLst>
                                        </p:anim>
                                      </p:childTnLst>
                                    </p:cTn>
                                  </p:par>
                                  <p:par>
                                    <p:cTn id="45" presetID="2" presetClass="entr" presetSubtype="1" fill="hold" grpId="0" nodeType="withEffect">
                                      <p:stCondLst>
                                        <p:cond delay="250"/>
                                      </p:stCondLst>
                                      <p:childTnLst>
                                        <p:set>
                                          <p:cBhvr>
                                            <p:cTn id="46" dur="1" fill="hold">
                                              <p:stCondLst>
                                                <p:cond delay="0"/>
                                              </p:stCondLst>
                                            </p:cTn>
                                            <p:tgtEl>
                                              <p:spTgt spid="26"/>
                                            </p:tgtEl>
                                            <p:attrNameLst>
                                              <p:attrName>style.visibility</p:attrName>
                                            </p:attrNameLst>
                                          </p:cBhvr>
                                          <p:to>
                                            <p:strVal val="visible"/>
                                          </p:to>
                                        </p:set>
                                        <p:anim calcmode="lin" valueType="num">
                                          <p:cBhvr additive="base">
                                            <p:cTn id="47" dur="500" fill="hold"/>
                                            <p:tgtEl>
                                              <p:spTgt spid="26"/>
                                            </p:tgtEl>
                                            <p:attrNameLst>
                                              <p:attrName>ppt_x</p:attrName>
                                            </p:attrNameLst>
                                          </p:cBhvr>
                                          <p:tavLst>
                                            <p:tav tm="0">
                                              <p:val>
                                                <p:strVal val="#ppt_x"/>
                                              </p:val>
                                            </p:tav>
                                            <p:tav tm="100000">
                                              <p:val>
                                                <p:strVal val="#ppt_x"/>
                                              </p:val>
                                            </p:tav>
                                          </p:tavLst>
                                        </p:anim>
                                        <p:anim calcmode="lin" valueType="num">
                                          <p:cBhvr additive="base">
                                            <p:cTn id="48" dur="500" fill="hold"/>
                                            <p:tgtEl>
                                              <p:spTgt spid="26"/>
                                            </p:tgtEl>
                                            <p:attrNameLst>
                                              <p:attrName>ppt_y</p:attrName>
                                            </p:attrNameLst>
                                          </p:cBhvr>
                                          <p:tavLst>
                                            <p:tav tm="0">
                                              <p:val>
                                                <p:strVal val="0-#ppt_h/2"/>
                                              </p:val>
                                            </p:tav>
                                            <p:tav tm="100000">
                                              <p:val>
                                                <p:strVal val="#ppt_y"/>
                                              </p:val>
                                            </p:tav>
                                          </p:tavLst>
                                        </p:anim>
                                      </p:childTnLst>
                                    </p:cTn>
                                  </p:par>
                                  <p:par>
                                    <p:cTn id="49" presetID="8" presetClass="emph" presetSubtype="0" repeatCount="2000" fill="hold" grpId="1" nodeType="withEffect">
                                      <p:stCondLst>
                                        <p:cond delay="0"/>
                                      </p:stCondLst>
                                      <p:childTnLst>
                                        <p:animRot by="21600000">
                                          <p:cBhvr>
                                            <p:cTn id="50" dur="3500" fill="hold"/>
                                            <p:tgtEl>
                                              <p:spTgt spid="23"/>
                                            </p:tgtEl>
                                            <p:attrNameLst>
                                              <p:attrName>r</p:attrName>
                                            </p:attrNameLst>
                                          </p:cBhvr>
                                        </p:animRot>
                                      </p:childTnLst>
                                    </p:cTn>
                                  </p:par>
                                  <p:par>
                                    <p:cTn id="51" presetID="8" presetClass="emph" presetSubtype="0" repeatCount="2000" fill="hold" grpId="1" nodeType="withEffect">
                                      <p:stCondLst>
                                        <p:cond delay="0"/>
                                      </p:stCondLst>
                                      <p:childTnLst>
                                        <p:animRot by="-21600000">
                                          <p:cBhvr>
                                            <p:cTn id="52" dur="3500" fill="hold"/>
                                            <p:tgtEl>
                                              <p:spTgt spid="25"/>
                                            </p:tgtEl>
                                            <p:attrNameLst>
                                              <p:attrName>r</p:attrName>
                                            </p:attrNameLst>
                                          </p:cBhvr>
                                        </p:animRot>
                                      </p:childTnLst>
                                    </p:cTn>
                                  </p:par>
                                  <p:par>
                                    <p:cTn id="53" presetID="6" presetClass="emph" presetSubtype="0" repeatCount="2000" autoRev="1" fill="hold" grpId="1" nodeType="withEffect">
                                      <p:stCondLst>
                                        <p:cond delay="0"/>
                                      </p:stCondLst>
                                      <p:childTnLst>
                                        <p:animScale>
                                          <p:cBhvr>
                                            <p:cTn id="54" dur="2000" fill="hold"/>
                                            <p:tgtEl>
                                              <p:spTgt spid="26"/>
                                            </p:tgtEl>
                                          </p:cBhvr>
                                          <p:by x="150000" y="150000"/>
                                        </p:animScale>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animBg="1"/>
          <p:bldP spid="23" grpId="1" animBg="1"/>
          <p:bldP spid="24" grpId="0" animBg="1"/>
          <p:bldP spid="25" grpId="0" animBg="1"/>
          <p:bldP spid="25" grpId="1" animBg="1"/>
          <p:bldP spid="26" grpId="0" animBg="1"/>
          <p:bldP spid="26" grpId="1" animBg="1"/>
          <p:bldP spid="11" grpId="0"/>
          <p:bldP spid="11" grpId="1"/>
        </p:bldLst>
      </p:timing>
    </mc:Fallback>
  </mc:AlternateContent>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279"/>
        <p:cNvGrpSpPr/>
        <p:nvPr/>
      </p:nvGrpSpPr>
      <p:grpSpPr>
        <a:xfrm>
          <a:off x="0" y="0"/>
          <a:ext cx="0" cy="0"/>
          <a:chOff x="0" y="0"/>
          <a:chExt cx="0" cy="0"/>
        </a:xfrm>
      </p:grpSpPr>
      <p:pic>
        <p:nvPicPr>
          <p:cNvPr id="83" name="Google Shape;275;p37"/>
          <p:cNvPicPr preferRelativeResize="0"/>
          <p:nvPr/>
        </p:nvPicPr>
        <p:blipFill>
          <a:blip r:embed="rId3">
            <a:alphaModFix/>
          </a:blip>
          <a:stretch>
            <a:fillRect/>
          </a:stretch>
        </p:blipFill>
        <p:spPr>
          <a:xfrm flipH="1">
            <a:off x="-91644" y="83380"/>
            <a:ext cx="1648106" cy="921298"/>
          </a:xfrm>
          <a:prstGeom prst="rect">
            <a:avLst/>
          </a:prstGeom>
          <a:noFill/>
          <a:ln>
            <a:noFill/>
          </a:ln>
        </p:spPr>
      </p:pic>
      <p:pic>
        <p:nvPicPr>
          <p:cNvPr id="2" name="Google Shape;286;p39"/>
          <p:cNvPicPr preferRelativeResize="0"/>
          <p:nvPr/>
        </p:nvPicPr>
        <p:blipFill>
          <a:blip r:embed="rId4">
            <a:alphaModFix/>
          </a:blip>
          <a:stretch>
            <a:fillRect/>
          </a:stretch>
        </p:blipFill>
        <p:spPr>
          <a:xfrm>
            <a:off x="4936252" y="-684694"/>
            <a:ext cx="4856199" cy="3400279"/>
          </a:xfrm>
          <a:prstGeom prst="rect">
            <a:avLst/>
          </a:prstGeom>
          <a:noFill/>
          <a:ln>
            <a:noFill/>
          </a:ln>
        </p:spPr>
      </p:pic>
      <p:sp>
        <p:nvSpPr>
          <p:cNvPr id="3" name="Rectangle: Rounded Corners 8">
            <a:extLst>
              <a:ext uri="{FF2B5EF4-FFF2-40B4-BE49-F238E27FC236}">
                <a16:creationId xmlns:a16="http://schemas.microsoft.com/office/drawing/2014/main" id="{F520E25C-4A79-42EE-94F9-FB58FFA5E1D5}"/>
              </a:ext>
            </a:extLst>
          </p:cNvPr>
          <p:cNvSpPr/>
          <p:nvPr/>
        </p:nvSpPr>
        <p:spPr>
          <a:xfrm>
            <a:off x="225016" y="198393"/>
            <a:ext cx="8693968" cy="4746714"/>
          </a:xfrm>
          <a:prstGeom prst="roundRect">
            <a:avLst/>
          </a:prstGeom>
          <a:ln>
            <a:solidFill>
              <a:schemeClr val="bg1"/>
            </a:solidFill>
          </a:ln>
        </p:spPr>
        <p:style>
          <a:lnRef idx="2">
            <a:schemeClr val="accent6"/>
          </a:lnRef>
          <a:fillRef idx="1">
            <a:schemeClr val="lt1"/>
          </a:fillRef>
          <a:effectRef idx="0">
            <a:schemeClr val="accent6"/>
          </a:effectRef>
          <a:fontRef idx="minor">
            <a:schemeClr val="dk1"/>
          </a:fontRef>
        </p:style>
        <p:txBody>
          <a:bodyPr rtlCol="0" anchor="ctr"/>
          <a:lstStyle/>
          <a:p>
            <a:pPr algn="ctr"/>
            <a:endParaRPr lang="en-US"/>
          </a:p>
        </p:txBody>
      </p:sp>
      <p:pic>
        <p:nvPicPr>
          <p:cNvPr id="4" name="Picture 3">
            <a:extLst>
              <a:ext uri="{FF2B5EF4-FFF2-40B4-BE49-F238E27FC236}">
                <a16:creationId xmlns:a16="http://schemas.microsoft.com/office/drawing/2014/main" id="{77332469-51F5-4422-85A0-393E4CCF4057}"/>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901756" y="45949"/>
            <a:ext cx="7340487" cy="995669"/>
          </a:xfrm>
          <a:prstGeom prst="rect">
            <a:avLst/>
          </a:prstGeom>
        </p:spPr>
      </p:pic>
      <p:sp>
        <p:nvSpPr>
          <p:cNvPr id="5" name="Rectangle 4">
            <a:extLst>
              <a:ext uri="{FF2B5EF4-FFF2-40B4-BE49-F238E27FC236}">
                <a16:creationId xmlns:a16="http://schemas.microsoft.com/office/drawing/2014/main" id="{C5686A95-C235-43B8-9A65-702F8D35EBAA}"/>
              </a:ext>
            </a:extLst>
          </p:cNvPr>
          <p:cNvSpPr/>
          <p:nvPr/>
        </p:nvSpPr>
        <p:spPr>
          <a:xfrm>
            <a:off x="1239802" y="692279"/>
            <a:ext cx="1995509" cy="646331"/>
          </a:xfrm>
          <a:prstGeom prst="rect">
            <a:avLst/>
          </a:prstGeom>
        </p:spPr>
        <p:txBody>
          <a:bodyPr wrap="square">
            <a:spAutoFit/>
          </a:bodyPr>
          <a:lstStyle/>
          <a:p>
            <a:r>
              <a:rPr lang="vi-VN" sz="3600" b="1" dirty="0">
                <a:solidFill>
                  <a:srgbClr val="FF0000"/>
                </a:solidFill>
                <a:ea typeface="Tahoma" panose="020B0604030504040204" pitchFamily="34" charset="0"/>
                <a:cs typeface="Tahoma" panose="020B0604030504040204" pitchFamily="34" charset="0"/>
              </a:rPr>
              <a:t>Tiêu chí</a:t>
            </a:r>
            <a:endParaRPr lang="en-US" sz="3600" dirty="0">
              <a:solidFill>
                <a:srgbClr val="FF0000"/>
              </a:solidFill>
              <a:ea typeface="Tahoma" panose="020B0604030504040204" pitchFamily="34" charset="0"/>
              <a:cs typeface="Tahoma" panose="020B0604030504040204" pitchFamily="34" charset="0"/>
            </a:endParaRPr>
          </a:p>
        </p:txBody>
      </p:sp>
      <p:sp>
        <p:nvSpPr>
          <p:cNvPr id="6" name="Rectangle 5">
            <a:extLst>
              <a:ext uri="{FF2B5EF4-FFF2-40B4-BE49-F238E27FC236}">
                <a16:creationId xmlns:a16="http://schemas.microsoft.com/office/drawing/2014/main" id="{8B43D529-1F13-41E0-AD58-B72C68FE9CA3}"/>
              </a:ext>
            </a:extLst>
          </p:cNvPr>
          <p:cNvSpPr/>
          <p:nvPr/>
        </p:nvSpPr>
        <p:spPr>
          <a:xfrm>
            <a:off x="4056681" y="1115438"/>
            <a:ext cx="1922551" cy="420564"/>
          </a:xfrm>
          <a:prstGeom prst="rect">
            <a:avLst/>
          </a:prstGeom>
        </p:spPr>
        <p:txBody>
          <a:bodyPr wrap="square">
            <a:spAutoFit/>
          </a:bodyPr>
          <a:lstStyle/>
          <a:p>
            <a:r>
              <a:rPr lang="vi-VN" sz="2133" b="1" dirty="0">
                <a:solidFill>
                  <a:srgbClr val="FF0000"/>
                </a:solidFill>
                <a:ea typeface="Tahoma" panose="020B0604030504040204" pitchFamily="34" charset="0"/>
                <a:cs typeface="Tahoma" panose="020B0604030504040204" pitchFamily="34" charset="0"/>
              </a:rPr>
              <a:t>Bình thường</a:t>
            </a:r>
            <a:endParaRPr lang="en-US" sz="2133" dirty="0">
              <a:solidFill>
                <a:srgbClr val="FF0000"/>
              </a:solidFill>
              <a:ea typeface="Tahoma" panose="020B0604030504040204" pitchFamily="34" charset="0"/>
              <a:cs typeface="Tahoma" panose="020B0604030504040204" pitchFamily="34" charset="0"/>
            </a:endParaRPr>
          </a:p>
        </p:txBody>
      </p:sp>
      <p:sp>
        <p:nvSpPr>
          <p:cNvPr id="7" name="Rectangle 6">
            <a:extLst>
              <a:ext uri="{FF2B5EF4-FFF2-40B4-BE49-F238E27FC236}">
                <a16:creationId xmlns:a16="http://schemas.microsoft.com/office/drawing/2014/main" id="{3C9FEACF-6C5C-4C7E-BC55-60FB0E73612B}"/>
              </a:ext>
            </a:extLst>
          </p:cNvPr>
          <p:cNvSpPr/>
          <p:nvPr/>
        </p:nvSpPr>
        <p:spPr>
          <a:xfrm>
            <a:off x="6147216" y="1115438"/>
            <a:ext cx="711587" cy="420564"/>
          </a:xfrm>
          <a:prstGeom prst="rect">
            <a:avLst/>
          </a:prstGeom>
        </p:spPr>
        <p:txBody>
          <a:bodyPr wrap="square">
            <a:spAutoFit/>
          </a:bodyPr>
          <a:lstStyle/>
          <a:p>
            <a:r>
              <a:rPr lang="vi-VN" sz="2133" b="1" dirty="0">
                <a:solidFill>
                  <a:srgbClr val="FF0000"/>
                </a:solidFill>
                <a:ea typeface="Tahoma" panose="020B0604030504040204" pitchFamily="34" charset="0"/>
                <a:cs typeface="Tahoma" panose="020B0604030504040204" pitchFamily="34" charset="0"/>
              </a:rPr>
              <a:t>Tốt </a:t>
            </a:r>
            <a:endParaRPr lang="en-US" sz="2133" dirty="0">
              <a:solidFill>
                <a:srgbClr val="FF0000"/>
              </a:solidFill>
              <a:ea typeface="Tahoma" panose="020B0604030504040204" pitchFamily="34" charset="0"/>
              <a:cs typeface="Tahoma" panose="020B0604030504040204" pitchFamily="34" charset="0"/>
            </a:endParaRPr>
          </a:p>
        </p:txBody>
      </p:sp>
      <p:sp>
        <p:nvSpPr>
          <p:cNvPr id="8" name="Rectangle 7">
            <a:extLst>
              <a:ext uri="{FF2B5EF4-FFF2-40B4-BE49-F238E27FC236}">
                <a16:creationId xmlns:a16="http://schemas.microsoft.com/office/drawing/2014/main" id="{8EE0997D-8ED7-42AD-94FE-B3E80B130CC1}"/>
              </a:ext>
            </a:extLst>
          </p:cNvPr>
          <p:cNvSpPr/>
          <p:nvPr/>
        </p:nvSpPr>
        <p:spPr>
          <a:xfrm>
            <a:off x="7556623" y="1115438"/>
            <a:ext cx="1169655" cy="420564"/>
          </a:xfrm>
          <a:prstGeom prst="rect">
            <a:avLst/>
          </a:prstGeom>
        </p:spPr>
        <p:txBody>
          <a:bodyPr wrap="square">
            <a:spAutoFit/>
          </a:bodyPr>
          <a:lstStyle/>
          <a:p>
            <a:r>
              <a:rPr lang="vi-VN" sz="2133" b="1" dirty="0">
                <a:solidFill>
                  <a:srgbClr val="FF0000"/>
                </a:solidFill>
                <a:ea typeface="Tahoma" panose="020B0604030504040204" pitchFamily="34" charset="0"/>
                <a:cs typeface="Tahoma" panose="020B0604030504040204" pitchFamily="34" charset="0"/>
              </a:rPr>
              <a:t>Rất tốt </a:t>
            </a:r>
            <a:endParaRPr lang="en-US" sz="2133" dirty="0">
              <a:solidFill>
                <a:srgbClr val="FF0000"/>
              </a:solidFill>
              <a:ea typeface="Tahoma" panose="020B0604030504040204" pitchFamily="34" charset="0"/>
              <a:cs typeface="Tahoma" panose="020B0604030504040204" pitchFamily="34" charset="0"/>
            </a:endParaRPr>
          </a:p>
        </p:txBody>
      </p:sp>
      <p:grpSp>
        <p:nvGrpSpPr>
          <p:cNvPr id="39" name="Group 38"/>
          <p:cNvGrpSpPr/>
          <p:nvPr/>
        </p:nvGrpSpPr>
        <p:grpSpPr>
          <a:xfrm>
            <a:off x="264177" y="1291939"/>
            <a:ext cx="3974255" cy="1104319"/>
            <a:chOff x="568394" y="1772610"/>
            <a:chExt cx="5299006" cy="1472425"/>
          </a:xfrm>
        </p:grpSpPr>
        <p:sp>
          <p:nvSpPr>
            <p:cNvPr id="40" name="Rectangle: Rounded Corners 26">
              <a:extLst>
                <a:ext uri="{FF2B5EF4-FFF2-40B4-BE49-F238E27FC236}">
                  <a16:creationId xmlns:a16="http://schemas.microsoft.com/office/drawing/2014/main" id="{13E87F9F-DBA2-4EAC-8F61-077A35FC9A6B}"/>
                </a:ext>
              </a:extLst>
            </p:cNvPr>
            <p:cNvSpPr/>
            <p:nvPr/>
          </p:nvSpPr>
          <p:spPr>
            <a:xfrm>
              <a:off x="568394" y="2155597"/>
              <a:ext cx="5299006" cy="1089438"/>
            </a:xfrm>
            <a:prstGeom prst="roundRect">
              <a:avLst>
                <a:gd name="adj" fmla="val 50000"/>
              </a:avLst>
            </a:prstGeom>
            <a:solidFill>
              <a:schemeClr val="bg1"/>
            </a:solidFill>
            <a:ln w="38100">
              <a:solidFill>
                <a:schemeClr val="accent4">
                  <a:lumMod val="75000"/>
                </a:schemeClr>
              </a:solidFill>
              <a:prstDash val="sysDash"/>
              <a:extLst>
                <a:ext uri="{C807C97D-BFC1-408E-A445-0C87EB9F89A2}">
                  <ask:lineSketchStyleProps xmlns:ask="http://schemas.microsoft.com/office/drawing/2018/sketchyshapes" xmln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sz="2600" b="1" dirty="0" err="1">
                  <a:solidFill>
                    <a:schemeClr val="accent2">
                      <a:lumMod val="75000"/>
                    </a:schemeClr>
                  </a:solidFill>
                  <a:latin typeface="Calibri" panose="020F0502020204030204" pitchFamily="34" charset="0"/>
                  <a:cs typeface="Calibri" panose="020F0502020204030204" pitchFamily="34" charset="0"/>
                </a:rPr>
                <a:t>Đọc</a:t>
              </a:r>
              <a:r>
                <a:rPr lang="en-SG" sz="2600" b="1" dirty="0">
                  <a:solidFill>
                    <a:schemeClr val="accent2">
                      <a:lumMod val="75000"/>
                    </a:schemeClr>
                  </a:solidFill>
                  <a:latin typeface="Calibri" panose="020F0502020204030204" pitchFamily="34" charset="0"/>
                  <a:cs typeface="Calibri" panose="020F0502020204030204" pitchFamily="34" charset="0"/>
                </a:rPr>
                <a:t> </a:t>
              </a:r>
              <a:r>
                <a:rPr lang="en-SG" sz="2600" b="1" dirty="0" err="1">
                  <a:solidFill>
                    <a:schemeClr val="accent2">
                      <a:lumMod val="75000"/>
                    </a:schemeClr>
                  </a:solidFill>
                  <a:latin typeface="Calibri" panose="020F0502020204030204" pitchFamily="34" charset="0"/>
                  <a:cs typeface="Calibri" panose="020F0502020204030204" pitchFamily="34" charset="0"/>
                </a:rPr>
                <a:t>đúng</a:t>
              </a:r>
              <a:r>
                <a:rPr lang="en-SG" sz="2600" b="1" dirty="0">
                  <a:solidFill>
                    <a:schemeClr val="accent2">
                      <a:lumMod val="75000"/>
                    </a:schemeClr>
                  </a:solidFill>
                  <a:latin typeface="Calibri" panose="020F0502020204030204" pitchFamily="34" charset="0"/>
                  <a:cs typeface="Calibri" panose="020F0502020204030204" pitchFamily="34" charset="0"/>
                </a:rPr>
                <a:t> </a:t>
              </a:r>
              <a:r>
                <a:rPr lang="en-SG" sz="2600" b="1" dirty="0" err="1">
                  <a:solidFill>
                    <a:schemeClr val="accent2">
                      <a:lumMod val="75000"/>
                    </a:schemeClr>
                  </a:solidFill>
                  <a:latin typeface="Calibri" panose="020F0502020204030204" pitchFamily="34" charset="0"/>
                  <a:cs typeface="Calibri" panose="020F0502020204030204" pitchFamily="34" charset="0"/>
                </a:rPr>
                <a:t>tiếng</a:t>
              </a:r>
              <a:r>
                <a:rPr lang="en-SG" sz="2600" b="1" dirty="0">
                  <a:solidFill>
                    <a:schemeClr val="accent2">
                      <a:lumMod val="75000"/>
                    </a:schemeClr>
                  </a:solidFill>
                  <a:latin typeface="Calibri" panose="020F0502020204030204" pitchFamily="34" charset="0"/>
                  <a:cs typeface="Calibri" panose="020F0502020204030204" pitchFamily="34" charset="0"/>
                </a:rPr>
                <a:t>, </a:t>
              </a:r>
              <a:r>
                <a:rPr lang="en-SG" sz="2600" b="1" dirty="0" err="1">
                  <a:solidFill>
                    <a:schemeClr val="accent2">
                      <a:lumMod val="75000"/>
                    </a:schemeClr>
                  </a:solidFill>
                  <a:latin typeface="Calibri" panose="020F0502020204030204" pitchFamily="34" charset="0"/>
                  <a:cs typeface="Calibri" panose="020F0502020204030204" pitchFamily="34" charset="0"/>
                </a:rPr>
                <a:t>đúng</a:t>
              </a:r>
              <a:r>
                <a:rPr lang="en-SG" sz="2600" b="1" dirty="0">
                  <a:solidFill>
                    <a:schemeClr val="accent2">
                      <a:lumMod val="75000"/>
                    </a:schemeClr>
                  </a:solidFill>
                  <a:latin typeface="Calibri" panose="020F0502020204030204" pitchFamily="34" charset="0"/>
                  <a:cs typeface="Calibri" panose="020F0502020204030204" pitchFamily="34" charset="0"/>
                </a:rPr>
                <a:t> </a:t>
              </a:r>
              <a:r>
                <a:rPr lang="en-SG" sz="2600" b="1" dirty="0" err="1">
                  <a:solidFill>
                    <a:schemeClr val="accent2">
                      <a:lumMod val="75000"/>
                    </a:schemeClr>
                  </a:solidFill>
                  <a:latin typeface="Calibri" panose="020F0502020204030204" pitchFamily="34" charset="0"/>
                  <a:cs typeface="Calibri" panose="020F0502020204030204" pitchFamily="34" charset="0"/>
                </a:rPr>
                <a:t>từ</a:t>
              </a:r>
              <a:r>
                <a:rPr lang="en-SG" sz="2600" b="1" dirty="0">
                  <a:solidFill>
                    <a:schemeClr val="accent2">
                      <a:lumMod val="75000"/>
                    </a:schemeClr>
                  </a:solidFill>
                  <a:latin typeface="Calibri" panose="020F0502020204030204" pitchFamily="34" charset="0"/>
                  <a:cs typeface="Calibri" panose="020F0502020204030204" pitchFamily="34" charset="0"/>
                </a:rPr>
                <a:t>, </a:t>
              </a:r>
            </a:p>
            <a:p>
              <a:pPr algn="ctr"/>
              <a:r>
                <a:rPr lang="en-SG" sz="2600" b="1" dirty="0">
                  <a:solidFill>
                    <a:schemeClr val="accent2">
                      <a:lumMod val="75000"/>
                    </a:schemeClr>
                  </a:solidFill>
                  <a:latin typeface="Calibri" panose="020F0502020204030204" pitchFamily="34" charset="0"/>
                  <a:cs typeface="Calibri" panose="020F0502020204030204" pitchFamily="34" charset="0"/>
                </a:rPr>
                <a:t>l</a:t>
              </a:r>
              <a:r>
                <a:rPr lang="vi-VN" sz="2600" b="1" dirty="0">
                  <a:solidFill>
                    <a:schemeClr val="accent2">
                      <a:lumMod val="75000"/>
                    </a:schemeClr>
                  </a:solidFill>
                  <a:latin typeface="Calibri" panose="020F0502020204030204" pitchFamily="34" charset="0"/>
                  <a:cs typeface="Calibri" panose="020F0502020204030204" pitchFamily="34" charset="0"/>
                </a:rPr>
                <a:t>ưu</a:t>
              </a:r>
              <a:r>
                <a:rPr lang="en-SG" sz="2600" b="1" dirty="0">
                  <a:solidFill>
                    <a:schemeClr val="accent2">
                      <a:lumMod val="75000"/>
                    </a:schemeClr>
                  </a:solidFill>
                  <a:latin typeface="Calibri" panose="020F0502020204030204" pitchFamily="34" charset="0"/>
                  <a:cs typeface="Calibri" panose="020F0502020204030204" pitchFamily="34" charset="0"/>
                </a:rPr>
                <a:t> </a:t>
              </a:r>
              <a:r>
                <a:rPr lang="en-SG" sz="2600" b="1" dirty="0" err="1">
                  <a:solidFill>
                    <a:schemeClr val="accent2">
                      <a:lumMod val="75000"/>
                    </a:schemeClr>
                  </a:solidFill>
                  <a:latin typeface="Calibri" panose="020F0502020204030204" pitchFamily="34" charset="0"/>
                  <a:cs typeface="Calibri" panose="020F0502020204030204" pitchFamily="34" charset="0"/>
                </a:rPr>
                <a:t>loát</a:t>
              </a:r>
              <a:r>
                <a:rPr lang="en-SG" sz="2600" b="1" dirty="0">
                  <a:solidFill>
                    <a:schemeClr val="accent2">
                      <a:lumMod val="75000"/>
                    </a:schemeClr>
                  </a:solidFill>
                  <a:latin typeface="Calibri" panose="020F0502020204030204" pitchFamily="34" charset="0"/>
                  <a:cs typeface="Calibri" panose="020F0502020204030204" pitchFamily="34" charset="0"/>
                </a:rPr>
                <a:t>, </a:t>
              </a:r>
              <a:r>
                <a:rPr lang="en-SG" sz="2600" b="1" dirty="0" err="1">
                  <a:solidFill>
                    <a:schemeClr val="accent2">
                      <a:lumMod val="75000"/>
                    </a:schemeClr>
                  </a:solidFill>
                  <a:latin typeface="Calibri" panose="020F0502020204030204" pitchFamily="34" charset="0"/>
                  <a:cs typeface="Calibri" panose="020F0502020204030204" pitchFamily="34" charset="0"/>
                </a:rPr>
                <a:t>mạch</a:t>
              </a:r>
              <a:r>
                <a:rPr lang="en-SG" sz="2600" b="1" dirty="0">
                  <a:solidFill>
                    <a:schemeClr val="accent2">
                      <a:lumMod val="75000"/>
                    </a:schemeClr>
                  </a:solidFill>
                  <a:latin typeface="Calibri" panose="020F0502020204030204" pitchFamily="34" charset="0"/>
                  <a:cs typeface="Calibri" panose="020F0502020204030204" pitchFamily="34" charset="0"/>
                </a:rPr>
                <a:t> </a:t>
              </a:r>
              <a:r>
                <a:rPr lang="en-SG" sz="2600" b="1" dirty="0" err="1">
                  <a:solidFill>
                    <a:schemeClr val="accent2">
                      <a:lumMod val="75000"/>
                    </a:schemeClr>
                  </a:solidFill>
                  <a:latin typeface="Calibri" panose="020F0502020204030204" pitchFamily="34" charset="0"/>
                  <a:cs typeface="Calibri" panose="020F0502020204030204" pitchFamily="34" charset="0"/>
                </a:rPr>
                <a:t>lạc</a:t>
              </a:r>
              <a:endParaRPr lang="en-US" sz="2600" b="1" dirty="0">
                <a:solidFill>
                  <a:schemeClr val="accent2">
                    <a:lumMod val="75000"/>
                  </a:schemeClr>
                </a:solidFill>
                <a:latin typeface="Calibri" panose="020F0502020204030204" pitchFamily="34" charset="0"/>
                <a:cs typeface="Calibri" panose="020F0502020204030204" pitchFamily="34" charset="0"/>
              </a:endParaRPr>
            </a:p>
          </p:txBody>
        </p:sp>
        <p:pic>
          <p:nvPicPr>
            <p:cNvPr id="41" name="Picture 40">
              <a:extLst>
                <a:ext uri="{FF2B5EF4-FFF2-40B4-BE49-F238E27FC236}">
                  <a16:creationId xmlns:a16="http://schemas.microsoft.com/office/drawing/2014/main" id="{FAC97387-AE81-480B-B478-959E3E3CF0D5}"/>
                </a:ext>
              </a:extLst>
            </p:cNvPr>
            <p:cNvPicPr>
              <a:picLocks noChangeAspect="1"/>
            </p:cNvPicPr>
            <p:nvPr/>
          </p:nvPicPr>
          <p:blipFill>
            <a:blip r:embed="rId6"/>
            <a:stretch>
              <a:fillRect/>
            </a:stretch>
          </p:blipFill>
          <p:spPr>
            <a:xfrm>
              <a:off x="568394" y="1772610"/>
              <a:ext cx="728367" cy="816235"/>
            </a:xfrm>
            <a:prstGeom prst="rect">
              <a:avLst/>
            </a:prstGeom>
          </p:spPr>
        </p:pic>
      </p:grpSp>
      <p:grpSp>
        <p:nvGrpSpPr>
          <p:cNvPr id="42" name="Group 41"/>
          <p:cNvGrpSpPr/>
          <p:nvPr/>
        </p:nvGrpSpPr>
        <p:grpSpPr>
          <a:xfrm>
            <a:off x="241853" y="2496529"/>
            <a:ext cx="3988297" cy="1086405"/>
            <a:chOff x="549671" y="3352755"/>
            <a:chExt cx="5317729" cy="1448540"/>
          </a:xfrm>
        </p:grpSpPr>
        <p:sp>
          <p:nvSpPr>
            <p:cNvPr id="43" name="Rectangle: Rounded Corners 29">
              <a:extLst>
                <a:ext uri="{FF2B5EF4-FFF2-40B4-BE49-F238E27FC236}">
                  <a16:creationId xmlns:a16="http://schemas.microsoft.com/office/drawing/2014/main" id="{40903633-8E36-45EC-9BA2-2CD0EBF7DEE8}"/>
                </a:ext>
              </a:extLst>
            </p:cNvPr>
            <p:cNvSpPr/>
            <p:nvPr/>
          </p:nvSpPr>
          <p:spPr>
            <a:xfrm>
              <a:off x="568394" y="3711857"/>
              <a:ext cx="5299006" cy="1089438"/>
            </a:xfrm>
            <a:prstGeom prst="roundRect">
              <a:avLst>
                <a:gd name="adj" fmla="val 50000"/>
              </a:avLst>
            </a:prstGeom>
            <a:solidFill>
              <a:schemeClr val="bg1"/>
            </a:solidFill>
            <a:ln w="38100">
              <a:solidFill>
                <a:schemeClr val="accent4">
                  <a:lumMod val="75000"/>
                </a:schemeClr>
              </a:solidFill>
              <a:prstDash val="sysDash"/>
              <a:extLst>
                <a:ext uri="{C807C97D-BFC1-408E-A445-0C87EB9F89A2}">
                  <ask:lineSketchStyleProps xmlns:ask="http://schemas.microsoft.com/office/drawing/2018/sketchyshapes" xmln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600" b="1" dirty="0">
                  <a:solidFill>
                    <a:schemeClr val="accent2">
                      <a:lumMod val="75000"/>
                    </a:schemeClr>
                  </a:solidFill>
                  <a:latin typeface="Calibri" panose="020F0502020204030204" pitchFamily="34" charset="0"/>
                  <a:cs typeface="Calibri" panose="020F0502020204030204" pitchFamily="34" charset="0"/>
                </a:rPr>
                <a:t>Ngắt, nghỉ hơi đúng ở các dấu câu, </a:t>
              </a:r>
              <a:r>
                <a:rPr lang="en-SG" sz="2600" b="1" dirty="0" err="1">
                  <a:solidFill>
                    <a:schemeClr val="accent2">
                      <a:lumMod val="75000"/>
                    </a:schemeClr>
                  </a:solidFill>
                  <a:latin typeface="Calibri" panose="020F0502020204030204" pitchFamily="34" charset="0"/>
                  <a:cs typeface="Calibri" panose="020F0502020204030204" pitchFamily="34" charset="0"/>
                </a:rPr>
                <a:t>cụm</a:t>
              </a:r>
              <a:r>
                <a:rPr lang="en-SG" sz="2600" b="1" dirty="0">
                  <a:solidFill>
                    <a:schemeClr val="accent2">
                      <a:lumMod val="75000"/>
                    </a:schemeClr>
                  </a:solidFill>
                  <a:latin typeface="Calibri" panose="020F0502020204030204" pitchFamily="34" charset="0"/>
                  <a:cs typeface="Calibri" panose="020F0502020204030204" pitchFamily="34" charset="0"/>
                </a:rPr>
                <a:t> </a:t>
              </a:r>
              <a:r>
                <a:rPr lang="en-SG" sz="2600" b="1" dirty="0" err="1">
                  <a:solidFill>
                    <a:schemeClr val="accent2">
                      <a:lumMod val="75000"/>
                    </a:schemeClr>
                  </a:solidFill>
                  <a:latin typeface="Calibri" panose="020F0502020204030204" pitchFamily="34" charset="0"/>
                  <a:cs typeface="Calibri" panose="020F0502020204030204" pitchFamily="34" charset="0"/>
                </a:rPr>
                <a:t>từ</a:t>
              </a:r>
              <a:r>
                <a:rPr lang="en-SG" sz="2600" b="1" dirty="0">
                  <a:solidFill>
                    <a:schemeClr val="accent2">
                      <a:lumMod val="75000"/>
                    </a:schemeClr>
                  </a:solidFill>
                  <a:latin typeface="Calibri" panose="020F0502020204030204" pitchFamily="34" charset="0"/>
                  <a:cs typeface="Calibri" panose="020F0502020204030204" pitchFamily="34" charset="0"/>
                </a:rPr>
                <a:t> </a:t>
              </a:r>
              <a:r>
                <a:rPr lang="en-SG" sz="2600" b="1" dirty="0" err="1">
                  <a:solidFill>
                    <a:schemeClr val="accent2">
                      <a:lumMod val="75000"/>
                    </a:schemeClr>
                  </a:solidFill>
                  <a:latin typeface="Calibri" panose="020F0502020204030204" pitchFamily="34" charset="0"/>
                  <a:cs typeface="Calibri" panose="020F0502020204030204" pitchFamily="34" charset="0"/>
                </a:rPr>
                <a:t>rõ</a:t>
              </a:r>
              <a:r>
                <a:rPr lang="en-SG" sz="2600" b="1" dirty="0">
                  <a:solidFill>
                    <a:schemeClr val="accent2">
                      <a:lumMod val="75000"/>
                    </a:schemeClr>
                  </a:solidFill>
                  <a:latin typeface="Calibri" panose="020F0502020204030204" pitchFamily="34" charset="0"/>
                  <a:cs typeface="Calibri" panose="020F0502020204030204" pitchFamily="34" charset="0"/>
                </a:rPr>
                <a:t> </a:t>
              </a:r>
              <a:r>
                <a:rPr lang="en-SG" sz="2600" b="1" dirty="0" err="1">
                  <a:solidFill>
                    <a:schemeClr val="accent2">
                      <a:lumMod val="75000"/>
                    </a:schemeClr>
                  </a:solidFill>
                  <a:latin typeface="Calibri" panose="020F0502020204030204" pitchFamily="34" charset="0"/>
                  <a:cs typeface="Calibri" panose="020F0502020204030204" pitchFamily="34" charset="0"/>
                </a:rPr>
                <a:t>nghĩa</a:t>
              </a:r>
              <a:endParaRPr lang="vi-VN" sz="2600" b="1" dirty="0">
                <a:solidFill>
                  <a:schemeClr val="accent2">
                    <a:lumMod val="75000"/>
                  </a:schemeClr>
                </a:solidFill>
                <a:latin typeface="Calibri" panose="020F0502020204030204" pitchFamily="34" charset="0"/>
                <a:cs typeface="Calibri" panose="020F0502020204030204" pitchFamily="34" charset="0"/>
              </a:endParaRPr>
            </a:p>
          </p:txBody>
        </p:sp>
        <p:pic>
          <p:nvPicPr>
            <p:cNvPr id="44" name="Picture 43">
              <a:extLst>
                <a:ext uri="{FF2B5EF4-FFF2-40B4-BE49-F238E27FC236}">
                  <a16:creationId xmlns:a16="http://schemas.microsoft.com/office/drawing/2014/main" id="{0DC0DAD8-080B-4C94-B708-C4924310E311}"/>
                </a:ext>
              </a:extLst>
            </p:cNvPr>
            <p:cNvPicPr>
              <a:picLocks noChangeAspect="1"/>
            </p:cNvPicPr>
            <p:nvPr/>
          </p:nvPicPr>
          <p:blipFill>
            <a:blip r:embed="rId6"/>
            <a:stretch>
              <a:fillRect/>
            </a:stretch>
          </p:blipFill>
          <p:spPr>
            <a:xfrm>
              <a:off x="549671" y="3352755"/>
              <a:ext cx="728367" cy="816235"/>
            </a:xfrm>
            <a:prstGeom prst="rect">
              <a:avLst/>
            </a:prstGeom>
          </p:spPr>
        </p:pic>
      </p:grpSp>
      <p:grpSp>
        <p:nvGrpSpPr>
          <p:cNvPr id="45" name="Group 44"/>
          <p:cNvGrpSpPr/>
          <p:nvPr/>
        </p:nvGrpSpPr>
        <p:grpSpPr>
          <a:xfrm>
            <a:off x="223503" y="3683206"/>
            <a:ext cx="3984323" cy="1051220"/>
            <a:chOff x="554969" y="4955927"/>
            <a:chExt cx="5312431" cy="1401627"/>
          </a:xfrm>
        </p:grpSpPr>
        <p:sp>
          <p:nvSpPr>
            <p:cNvPr id="46" name="Rectangle: Rounded Corners 30">
              <a:extLst>
                <a:ext uri="{FF2B5EF4-FFF2-40B4-BE49-F238E27FC236}">
                  <a16:creationId xmlns:a16="http://schemas.microsoft.com/office/drawing/2014/main" id="{CA940632-E26A-40D2-91B2-B99B3D562271}"/>
                </a:ext>
              </a:extLst>
            </p:cNvPr>
            <p:cNvSpPr/>
            <p:nvPr/>
          </p:nvSpPr>
          <p:spPr>
            <a:xfrm>
              <a:off x="568394" y="5268116"/>
              <a:ext cx="5299006" cy="1089438"/>
            </a:xfrm>
            <a:prstGeom prst="roundRect">
              <a:avLst>
                <a:gd name="adj" fmla="val 50000"/>
              </a:avLst>
            </a:prstGeom>
            <a:solidFill>
              <a:schemeClr val="bg1"/>
            </a:solidFill>
            <a:ln w="38100">
              <a:solidFill>
                <a:schemeClr val="accent4">
                  <a:lumMod val="75000"/>
                </a:schemeClr>
              </a:solidFill>
              <a:prstDash val="sysDash"/>
              <a:extLst>
                <a:ext uri="{C807C97D-BFC1-408E-A445-0C87EB9F89A2}">
                  <ask:lineSketchStyleProps xmlns:ask="http://schemas.microsoft.com/office/drawing/2018/sketchyshapes" xmlns="" sd="3667377045">
                    <a:custGeom>
                      <a:avLst/>
                      <a:gdLst>
                        <a:gd name="connsiteX0" fmla="*/ 0 w 5299006"/>
                        <a:gd name="connsiteY0" fmla="*/ 544719 h 1089438"/>
                        <a:gd name="connsiteX1" fmla="*/ 544719 w 5299006"/>
                        <a:gd name="connsiteY1" fmla="*/ 0 h 1089438"/>
                        <a:gd name="connsiteX2" fmla="*/ 4754287 w 5299006"/>
                        <a:gd name="connsiteY2" fmla="*/ 0 h 1089438"/>
                        <a:gd name="connsiteX3" fmla="*/ 5299006 w 5299006"/>
                        <a:gd name="connsiteY3" fmla="*/ 544719 h 1089438"/>
                        <a:gd name="connsiteX4" fmla="*/ 5299006 w 5299006"/>
                        <a:gd name="connsiteY4" fmla="*/ 544719 h 1089438"/>
                        <a:gd name="connsiteX5" fmla="*/ 4754287 w 5299006"/>
                        <a:gd name="connsiteY5" fmla="*/ 1089438 h 1089438"/>
                        <a:gd name="connsiteX6" fmla="*/ 544719 w 5299006"/>
                        <a:gd name="connsiteY6" fmla="*/ 1089438 h 1089438"/>
                        <a:gd name="connsiteX7" fmla="*/ 0 w 5299006"/>
                        <a:gd name="connsiteY7" fmla="*/ 544719 h 108943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Lst>
                      <a:rect l="l" t="t" r="r" b="b"/>
                      <a:pathLst>
                        <a:path w="5299006" h="1089438" fill="none" extrusionOk="0">
                          <a:moveTo>
                            <a:pt x="0" y="544719"/>
                          </a:moveTo>
                          <a:cubicBezTo>
                            <a:pt x="-4584" y="271557"/>
                            <a:pt x="243822" y="10448"/>
                            <a:pt x="544719" y="0"/>
                          </a:cubicBezTo>
                          <a:cubicBezTo>
                            <a:pt x="1096846" y="142201"/>
                            <a:pt x="3225362" y="-64615"/>
                            <a:pt x="4754287" y="0"/>
                          </a:cubicBezTo>
                          <a:cubicBezTo>
                            <a:pt x="5051296" y="-9158"/>
                            <a:pt x="5342213" y="235730"/>
                            <a:pt x="5299006" y="544719"/>
                          </a:cubicBezTo>
                          <a:lnTo>
                            <a:pt x="5299006" y="544719"/>
                          </a:lnTo>
                          <a:cubicBezTo>
                            <a:pt x="5314943" y="830350"/>
                            <a:pt x="5039656" y="1079501"/>
                            <a:pt x="4754287" y="1089438"/>
                          </a:cubicBezTo>
                          <a:cubicBezTo>
                            <a:pt x="4189130" y="1216545"/>
                            <a:pt x="1242972" y="1105112"/>
                            <a:pt x="544719" y="1089438"/>
                          </a:cubicBezTo>
                          <a:cubicBezTo>
                            <a:pt x="202672" y="1125332"/>
                            <a:pt x="-9226" y="854058"/>
                            <a:pt x="0" y="544719"/>
                          </a:cubicBezTo>
                          <a:close/>
                        </a:path>
                        <a:path w="5299006" h="1089438" stroke="0" extrusionOk="0">
                          <a:moveTo>
                            <a:pt x="0" y="544719"/>
                          </a:moveTo>
                          <a:cubicBezTo>
                            <a:pt x="15977" y="226105"/>
                            <a:pt x="220230" y="-8923"/>
                            <a:pt x="544719" y="0"/>
                          </a:cubicBezTo>
                          <a:cubicBezTo>
                            <a:pt x="1822226" y="-85575"/>
                            <a:pt x="4270368" y="21032"/>
                            <a:pt x="4754287" y="0"/>
                          </a:cubicBezTo>
                          <a:cubicBezTo>
                            <a:pt x="5038071" y="22380"/>
                            <a:pt x="5332164" y="269421"/>
                            <a:pt x="5299006" y="544719"/>
                          </a:cubicBezTo>
                          <a:lnTo>
                            <a:pt x="5299006" y="544719"/>
                          </a:lnTo>
                          <a:cubicBezTo>
                            <a:pt x="5349311" y="819198"/>
                            <a:pt x="5048770" y="1089212"/>
                            <a:pt x="4754287" y="1089438"/>
                          </a:cubicBezTo>
                          <a:cubicBezTo>
                            <a:pt x="4323676" y="1122669"/>
                            <a:pt x="2146428" y="1204782"/>
                            <a:pt x="544719" y="1089438"/>
                          </a:cubicBezTo>
                          <a:cubicBezTo>
                            <a:pt x="281408" y="1102289"/>
                            <a:pt x="-3311" y="821930"/>
                            <a:pt x="0" y="544719"/>
                          </a:cubicBezTo>
                          <a:close/>
                        </a:path>
                      </a:pathLst>
                    </a:custGeom>
                    <ask:type>
                      <ask:lineSketchNone/>
                    </ask:type>
                  </ask:lineSketchStyleProps>
                </a:ext>
              </a:extLst>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vi-VN" sz="2600" b="1">
                  <a:solidFill>
                    <a:schemeClr val="accent2">
                      <a:lumMod val="75000"/>
                    </a:schemeClr>
                  </a:solidFill>
                  <a:latin typeface="Calibri" panose="020F0502020204030204" pitchFamily="34" charset="0"/>
                  <a:cs typeface="Calibri" panose="020F0502020204030204" pitchFamily="34" charset="0"/>
                </a:rPr>
                <a:t>Cường độ đọc, tốc độ đọc đạt yêu cầu</a:t>
              </a:r>
            </a:p>
          </p:txBody>
        </p:sp>
        <p:pic>
          <p:nvPicPr>
            <p:cNvPr id="47" name="Picture 46">
              <a:extLst>
                <a:ext uri="{FF2B5EF4-FFF2-40B4-BE49-F238E27FC236}">
                  <a16:creationId xmlns:a16="http://schemas.microsoft.com/office/drawing/2014/main" id="{3385E72B-706E-4C02-B093-C08DBFE118D2}"/>
                </a:ext>
              </a:extLst>
            </p:cNvPr>
            <p:cNvPicPr>
              <a:picLocks noChangeAspect="1"/>
            </p:cNvPicPr>
            <p:nvPr/>
          </p:nvPicPr>
          <p:blipFill>
            <a:blip r:embed="rId6"/>
            <a:stretch>
              <a:fillRect/>
            </a:stretch>
          </p:blipFill>
          <p:spPr>
            <a:xfrm>
              <a:off x="554969" y="4955927"/>
              <a:ext cx="728367" cy="816235"/>
            </a:xfrm>
            <a:prstGeom prst="rect">
              <a:avLst/>
            </a:prstGeom>
          </p:spPr>
        </p:pic>
      </p:grpSp>
      <p:grpSp>
        <p:nvGrpSpPr>
          <p:cNvPr id="48" name="Group 47"/>
          <p:cNvGrpSpPr/>
          <p:nvPr/>
        </p:nvGrpSpPr>
        <p:grpSpPr>
          <a:xfrm>
            <a:off x="4646329" y="1690348"/>
            <a:ext cx="4272655" cy="550983"/>
            <a:chOff x="6450537" y="2288261"/>
            <a:chExt cx="5696872" cy="734644"/>
          </a:xfrm>
        </p:grpSpPr>
        <p:pic>
          <p:nvPicPr>
            <p:cNvPr id="49" name="Picture 48">
              <a:extLst>
                <a:ext uri="{FF2B5EF4-FFF2-40B4-BE49-F238E27FC236}">
                  <a16:creationId xmlns:a16="http://schemas.microsoft.com/office/drawing/2014/main" id="{70E161C9-426F-4BCB-A868-2B44D59725CE}"/>
                </a:ext>
              </a:extLst>
            </p:cNvPr>
            <p:cNvPicPr>
              <a:picLocks noChangeAspect="1"/>
            </p:cNvPicPr>
            <p:nvPr/>
          </p:nvPicPr>
          <p:blipFill>
            <a:blip r:embed="rId7"/>
            <a:stretch>
              <a:fillRect/>
            </a:stretch>
          </p:blipFill>
          <p:spPr>
            <a:xfrm>
              <a:off x="6450537" y="2295476"/>
              <a:ext cx="741696" cy="712341"/>
            </a:xfrm>
            <a:prstGeom prst="rect">
              <a:avLst/>
            </a:prstGeom>
          </p:spPr>
        </p:pic>
        <p:pic>
          <p:nvPicPr>
            <p:cNvPr id="50" name="Picture 49">
              <a:extLst>
                <a:ext uri="{FF2B5EF4-FFF2-40B4-BE49-F238E27FC236}">
                  <a16:creationId xmlns:a16="http://schemas.microsoft.com/office/drawing/2014/main" id="{B49D141E-55B2-4782-8281-48CAF6161D2E}"/>
                </a:ext>
              </a:extLst>
            </p:cNvPr>
            <p:cNvPicPr>
              <a:picLocks noChangeAspect="1"/>
            </p:cNvPicPr>
            <p:nvPr/>
          </p:nvPicPr>
          <p:blipFill>
            <a:blip r:embed="rId7"/>
            <a:stretch>
              <a:fillRect/>
            </a:stretch>
          </p:blipFill>
          <p:spPr>
            <a:xfrm>
              <a:off x="8116331" y="2310564"/>
              <a:ext cx="741696" cy="712341"/>
            </a:xfrm>
            <a:prstGeom prst="rect">
              <a:avLst/>
            </a:prstGeom>
          </p:spPr>
        </p:pic>
        <p:pic>
          <p:nvPicPr>
            <p:cNvPr id="51" name="Picture 50">
              <a:extLst>
                <a:ext uri="{FF2B5EF4-FFF2-40B4-BE49-F238E27FC236}">
                  <a16:creationId xmlns:a16="http://schemas.microsoft.com/office/drawing/2014/main" id="{647D4AF5-AF18-4BC2-8F5F-FE285D4682C9}"/>
                </a:ext>
              </a:extLst>
            </p:cNvPr>
            <p:cNvPicPr>
              <a:picLocks noChangeAspect="1"/>
            </p:cNvPicPr>
            <p:nvPr/>
          </p:nvPicPr>
          <p:blipFill>
            <a:blip r:embed="rId7"/>
            <a:stretch>
              <a:fillRect/>
            </a:stretch>
          </p:blipFill>
          <p:spPr>
            <a:xfrm>
              <a:off x="8882335" y="2295476"/>
              <a:ext cx="741696" cy="712341"/>
            </a:xfrm>
            <a:prstGeom prst="rect">
              <a:avLst/>
            </a:prstGeom>
          </p:spPr>
        </p:pic>
        <p:pic>
          <p:nvPicPr>
            <p:cNvPr id="52" name="Picture 51">
              <a:extLst>
                <a:ext uri="{FF2B5EF4-FFF2-40B4-BE49-F238E27FC236}">
                  <a16:creationId xmlns:a16="http://schemas.microsoft.com/office/drawing/2014/main" id="{2516C158-41EE-4C27-88F5-CF5C03B87837}"/>
                </a:ext>
              </a:extLst>
            </p:cNvPr>
            <p:cNvPicPr>
              <a:picLocks noChangeAspect="1"/>
            </p:cNvPicPr>
            <p:nvPr/>
          </p:nvPicPr>
          <p:blipFill>
            <a:blip r:embed="rId7"/>
            <a:stretch>
              <a:fillRect/>
            </a:stretch>
          </p:blipFill>
          <p:spPr>
            <a:xfrm>
              <a:off x="9936542" y="2295476"/>
              <a:ext cx="741696" cy="712341"/>
            </a:xfrm>
            <a:prstGeom prst="rect">
              <a:avLst/>
            </a:prstGeom>
          </p:spPr>
        </p:pic>
        <p:pic>
          <p:nvPicPr>
            <p:cNvPr id="53" name="Picture 52">
              <a:extLst>
                <a:ext uri="{FF2B5EF4-FFF2-40B4-BE49-F238E27FC236}">
                  <a16:creationId xmlns:a16="http://schemas.microsoft.com/office/drawing/2014/main" id="{62AF7101-9923-4D98-B7E4-14481AF93EAC}"/>
                </a:ext>
              </a:extLst>
            </p:cNvPr>
            <p:cNvPicPr>
              <a:picLocks noChangeAspect="1"/>
            </p:cNvPicPr>
            <p:nvPr/>
          </p:nvPicPr>
          <p:blipFill>
            <a:blip r:embed="rId7"/>
            <a:stretch>
              <a:fillRect/>
            </a:stretch>
          </p:blipFill>
          <p:spPr>
            <a:xfrm>
              <a:off x="11405713" y="2295476"/>
              <a:ext cx="741696" cy="712341"/>
            </a:xfrm>
            <a:prstGeom prst="rect">
              <a:avLst/>
            </a:prstGeom>
          </p:spPr>
        </p:pic>
        <p:pic>
          <p:nvPicPr>
            <p:cNvPr id="54" name="Picture 53">
              <a:extLst>
                <a:ext uri="{FF2B5EF4-FFF2-40B4-BE49-F238E27FC236}">
                  <a16:creationId xmlns:a16="http://schemas.microsoft.com/office/drawing/2014/main" id="{0F09FF85-4D65-4910-9724-76CBE1D08246}"/>
                </a:ext>
              </a:extLst>
            </p:cNvPr>
            <p:cNvPicPr>
              <a:picLocks noChangeAspect="1"/>
            </p:cNvPicPr>
            <p:nvPr/>
          </p:nvPicPr>
          <p:blipFill>
            <a:blip r:embed="rId7"/>
            <a:stretch>
              <a:fillRect/>
            </a:stretch>
          </p:blipFill>
          <p:spPr>
            <a:xfrm>
              <a:off x="10672996" y="2288261"/>
              <a:ext cx="741696" cy="712341"/>
            </a:xfrm>
            <a:prstGeom prst="rect">
              <a:avLst/>
            </a:prstGeom>
          </p:spPr>
        </p:pic>
      </p:grpSp>
      <p:grpSp>
        <p:nvGrpSpPr>
          <p:cNvPr id="69" name="Group 68"/>
          <p:cNvGrpSpPr/>
          <p:nvPr/>
        </p:nvGrpSpPr>
        <p:grpSpPr>
          <a:xfrm>
            <a:off x="4616371" y="2868029"/>
            <a:ext cx="4272655" cy="550983"/>
            <a:chOff x="6450537" y="2288261"/>
            <a:chExt cx="5696872" cy="734644"/>
          </a:xfrm>
        </p:grpSpPr>
        <p:pic>
          <p:nvPicPr>
            <p:cNvPr id="70" name="Picture 69">
              <a:extLst>
                <a:ext uri="{FF2B5EF4-FFF2-40B4-BE49-F238E27FC236}">
                  <a16:creationId xmlns:a16="http://schemas.microsoft.com/office/drawing/2014/main" id="{70E161C9-426F-4BCB-A868-2B44D59725CE}"/>
                </a:ext>
              </a:extLst>
            </p:cNvPr>
            <p:cNvPicPr>
              <a:picLocks noChangeAspect="1"/>
            </p:cNvPicPr>
            <p:nvPr/>
          </p:nvPicPr>
          <p:blipFill>
            <a:blip r:embed="rId7"/>
            <a:stretch>
              <a:fillRect/>
            </a:stretch>
          </p:blipFill>
          <p:spPr>
            <a:xfrm>
              <a:off x="6450537" y="2295476"/>
              <a:ext cx="741696" cy="712341"/>
            </a:xfrm>
            <a:prstGeom prst="rect">
              <a:avLst/>
            </a:prstGeom>
          </p:spPr>
        </p:pic>
        <p:pic>
          <p:nvPicPr>
            <p:cNvPr id="71" name="Picture 70">
              <a:extLst>
                <a:ext uri="{FF2B5EF4-FFF2-40B4-BE49-F238E27FC236}">
                  <a16:creationId xmlns:a16="http://schemas.microsoft.com/office/drawing/2014/main" id="{B49D141E-55B2-4782-8281-48CAF6161D2E}"/>
                </a:ext>
              </a:extLst>
            </p:cNvPr>
            <p:cNvPicPr>
              <a:picLocks noChangeAspect="1"/>
            </p:cNvPicPr>
            <p:nvPr/>
          </p:nvPicPr>
          <p:blipFill>
            <a:blip r:embed="rId7"/>
            <a:stretch>
              <a:fillRect/>
            </a:stretch>
          </p:blipFill>
          <p:spPr>
            <a:xfrm>
              <a:off x="8116331" y="2310564"/>
              <a:ext cx="741696" cy="712341"/>
            </a:xfrm>
            <a:prstGeom prst="rect">
              <a:avLst/>
            </a:prstGeom>
          </p:spPr>
        </p:pic>
        <p:pic>
          <p:nvPicPr>
            <p:cNvPr id="72" name="Picture 71">
              <a:extLst>
                <a:ext uri="{FF2B5EF4-FFF2-40B4-BE49-F238E27FC236}">
                  <a16:creationId xmlns:a16="http://schemas.microsoft.com/office/drawing/2014/main" id="{647D4AF5-AF18-4BC2-8F5F-FE285D4682C9}"/>
                </a:ext>
              </a:extLst>
            </p:cNvPr>
            <p:cNvPicPr>
              <a:picLocks noChangeAspect="1"/>
            </p:cNvPicPr>
            <p:nvPr/>
          </p:nvPicPr>
          <p:blipFill>
            <a:blip r:embed="rId7"/>
            <a:stretch>
              <a:fillRect/>
            </a:stretch>
          </p:blipFill>
          <p:spPr>
            <a:xfrm>
              <a:off x="8882335" y="2295476"/>
              <a:ext cx="741696" cy="712341"/>
            </a:xfrm>
            <a:prstGeom prst="rect">
              <a:avLst/>
            </a:prstGeom>
          </p:spPr>
        </p:pic>
        <p:pic>
          <p:nvPicPr>
            <p:cNvPr id="73" name="Picture 72">
              <a:extLst>
                <a:ext uri="{FF2B5EF4-FFF2-40B4-BE49-F238E27FC236}">
                  <a16:creationId xmlns:a16="http://schemas.microsoft.com/office/drawing/2014/main" id="{2516C158-41EE-4C27-88F5-CF5C03B87837}"/>
                </a:ext>
              </a:extLst>
            </p:cNvPr>
            <p:cNvPicPr>
              <a:picLocks noChangeAspect="1"/>
            </p:cNvPicPr>
            <p:nvPr/>
          </p:nvPicPr>
          <p:blipFill>
            <a:blip r:embed="rId7"/>
            <a:stretch>
              <a:fillRect/>
            </a:stretch>
          </p:blipFill>
          <p:spPr>
            <a:xfrm>
              <a:off x="9936542" y="2295476"/>
              <a:ext cx="741696" cy="712341"/>
            </a:xfrm>
            <a:prstGeom prst="rect">
              <a:avLst/>
            </a:prstGeom>
          </p:spPr>
        </p:pic>
        <p:pic>
          <p:nvPicPr>
            <p:cNvPr id="74" name="Picture 73">
              <a:extLst>
                <a:ext uri="{FF2B5EF4-FFF2-40B4-BE49-F238E27FC236}">
                  <a16:creationId xmlns:a16="http://schemas.microsoft.com/office/drawing/2014/main" id="{62AF7101-9923-4D98-B7E4-14481AF93EAC}"/>
                </a:ext>
              </a:extLst>
            </p:cNvPr>
            <p:cNvPicPr>
              <a:picLocks noChangeAspect="1"/>
            </p:cNvPicPr>
            <p:nvPr/>
          </p:nvPicPr>
          <p:blipFill>
            <a:blip r:embed="rId7"/>
            <a:stretch>
              <a:fillRect/>
            </a:stretch>
          </p:blipFill>
          <p:spPr>
            <a:xfrm>
              <a:off x="11405713" y="2295476"/>
              <a:ext cx="741696" cy="712341"/>
            </a:xfrm>
            <a:prstGeom prst="rect">
              <a:avLst/>
            </a:prstGeom>
          </p:spPr>
        </p:pic>
        <p:pic>
          <p:nvPicPr>
            <p:cNvPr id="75" name="Picture 74">
              <a:extLst>
                <a:ext uri="{FF2B5EF4-FFF2-40B4-BE49-F238E27FC236}">
                  <a16:creationId xmlns:a16="http://schemas.microsoft.com/office/drawing/2014/main" id="{0F09FF85-4D65-4910-9724-76CBE1D08246}"/>
                </a:ext>
              </a:extLst>
            </p:cNvPr>
            <p:cNvPicPr>
              <a:picLocks noChangeAspect="1"/>
            </p:cNvPicPr>
            <p:nvPr/>
          </p:nvPicPr>
          <p:blipFill>
            <a:blip r:embed="rId7"/>
            <a:stretch>
              <a:fillRect/>
            </a:stretch>
          </p:blipFill>
          <p:spPr>
            <a:xfrm>
              <a:off x="10672996" y="2288261"/>
              <a:ext cx="741696" cy="712341"/>
            </a:xfrm>
            <a:prstGeom prst="rect">
              <a:avLst/>
            </a:prstGeom>
          </p:spPr>
        </p:pic>
      </p:grpSp>
      <p:grpSp>
        <p:nvGrpSpPr>
          <p:cNvPr id="76" name="Group 75"/>
          <p:cNvGrpSpPr/>
          <p:nvPr/>
        </p:nvGrpSpPr>
        <p:grpSpPr>
          <a:xfrm>
            <a:off x="4646329" y="4069403"/>
            <a:ext cx="4272655" cy="550983"/>
            <a:chOff x="6450537" y="2288261"/>
            <a:chExt cx="5696872" cy="734644"/>
          </a:xfrm>
        </p:grpSpPr>
        <p:pic>
          <p:nvPicPr>
            <p:cNvPr id="77" name="Picture 76">
              <a:extLst>
                <a:ext uri="{FF2B5EF4-FFF2-40B4-BE49-F238E27FC236}">
                  <a16:creationId xmlns:a16="http://schemas.microsoft.com/office/drawing/2014/main" id="{70E161C9-426F-4BCB-A868-2B44D59725CE}"/>
                </a:ext>
              </a:extLst>
            </p:cNvPr>
            <p:cNvPicPr>
              <a:picLocks noChangeAspect="1"/>
            </p:cNvPicPr>
            <p:nvPr/>
          </p:nvPicPr>
          <p:blipFill>
            <a:blip r:embed="rId7"/>
            <a:stretch>
              <a:fillRect/>
            </a:stretch>
          </p:blipFill>
          <p:spPr>
            <a:xfrm>
              <a:off x="6450537" y="2295476"/>
              <a:ext cx="741696" cy="712341"/>
            </a:xfrm>
            <a:prstGeom prst="rect">
              <a:avLst/>
            </a:prstGeom>
          </p:spPr>
        </p:pic>
        <p:pic>
          <p:nvPicPr>
            <p:cNvPr id="78" name="Picture 77">
              <a:extLst>
                <a:ext uri="{FF2B5EF4-FFF2-40B4-BE49-F238E27FC236}">
                  <a16:creationId xmlns:a16="http://schemas.microsoft.com/office/drawing/2014/main" id="{B49D141E-55B2-4782-8281-48CAF6161D2E}"/>
                </a:ext>
              </a:extLst>
            </p:cNvPr>
            <p:cNvPicPr>
              <a:picLocks noChangeAspect="1"/>
            </p:cNvPicPr>
            <p:nvPr/>
          </p:nvPicPr>
          <p:blipFill>
            <a:blip r:embed="rId7"/>
            <a:stretch>
              <a:fillRect/>
            </a:stretch>
          </p:blipFill>
          <p:spPr>
            <a:xfrm>
              <a:off x="8116331" y="2310564"/>
              <a:ext cx="741696" cy="712341"/>
            </a:xfrm>
            <a:prstGeom prst="rect">
              <a:avLst/>
            </a:prstGeom>
          </p:spPr>
        </p:pic>
        <p:pic>
          <p:nvPicPr>
            <p:cNvPr id="79" name="Picture 78">
              <a:extLst>
                <a:ext uri="{FF2B5EF4-FFF2-40B4-BE49-F238E27FC236}">
                  <a16:creationId xmlns:a16="http://schemas.microsoft.com/office/drawing/2014/main" id="{647D4AF5-AF18-4BC2-8F5F-FE285D4682C9}"/>
                </a:ext>
              </a:extLst>
            </p:cNvPr>
            <p:cNvPicPr>
              <a:picLocks noChangeAspect="1"/>
            </p:cNvPicPr>
            <p:nvPr/>
          </p:nvPicPr>
          <p:blipFill>
            <a:blip r:embed="rId7"/>
            <a:stretch>
              <a:fillRect/>
            </a:stretch>
          </p:blipFill>
          <p:spPr>
            <a:xfrm>
              <a:off x="8882335" y="2295476"/>
              <a:ext cx="741696" cy="712341"/>
            </a:xfrm>
            <a:prstGeom prst="rect">
              <a:avLst/>
            </a:prstGeom>
          </p:spPr>
        </p:pic>
        <p:pic>
          <p:nvPicPr>
            <p:cNvPr id="80" name="Picture 79">
              <a:extLst>
                <a:ext uri="{FF2B5EF4-FFF2-40B4-BE49-F238E27FC236}">
                  <a16:creationId xmlns:a16="http://schemas.microsoft.com/office/drawing/2014/main" id="{2516C158-41EE-4C27-88F5-CF5C03B87837}"/>
                </a:ext>
              </a:extLst>
            </p:cNvPr>
            <p:cNvPicPr>
              <a:picLocks noChangeAspect="1"/>
            </p:cNvPicPr>
            <p:nvPr/>
          </p:nvPicPr>
          <p:blipFill>
            <a:blip r:embed="rId7"/>
            <a:stretch>
              <a:fillRect/>
            </a:stretch>
          </p:blipFill>
          <p:spPr>
            <a:xfrm>
              <a:off x="9936542" y="2295476"/>
              <a:ext cx="741696" cy="712341"/>
            </a:xfrm>
            <a:prstGeom prst="rect">
              <a:avLst/>
            </a:prstGeom>
          </p:spPr>
        </p:pic>
        <p:pic>
          <p:nvPicPr>
            <p:cNvPr id="81" name="Picture 80">
              <a:extLst>
                <a:ext uri="{FF2B5EF4-FFF2-40B4-BE49-F238E27FC236}">
                  <a16:creationId xmlns:a16="http://schemas.microsoft.com/office/drawing/2014/main" id="{62AF7101-9923-4D98-B7E4-14481AF93EAC}"/>
                </a:ext>
              </a:extLst>
            </p:cNvPr>
            <p:cNvPicPr>
              <a:picLocks noChangeAspect="1"/>
            </p:cNvPicPr>
            <p:nvPr/>
          </p:nvPicPr>
          <p:blipFill>
            <a:blip r:embed="rId7"/>
            <a:stretch>
              <a:fillRect/>
            </a:stretch>
          </p:blipFill>
          <p:spPr>
            <a:xfrm>
              <a:off x="11405713" y="2295476"/>
              <a:ext cx="741696" cy="712341"/>
            </a:xfrm>
            <a:prstGeom prst="rect">
              <a:avLst/>
            </a:prstGeom>
          </p:spPr>
        </p:pic>
        <p:pic>
          <p:nvPicPr>
            <p:cNvPr id="82" name="Picture 81">
              <a:extLst>
                <a:ext uri="{FF2B5EF4-FFF2-40B4-BE49-F238E27FC236}">
                  <a16:creationId xmlns:a16="http://schemas.microsoft.com/office/drawing/2014/main" id="{0F09FF85-4D65-4910-9724-76CBE1D08246}"/>
                </a:ext>
              </a:extLst>
            </p:cNvPr>
            <p:cNvPicPr>
              <a:picLocks noChangeAspect="1"/>
            </p:cNvPicPr>
            <p:nvPr/>
          </p:nvPicPr>
          <p:blipFill>
            <a:blip r:embed="rId7"/>
            <a:stretch>
              <a:fillRect/>
            </a:stretch>
          </p:blipFill>
          <p:spPr>
            <a:xfrm>
              <a:off x="10672996" y="2288261"/>
              <a:ext cx="741696" cy="712341"/>
            </a:xfrm>
            <a:prstGeom prst="rect">
              <a:avLst/>
            </a:prstGeom>
          </p:spPr>
        </p:pic>
      </p:grpSp>
    </p:spTree>
  </p:cSld>
  <p:clrMapOvr>
    <a:masterClrMapping/>
  </p:clrMapOvr>
  <mc:AlternateContent xmlns:mc="http://schemas.openxmlformats.org/markup-compatibility/2006" xmlns:p14="http://schemas.microsoft.com/office/powerpoint/2010/main">
    <mc:Choice Requires="p14">
      <p:transition spd="slow" p14:dur="1600">
        <p:blinds dir="vert"/>
      </p:transition>
    </mc:Choice>
    <mc:Fallback xmlns="">
      <p:transition spd="slow">
        <p:blinds dir="vert"/>
      </p:transition>
    </mc:Fallback>
  </mc:AlternateContent>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5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500"/>
                                        <p:tgtEl>
                                          <p:spTgt spid="6"/>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7"/>
                                        </p:tgtEl>
                                        <p:attrNameLst>
                                          <p:attrName>style.visibility</p:attrName>
                                        </p:attrNameLst>
                                      </p:cBhvr>
                                      <p:to>
                                        <p:strVal val="visible"/>
                                      </p:to>
                                    </p:set>
                                    <p:animEffect transition="in" filter="fade">
                                      <p:cBhvr>
                                        <p:cTn id="15" dur="500"/>
                                        <p:tgtEl>
                                          <p:spTgt spid="7"/>
                                        </p:tgtEl>
                                      </p:cBhvr>
                                    </p:animEffect>
                                  </p:childTnLst>
                                </p:cTn>
                              </p:par>
                              <p:par>
                                <p:cTn id="16" presetID="10" presetClass="entr" presetSubtype="0" fill="hold" grpId="0" nodeType="withEffect">
                                  <p:stCondLst>
                                    <p:cond delay="0"/>
                                  </p:stCondLst>
                                  <p:childTnLst>
                                    <p:set>
                                      <p:cBhvr>
                                        <p:cTn id="17" dur="1" fill="hold">
                                          <p:stCondLst>
                                            <p:cond delay="0"/>
                                          </p:stCondLst>
                                        </p:cTn>
                                        <p:tgtEl>
                                          <p:spTgt spid="8"/>
                                        </p:tgtEl>
                                        <p:attrNameLst>
                                          <p:attrName>style.visibility</p:attrName>
                                        </p:attrNameLst>
                                      </p:cBhvr>
                                      <p:to>
                                        <p:strVal val="visible"/>
                                      </p:to>
                                    </p:set>
                                    <p:animEffect transition="in" filter="fade">
                                      <p:cBhvr>
                                        <p:cTn id="18" dur="500"/>
                                        <p:tgtEl>
                                          <p:spTgt spid="8"/>
                                        </p:tgtEl>
                                      </p:cBhvr>
                                    </p:animEffect>
                                  </p:childTnLst>
                                </p:cTn>
                              </p:par>
                            </p:childTnLst>
                          </p:cTn>
                        </p:par>
                      </p:childTnLst>
                    </p:cTn>
                  </p:par>
                  <p:par>
                    <p:cTn id="19" fill="hold">
                      <p:stCondLst>
                        <p:cond delay="indefinite"/>
                      </p:stCondLst>
                      <p:childTnLst>
                        <p:par>
                          <p:cTn id="20" fill="hold">
                            <p:stCondLst>
                              <p:cond delay="0"/>
                            </p:stCondLst>
                            <p:childTnLst>
                              <p:par>
                                <p:cTn id="21" presetID="26" presetClass="entr" presetSubtype="0" fill="hold" nodeType="clickEffect">
                                  <p:stCondLst>
                                    <p:cond delay="0"/>
                                  </p:stCondLst>
                                  <p:childTnLst>
                                    <p:set>
                                      <p:cBhvr>
                                        <p:cTn id="22" dur="1" fill="hold">
                                          <p:stCondLst>
                                            <p:cond delay="0"/>
                                          </p:stCondLst>
                                        </p:cTn>
                                        <p:tgtEl>
                                          <p:spTgt spid="39"/>
                                        </p:tgtEl>
                                        <p:attrNameLst>
                                          <p:attrName>style.visibility</p:attrName>
                                        </p:attrNameLst>
                                      </p:cBhvr>
                                      <p:to>
                                        <p:strVal val="visible"/>
                                      </p:to>
                                    </p:set>
                                    <p:animEffect transition="in" filter="wipe(down)">
                                      <p:cBhvr>
                                        <p:cTn id="23" dur="580">
                                          <p:stCondLst>
                                            <p:cond delay="0"/>
                                          </p:stCondLst>
                                        </p:cTn>
                                        <p:tgtEl>
                                          <p:spTgt spid="39"/>
                                        </p:tgtEl>
                                      </p:cBhvr>
                                    </p:animEffect>
                                    <p:anim calcmode="lin" valueType="num">
                                      <p:cBhvr>
                                        <p:cTn id="24" dur="1822" tmFilter="0,0; 0.14,0.36; 0.43,0.73; 0.71,0.91; 1.0,1.0">
                                          <p:stCondLst>
                                            <p:cond delay="0"/>
                                          </p:stCondLst>
                                        </p:cTn>
                                        <p:tgtEl>
                                          <p:spTgt spid="39"/>
                                        </p:tgtEl>
                                        <p:attrNameLst>
                                          <p:attrName>ppt_x</p:attrName>
                                        </p:attrNameLst>
                                      </p:cBhvr>
                                      <p:tavLst>
                                        <p:tav tm="0">
                                          <p:val>
                                            <p:strVal val="#ppt_x-0.25"/>
                                          </p:val>
                                        </p:tav>
                                        <p:tav tm="100000">
                                          <p:val>
                                            <p:strVal val="#ppt_x"/>
                                          </p:val>
                                        </p:tav>
                                      </p:tavLst>
                                    </p:anim>
                                    <p:anim calcmode="lin" valueType="num">
                                      <p:cBhvr>
                                        <p:cTn id="25" dur="664" tmFilter="0.0,0.0; 0.25,0.07; 0.50,0.2; 0.75,0.467; 1.0,1.0">
                                          <p:stCondLst>
                                            <p:cond delay="0"/>
                                          </p:stCondLst>
                                        </p:cTn>
                                        <p:tgtEl>
                                          <p:spTgt spid="39"/>
                                        </p:tgtEl>
                                        <p:attrNameLst>
                                          <p:attrName>ppt_y</p:attrName>
                                        </p:attrNameLst>
                                      </p:cBhvr>
                                      <p:tavLst>
                                        <p:tav tm="0" fmla="#ppt_y-sin(pi*$)/3">
                                          <p:val>
                                            <p:fltVal val="0.5"/>
                                          </p:val>
                                        </p:tav>
                                        <p:tav tm="100000">
                                          <p:val>
                                            <p:fltVal val="1"/>
                                          </p:val>
                                        </p:tav>
                                      </p:tavLst>
                                    </p:anim>
                                    <p:anim calcmode="lin" valueType="num">
                                      <p:cBhvr>
                                        <p:cTn id="26" dur="664" tmFilter="0, 0; 0.125,0.2665; 0.25,0.4; 0.375,0.465; 0.5,0.5;  0.625,0.535; 0.75,0.6; 0.875,0.7335; 1,1">
                                          <p:stCondLst>
                                            <p:cond delay="664"/>
                                          </p:stCondLst>
                                        </p:cTn>
                                        <p:tgtEl>
                                          <p:spTgt spid="39"/>
                                        </p:tgtEl>
                                        <p:attrNameLst>
                                          <p:attrName>ppt_y</p:attrName>
                                        </p:attrNameLst>
                                      </p:cBhvr>
                                      <p:tavLst>
                                        <p:tav tm="0" fmla="#ppt_y-sin(pi*$)/9">
                                          <p:val>
                                            <p:fltVal val="0"/>
                                          </p:val>
                                        </p:tav>
                                        <p:tav tm="100000">
                                          <p:val>
                                            <p:fltVal val="1"/>
                                          </p:val>
                                        </p:tav>
                                      </p:tavLst>
                                    </p:anim>
                                    <p:anim calcmode="lin" valueType="num">
                                      <p:cBhvr>
                                        <p:cTn id="27" dur="332" tmFilter="0, 0; 0.125,0.2665; 0.25,0.4; 0.375,0.465; 0.5,0.5;  0.625,0.535; 0.75,0.6; 0.875,0.7335; 1,1">
                                          <p:stCondLst>
                                            <p:cond delay="1324"/>
                                          </p:stCondLst>
                                        </p:cTn>
                                        <p:tgtEl>
                                          <p:spTgt spid="39"/>
                                        </p:tgtEl>
                                        <p:attrNameLst>
                                          <p:attrName>ppt_y</p:attrName>
                                        </p:attrNameLst>
                                      </p:cBhvr>
                                      <p:tavLst>
                                        <p:tav tm="0" fmla="#ppt_y-sin(pi*$)/27">
                                          <p:val>
                                            <p:fltVal val="0"/>
                                          </p:val>
                                        </p:tav>
                                        <p:tav tm="100000">
                                          <p:val>
                                            <p:fltVal val="1"/>
                                          </p:val>
                                        </p:tav>
                                      </p:tavLst>
                                    </p:anim>
                                    <p:anim calcmode="lin" valueType="num">
                                      <p:cBhvr>
                                        <p:cTn id="28" dur="164" tmFilter="0, 0; 0.125,0.2665; 0.25,0.4; 0.375,0.465; 0.5,0.5;  0.625,0.535; 0.75,0.6; 0.875,0.7335; 1,1">
                                          <p:stCondLst>
                                            <p:cond delay="1656"/>
                                          </p:stCondLst>
                                        </p:cTn>
                                        <p:tgtEl>
                                          <p:spTgt spid="39"/>
                                        </p:tgtEl>
                                        <p:attrNameLst>
                                          <p:attrName>ppt_y</p:attrName>
                                        </p:attrNameLst>
                                      </p:cBhvr>
                                      <p:tavLst>
                                        <p:tav tm="0" fmla="#ppt_y-sin(pi*$)/81">
                                          <p:val>
                                            <p:fltVal val="0"/>
                                          </p:val>
                                        </p:tav>
                                        <p:tav tm="100000">
                                          <p:val>
                                            <p:fltVal val="1"/>
                                          </p:val>
                                        </p:tav>
                                      </p:tavLst>
                                    </p:anim>
                                    <p:animScale>
                                      <p:cBhvr>
                                        <p:cTn id="29" dur="26">
                                          <p:stCondLst>
                                            <p:cond delay="650"/>
                                          </p:stCondLst>
                                        </p:cTn>
                                        <p:tgtEl>
                                          <p:spTgt spid="39"/>
                                        </p:tgtEl>
                                      </p:cBhvr>
                                      <p:to x="100000" y="60000"/>
                                    </p:animScale>
                                    <p:animScale>
                                      <p:cBhvr>
                                        <p:cTn id="30" dur="166" decel="50000">
                                          <p:stCondLst>
                                            <p:cond delay="676"/>
                                          </p:stCondLst>
                                        </p:cTn>
                                        <p:tgtEl>
                                          <p:spTgt spid="39"/>
                                        </p:tgtEl>
                                      </p:cBhvr>
                                      <p:to x="100000" y="100000"/>
                                    </p:animScale>
                                    <p:animScale>
                                      <p:cBhvr>
                                        <p:cTn id="31" dur="26">
                                          <p:stCondLst>
                                            <p:cond delay="1312"/>
                                          </p:stCondLst>
                                        </p:cTn>
                                        <p:tgtEl>
                                          <p:spTgt spid="39"/>
                                        </p:tgtEl>
                                      </p:cBhvr>
                                      <p:to x="100000" y="80000"/>
                                    </p:animScale>
                                    <p:animScale>
                                      <p:cBhvr>
                                        <p:cTn id="32" dur="166" decel="50000">
                                          <p:stCondLst>
                                            <p:cond delay="1338"/>
                                          </p:stCondLst>
                                        </p:cTn>
                                        <p:tgtEl>
                                          <p:spTgt spid="39"/>
                                        </p:tgtEl>
                                      </p:cBhvr>
                                      <p:to x="100000" y="100000"/>
                                    </p:animScale>
                                    <p:animScale>
                                      <p:cBhvr>
                                        <p:cTn id="33" dur="26">
                                          <p:stCondLst>
                                            <p:cond delay="1642"/>
                                          </p:stCondLst>
                                        </p:cTn>
                                        <p:tgtEl>
                                          <p:spTgt spid="39"/>
                                        </p:tgtEl>
                                      </p:cBhvr>
                                      <p:to x="100000" y="90000"/>
                                    </p:animScale>
                                    <p:animScale>
                                      <p:cBhvr>
                                        <p:cTn id="34" dur="166" decel="50000">
                                          <p:stCondLst>
                                            <p:cond delay="1668"/>
                                          </p:stCondLst>
                                        </p:cTn>
                                        <p:tgtEl>
                                          <p:spTgt spid="39"/>
                                        </p:tgtEl>
                                      </p:cBhvr>
                                      <p:to x="100000" y="100000"/>
                                    </p:animScale>
                                    <p:animScale>
                                      <p:cBhvr>
                                        <p:cTn id="35" dur="26">
                                          <p:stCondLst>
                                            <p:cond delay="1808"/>
                                          </p:stCondLst>
                                        </p:cTn>
                                        <p:tgtEl>
                                          <p:spTgt spid="39"/>
                                        </p:tgtEl>
                                      </p:cBhvr>
                                      <p:to x="100000" y="95000"/>
                                    </p:animScale>
                                    <p:animScale>
                                      <p:cBhvr>
                                        <p:cTn id="36" dur="166" decel="50000">
                                          <p:stCondLst>
                                            <p:cond delay="1834"/>
                                          </p:stCondLst>
                                        </p:cTn>
                                        <p:tgtEl>
                                          <p:spTgt spid="39"/>
                                        </p:tgtEl>
                                      </p:cBhvr>
                                      <p:to x="100000" y="100000"/>
                                    </p:animScale>
                                  </p:childTnLst>
                                </p:cTn>
                              </p:par>
                            </p:childTnLst>
                          </p:cTn>
                        </p:par>
                      </p:childTnLst>
                    </p:cTn>
                  </p:par>
                  <p:par>
                    <p:cTn id="37" fill="hold">
                      <p:stCondLst>
                        <p:cond delay="indefinite"/>
                      </p:stCondLst>
                      <p:childTnLst>
                        <p:par>
                          <p:cTn id="38" fill="hold">
                            <p:stCondLst>
                              <p:cond delay="0"/>
                            </p:stCondLst>
                            <p:childTnLst>
                              <p:par>
                                <p:cTn id="39" presetID="26" presetClass="entr" presetSubtype="0" fill="hold" nodeType="clickEffect">
                                  <p:stCondLst>
                                    <p:cond delay="0"/>
                                  </p:stCondLst>
                                  <p:childTnLst>
                                    <p:set>
                                      <p:cBhvr>
                                        <p:cTn id="40" dur="1" fill="hold">
                                          <p:stCondLst>
                                            <p:cond delay="0"/>
                                          </p:stCondLst>
                                        </p:cTn>
                                        <p:tgtEl>
                                          <p:spTgt spid="42"/>
                                        </p:tgtEl>
                                        <p:attrNameLst>
                                          <p:attrName>style.visibility</p:attrName>
                                        </p:attrNameLst>
                                      </p:cBhvr>
                                      <p:to>
                                        <p:strVal val="visible"/>
                                      </p:to>
                                    </p:set>
                                    <p:animEffect transition="in" filter="wipe(down)">
                                      <p:cBhvr>
                                        <p:cTn id="41" dur="580">
                                          <p:stCondLst>
                                            <p:cond delay="0"/>
                                          </p:stCondLst>
                                        </p:cTn>
                                        <p:tgtEl>
                                          <p:spTgt spid="42"/>
                                        </p:tgtEl>
                                      </p:cBhvr>
                                    </p:animEffect>
                                    <p:anim calcmode="lin" valueType="num">
                                      <p:cBhvr>
                                        <p:cTn id="42" dur="1822" tmFilter="0,0; 0.14,0.36; 0.43,0.73; 0.71,0.91; 1.0,1.0">
                                          <p:stCondLst>
                                            <p:cond delay="0"/>
                                          </p:stCondLst>
                                        </p:cTn>
                                        <p:tgtEl>
                                          <p:spTgt spid="42"/>
                                        </p:tgtEl>
                                        <p:attrNameLst>
                                          <p:attrName>ppt_x</p:attrName>
                                        </p:attrNameLst>
                                      </p:cBhvr>
                                      <p:tavLst>
                                        <p:tav tm="0">
                                          <p:val>
                                            <p:strVal val="#ppt_x-0.25"/>
                                          </p:val>
                                        </p:tav>
                                        <p:tav tm="100000">
                                          <p:val>
                                            <p:strVal val="#ppt_x"/>
                                          </p:val>
                                        </p:tav>
                                      </p:tavLst>
                                    </p:anim>
                                    <p:anim calcmode="lin" valueType="num">
                                      <p:cBhvr>
                                        <p:cTn id="43" dur="664" tmFilter="0.0,0.0; 0.25,0.07; 0.50,0.2; 0.75,0.467; 1.0,1.0">
                                          <p:stCondLst>
                                            <p:cond delay="0"/>
                                          </p:stCondLst>
                                        </p:cTn>
                                        <p:tgtEl>
                                          <p:spTgt spid="42"/>
                                        </p:tgtEl>
                                        <p:attrNameLst>
                                          <p:attrName>ppt_y</p:attrName>
                                        </p:attrNameLst>
                                      </p:cBhvr>
                                      <p:tavLst>
                                        <p:tav tm="0" fmla="#ppt_y-sin(pi*$)/3">
                                          <p:val>
                                            <p:fltVal val="0.5"/>
                                          </p:val>
                                        </p:tav>
                                        <p:tav tm="100000">
                                          <p:val>
                                            <p:fltVal val="1"/>
                                          </p:val>
                                        </p:tav>
                                      </p:tavLst>
                                    </p:anim>
                                    <p:anim calcmode="lin" valueType="num">
                                      <p:cBhvr>
                                        <p:cTn id="44" dur="664" tmFilter="0, 0; 0.125,0.2665; 0.25,0.4; 0.375,0.465; 0.5,0.5;  0.625,0.535; 0.75,0.6; 0.875,0.7335; 1,1">
                                          <p:stCondLst>
                                            <p:cond delay="664"/>
                                          </p:stCondLst>
                                        </p:cTn>
                                        <p:tgtEl>
                                          <p:spTgt spid="42"/>
                                        </p:tgtEl>
                                        <p:attrNameLst>
                                          <p:attrName>ppt_y</p:attrName>
                                        </p:attrNameLst>
                                      </p:cBhvr>
                                      <p:tavLst>
                                        <p:tav tm="0" fmla="#ppt_y-sin(pi*$)/9">
                                          <p:val>
                                            <p:fltVal val="0"/>
                                          </p:val>
                                        </p:tav>
                                        <p:tav tm="100000">
                                          <p:val>
                                            <p:fltVal val="1"/>
                                          </p:val>
                                        </p:tav>
                                      </p:tavLst>
                                    </p:anim>
                                    <p:anim calcmode="lin" valueType="num">
                                      <p:cBhvr>
                                        <p:cTn id="45" dur="332" tmFilter="0, 0; 0.125,0.2665; 0.25,0.4; 0.375,0.465; 0.5,0.5;  0.625,0.535; 0.75,0.6; 0.875,0.7335; 1,1">
                                          <p:stCondLst>
                                            <p:cond delay="1324"/>
                                          </p:stCondLst>
                                        </p:cTn>
                                        <p:tgtEl>
                                          <p:spTgt spid="42"/>
                                        </p:tgtEl>
                                        <p:attrNameLst>
                                          <p:attrName>ppt_y</p:attrName>
                                        </p:attrNameLst>
                                      </p:cBhvr>
                                      <p:tavLst>
                                        <p:tav tm="0" fmla="#ppt_y-sin(pi*$)/27">
                                          <p:val>
                                            <p:fltVal val="0"/>
                                          </p:val>
                                        </p:tav>
                                        <p:tav tm="100000">
                                          <p:val>
                                            <p:fltVal val="1"/>
                                          </p:val>
                                        </p:tav>
                                      </p:tavLst>
                                    </p:anim>
                                    <p:anim calcmode="lin" valueType="num">
                                      <p:cBhvr>
                                        <p:cTn id="46" dur="164" tmFilter="0, 0; 0.125,0.2665; 0.25,0.4; 0.375,0.465; 0.5,0.5;  0.625,0.535; 0.75,0.6; 0.875,0.7335; 1,1">
                                          <p:stCondLst>
                                            <p:cond delay="1656"/>
                                          </p:stCondLst>
                                        </p:cTn>
                                        <p:tgtEl>
                                          <p:spTgt spid="42"/>
                                        </p:tgtEl>
                                        <p:attrNameLst>
                                          <p:attrName>ppt_y</p:attrName>
                                        </p:attrNameLst>
                                      </p:cBhvr>
                                      <p:tavLst>
                                        <p:tav tm="0" fmla="#ppt_y-sin(pi*$)/81">
                                          <p:val>
                                            <p:fltVal val="0"/>
                                          </p:val>
                                        </p:tav>
                                        <p:tav tm="100000">
                                          <p:val>
                                            <p:fltVal val="1"/>
                                          </p:val>
                                        </p:tav>
                                      </p:tavLst>
                                    </p:anim>
                                    <p:animScale>
                                      <p:cBhvr>
                                        <p:cTn id="47" dur="26">
                                          <p:stCondLst>
                                            <p:cond delay="650"/>
                                          </p:stCondLst>
                                        </p:cTn>
                                        <p:tgtEl>
                                          <p:spTgt spid="42"/>
                                        </p:tgtEl>
                                      </p:cBhvr>
                                      <p:to x="100000" y="60000"/>
                                    </p:animScale>
                                    <p:animScale>
                                      <p:cBhvr>
                                        <p:cTn id="48" dur="166" decel="50000">
                                          <p:stCondLst>
                                            <p:cond delay="676"/>
                                          </p:stCondLst>
                                        </p:cTn>
                                        <p:tgtEl>
                                          <p:spTgt spid="42"/>
                                        </p:tgtEl>
                                      </p:cBhvr>
                                      <p:to x="100000" y="100000"/>
                                    </p:animScale>
                                    <p:animScale>
                                      <p:cBhvr>
                                        <p:cTn id="49" dur="26">
                                          <p:stCondLst>
                                            <p:cond delay="1312"/>
                                          </p:stCondLst>
                                        </p:cTn>
                                        <p:tgtEl>
                                          <p:spTgt spid="42"/>
                                        </p:tgtEl>
                                      </p:cBhvr>
                                      <p:to x="100000" y="80000"/>
                                    </p:animScale>
                                    <p:animScale>
                                      <p:cBhvr>
                                        <p:cTn id="50" dur="166" decel="50000">
                                          <p:stCondLst>
                                            <p:cond delay="1338"/>
                                          </p:stCondLst>
                                        </p:cTn>
                                        <p:tgtEl>
                                          <p:spTgt spid="42"/>
                                        </p:tgtEl>
                                      </p:cBhvr>
                                      <p:to x="100000" y="100000"/>
                                    </p:animScale>
                                    <p:animScale>
                                      <p:cBhvr>
                                        <p:cTn id="51" dur="26">
                                          <p:stCondLst>
                                            <p:cond delay="1642"/>
                                          </p:stCondLst>
                                        </p:cTn>
                                        <p:tgtEl>
                                          <p:spTgt spid="42"/>
                                        </p:tgtEl>
                                      </p:cBhvr>
                                      <p:to x="100000" y="90000"/>
                                    </p:animScale>
                                    <p:animScale>
                                      <p:cBhvr>
                                        <p:cTn id="52" dur="166" decel="50000">
                                          <p:stCondLst>
                                            <p:cond delay="1668"/>
                                          </p:stCondLst>
                                        </p:cTn>
                                        <p:tgtEl>
                                          <p:spTgt spid="42"/>
                                        </p:tgtEl>
                                      </p:cBhvr>
                                      <p:to x="100000" y="100000"/>
                                    </p:animScale>
                                    <p:animScale>
                                      <p:cBhvr>
                                        <p:cTn id="53" dur="26">
                                          <p:stCondLst>
                                            <p:cond delay="1808"/>
                                          </p:stCondLst>
                                        </p:cTn>
                                        <p:tgtEl>
                                          <p:spTgt spid="42"/>
                                        </p:tgtEl>
                                      </p:cBhvr>
                                      <p:to x="100000" y="95000"/>
                                    </p:animScale>
                                    <p:animScale>
                                      <p:cBhvr>
                                        <p:cTn id="54" dur="166" decel="50000">
                                          <p:stCondLst>
                                            <p:cond delay="1834"/>
                                          </p:stCondLst>
                                        </p:cTn>
                                        <p:tgtEl>
                                          <p:spTgt spid="42"/>
                                        </p:tgtEl>
                                      </p:cBhvr>
                                      <p:to x="100000" y="100000"/>
                                    </p:animScale>
                                  </p:childTnLst>
                                </p:cTn>
                              </p:par>
                            </p:childTnLst>
                          </p:cTn>
                        </p:par>
                      </p:childTnLst>
                    </p:cTn>
                  </p:par>
                  <p:par>
                    <p:cTn id="55" fill="hold">
                      <p:stCondLst>
                        <p:cond delay="indefinite"/>
                      </p:stCondLst>
                      <p:childTnLst>
                        <p:par>
                          <p:cTn id="56" fill="hold">
                            <p:stCondLst>
                              <p:cond delay="0"/>
                            </p:stCondLst>
                            <p:childTnLst>
                              <p:par>
                                <p:cTn id="57" presetID="26" presetClass="entr" presetSubtype="0" fill="hold" nodeType="clickEffect">
                                  <p:stCondLst>
                                    <p:cond delay="0"/>
                                  </p:stCondLst>
                                  <p:childTnLst>
                                    <p:set>
                                      <p:cBhvr>
                                        <p:cTn id="58" dur="1" fill="hold">
                                          <p:stCondLst>
                                            <p:cond delay="0"/>
                                          </p:stCondLst>
                                        </p:cTn>
                                        <p:tgtEl>
                                          <p:spTgt spid="45"/>
                                        </p:tgtEl>
                                        <p:attrNameLst>
                                          <p:attrName>style.visibility</p:attrName>
                                        </p:attrNameLst>
                                      </p:cBhvr>
                                      <p:to>
                                        <p:strVal val="visible"/>
                                      </p:to>
                                    </p:set>
                                    <p:animEffect transition="in" filter="wipe(down)">
                                      <p:cBhvr>
                                        <p:cTn id="59" dur="580">
                                          <p:stCondLst>
                                            <p:cond delay="0"/>
                                          </p:stCondLst>
                                        </p:cTn>
                                        <p:tgtEl>
                                          <p:spTgt spid="45"/>
                                        </p:tgtEl>
                                      </p:cBhvr>
                                    </p:animEffect>
                                    <p:anim calcmode="lin" valueType="num">
                                      <p:cBhvr>
                                        <p:cTn id="60" dur="1822" tmFilter="0,0; 0.14,0.36; 0.43,0.73; 0.71,0.91; 1.0,1.0">
                                          <p:stCondLst>
                                            <p:cond delay="0"/>
                                          </p:stCondLst>
                                        </p:cTn>
                                        <p:tgtEl>
                                          <p:spTgt spid="45"/>
                                        </p:tgtEl>
                                        <p:attrNameLst>
                                          <p:attrName>ppt_x</p:attrName>
                                        </p:attrNameLst>
                                      </p:cBhvr>
                                      <p:tavLst>
                                        <p:tav tm="0">
                                          <p:val>
                                            <p:strVal val="#ppt_x-0.25"/>
                                          </p:val>
                                        </p:tav>
                                        <p:tav tm="100000">
                                          <p:val>
                                            <p:strVal val="#ppt_x"/>
                                          </p:val>
                                        </p:tav>
                                      </p:tavLst>
                                    </p:anim>
                                    <p:anim calcmode="lin" valueType="num">
                                      <p:cBhvr>
                                        <p:cTn id="61" dur="664" tmFilter="0.0,0.0; 0.25,0.07; 0.50,0.2; 0.75,0.467; 1.0,1.0">
                                          <p:stCondLst>
                                            <p:cond delay="0"/>
                                          </p:stCondLst>
                                        </p:cTn>
                                        <p:tgtEl>
                                          <p:spTgt spid="45"/>
                                        </p:tgtEl>
                                        <p:attrNameLst>
                                          <p:attrName>ppt_y</p:attrName>
                                        </p:attrNameLst>
                                      </p:cBhvr>
                                      <p:tavLst>
                                        <p:tav tm="0" fmla="#ppt_y-sin(pi*$)/3">
                                          <p:val>
                                            <p:fltVal val="0.5"/>
                                          </p:val>
                                        </p:tav>
                                        <p:tav tm="100000">
                                          <p:val>
                                            <p:fltVal val="1"/>
                                          </p:val>
                                        </p:tav>
                                      </p:tavLst>
                                    </p:anim>
                                    <p:anim calcmode="lin" valueType="num">
                                      <p:cBhvr>
                                        <p:cTn id="62" dur="664" tmFilter="0, 0; 0.125,0.2665; 0.25,0.4; 0.375,0.465; 0.5,0.5;  0.625,0.535; 0.75,0.6; 0.875,0.7335; 1,1">
                                          <p:stCondLst>
                                            <p:cond delay="664"/>
                                          </p:stCondLst>
                                        </p:cTn>
                                        <p:tgtEl>
                                          <p:spTgt spid="45"/>
                                        </p:tgtEl>
                                        <p:attrNameLst>
                                          <p:attrName>ppt_y</p:attrName>
                                        </p:attrNameLst>
                                      </p:cBhvr>
                                      <p:tavLst>
                                        <p:tav tm="0" fmla="#ppt_y-sin(pi*$)/9">
                                          <p:val>
                                            <p:fltVal val="0"/>
                                          </p:val>
                                        </p:tav>
                                        <p:tav tm="100000">
                                          <p:val>
                                            <p:fltVal val="1"/>
                                          </p:val>
                                        </p:tav>
                                      </p:tavLst>
                                    </p:anim>
                                    <p:anim calcmode="lin" valueType="num">
                                      <p:cBhvr>
                                        <p:cTn id="63" dur="332" tmFilter="0, 0; 0.125,0.2665; 0.25,0.4; 0.375,0.465; 0.5,0.5;  0.625,0.535; 0.75,0.6; 0.875,0.7335; 1,1">
                                          <p:stCondLst>
                                            <p:cond delay="1324"/>
                                          </p:stCondLst>
                                        </p:cTn>
                                        <p:tgtEl>
                                          <p:spTgt spid="45"/>
                                        </p:tgtEl>
                                        <p:attrNameLst>
                                          <p:attrName>ppt_y</p:attrName>
                                        </p:attrNameLst>
                                      </p:cBhvr>
                                      <p:tavLst>
                                        <p:tav tm="0" fmla="#ppt_y-sin(pi*$)/27">
                                          <p:val>
                                            <p:fltVal val="0"/>
                                          </p:val>
                                        </p:tav>
                                        <p:tav tm="100000">
                                          <p:val>
                                            <p:fltVal val="1"/>
                                          </p:val>
                                        </p:tav>
                                      </p:tavLst>
                                    </p:anim>
                                    <p:anim calcmode="lin" valueType="num">
                                      <p:cBhvr>
                                        <p:cTn id="64" dur="164" tmFilter="0, 0; 0.125,0.2665; 0.25,0.4; 0.375,0.465; 0.5,0.5;  0.625,0.535; 0.75,0.6; 0.875,0.7335; 1,1">
                                          <p:stCondLst>
                                            <p:cond delay="1656"/>
                                          </p:stCondLst>
                                        </p:cTn>
                                        <p:tgtEl>
                                          <p:spTgt spid="45"/>
                                        </p:tgtEl>
                                        <p:attrNameLst>
                                          <p:attrName>ppt_y</p:attrName>
                                        </p:attrNameLst>
                                      </p:cBhvr>
                                      <p:tavLst>
                                        <p:tav tm="0" fmla="#ppt_y-sin(pi*$)/81">
                                          <p:val>
                                            <p:fltVal val="0"/>
                                          </p:val>
                                        </p:tav>
                                        <p:tav tm="100000">
                                          <p:val>
                                            <p:fltVal val="1"/>
                                          </p:val>
                                        </p:tav>
                                      </p:tavLst>
                                    </p:anim>
                                    <p:animScale>
                                      <p:cBhvr>
                                        <p:cTn id="65" dur="26">
                                          <p:stCondLst>
                                            <p:cond delay="650"/>
                                          </p:stCondLst>
                                        </p:cTn>
                                        <p:tgtEl>
                                          <p:spTgt spid="45"/>
                                        </p:tgtEl>
                                      </p:cBhvr>
                                      <p:to x="100000" y="60000"/>
                                    </p:animScale>
                                    <p:animScale>
                                      <p:cBhvr>
                                        <p:cTn id="66" dur="166" decel="50000">
                                          <p:stCondLst>
                                            <p:cond delay="676"/>
                                          </p:stCondLst>
                                        </p:cTn>
                                        <p:tgtEl>
                                          <p:spTgt spid="45"/>
                                        </p:tgtEl>
                                      </p:cBhvr>
                                      <p:to x="100000" y="100000"/>
                                    </p:animScale>
                                    <p:animScale>
                                      <p:cBhvr>
                                        <p:cTn id="67" dur="26">
                                          <p:stCondLst>
                                            <p:cond delay="1312"/>
                                          </p:stCondLst>
                                        </p:cTn>
                                        <p:tgtEl>
                                          <p:spTgt spid="45"/>
                                        </p:tgtEl>
                                      </p:cBhvr>
                                      <p:to x="100000" y="80000"/>
                                    </p:animScale>
                                    <p:animScale>
                                      <p:cBhvr>
                                        <p:cTn id="68" dur="166" decel="50000">
                                          <p:stCondLst>
                                            <p:cond delay="1338"/>
                                          </p:stCondLst>
                                        </p:cTn>
                                        <p:tgtEl>
                                          <p:spTgt spid="45"/>
                                        </p:tgtEl>
                                      </p:cBhvr>
                                      <p:to x="100000" y="100000"/>
                                    </p:animScale>
                                    <p:animScale>
                                      <p:cBhvr>
                                        <p:cTn id="69" dur="26">
                                          <p:stCondLst>
                                            <p:cond delay="1642"/>
                                          </p:stCondLst>
                                        </p:cTn>
                                        <p:tgtEl>
                                          <p:spTgt spid="45"/>
                                        </p:tgtEl>
                                      </p:cBhvr>
                                      <p:to x="100000" y="90000"/>
                                    </p:animScale>
                                    <p:animScale>
                                      <p:cBhvr>
                                        <p:cTn id="70" dur="166" decel="50000">
                                          <p:stCondLst>
                                            <p:cond delay="1668"/>
                                          </p:stCondLst>
                                        </p:cTn>
                                        <p:tgtEl>
                                          <p:spTgt spid="45"/>
                                        </p:tgtEl>
                                      </p:cBhvr>
                                      <p:to x="100000" y="100000"/>
                                    </p:animScale>
                                    <p:animScale>
                                      <p:cBhvr>
                                        <p:cTn id="71" dur="26">
                                          <p:stCondLst>
                                            <p:cond delay="1808"/>
                                          </p:stCondLst>
                                        </p:cTn>
                                        <p:tgtEl>
                                          <p:spTgt spid="45"/>
                                        </p:tgtEl>
                                      </p:cBhvr>
                                      <p:to x="100000" y="95000"/>
                                    </p:animScale>
                                    <p:animScale>
                                      <p:cBhvr>
                                        <p:cTn id="72" dur="166" decel="50000">
                                          <p:stCondLst>
                                            <p:cond delay="1834"/>
                                          </p:stCondLst>
                                        </p:cTn>
                                        <p:tgtEl>
                                          <p:spTgt spid="45"/>
                                        </p:tgtEl>
                                      </p:cBhvr>
                                      <p:to x="100000" y="100000"/>
                                    </p:animScale>
                                  </p:childTnLst>
                                </p:cTn>
                              </p:par>
                            </p:childTnLst>
                          </p:cTn>
                        </p:par>
                      </p:childTnLst>
                    </p:cTn>
                  </p:par>
                  <p:par>
                    <p:cTn id="73" fill="hold">
                      <p:stCondLst>
                        <p:cond delay="indefinite"/>
                      </p:stCondLst>
                      <p:childTnLst>
                        <p:par>
                          <p:cTn id="74" fill="hold">
                            <p:stCondLst>
                              <p:cond delay="0"/>
                            </p:stCondLst>
                            <p:childTnLst>
                              <p:par>
                                <p:cTn id="75" presetID="26" presetClass="entr" presetSubtype="0" fill="hold" nodeType="clickEffect">
                                  <p:stCondLst>
                                    <p:cond delay="0"/>
                                  </p:stCondLst>
                                  <p:childTnLst>
                                    <p:set>
                                      <p:cBhvr>
                                        <p:cTn id="76" dur="1" fill="hold">
                                          <p:stCondLst>
                                            <p:cond delay="0"/>
                                          </p:stCondLst>
                                        </p:cTn>
                                        <p:tgtEl>
                                          <p:spTgt spid="48"/>
                                        </p:tgtEl>
                                        <p:attrNameLst>
                                          <p:attrName>style.visibility</p:attrName>
                                        </p:attrNameLst>
                                      </p:cBhvr>
                                      <p:to>
                                        <p:strVal val="visible"/>
                                      </p:to>
                                    </p:set>
                                    <p:animEffect transition="in" filter="wipe(down)">
                                      <p:cBhvr>
                                        <p:cTn id="77" dur="580">
                                          <p:stCondLst>
                                            <p:cond delay="0"/>
                                          </p:stCondLst>
                                        </p:cTn>
                                        <p:tgtEl>
                                          <p:spTgt spid="48"/>
                                        </p:tgtEl>
                                      </p:cBhvr>
                                    </p:animEffect>
                                    <p:anim calcmode="lin" valueType="num">
                                      <p:cBhvr>
                                        <p:cTn id="78" dur="1822" tmFilter="0,0; 0.14,0.36; 0.43,0.73; 0.71,0.91; 1.0,1.0">
                                          <p:stCondLst>
                                            <p:cond delay="0"/>
                                          </p:stCondLst>
                                        </p:cTn>
                                        <p:tgtEl>
                                          <p:spTgt spid="48"/>
                                        </p:tgtEl>
                                        <p:attrNameLst>
                                          <p:attrName>ppt_x</p:attrName>
                                        </p:attrNameLst>
                                      </p:cBhvr>
                                      <p:tavLst>
                                        <p:tav tm="0">
                                          <p:val>
                                            <p:strVal val="#ppt_x-0.25"/>
                                          </p:val>
                                        </p:tav>
                                        <p:tav tm="100000">
                                          <p:val>
                                            <p:strVal val="#ppt_x"/>
                                          </p:val>
                                        </p:tav>
                                      </p:tavLst>
                                    </p:anim>
                                    <p:anim calcmode="lin" valueType="num">
                                      <p:cBhvr>
                                        <p:cTn id="79" dur="664" tmFilter="0.0,0.0; 0.25,0.07; 0.50,0.2; 0.75,0.467; 1.0,1.0">
                                          <p:stCondLst>
                                            <p:cond delay="0"/>
                                          </p:stCondLst>
                                        </p:cTn>
                                        <p:tgtEl>
                                          <p:spTgt spid="48"/>
                                        </p:tgtEl>
                                        <p:attrNameLst>
                                          <p:attrName>ppt_y</p:attrName>
                                        </p:attrNameLst>
                                      </p:cBhvr>
                                      <p:tavLst>
                                        <p:tav tm="0" fmla="#ppt_y-sin(pi*$)/3">
                                          <p:val>
                                            <p:fltVal val="0.5"/>
                                          </p:val>
                                        </p:tav>
                                        <p:tav tm="100000">
                                          <p:val>
                                            <p:fltVal val="1"/>
                                          </p:val>
                                        </p:tav>
                                      </p:tavLst>
                                    </p:anim>
                                    <p:anim calcmode="lin" valueType="num">
                                      <p:cBhvr>
                                        <p:cTn id="80" dur="664" tmFilter="0, 0; 0.125,0.2665; 0.25,0.4; 0.375,0.465; 0.5,0.5;  0.625,0.535; 0.75,0.6; 0.875,0.7335; 1,1">
                                          <p:stCondLst>
                                            <p:cond delay="664"/>
                                          </p:stCondLst>
                                        </p:cTn>
                                        <p:tgtEl>
                                          <p:spTgt spid="48"/>
                                        </p:tgtEl>
                                        <p:attrNameLst>
                                          <p:attrName>ppt_y</p:attrName>
                                        </p:attrNameLst>
                                      </p:cBhvr>
                                      <p:tavLst>
                                        <p:tav tm="0" fmla="#ppt_y-sin(pi*$)/9">
                                          <p:val>
                                            <p:fltVal val="0"/>
                                          </p:val>
                                        </p:tav>
                                        <p:tav tm="100000">
                                          <p:val>
                                            <p:fltVal val="1"/>
                                          </p:val>
                                        </p:tav>
                                      </p:tavLst>
                                    </p:anim>
                                    <p:anim calcmode="lin" valueType="num">
                                      <p:cBhvr>
                                        <p:cTn id="81" dur="332" tmFilter="0, 0; 0.125,0.2665; 0.25,0.4; 0.375,0.465; 0.5,0.5;  0.625,0.535; 0.75,0.6; 0.875,0.7335; 1,1">
                                          <p:stCondLst>
                                            <p:cond delay="1324"/>
                                          </p:stCondLst>
                                        </p:cTn>
                                        <p:tgtEl>
                                          <p:spTgt spid="48"/>
                                        </p:tgtEl>
                                        <p:attrNameLst>
                                          <p:attrName>ppt_y</p:attrName>
                                        </p:attrNameLst>
                                      </p:cBhvr>
                                      <p:tavLst>
                                        <p:tav tm="0" fmla="#ppt_y-sin(pi*$)/27">
                                          <p:val>
                                            <p:fltVal val="0"/>
                                          </p:val>
                                        </p:tav>
                                        <p:tav tm="100000">
                                          <p:val>
                                            <p:fltVal val="1"/>
                                          </p:val>
                                        </p:tav>
                                      </p:tavLst>
                                    </p:anim>
                                    <p:anim calcmode="lin" valueType="num">
                                      <p:cBhvr>
                                        <p:cTn id="82" dur="164" tmFilter="0, 0; 0.125,0.2665; 0.25,0.4; 0.375,0.465; 0.5,0.5;  0.625,0.535; 0.75,0.6; 0.875,0.7335; 1,1">
                                          <p:stCondLst>
                                            <p:cond delay="1656"/>
                                          </p:stCondLst>
                                        </p:cTn>
                                        <p:tgtEl>
                                          <p:spTgt spid="48"/>
                                        </p:tgtEl>
                                        <p:attrNameLst>
                                          <p:attrName>ppt_y</p:attrName>
                                        </p:attrNameLst>
                                      </p:cBhvr>
                                      <p:tavLst>
                                        <p:tav tm="0" fmla="#ppt_y-sin(pi*$)/81">
                                          <p:val>
                                            <p:fltVal val="0"/>
                                          </p:val>
                                        </p:tav>
                                        <p:tav tm="100000">
                                          <p:val>
                                            <p:fltVal val="1"/>
                                          </p:val>
                                        </p:tav>
                                      </p:tavLst>
                                    </p:anim>
                                    <p:animScale>
                                      <p:cBhvr>
                                        <p:cTn id="83" dur="26">
                                          <p:stCondLst>
                                            <p:cond delay="650"/>
                                          </p:stCondLst>
                                        </p:cTn>
                                        <p:tgtEl>
                                          <p:spTgt spid="48"/>
                                        </p:tgtEl>
                                      </p:cBhvr>
                                      <p:to x="100000" y="60000"/>
                                    </p:animScale>
                                    <p:animScale>
                                      <p:cBhvr>
                                        <p:cTn id="84" dur="166" decel="50000">
                                          <p:stCondLst>
                                            <p:cond delay="676"/>
                                          </p:stCondLst>
                                        </p:cTn>
                                        <p:tgtEl>
                                          <p:spTgt spid="48"/>
                                        </p:tgtEl>
                                      </p:cBhvr>
                                      <p:to x="100000" y="100000"/>
                                    </p:animScale>
                                    <p:animScale>
                                      <p:cBhvr>
                                        <p:cTn id="85" dur="26">
                                          <p:stCondLst>
                                            <p:cond delay="1312"/>
                                          </p:stCondLst>
                                        </p:cTn>
                                        <p:tgtEl>
                                          <p:spTgt spid="48"/>
                                        </p:tgtEl>
                                      </p:cBhvr>
                                      <p:to x="100000" y="80000"/>
                                    </p:animScale>
                                    <p:animScale>
                                      <p:cBhvr>
                                        <p:cTn id="86" dur="166" decel="50000">
                                          <p:stCondLst>
                                            <p:cond delay="1338"/>
                                          </p:stCondLst>
                                        </p:cTn>
                                        <p:tgtEl>
                                          <p:spTgt spid="48"/>
                                        </p:tgtEl>
                                      </p:cBhvr>
                                      <p:to x="100000" y="100000"/>
                                    </p:animScale>
                                    <p:animScale>
                                      <p:cBhvr>
                                        <p:cTn id="87" dur="26">
                                          <p:stCondLst>
                                            <p:cond delay="1642"/>
                                          </p:stCondLst>
                                        </p:cTn>
                                        <p:tgtEl>
                                          <p:spTgt spid="48"/>
                                        </p:tgtEl>
                                      </p:cBhvr>
                                      <p:to x="100000" y="90000"/>
                                    </p:animScale>
                                    <p:animScale>
                                      <p:cBhvr>
                                        <p:cTn id="88" dur="166" decel="50000">
                                          <p:stCondLst>
                                            <p:cond delay="1668"/>
                                          </p:stCondLst>
                                        </p:cTn>
                                        <p:tgtEl>
                                          <p:spTgt spid="48"/>
                                        </p:tgtEl>
                                      </p:cBhvr>
                                      <p:to x="100000" y="100000"/>
                                    </p:animScale>
                                    <p:animScale>
                                      <p:cBhvr>
                                        <p:cTn id="89" dur="26">
                                          <p:stCondLst>
                                            <p:cond delay="1808"/>
                                          </p:stCondLst>
                                        </p:cTn>
                                        <p:tgtEl>
                                          <p:spTgt spid="48"/>
                                        </p:tgtEl>
                                      </p:cBhvr>
                                      <p:to x="100000" y="95000"/>
                                    </p:animScale>
                                    <p:animScale>
                                      <p:cBhvr>
                                        <p:cTn id="90" dur="166" decel="50000">
                                          <p:stCondLst>
                                            <p:cond delay="1834"/>
                                          </p:stCondLst>
                                        </p:cTn>
                                        <p:tgtEl>
                                          <p:spTgt spid="48"/>
                                        </p:tgtEl>
                                      </p:cBhvr>
                                      <p:to x="100000" y="100000"/>
                                    </p:animScale>
                                  </p:childTnLst>
                                </p:cTn>
                              </p:par>
                            </p:childTnLst>
                          </p:cTn>
                        </p:par>
                      </p:childTnLst>
                    </p:cTn>
                  </p:par>
                  <p:par>
                    <p:cTn id="91" fill="hold">
                      <p:stCondLst>
                        <p:cond delay="indefinite"/>
                      </p:stCondLst>
                      <p:childTnLst>
                        <p:par>
                          <p:cTn id="92" fill="hold">
                            <p:stCondLst>
                              <p:cond delay="0"/>
                            </p:stCondLst>
                            <p:childTnLst>
                              <p:par>
                                <p:cTn id="93" presetID="26" presetClass="entr" presetSubtype="0" fill="hold" nodeType="clickEffect">
                                  <p:stCondLst>
                                    <p:cond delay="0"/>
                                  </p:stCondLst>
                                  <p:childTnLst>
                                    <p:set>
                                      <p:cBhvr>
                                        <p:cTn id="94" dur="1" fill="hold">
                                          <p:stCondLst>
                                            <p:cond delay="0"/>
                                          </p:stCondLst>
                                        </p:cTn>
                                        <p:tgtEl>
                                          <p:spTgt spid="69"/>
                                        </p:tgtEl>
                                        <p:attrNameLst>
                                          <p:attrName>style.visibility</p:attrName>
                                        </p:attrNameLst>
                                      </p:cBhvr>
                                      <p:to>
                                        <p:strVal val="visible"/>
                                      </p:to>
                                    </p:set>
                                    <p:animEffect transition="in" filter="wipe(down)">
                                      <p:cBhvr>
                                        <p:cTn id="95" dur="580">
                                          <p:stCondLst>
                                            <p:cond delay="0"/>
                                          </p:stCondLst>
                                        </p:cTn>
                                        <p:tgtEl>
                                          <p:spTgt spid="69"/>
                                        </p:tgtEl>
                                      </p:cBhvr>
                                    </p:animEffect>
                                    <p:anim calcmode="lin" valueType="num">
                                      <p:cBhvr>
                                        <p:cTn id="96" dur="1822" tmFilter="0,0; 0.14,0.36; 0.43,0.73; 0.71,0.91; 1.0,1.0">
                                          <p:stCondLst>
                                            <p:cond delay="0"/>
                                          </p:stCondLst>
                                        </p:cTn>
                                        <p:tgtEl>
                                          <p:spTgt spid="69"/>
                                        </p:tgtEl>
                                        <p:attrNameLst>
                                          <p:attrName>ppt_x</p:attrName>
                                        </p:attrNameLst>
                                      </p:cBhvr>
                                      <p:tavLst>
                                        <p:tav tm="0">
                                          <p:val>
                                            <p:strVal val="#ppt_x-0.25"/>
                                          </p:val>
                                        </p:tav>
                                        <p:tav tm="100000">
                                          <p:val>
                                            <p:strVal val="#ppt_x"/>
                                          </p:val>
                                        </p:tav>
                                      </p:tavLst>
                                    </p:anim>
                                    <p:anim calcmode="lin" valueType="num">
                                      <p:cBhvr>
                                        <p:cTn id="97" dur="664" tmFilter="0.0,0.0; 0.25,0.07; 0.50,0.2; 0.75,0.467; 1.0,1.0">
                                          <p:stCondLst>
                                            <p:cond delay="0"/>
                                          </p:stCondLst>
                                        </p:cTn>
                                        <p:tgtEl>
                                          <p:spTgt spid="69"/>
                                        </p:tgtEl>
                                        <p:attrNameLst>
                                          <p:attrName>ppt_y</p:attrName>
                                        </p:attrNameLst>
                                      </p:cBhvr>
                                      <p:tavLst>
                                        <p:tav tm="0" fmla="#ppt_y-sin(pi*$)/3">
                                          <p:val>
                                            <p:fltVal val="0.5"/>
                                          </p:val>
                                        </p:tav>
                                        <p:tav tm="100000">
                                          <p:val>
                                            <p:fltVal val="1"/>
                                          </p:val>
                                        </p:tav>
                                      </p:tavLst>
                                    </p:anim>
                                    <p:anim calcmode="lin" valueType="num">
                                      <p:cBhvr>
                                        <p:cTn id="98" dur="664" tmFilter="0, 0; 0.125,0.2665; 0.25,0.4; 0.375,0.465; 0.5,0.5;  0.625,0.535; 0.75,0.6; 0.875,0.7335; 1,1">
                                          <p:stCondLst>
                                            <p:cond delay="664"/>
                                          </p:stCondLst>
                                        </p:cTn>
                                        <p:tgtEl>
                                          <p:spTgt spid="69"/>
                                        </p:tgtEl>
                                        <p:attrNameLst>
                                          <p:attrName>ppt_y</p:attrName>
                                        </p:attrNameLst>
                                      </p:cBhvr>
                                      <p:tavLst>
                                        <p:tav tm="0" fmla="#ppt_y-sin(pi*$)/9">
                                          <p:val>
                                            <p:fltVal val="0"/>
                                          </p:val>
                                        </p:tav>
                                        <p:tav tm="100000">
                                          <p:val>
                                            <p:fltVal val="1"/>
                                          </p:val>
                                        </p:tav>
                                      </p:tavLst>
                                    </p:anim>
                                    <p:anim calcmode="lin" valueType="num">
                                      <p:cBhvr>
                                        <p:cTn id="99" dur="332" tmFilter="0, 0; 0.125,0.2665; 0.25,0.4; 0.375,0.465; 0.5,0.5;  0.625,0.535; 0.75,0.6; 0.875,0.7335; 1,1">
                                          <p:stCondLst>
                                            <p:cond delay="1324"/>
                                          </p:stCondLst>
                                        </p:cTn>
                                        <p:tgtEl>
                                          <p:spTgt spid="69"/>
                                        </p:tgtEl>
                                        <p:attrNameLst>
                                          <p:attrName>ppt_y</p:attrName>
                                        </p:attrNameLst>
                                      </p:cBhvr>
                                      <p:tavLst>
                                        <p:tav tm="0" fmla="#ppt_y-sin(pi*$)/27">
                                          <p:val>
                                            <p:fltVal val="0"/>
                                          </p:val>
                                        </p:tav>
                                        <p:tav tm="100000">
                                          <p:val>
                                            <p:fltVal val="1"/>
                                          </p:val>
                                        </p:tav>
                                      </p:tavLst>
                                    </p:anim>
                                    <p:anim calcmode="lin" valueType="num">
                                      <p:cBhvr>
                                        <p:cTn id="100" dur="164" tmFilter="0, 0; 0.125,0.2665; 0.25,0.4; 0.375,0.465; 0.5,0.5;  0.625,0.535; 0.75,0.6; 0.875,0.7335; 1,1">
                                          <p:stCondLst>
                                            <p:cond delay="1656"/>
                                          </p:stCondLst>
                                        </p:cTn>
                                        <p:tgtEl>
                                          <p:spTgt spid="69"/>
                                        </p:tgtEl>
                                        <p:attrNameLst>
                                          <p:attrName>ppt_y</p:attrName>
                                        </p:attrNameLst>
                                      </p:cBhvr>
                                      <p:tavLst>
                                        <p:tav tm="0" fmla="#ppt_y-sin(pi*$)/81">
                                          <p:val>
                                            <p:fltVal val="0"/>
                                          </p:val>
                                        </p:tav>
                                        <p:tav tm="100000">
                                          <p:val>
                                            <p:fltVal val="1"/>
                                          </p:val>
                                        </p:tav>
                                      </p:tavLst>
                                    </p:anim>
                                    <p:animScale>
                                      <p:cBhvr>
                                        <p:cTn id="101" dur="26">
                                          <p:stCondLst>
                                            <p:cond delay="650"/>
                                          </p:stCondLst>
                                        </p:cTn>
                                        <p:tgtEl>
                                          <p:spTgt spid="69"/>
                                        </p:tgtEl>
                                      </p:cBhvr>
                                      <p:to x="100000" y="60000"/>
                                    </p:animScale>
                                    <p:animScale>
                                      <p:cBhvr>
                                        <p:cTn id="102" dur="166" decel="50000">
                                          <p:stCondLst>
                                            <p:cond delay="676"/>
                                          </p:stCondLst>
                                        </p:cTn>
                                        <p:tgtEl>
                                          <p:spTgt spid="69"/>
                                        </p:tgtEl>
                                      </p:cBhvr>
                                      <p:to x="100000" y="100000"/>
                                    </p:animScale>
                                    <p:animScale>
                                      <p:cBhvr>
                                        <p:cTn id="103" dur="26">
                                          <p:stCondLst>
                                            <p:cond delay="1312"/>
                                          </p:stCondLst>
                                        </p:cTn>
                                        <p:tgtEl>
                                          <p:spTgt spid="69"/>
                                        </p:tgtEl>
                                      </p:cBhvr>
                                      <p:to x="100000" y="80000"/>
                                    </p:animScale>
                                    <p:animScale>
                                      <p:cBhvr>
                                        <p:cTn id="104" dur="166" decel="50000">
                                          <p:stCondLst>
                                            <p:cond delay="1338"/>
                                          </p:stCondLst>
                                        </p:cTn>
                                        <p:tgtEl>
                                          <p:spTgt spid="69"/>
                                        </p:tgtEl>
                                      </p:cBhvr>
                                      <p:to x="100000" y="100000"/>
                                    </p:animScale>
                                    <p:animScale>
                                      <p:cBhvr>
                                        <p:cTn id="105" dur="26">
                                          <p:stCondLst>
                                            <p:cond delay="1642"/>
                                          </p:stCondLst>
                                        </p:cTn>
                                        <p:tgtEl>
                                          <p:spTgt spid="69"/>
                                        </p:tgtEl>
                                      </p:cBhvr>
                                      <p:to x="100000" y="90000"/>
                                    </p:animScale>
                                    <p:animScale>
                                      <p:cBhvr>
                                        <p:cTn id="106" dur="166" decel="50000">
                                          <p:stCondLst>
                                            <p:cond delay="1668"/>
                                          </p:stCondLst>
                                        </p:cTn>
                                        <p:tgtEl>
                                          <p:spTgt spid="69"/>
                                        </p:tgtEl>
                                      </p:cBhvr>
                                      <p:to x="100000" y="100000"/>
                                    </p:animScale>
                                    <p:animScale>
                                      <p:cBhvr>
                                        <p:cTn id="107" dur="26">
                                          <p:stCondLst>
                                            <p:cond delay="1808"/>
                                          </p:stCondLst>
                                        </p:cTn>
                                        <p:tgtEl>
                                          <p:spTgt spid="69"/>
                                        </p:tgtEl>
                                      </p:cBhvr>
                                      <p:to x="100000" y="95000"/>
                                    </p:animScale>
                                    <p:animScale>
                                      <p:cBhvr>
                                        <p:cTn id="108" dur="166" decel="50000">
                                          <p:stCondLst>
                                            <p:cond delay="1834"/>
                                          </p:stCondLst>
                                        </p:cTn>
                                        <p:tgtEl>
                                          <p:spTgt spid="69"/>
                                        </p:tgtEl>
                                      </p:cBhvr>
                                      <p:to x="100000" y="100000"/>
                                    </p:animScale>
                                  </p:childTnLst>
                                </p:cTn>
                              </p:par>
                            </p:childTnLst>
                          </p:cTn>
                        </p:par>
                      </p:childTnLst>
                    </p:cTn>
                  </p:par>
                  <p:par>
                    <p:cTn id="109" fill="hold">
                      <p:stCondLst>
                        <p:cond delay="indefinite"/>
                      </p:stCondLst>
                      <p:childTnLst>
                        <p:par>
                          <p:cTn id="110" fill="hold">
                            <p:stCondLst>
                              <p:cond delay="0"/>
                            </p:stCondLst>
                            <p:childTnLst>
                              <p:par>
                                <p:cTn id="111" presetID="26" presetClass="entr" presetSubtype="0" fill="hold" nodeType="clickEffect">
                                  <p:stCondLst>
                                    <p:cond delay="0"/>
                                  </p:stCondLst>
                                  <p:childTnLst>
                                    <p:set>
                                      <p:cBhvr>
                                        <p:cTn id="112" dur="1" fill="hold">
                                          <p:stCondLst>
                                            <p:cond delay="0"/>
                                          </p:stCondLst>
                                        </p:cTn>
                                        <p:tgtEl>
                                          <p:spTgt spid="76"/>
                                        </p:tgtEl>
                                        <p:attrNameLst>
                                          <p:attrName>style.visibility</p:attrName>
                                        </p:attrNameLst>
                                      </p:cBhvr>
                                      <p:to>
                                        <p:strVal val="visible"/>
                                      </p:to>
                                    </p:set>
                                    <p:animEffect transition="in" filter="wipe(down)">
                                      <p:cBhvr>
                                        <p:cTn id="113" dur="580">
                                          <p:stCondLst>
                                            <p:cond delay="0"/>
                                          </p:stCondLst>
                                        </p:cTn>
                                        <p:tgtEl>
                                          <p:spTgt spid="76"/>
                                        </p:tgtEl>
                                      </p:cBhvr>
                                    </p:animEffect>
                                    <p:anim calcmode="lin" valueType="num">
                                      <p:cBhvr>
                                        <p:cTn id="114" dur="1822" tmFilter="0,0; 0.14,0.36; 0.43,0.73; 0.71,0.91; 1.0,1.0">
                                          <p:stCondLst>
                                            <p:cond delay="0"/>
                                          </p:stCondLst>
                                        </p:cTn>
                                        <p:tgtEl>
                                          <p:spTgt spid="76"/>
                                        </p:tgtEl>
                                        <p:attrNameLst>
                                          <p:attrName>ppt_x</p:attrName>
                                        </p:attrNameLst>
                                      </p:cBhvr>
                                      <p:tavLst>
                                        <p:tav tm="0">
                                          <p:val>
                                            <p:strVal val="#ppt_x-0.25"/>
                                          </p:val>
                                        </p:tav>
                                        <p:tav tm="100000">
                                          <p:val>
                                            <p:strVal val="#ppt_x"/>
                                          </p:val>
                                        </p:tav>
                                      </p:tavLst>
                                    </p:anim>
                                    <p:anim calcmode="lin" valueType="num">
                                      <p:cBhvr>
                                        <p:cTn id="115" dur="664" tmFilter="0.0,0.0; 0.25,0.07; 0.50,0.2; 0.75,0.467; 1.0,1.0">
                                          <p:stCondLst>
                                            <p:cond delay="0"/>
                                          </p:stCondLst>
                                        </p:cTn>
                                        <p:tgtEl>
                                          <p:spTgt spid="76"/>
                                        </p:tgtEl>
                                        <p:attrNameLst>
                                          <p:attrName>ppt_y</p:attrName>
                                        </p:attrNameLst>
                                      </p:cBhvr>
                                      <p:tavLst>
                                        <p:tav tm="0" fmla="#ppt_y-sin(pi*$)/3">
                                          <p:val>
                                            <p:fltVal val="0.5"/>
                                          </p:val>
                                        </p:tav>
                                        <p:tav tm="100000">
                                          <p:val>
                                            <p:fltVal val="1"/>
                                          </p:val>
                                        </p:tav>
                                      </p:tavLst>
                                    </p:anim>
                                    <p:anim calcmode="lin" valueType="num">
                                      <p:cBhvr>
                                        <p:cTn id="116" dur="664" tmFilter="0, 0; 0.125,0.2665; 0.25,0.4; 0.375,0.465; 0.5,0.5;  0.625,0.535; 0.75,0.6; 0.875,0.7335; 1,1">
                                          <p:stCondLst>
                                            <p:cond delay="664"/>
                                          </p:stCondLst>
                                        </p:cTn>
                                        <p:tgtEl>
                                          <p:spTgt spid="76"/>
                                        </p:tgtEl>
                                        <p:attrNameLst>
                                          <p:attrName>ppt_y</p:attrName>
                                        </p:attrNameLst>
                                      </p:cBhvr>
                                      <p:tavLst>
                                        <p:tav tm="0" fmla="#ppt_y-sin(pi*$)/9">
                                          <p:val>
                                            <p:fltVal val="0"/>
                                          </p:val>
                                        </p:tav>
                                        <p:tav tm="100000">
                                          <p:val>
                                            <p:fltVal val="1"/>
                                          </p:val>
                                        </p:tav>
                                      </p:tavLst>
                                    </p:anim>
                                    <p:anim calcmode="lin" valueType="num">
                                      <p:cBhvr>
                                        <p:cTn id="117" dur="332" tmFilter="0, 0; 0.125,0.2665; 0.25,0.4; 0.375,0.465; 0.5,0.5;  0.625,0.535; 0.75,0.6; 0.875,0.7335; 1,1">
                                          <p:stCondLst>
                                            <p:cond delay="1324"/>
                                          </p:stCondLst>
                                        </p:cTn>
                                        <p:tgtEl>
                                          <p:spTgt spid="76"/>
                                        </p:tgtEl>
                                        <p:attrNameLst>
                                          <p:attrName>ppt_y</p:attrName>
                                        </p:attrNameLst>
                                      </p:cBhvr>
                                      <p:tavLst>
                                        <p:tav tm="0" fmla="#ppt_y-sin(pi*$)/27">
                                          <p:val>
                                            <p:fltVal val="0"/>
                                          </p:val>
                                        </p:tav>
                                        <p:tav tm="100000">
                                          <p:val>
                                            <p:fltVal val="1"/>
                                          </p:val>
                                        </p:tav>
                                      </p:tavLst>
                                    </p:anim>
                                    <p:anim calcmode="lin" valueType="num">
                                      <p:cBhvr>
                                        <p:cTn id="118" dur="164" tmFilter="0, 0; 0.125,0.2665; 0.25,0.4; 0.375,0.465; 0.5,0.5;  0.625,0.535; 0.75,0.6; 0.875,0.7335; 1,1">
                                          <p:stCondLst>
                                            <p:cond delay="1656"/>
                                          </p:stCondLst>
                                        </p:cTn>
                                        <p:tgtEl>
                                          <p:spTgt spid="76"/>
                                        </p:tgtEl>
                                        <p:attrNameLst>
                                          <p:attrName>ppt_y</p:attrName>
                                        </p:attrNameLst>
                                      </p:cBhvr>
                                      <p:tavLst>
                                        <p:tav tm="0" fmla="#ppt_y-sin(pi*$)/81">
                                          <p:val>
                                            <p:fltVal val="0"/>
                                          </p:val>
                                        </p:tav>
                                        <p:tav tm="100000">
                                          <p:val>
                                            <p:fltVal val="1"/>
                                          </p:val>
                                        </p:tav>
                                      </p:tavLst>
                                    </p:anim>
                                    <p:animScale>
                                      <p:cBhvr>
                                        <p:cTn id="119" dur="26">
                                          <p:stCondLst>
                                            <p:cond delay="650"/>
                                          </p:stCondLst>
                                        </p:cTn>
                                        <p:tgtEl>
                                          <p:spTgt spid="76"/>
                                        </p:tgtEl>
                                      </p:cBhvr>
                                      <p:to x="100000" y="60000"/>
                                    </p:animScale>
                                    <p:animScale>
                                      <p:cBhvr>
                                        <p:cTn id="120" dur="166" decel="50000">
                                          <p:stCondLst>
                                            <p:cond delay="676"/>
                                          </p:stCondLst>
                                        </p:cTn>
                                        <p:tgtEl>
                                          <p:spTgt spid="76"/>
                                        </p:tgtEl>
                                      </p:cBhvr>
                                      <p:to x="100000" y="100000"/>
                                    </p:animScale>
                                    <p:animScale>
                                      <p:cBhvr>
                                        <p:cTn id="121" dur="26">
                                          <p:stCondLst>
                                            <p:cond delay="1312"/>
                                          </p:stCondLst>
                                        </p:cTn>
                                        <p:tgtEl>
                                          <p:spTgt spid="76"/>
                                        </p:tgtEl>
                                      </p:cBhvr>
                                      <p:to x="100000" y="80000"/>
                                    </p:animScale>
                                    <p:animScale>
                                      <p:cBhvr>
                                        <p:cTn id="122" dur="166" decel="50000">
                                          <p:stCondLst>
                                            <p:cond delay="1338"/>
                                          </p:stCondLst>
                                        </p:cTn>
                                        <p:tgtEl>
                                          <p:spTgt spid="76"/>
                                        </p:tgtEl>
                                      </p:cBhvr>
                                      <p:to x="100000" y="100000"/>
                                    </p:animScale>
                                    <p:animScale>
                                      <p:cBhvr>
                                        <p:cTn id="123" dur="26">
                                          <p:stCondLst>
                                            <p:cond delay="1642"/>
                                          </p:stCondLst>
                                        </p:cTn>
                                        <p:tgtEl>
                                          <p:spTgt spid="76"/>
                                        </p:tgtEl>
                                      </p:cBhvr>
                                      <p:to x="100000" y="90000"/>
                                    </p:animScale>
                                    <p:animScale>
                                      <p:cBhvr>
                                        <p:cTn id="124" dur="166" decel="50000">
                                          <p:stCondLst>
                                            <p:cond delay="1668"/>
                                          </p:stCondLst>
                                        </p:cTn>
                                        <p:tgtEl>
                                          <p:spTgt spid="76"/>
                                        </p:tgtEl>
                                      </p:cBhvr>
                                      <p:to x="100000" y="100000"/>
                                    </p:animScale>
                                    <p:animScale>
                                      <p:cBhvr>
                                        <p:cTn id="125" dur="26">
                                          <p:stCondLst>
                                            <p:cond delay="1808"/>
                                          </p:stCondLst>
                                        </p:cTn>
                                        <p:tgtEl>
                                          <p:spTgt spid="76"/>
                                        </p:tgtEl>
                                      </p:cBhvr>
                                      <p:to x="100000" y="95000"/>
                                    </p:animScale>
                                    <p:animScale>
                                      <p:cBhvr>
                                        <p:cTn id="126" dur="166" decel="50000">
                                          <p:stCondLst>
                                            <p:cond delay="1834"/>
                                          </p:stCondLst>
                                        </p:cTn>
                                        <p:tgtEl>
                                          <p:spTgt spid="76"/>
                                        </p:tgtEl>
                                      </p:cBhvr>
                                      <p:to x="100000" y="100000"/>
                                    </p:animScale>
                                  </p:childTnLst>
                                </p:cTn>
                              </p:par>
                              <p:par>
                                <p:cTn id="127" presetID="32" presetClass="emph" presetSubtype="0" fill="hold" nodeType="withEffect">
                                  <p:stCondLst>
                                    <p:cond delay="0"/>
                                  </p:stCondLst>
                                  <p:childTnLst>
                                    <p:animRot by="120000">
                                      <p:cBhvr>
                                        <p:cTn id="128" dur="100" fill="hold">
                                          <p:stCondLst>
                                            <p:cond delay="0"/>
                                          </p:stCondLst>
                                        </p:cTn>
                                        <p:tgtEl>
                                          <p:spTgt spid="83"/>
                                        </p:tgtEl>
                                        <p:attrNameLst>
                                          <p:attrName>r</p:attrName>
                                        </p:attrNameLst>
                                      </p:cBhvr>
                                    </p:animRot>
                                    <p:animRot by="-240000">
                                      <p:cBhvr>
                                        <p:cTn id="129" dur="200" fill="hold">
                                          <p:stCondLst>
                                            <p:cond delay="200"/>
                                          </p:stCondLst>
                                        </p:cTn>
                                        <p:tgtEl>
                                          <p:spTgt spid="83"/>
                                        </p:tgtEl>
                                        <p:attrNameLst>
                                          <p:attrName>r</p:attrName>
                                        </p:attrNameLst>
                                      </p:cBhvr>
                                    </p:animRot>
                                    <p:animRot by="240000">
                                      <p:cBhvr>
                                        <p:cTn id="130" dur="200" fill="hold">
                                          <p:stCondLst>
                                            <p:cond delay="400"/>
                                          </p:stCondLst>
                                        </p:cTn>
                                        <p:tgtEl>
                                          <p:spTgt spid="83"/>
                                        </p:tgtEl>
                                        <p:attrNameLst>
                                          <p:attrName>r</p:attrName>
                                        </p:attrNameLst>
                                      </p:cBhvr>
                                    </p:animRot>
                                    <p:animRot by="-240000">
                                      <p:cBhvr>
                                        <p:cTn id="131" dur="200" fill="hold">
                                          <p:stCondLst>
                                            <p:cond delay="600"/>
                                          </p:stCondLst>
                                        </p:cTn>
                                        <p:tgtEl>
                                          <p:spTgt spid="83"/>
                                        </p:tgtEl>
                                        <p:attrNameLst>
                                          <p:attrName>r</p:attrName>
                                        </p:attrNameLst>
                                      </p:cBhvr>
                                    </p:animRot>
                                    <p:animRot by="120000">
                                      <p:cBhvr>
                                        <p:cTn id="132" dur="200" fill="hold">
                                          <p:stCondLst>
                                            <p:cond delay="800"/>
                                          </p:stCondLst>
                                        </p:cTn>
                                        <p:tgtEl>
                                          <p:spTgt spid="83"/>
                                        </p:tgtEl>
                                        <p:attrNameLst>
                                          <p:attrName>r</p:attrName>
                                        </p:attrNameLst>
                                      </p:cBhvr>
                                    </p:animRo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P spid="7" grpId="0"/>
      <p:bldP spid="8" grpId="0"/>
    </p:bldLst>
  </p:timing>
</p:sld>
</file>

<file path=ppt/theme/theme1.xml><?xml version="1.0" encoding="utf-8"?>
<a:theme xmlns:a="http://schemas.openxmlformats.org/drawingml/2006/main" name="Science Subject for Elementary - 5th Grade: Water &amp; Earth by Slidesgo">
  <a:themeElements>
    <a:clrScheme name="Simple Light">
      <a:dk1>
        <a:srgbClr val="191919"/>
      </a:dk1>
      <a:lt1>
        <a:srgbClr val="FFFFFF"/>
      </a:lt1>
      <a:dk2>
        <a:srgbClr val="303F8F"/>
      </a:dk2>
      <a:lt2>
        <a:srgbClr val="4DE5F4"/>
      </a:lt2>
      <a:accent1>
        <a:srgbClr val="B4F5FC"/>
      </a:accent1>
      <a:accent2>
        <a:srgbClr val="FFC800"/>
      </a:accent2>
      <a:accent3>
        <a:srgbClr val="E6753A"/>
      </a:accent3>
      <a:accent4>
        <a:srgbClr val="37803E"/>
      </a:accent4>
      <a:accent5>
        <a:srgbClr val="FFFFFF"/>
      </a:accent5>
      <a:accent6>
        <a:srgbClr val="FFFFFF"/>
      </a:accent6>
      <a:hlink>
        <a:srgbClr val="191919"/>
      </a:hlink>
      <a:folHlink>
        <a:srgbClr val="0097A7"/>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639</TotalTime>
  <Words>1666</Words>
  <Application>Microsoft Office PowerPoint</Application>
  <PresentationFormat>On-screen Show (16:9)</PresentationFormat>
  <Paragraphs>218</Paragraphs>
  <Slides>32</Slides>
  <Notes>32</Notes>
  <HiddenSlides>0</HiddenSlides>
  <MMClips>0</MMClips>
  <ScaleCrop>false</ScaleCrop>
  <HeadingPairs>
    <vt:vector size="6" baseType="variant">
      <vt:variant>
        <vt:lpstr>Fonts Used</vt:lpstr>
      </vt:variant>
      <vt:variant>
        <vt:i4>14</vt:i4>
      </vt:variant>
      <vt:variant>
        <vt:lpstr>Theme</vt:lpstr>
      </vt:variant>
      <vt:variant>
        <vt:i4>1</vt:i4>
      </vt:variant>
      <vt:variant>
        <vt:lpstr>Slide Titles</vt:lpstr>
      </vt:variant>
      <vt:variant>
        <vt:i4>32</vt:i4>
      </vt:variant>
    </vt:vector>
  </HeadingPairs>
  <TitlesOfParts>
    <vt:vector size="47" baseType="lpstr">
      <vt:lpstr>AvantGarde</vt:lpstr>
      <vt:lpstr>隶书</vt:lpstr>
      <vt:lpstr>Quicksand Medium</vt:lpstr>
      <vt:lpstr>Pattaya</vt:lpstr>
      <vt:lpstr>宋体</vt:lpstr>
      <vt:lpstr>Bebas Neue</vt:lpstr>
      <vt:lpstr>Jua</vt:lpstr>
      <vt:lpstr>黑体</vt:lpstr>
      <vt:lpstr>字魂130号-快乐俏黑体</vt:lpstr>
      <vt:lpstr>Wingdings</vt:lpstr>
      <vt:lpstr>Tahoma</vt:lpstr>
      <vt:lpstr>Calibri</vt:lpstr>
      <vt:lpstr>Arial</vt:lpstr>
      <vt:lpstr>SVN-Poky's</vt:lpstr>
      <vt:lpstr>Science Subject for Elementary - 5th Grade: Water &amp; Earth by Slidesgo</vt:lpstr>
      <vt:lpstr>PowerPoint Presentation</vt:lpstr>
      <vt:lpstr>Khám phá</vt:lpstr>
      <vt:lpstr>PowerPoint Presentation</vt:lpstr>
      <vt:lpstr>Khám phá</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Liên hệ</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Tập đọc</dc:title>
  <dc:creator>THAO</dc:creator>
  <cp:lastModifiedBy>THAO</cp:lastModifiedBy>
  <cp:revision>89</cp:revision>
  <dcterms:modified xsi:type="dcterms:W3CDTF">2022-04-03T18:37:49Z</dcterms:modified>
</cp:coreProperties>
</file>