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07" r:id="rId3"/>
    <p:sldId id="325" r:id="rId4"/>
    <p:sldId id="326" r:id="rId5"/>
    <p:sldId id="328" r:id="rId6"/>
    <p:sldId id="327" r:id="rId7"/>
    <p:sldId id="333" r:id="rId8"/>
    <p:sldId id="289" r:id="rId9"/>
    <p:sldId id="308" r:id="rId10"/>
    <p:sldId id="330" r:id="rId11"/>
    <p:sldId id="331" r:id="rId12"/>
    <p:sldId id="332" r:id="rId13"/>
    <p:sldId id="320" r:id="rId14"/>
  </p:sldIdLst>
  <p:sldSz cx="12192000" cy="6858000"/>
  <p:notesSz cx="6858000" cy="9144000"/>
  <p:custDataLst>
    <p:tags r:id="rId1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A88"/>
    <a:srgbClr val="ABEAEB"/>
    <a:srgbClr val="FDB653"/>
    <a:srgbClr val="FFC600"/>
    <a:srgbClr val="FB1D12"/>
    <a:srgbClr val="F1FF23"/>
    <a:srgbClr val="A4C735"/>
    <a:srgbClr val="FF0066"/>
    <a:srgbClr val="F7941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2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533480" y="2325557"/>
            <a:ext cx="11125040" cy="2206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Thứ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tư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ngày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18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tháng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5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năm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2022</a:t>
            </a:r>
          </a:p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Toán</a:t>
            </a:r>
            <a:endParaRPr lang="en-US" sz="4000" dirty="0">
              <a:ln>
                <a:solidFill>
                  <a:srgbClr val="7030A0"/>
                </a:solidFill>
              </a:ln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Tiết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173: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Luyện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tập</a:t>
            </a:r>
            <a:endParaRPr lang="vi-VN" sz="4000" dirty="0">
              <a:ln>
                <a:solidFill>
                  <a:srgbClr val="7030A0"/>
                </a:solidFill>
              </a:ln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34CEB30-D2DD-4923-9FEE-1AEF0AB5658D}"/>
              </a:ext>
            </a:extLst>
          </p:cNvPr>
          <p:cNvSpPr/>
          <p:nvPr/>
        </p:nvSpPr>
        <p:spPr>
          <a:xfrm>
            <a:off x="670073" y="61172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67D25E-04ED-4586-88F6-38165E3B1D7A}"/>
              </a:ext>
            </a:extLst>
          </p:cNvPr>
          <p:cNvSpPr txBox="1"/>
          <p:nvPr/>
        </p:nvSpPr>
        <p:spPr>
          <a:xfrm>
            <a:off x="1124967" y="454400"/>
            <a:ext cx="649994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a)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mấy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tứ</a:t>
            </a:r>
            <a:r>
              <a:rPr lang="en-US" sz="2800" dirty="0"/>
              <a:t> </a:t>
            </a:r>
            <a:r>
              <a:rPr lang="en-US" sz="2800" dirty="0" err="1"/>
              <a:t>giác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?</a:t>
            </a:r>
            <a:endParaRPr lang="vi-VN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09425D-3327-418D-A237-A6133F84BF8C}"/>
              </a:ext>
            </a:extLst>
          </p:cNvPr>
          <p:cNvGrpSpPr/>
          <p:nvPr/>
        </p:nvGrpSpPr>
        <p:grpSpPr>
          <a:xfrm>
            <a:off x="7624916" y="628541"/>
            <a:ext cx="3108552" cy="1895475"/>
            <a:chOff x="4506685" y="2481262"/>
            <a:chExt cx="3108552" cy="18954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083F80A-B0DE-4B75-ADB2-EA7EA4FB2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6762" y="2481262"/>
              <a:ext cx="3038475" cy="189547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7494F3-0E56-4663-A7D4-43B030ABD389}"/>
                </a:ext>
              </a:extLst>
            </p:cNvPr>
            <p:cNvSpPr/>
            <p:nvPr/>
          </p:nvSpPr>
          <p:spPr>
            <a:xfrm>
              <a:off x="4506685" y="2844800"/>
              <a:ext cx="275772" cy="377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9E714A5-5E26-4837-A639-C70EC5182852}"/>
              </a:ext>
            </a:extLst>
          </p:cNvPr>
          <p:cNvSpPr txBox="1"/>
          <p:nvPr/>
        </p:nvSpPr>
        <p:spPr>
          <a:xfrm>
            <a:off x="1107395" y="2445631"/>
            <a:ext cx="6499949" cy="2182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</a:pPr>
            <a:endParaRPr lang="en-US" sz="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dấu</a:t>
            </a:r>
            <a:r>
              <a:rPr lang="en-US" sz="2800" dirty="0"/>
              <a:t> “?”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  <a:endParaRPr lang="vi-VN" sz="2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18787D-26E0-4DAC-8711-649FF66C1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34" y="3194237"/>
            <a:ext cx="10208416" cy="8116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D22A81-1B4D-4B6B-9C16-55B9A8EEF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6067" y="4669209"/>
            <a:ext cx="6195113" cy="1022914"/>
          </a:xfrm>
          <a:prstGeom prst="rect">
            <a:avLst/>
          </a:prstGeom>
        </p:spPr>
      </p:pic>
      <p:sp>
        <p:nvSpPr>
          <p:cNvPr id="19" name="Trapezoid 30">
            <a:extLst>
              <a:ext uri="{FF2B5EF4-FFF2-40B4-BE49-F238E27FC236}">
                <a16:creationId xmlns:a16="http://schemas.microsoft.com/office/drawing/2014/main" id="{7931CC70-79A4-4FF5-A09D-EC394022B486}"/>
              </a:ext>
            </a:extLst>
          </p:cNvPr>
          <p:cNvSpPr/>
          <p:nvPr/>
        </p:nvSpPr>
        <p:spPr>
          <a:xfrm>
            <a:off x="7819678" y="733139"/>
            <a:ext cx="2819584" cy="1691357"/>
          </a:xfrm>
          <a:custGeom>
            <a:avLst/>
            <a:gdLst>
              <a:gd name="connsiteX0" fmla="*/ 0 w 3309257"/>
              <a:gd name="connsiteY0" fmla="*/ 891540 h 891540"/>
              <a:gd name="connsiteX1" fmla="*/ 222885 w 3309257"/>
              <a:gd name="connsiteY1" fmla="*/ 0 h 891540"/>
              <a:gd name="connsiteX2" fmla="*/ 3086372 w 3309257"/>
              <a:gd name="connsiteY2" fmla="*/ 0 h 891540"/>
              <a:gd name="connsiteX3" fmla="*/ 3309257 w 3309257"/>
              <a:gd name="connsiteY3" fmla="*/ 891540 h 891540"/>
              <a:gd name="connsiteX4" fmla="*/ 0 w 3309257"/>
              <a:gd name="connsiteY4" fmla="*/ 891540 h 891540"/>
              <a:gd name="connsiteX0" fmla="*/ 0 w 3309257"/>
              <a:gd name="connsiteY0" fmla="*/ 1028700 h 1028700"/>
              <a:gd name="connsiteX1" fmla="*/ 222885 w 3309257"/>
              <a:gd name="connsiteY1" fmla="*/ 13716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14325 w 3309257"/>
              <a:gd name="connsiteY1" fmla="*/ 1981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06705 w 3309257"/>
              <a:gd name="connsiteY1" fmla="*/ 2667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60985 w 3309257"/>
              <a:gd name="connsiteY1" fmla="*/ 3810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83845 w 3309257"/>
              <a:gd name="connsiteY1" fmla="*/ 3124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51870 w 3309257"/>
              <a:gd name="connsiteY1" fmla="*/ 302928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838722 h 1838722"/>
              <a:gd name="connsiteX1" fmla="*/ 351870 w 3309257"/>
              <a:gd name="connsiteY1" fmla="*/ 1112950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309257"/>
              <a:gd name="connsiteY0" fmla="*/ 1838722 h 1838722"/>
              <a:gd name="connsiteX1" fmla="*/ 759367 w 3309257"/>
              <a:gd name="connsiteY1" fmla="*/ 300075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296942"/>
              <a:gd name="connsiteY0" fmla="*/ 1838722 h 1838722"/>
              <a:gd name="connsiteX1" fmla="*/ 759367 w 3296942"/>
              <a:gd name="connsiteY1" fmla="*/ 300075 h 1838722"/>
              <a:gd name="connsiteX2" fmla="*/ 2272636 w 3296942"/>
              <a:gd name="connsiteY2" fmla="*/ 0 h 1838722"/>
              <a:gd name="connsiteX3" fmla="*/ 3296942 w 3296942"/>
              <a:gd name="connsiteY3" fmla="*/ 1817017 h 1838722"/>
              <a:gd name="connsiteX4" fmla="*/ 0 w 3296942"/>
              <a:gd name="connsiteY4" fmla="*/ 1838722 h 1838722"/>
              <a:gd name="connsiteX0" fmla="*/ 0 w 3296942"/>
              <a:gd name="connsiteY0" fmla="*/ 1594265 h 1594265"/>
              <a:gd name="connsiteX1" fmla="*/ 759367 w 3296942"/>
              <a:gd name="connsiteY1" fmla="*/ 55618 h 1594265"/>
              <a:gd name="connsiteX2" fmla="*/ 2381370 w 3296942"/>
              <a:gd name="connsiteY2" fmla="*/ 0 h 1594265"/>
              <a:gd name="connsiteX3" fmla="*/ 3296942 w 3296942"/>
              <a:gd name="connsiteY3" fmla="*/ 1572560 h 1594265"/>
              <a:gd name="connsiteX4" fmla="*/ 0 w 3296942"/>
              <a:gd name="connsiteY4" fmla="*/ 1594265 h 1594265"/>
              <a:gd name="connsiteX0" fmla="*/ 0 w 3296942"/>
              <a:gd name="connsiteY0" fmla="*/ 1551125 h 1551125"/>
              <a:gd name="connsiteX1" fmla="*/ 759367 w 3296942"/>
              <a:gd name="connsiteY1" fmla="*/ 12478 h 1551125"/>
              <a:gd name="connsiteX2" fmla="*/ 2403116 w 3296942"/>
              <a:gd name="connsiteY2" fmla="*/ 0 h 1551125"/>
              <a:gd name="connsiteX3" fmla="*/ 3296942 w 3296942"/>
              <a:gd name="connsiteY3" fmla="*/ 1529420 h 1551125"/>
              <a:gd name="connsiteX4" fmla="*/ 0 w 3296942"/>
              <a:gd name="connsiteY4" fmla="*/ 1551125 h 1551125"/>
              <a:gd name="connsiteX0" fmla="*/ 0 w 3354027"/>
              <a:gd name="connsiteY0" fmla="*/ 1551125 h 1551125"/>
              <a:gd name="connsiteX1" fmla="*/ 816452 w 3354027"/>
              <a:gd name="connsiteY1" fmla="*/ 12478 h 1551125"/>
              <a:gd name="connsiteX2" fmla="*/ 2460201 w 3354027"/>
              <a:gd name="connsiteY2" fmla="*/ 0 h 1551125"/>
              <a:gd name="connsiteX3" fmla="*/ 3354027 w 3354027"/>
              <a:gd name="connsiteY3" fmla="*/ 1529420 h 1551125"/>
              <a:gd name="connsiteX4" fmla="*/ 0 w 3354027"/>
              <a:gd name="connsiteY4" fmla="*/ 1551125 h 1551125"/>
              <a:gd name="connsiteX0" fmla="*/ 0 w 4224575"/>
              <a:gd name="connsiteY0" fmla="*/ 1551125 h 1551125"/>
              <a:gd name="connsiteX1" fmla="*/ 816452 w 4224575"/>
              <a:gd name="connsiteY1" fmla="*/ 12478 h 1551125"/>
              <a:gd name="connsiteX2" fmla="*/ 2460201 w 4224575"/>
              <a:gd name="connsiteY2" fmla="*/ 0 h 1551125"/>
              <a:gd name="connsiteX3" fmla="*/ 4224575 w 4224575"/>
              <a:gd name="connsiteY3" fmla="*/ 1538205 h 1551125"/>
              <a:gd name="connsiteX4" fmla="*/ 0 w 4224575"/>
              <a:gd name="connsiteY4" fmla="*/ 1551125 h 1551125"/>
              <a:gd name="connsiteX0" fmla="*/ 0 w 4224575"/>
              <a:gd name="connsiteY0" fmla="*/ 1551125 h 1551125"/>
              <a:gd name="connsiteX1" fmla="*/ 816452 w 4224575"/>
              <a:gd name="connsiteY1" fmla="*/ 12478 h 1551125"/>
              <a:gd name="connsiteX2" fmla="*/ 2374573 w 4224575"/>
              <a:gd name="connsiteY2" fmla="*/ 0 h 1551125"/>
              <a:gd name="connsiteX3" fmla="*/ 4224575 w 4224575"/>
              <a:gd name="connsiteY3" fmla="*/ 1538205 h 1551125"/>
              <a:gd name="connsiteX4" fmla="*/ 0 w 4224575"/>
              <a:gd name="connsiteY4" fmla="*/ 1551125 h 1551125"/>
              <a:gd name="connsiteX0" fmla="*/ 0 w 4224575"/>
              <a:gd name="connsiteY0" fmla="*/ 1559910 h 1559910"/>
              <a:gd name="connsiteX1" fmla="*/ 816452 w 4224575"/>
              <a:gd name="connsiteY1" fmla="*/ 21263 h 1559910"/>
              <a:gd name="connsiteX2" fmla="*/ 2303217 w 4224575"/>
              <a:gd name="connsiteY2" fmla="*/ 0 h 1559910"/>
              <a:gd name="connsiteX3" fmla="*/ 4224575 w 4224575"/>
              <a:gd name="connsiteY3" fmla="*/ 1546990 h 1559910"/>
              <a:gd name="connsiteX4" fmla="*/ 0 w 4224575"/>
              <a:gd name="connsiteY4" fmla="*/ 1559910 h 1559910"/>
              <a:gd name="connsiteX0" fmla="*/ 0 w 4224575"/>
              <a:gd name="connsiteY0" fmla="*/ 1559910 h 1559910"/>
              <a:gd name="connsiteX1" fmla="*/ 802181 w 4224575"/>
              <a:gd name="connsiteY1" fmla="*/ 3694 h 1559910"/>
              <a:gd name="connsiteX2" fmla="*/ 2303217 w 4224575"/>
              <a:gd name="connsiteY2" fmla="*/ 0 h 1559910"/>
              <a:gd name="connsiteX3" fmla="*/ 4224575 w 4224575"/>
              <a:gd name="connsiteY3" fmla="*/ 1546990 h 1559910"/>
              <a:gd name="connsiteX4" fmla="*/ 0 w 4224575"/>
              <a:gd name="connsiteY4" fmla="*/ 1559910 h 155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24575" h="1559910">
                <a:moveTo>
                  <a:pt x="0" y="1559910"/>
                </a:moveTo>
                <a:lnTo>
                  <a:pt x="802181" y="3694"/>
                </a:lnTo>
                <a:lnTo>
                  <a:pt x="2303217" y="0"/>
                </a:lnTo>
                <a:lnTo>
                  <a:pt x="4224575" y="1546990"/>
                </a:lnTo>
                <a:lnTo>
                  <a:pt x="0" y="155991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30">
            <a:extLst>
              <a:ext uri="{FF2B5EF4-FFF2-40B4-BE49-F238E27FC236}">
                <a16:creationId xmlns:a16="http://schemas.microsoft.com/office/drawing/2014/main" id="{5CFA8075-1296-426C-BC5F-AA6C1C24153E}"/>
              </a:ext>
            </a:extLst>
          </p:cNvPr>
          <p:cNvSpPr/>
          <p:nvPr/>
        </p:nvSpPr>
        <p:spPr>
          <a:xfrm flipH="1">
            <a:off x="7813511" y="717899"/>
            <a:ext cx="2867209" cy="1710407"/>
          </a:xfrm>
          <a:custGeom>
            <a:avLst/>
            <a:gdLst>
              <a:gd name="connsiteX0" fmla="*/ 0 w 3309257"/>
              <a:gd name="connsiteY0" fmla="*/ 891540 h 891540"/>
              <a:gd name="connsiteX1" fmla="*/ 222885 w 3309257"/>
              <a:gd name="connsiteY1" fmla="*/ 0 h 891540"/>
              <a:gd name="connsiteX2" fmla="*/ 3086372 w 3309257"/>
              <a:gd name="connsiteY2" fmla="*/ 0 h 891540"/>
              <a:gd name="connsiteX3" fmla="*/ 3309257 w 3309257"/>
              <a:gd name="connsiteY3" fmla="*/ 891540 h 891540"/>
              <a:gd name="connsiteX4" fmla="*/ 0 w 3309257"/>
              <a:gd name="connsiteY4" fmla="*/ 891540 h 891540"/>
              <a:gd name="connsiteX0" fmla="*/ 0 w 3309257"/>
              <a:gd name="connsiteY0" fmla="*/ 1028700 h 1028700"/>
              <a:gd name="connsiteX1" fmla="*/ 222885 w 3309257"/>
              <a:gd name="connsiteY1" fmla="*/ 13716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14325 w 3309257"/>
              <a:gd name="connsiteY1" fmla="*/ 1981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06705 w 3309257"/>
              <a:gd name="connsiteY1" fmla="*/ 2667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60985 w 3309257"/>
              <a:gd name="connsiteY1" fmla="*/ 38100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283845 w 3309257"/>
              <a:gd name="connsiteY1" fmla="*/ 312420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028700 h 1028700"/>
              <a:gd name="connsiteX1" fmla="*/ 351870 w 3309257"/>
              <a:gd name="connsiteY1" fmla="*/ 302928 h 1028700"/>
              <a:gd name="connsiteX2" fmla="*/ 2034812 w 3309257"/>
              <a:gd name="connsiteY2" fmla="*/ 0 h 1028700"/>
              <a:gd name="connsiteX3" fmla="*/ 3309257 w 3309257"/>
              <a:gd name="connsiteY3" fmla="*/ 1028700 h 1028700"/>
              <a:gd name="connsiteX4" fmla="*/ 0 w 3309257"/>
              <a:gd name="connsiteY4" fmla="*/ 1028700 h 1028700"/>
              <a:gd name="connsiteX0" fmla="*/ 0 w 3309257"/>
              <a:gd name="connsiteY0" fmla="*/ 1838722 h 1838722"/>
              <a:gd name="connsiteX1" fmla="*/ 351870 w 3309257"/>
              <a:gd name="connsiteY1" fmla="*/ 1112950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309257"/>
              <a:gd name="connsiteY0" fmla="*/ 1838722 h 1838722"/>
              <a:gd name="connsiteX1" fmla="*/ 759367 w 3309257"/>
              <a:gd name="connsiteY1" fmla="*/ 300075 h 1838722"/>
              <a:gd name="connsiteX2" fmla="*/ 2272636 w 3309257"/>
              <a:gd name="connsiteY2" fmla="*/ 0 h 1838722"/>
              <a:gd name="connsiteX3" fmla="*/ 3309257 w 3309257"/>
              <a:gd name="connsiteY3" fmla="*/ 1838722 h 1838722"/>
              <a:gd name="connsiteX4" fmla="*/ 0 w 3309257"/>
              <a:gd name="connsiteY4" fmla="*/ 1838722 h 1838722"/>
              <a:gd name="connsiteX0" fmla="*/ 0 w 3296942"/>
              <a:gd name="connsiteY0" fmla="*/ 1838722 h 1838722"/>
              <a:gd name="connsiteX1" fmla="*/ 759367 w 3296942"/>
              <a:gd name="connsiteY1" fmla="*/ 300075 h 1838722"/>
              <a:gd name="connsiteX2" fmla="*/ 2272636 w 3296942"/>
              <a:gd name="connsiteY2" fmla="*/ 0 h 1838722"/>
              <a:gd name="connsiteX3" fmla="*/ 3296942 w 3296942"/>
              <a:gd name="connsiteY3" fmla="*/ 1817017 h 1838722"/>
              <a:gd name="connsiteX4" fmla="*/ 0 w 3296942"/>
              <a:gd name="connsiteY4" fmla="*/ 1838722 h 1838722"/>
              <a:gd name="connsiteX0" fmla="*/ 0 w 3296942"/>
              <a:gd name="connsiteY0" fmla="*/ 1594265 h 1594265"/>
              <a:gd name="connsiteX1" fmla="*/ 759367 w 3296942"/>
              <a:gd name="connsiteY1" fmla="*/ 55618 h 1594265"/>
              <a:gd name="connsiteX2" fmla="*/ 2381370 w 3296942"/>
              <a:gd name="connsiteY2" fmla="*/ 0 h 1594265"/>
              <a:gd name="connsiteX3" fmla="*/ 3296942 w 3296942"/>
              <a:gd name="connsiteY3" fmla="*/ 1572560 h 1594265"/>
              <a:gd name="connsiteX4" fmla="*/ 0 w 3296942"/>
              <a:gd name="connsiteY4" fmla="*/ 1594265 h 1594265"/>
              <a:gd name="connsiteX0" fmla="*/ 0 w 3296942"/>
              <a:gd name="connsiteY0" fmla="*/ 1551125 h 1551125"/>
              <a:gd name="connsiteX1" fmla="*/ 759367 w 3296942"/>
              <a:gd name="connsiteY1" fmla="*/ 12478 h 1551125"/>
              <a:gd name="connsiteX2" fmla="*/ 2403116 w 3296942"/>
              <a:gd name="connsiteY2" fmla="*/ 0 h 1551125"/>
              <a:gd name="connsiteX3" fmla="*/ 3296942 w 3296942"/>
              <a:gd name="connsiteY3" fmla="*/ 1529420 h 1551125"/>
              <a:gd name="connsiteX4" fmla="*/ 0 w 3296942"/>
              <a:gd name="connsiteY4" fmla="*/ 1551125 h 1551125"/>
              <a:gd name="connsiteX0" fmla="*/ 0 w 3354027"/>
              <a:gd name="connsiteY0" fmla="*/ 1551125 h 1551125"/>
              <a:gd name="connsiteX1" fmla="*/ 816452 w 3354027"/>
              <a:gd name="connsiteY1" fmla="*/ 12478 h 1551125"/>
              <a:gd name="connsiteX2" fmla="*/ 2460201 w 3354027"/>
              <a:gd name="connsiteY2" fmla="*/ 0 h 1551125"/>
              <a:gd name="connsiteX3" fmla="*/ 3354027 w 3354027"/>
              <a:gd name="connsiteY3" fmla="*/ 1529420 h 1551125"/>
              <a:gd name="connsiteX4" fmla="*/ 0 w 3354027"/>
              <a:gd name="connsiteY4" fmla="*/ 1551125 h 1551125"/>
              <a:gd name="connsiteX0" fmla="*/ 0 w 4224575"/>
              <a:gd name="connsiteY0" fmla="*/ 1551125 h 1551125"/>
              <a:gd name="connsiteX1" fmla="*/ 816452 w 4224575"/>
              <a:gd name="connsiteY1" fmla="*/ 12478 h 1551125"/>
              <a:gd name="connsiteX2" fmla="*/ 2460201 w 4224575"/>
              <a:gd name="connsiteY2" fmla="*/ 0 h 1551125"/>
              <a:gd name="connsiteX3" fmla="*/ 4224575 w 4224575"/>
              <a:gd name="connsiteY3" fmla="*/ 1538205 h 1551125"/>
              <a:gd name="connsiteX4" fmla="*/ 0 w 4224575"/>
              <a:gd name="connsiteY4" fmla="*/ 1551125 h 1551125"/>
              <a:gd name="connsiteX0" fmla="*/ 0 w 4224575"/>
              <a:gd name="connsiteY0" fmla="*/ 1551125 h 1551125"/>
              <a:gd name="connsiteX1" fmla="*/ 816452 w 4224575"/>
              <a:gd name="connsiteY1" fmla="*/ 12478 h 1551125"/>
              <a:gd name="connsiteX2" fmla="*/ 2374573 w 4224575"/>
              <a:gd name="connsiteY2" fmla="*/ 0 h 1551125"/>
              <a:gd name="connsiteX3" fmla="*/ 4224575 w 4224575"/>
              <a:gd name="connsiteY3" fmla="*/ 1538205 h 1551125"/>
              <a:gd name="connsiteX4" fmla="*/ 0 w 4224575"/>
              <a:gd name="connsiteY4" fmla="*/ 1551125 h 1551125"/>
              <a:gd name="connsiteX0" fmla="*/ 0 w 4224575"/>
              <a:gd name="connsiteY0" fmla="*/ 1559910 h 1559910"/>
              <a:gd name="connsiteX1" fmla="*/ 816452 w 4224575"/>
              <a:gd name="connsiteY1" fmla="*/ 21263 h 1559910"/>
              <a:gd name="connsiteX2" fmla="*/ 2303217 w 4224575"/>
              <a:gd name="connsiteY2" fmla="*/ 0 h 1559910"/>
              <a:gd name="connsiteX3" fmla="*/ 4224575 w 4224575"/>
              <a:gd name="connsiteY3" fmla="*/ 1546990 h 1559910"/>
              <a:gd name="connsiteX4" fmla="*/ 0 w 4224575"/>
              <a:gd name="connsiteY4" fmla="*/ 1559910 h 1559910"/>
              <a:gd name="connsiteX0" fmla="*/ 0 w 4224575"/>
              <a:gd name="connsiteY0" fmla="*/ 1559910 h 1559910"/>
              <a:gd name="connsiteX1" fmla="*/ 802181 w 4224575"/>
              <a:gd name="connsiteY1" fmla="*/ 3694 h 1559910"/>
              <a:gd name="connsiteX2" fmla="*/ 2303217 w 4224575"/>
              <a:gd name="connsiteY2" fmla="*/ 0 h 1559910"/>
              <a:gd name="connsiteX3" fmla="*/ 4224575 w 4224575"/>
              <a:gd name="connsiteY3" fmla="*/ 1546990 h 1559910"/>
              <a:gd name="connsiteX4" fmla="*/ 0 w 4224575"/>
              <a:gd name="connsiteY4" fmla="*/ 1559910 h 1559910"/>
              <a:gd name="connsiteX0" fmla="*/ 0 w 4638442"/>
              <a:gd name="connsiteY0" fmla="*/ 1559910 h 1559910"/>
              <a:gd name="connsiteX1" fmla="*/ 802181 w 4638442"/>
              <a:gd name="connsiteY1" fmla="*/ 3694 h 1559910"/>
              <a:gd name="connsiteX2" fmla="*/ 2303217 w 4638442"/>
              <a:gd name="connsiteY2" fmla="*/ 0 h 1559910"/>
              <a:gd name="connsiteX3" fmla="*/ 4638442 w 4638442"/>
              <a:gd name="connsiteY3" fmla="*/ 1555774 h 1559910"/>
              <a:gd name="connsiteX4" fmla="*/ 0 w 4638442"/>
              <a:gd name="connsiteY4" fmla="*/ 1559910 h 1559910"/>
              <a:gd name="connsiteX0" fmla="*/ 0 w 4338745"/>
              <a:gd name="connsiteY0" fmla="*/ 1568695 h 1568695"/>
              <a:gd name="connsiteX1" fmla="*/ 502484 w 4338745"/>
              <a:gd name="connsiteY1" fmla="*/ 3694 h 1568695"/>
              <a:gd name="connsiteX2" fmla="*/ 2003520 w 4338745"/>
              <a:gd name="connsiteY2" fmla="*/ 0 h 1568695"/>
              <a:gd name="connsiteX3" fmla="*/ 4338745 w 4338745"/>
              <a:gd name="connsiteY3" fmla="*/ 1555774 h 1568695"/>
              <a:gd name="connsiteX4" fmla="*/ 0 w 4338745"/>
              <a:gd name="connsiteY4" fmla="*/ 1568695 h 1568695"/>
              <a:gd name="connsiteX0" fmla="*/ 0 w 4338745"/>
              <a:gd name="connsiteY0" fmla="*/ 1568695 h 1568695"/>
              <a:gd name="connsiteX1" fmla="*/ 602383 w 4338745"/>
              <a:gd name="connsiteY1" fmla="*/ 21263 h 1568695"/>
              <a:gd name="connsiteX2" fmla="*/ 2003520 w 4338745"/>
              <a:gd name="connsiteY2" fmla="*/ 0 h 1568695"/>
              <a:gd name="connsiteX3" fmla="*/ 4338745 w 4338745"/>
              <a:gd name="connsiteY3" fmla="*/ 1555774 h 1568695"/>
              <a:gd name="connsiteX4" fmla="*/ 0 w 4338745"/>
              <a:gd name="connsiteY4" fmla="*/ 1568695 h 1568695"/>
              <a:gd name="connsiteX0" fmla="*/ 0 w 4281660"/>
              <a:gd name="connsiteY0" fmla="*/ 1577480 h 1577480"/>
              <a:gd name="connsiteX1" fmla="*/ 545298 w 4281660"/>
              <a:gd name="connsiteY1" fmla="*/ 21263 h 1577480"/>
              <a:gd name="connsiteX2" fmla="*/ 1946435 w 4281660"/>
              <a:gd name="connsiteY2" fmla="*/ 0 h 1577480"/>
              <a:gd name="connsiteX3" fmla="*/ 4281660 w 4281660"/>
              <a:gd name="connsiteY3" fmla="*/ 1555774 h 1577480"/>
              <a:gd name="connsiteX4" fmla="*/ 0 w 4281660"/>
              <a:gd name="connsiteY4" fmla="*/ 1577480 h 1577480"/>
              <a:gd name="connsiteX0" fmla="*/ 0 w 4281660"/>
              <a:gd name="connsiteY0" fmla="*/ 1577480 h 1577480"/>
              <a:gd name="connsiteX1" fmla="*/ 502484 w 4281660"/>
              <a:gd name="connsiteY1" fmla="*/ 21263 h 1577480"/>
              <a:gd name="connsiteX2" fmla="*/ 1946435 w 4281660"/>
              <a:gd name="connsiteY2" fmla="*/ 0 h 1577480"/>
              <a:gd name="connsiteX3" fmla="*/ 4281660 w 4281660"/>
              <a:gd name="connsiteY3" fmla="*/ 1555774 h 1577480"/>
              <a:gd name="connsiteX4" fmla="*/ 0 w 4281660"/>
              <a:gd name="connsiteY4" fmla="*/ 1577480 h 1577480"/>
              <a:gd name="connsiteX0" fmla="*/ 0 w 4295931"/>
              <a:gd name="connsiteY0" fmla="*/ 1577480 h 1577480"/>
              <a:gd name="connsiteX1" fmla="*/ 502484 w 4295931"/>
              <a:gd name="connsiteY1" fmla="*/ 21263 h 1577480"/>
              <a:gd name="connsiteX2" fmla="*/ 1946435 w 4295931"/>
              <a:gd name="connsiteY2" fmla="*/ 0 h 1577480"/>
              <a:gd name="connsiteX3" fmla="*/ 4295931 w 4295931"/>
              <a:gd name="connsiteY3" fmla="*/ 1573344 h 1577480"/>
              <a:gd name="connsiteX4" fmla="*/ 0 w 4295931"/>
              <a:gd name="connsiteY4" fmla="*/ 1577480 h 157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931" h="1577480">
                <a:moveTo>
                  <a:pt x="0" y="1577480"/>
                </a:moveTo>
                <a:lnTo>
                  <a:pt x="502484" y="21263"/>
                </a:lnTo>
                <a:lnTo>
                  <a:pt x="1946435" y="0"/>
                </a:lnTo>
                <a:lnTo>
                  <a:pt x="4295931" y="1573344"/>
                </a:lnTo>
                <a:lnTo>
                  <a:pt x="0" y="1577480"/>
                </a:lnTo>
                <a:close/>
              </a:path>
            </a:pathLst>
          </a:custGeom>
          <a:solidFill>
            <a:srgbClr val="FEE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8A6867-7F35-44AF-9DB2-66AED7B0B924}"/>
              </a:ext>
            </a:extLst>
          </p:cNvPr>
          <p:cNvSpPr txBox="1"/>
          <p:nvPr/>
        </p:nvSpPr>
        <p:spPr>
          <a:xfrm>
            <a:off x="945947" y="1374513"/>
            <a:ext cx="6370292" cy="65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800" i="1" dirty="0" err="1">
                <a:solidFill>
                  <a:srgbClr val="FF0000"/>
                </a:solidFill>
              </a:rPr>
              <a:t>Có</a:t>
            </a:r>
            <a:r>
              <a:rPr lang="en-US" sz="2800" i="1" dirty="0">
                <a:solidFill>
                  <a:srgbClr val="FF0000"/>
                </a:solidFill>
              </a:rPr>
              <a:t> 3 </a:t>
            </a:r>
            <a:r>
              <a:rPr lang="en-US" sz="2800" i="1" dirty="0" err="1">
                <a:solidFill>
                  <a:srgbClr val="FF0000"/>
                </a:solidFill>
              </a:rPr>
              <a:t>hình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tứ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giác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trong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hình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bên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BF995AD-CE8B-4A2C-A828-76FA43E7948E}"/>
              </a:ext>
            </a:extLst>
          </p:cNvPr>
          <p:cNvSpPr/>
          <p:nvPr/>
        </p:nvSpPr>
        <p:spPr>
          <a:xfrm>
            <a:off x="5004068" y="5082040"/>
            <a:ext cx="595335" cy="5953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539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19" grpId="0" animBg="1"/>
      <p:bldP spid="19" grpId="1" animBg="1"/>
      <p:bldP spid="20" grpId="0" animBg="1"/>
      <p:bldP spid="20" grpId="1" animBg="1"/>
      <p:bldP spid="26" grpId="0" build="p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7453170-2C82-4FBF-A066-8383BB44FB92}"/>
              </a:ext>
            </a:extLst>
          </p:cNvPr>
          <p:cNvSpPr/>
          <p:nvPr/>
        </p:nvSpPr>
        <p:spPr>
          <a:xfrm>
            <a:off x="666943" y="36810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634395-5752-4D83-B0CE-0099C5C4495E}"/>
              </a:ext>
            </a:extLst>
          </p:cNvPr>
          <p:cNvSpPr txBox="1"/>
          <p:nvPr/>
        </p:nvSpPr>
        <p:spPr>
          <a:xfrm>
            <a:off x="1157532" y="186200"/>
            <a:ext cx="9977500" cy="126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700" dirty="0" err="1"/>
              <a:t>Thỏ</a:t>
            </a:r>
            <a:r>
              <a:rPr lang="en-US" sz="2700" dirty="0"/>
              <a:t> </a:t>
            </a:r>
            <a:r>
              <a:rPr lang="en-US" sz="2700" dirty="0" err="1"/>
              <a:t>và</a:t>
            </a:r>
            <a:r>
              <a:rPr lang="en-US" sz="2700" dirty="0"/>
              <a:t> </a:t>
            </a:r>
            <a:r>
              <a:rPr lang="en-US" sz="2700" dirty="0" err="1"/>
              <a:t>rùa</a:t>
            </a:r>
            <a:r>
              <a:rPr lang="en-US" sz="2700" dirty="0"/>
              <a:t> </a:t>
            </a:r>
            <a:r>
              <a:rPr lang="en-US" sz="2700" dirty="0" err="1"/>
              <a:t>cùng</a:t>
            </a:r>
            <a:r>
              <a:rPr lang="en-US" sz="2700" dirty="0"/>
              <a:t> </a:t>
            </a:r>
            <a:r>
              <a:rPr lang="en-US" sz="2700" dirty="0" err="1"/>
              <a:t>xuất</a:t>
            </a:r>
            <a:r>
              <a:rPr lang="en-US" sz="2700" dirty="0"/>
              <a:t> </a:t>
            </a:r>
            <a:r>
              <a:rPr lang="en-US" sz="2700" dirty="0" err="1"/>
              <a:t>phát</a:t>
            </a:r>
            <a:r>
              <a:rPr lang="en-US" sz="2700" dirty="0"/>
              <a:t> </a:t>
            </a:r>
            <a:r>
              <a:rPr lang="en-US" sz="2700" dirty="0" err="1"/>
              <a:t>một</a:t>
            </a:r>
            <a:r>
              <a:rPr lang="en-US" sz="2700" dirty="0"/>
              <a:t> </a:t>
            </a:r>
            <a:r>
              <a:rPr lang="en-US" sz="2700" dirty="0" err="1"/>
              <a:t>lúc</a:t>
            </a:r>
            <a:r>
              <a:rPr lang="en-US" sz="2700" dirty="0"/>
              <a:t> </a:t>
            </a:r>
            <a:r>
              <a:rPr lang="en-US" sz="2700" dirty="0" err="1"/>
              <a:t>đi</a:t>
            </a:r>
            <a:r>
              <a:rPr lang="en-US" sz="2700" dirty="0"/>
              <a:t> </a:t>
            </a:r>
            <a:r>
              <a:rPr lang="en-US" sz="2700" dirty="0" err="1"/>
              <a:t>trên</a:t>
            </a:r>
            <a:r>
              <a:rPr lang="en-US" sz="2700" dirty="0"/>
              <a:t> </a:t>
            </a:r>
            <a:r>
              <a:rPr lang="en-US" sz="2700" dirty="0" err="1"/>
              <a:t>đường</a:t>
            </a:r>
            <a:r>
              <a:rPr lang="en-US" sz="2700" dirty="0"/>
              <a:t> </a:t>
            </a:r>
            <a:r>
              <a:rPr lang="en-US" sz="2700" dirty="0" err="1"/>
              <a:t>gấp</a:t>
            </a:r>
            <a:r>
              <a:rPr lang="en-US" sz="2700" dirty="0"/>
              <a:t> </a:t>
            </a:r>
            <a:r>
              <a:rPr lang="en-US" sz="2700" dirty="0" err="1"/>
              <a:t>khúc</a:t>
            </a:r>
            <a:r>
              <a:rPr lang="en-US" sz="2700" dirty="0"/>
              <a:t> ABCD, </a:t>
            </a:r>
            <a:r>
              <a:rPr lang="en-US" sz="2700" dirty="0" err="1"/>
              <a:t>từ</a:t>
            </a:r>
            <a:r>
              <a:rPr lang="en-US" sz="2700" dirty="0"/>
              <a:t> A </a:t>
            </a:r>
            <a:r>
              <a:rPr lang="en-US" sz="2700" dirty="0" err="1"/>
              <a:t>đến</a:t>
            </a:r>
            <a:r>
              <a:rPr lang="en-US" sz="2700" dirty="0"/>
              <a:t> D. Khi </a:t>
            </a:r>
            <a:r>
              <a:rPr lang="en-US" sz="2700" dirty="0" err="1"/>
              <a:t>thỏ</a:t>
            </a:r>
            <a:r>
              <a:rPr lang="en-US" sz="2700" dirty="0"/>
              <a:t> </a:t>
            </a:r>
            <a:r>
              <a:rPr lang="en-US" sz="2700" dirty="0" err="1"/>
              <a:t>đến</a:t>
            </a:r>
            <a:r>
              <a:rPr lang="en-US" sz="2700" dirty="0"/>
              <a:t> D </a:t>
            </a:r>
            <a:r>
              <a:rPr lang="en-US" sz="2700" dirty="0" err="1"/>
              <a:t>thì</a:t>
            </a:r>
            <a:r>
              <a:rPr lang="en-US" sz="2700" dirty="0"/>
              <a:t> </a:t>
            </a:r>
            <a:r>
              <a:rPr lang="en-US" sz="2700" dirty="0" err="1"/>
              <a:t>rùa</a:t>
            </a:r>
            <a:r>
              <a:rPr lang="en-US" sz="2700" dirty="0"/>
              <a:t> </a:t>
            </a:r>
            <a:r>
              <a:rPr lang="en-US" sz="2700" dirty="0" err="1"/>
              <a:t>mới</a:t>
            </a:r>
            <a:r>
              <a:rPr lang="en-US" sz="2700" dirty="0"/>
              <a:t> </a:t>
            </a:r>
            <a:r>
              <a:rPr lang="en-US" sz="2700" dirty="0" err="1"/>
              <a:t>đến</a:t>
            </a:r>
            <a:r>
              <a:rPr lang="en-US" sz="2700" dirty="0"/>
              <a:t> C.</a:t>
            </a:r>
            <a:endParaRPr lang="vi-VN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B0126-11EC-4A3C-9AB9-C03DBA3E633C}"/>
              </a:ext>
            </a:extLst>
          </p:cNvPr>
          <p:cNvSpPr txBox="1"/>
          <p:nvPr/>
        </p:nvSpPr>
        <p:spPr>
          <a:xfrm>
            <a:off x="1157532" y="5134823"/>
            <a:ext cx="9977500" cy="126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sz="2700" dirty="0" err="1"/>
              <a:t>Tính</a:t>
            </a:r>
            <a:r>
              <a:rPr lang="en-US" sz="2700" dirty="0"/>
              <a:t> </a:t>
            </a:r>
            <a:r>
              <a:rPr lang="en-US" sz="2700" dirty="0" err="1"/>
              <a:t>độ</a:t>
            </a:r>
            <a:r>
              <a:rPr lang="en-US" sz="2700" dirty="0"/>
              <a:t> </a:t>
            </a:r>
            <a:r>
              <a:rPr lang="en-US" sz="2700" dirty="0" err="1"/>
              <a:t>dài</a:t>
            </a:r>
            <a:r>
              <a:rPr lang="en-US" sz="2700" dirty="0"/>
              <a:t> </a:t>
            </a:r>
            <a:r>
              <a:rPr lang="en-US" sz="2700" dirty="0" err="1"/>
              <a:t>đường</a:t>
            </a:r>
            <a:r>
              <a:rPr lang="en-US" sz="2700" dirty="0"/>
              <a:t> </a:t>
            </a:r>
            <a:r>
              <a:rPr lang="en-US" sz="2700" dirty="0" err="1"/>
              <a:t>đi</a:t>
            </a:r>
            <a:r>
              <a:rPr lang="en-US" sz="2700" dirty="0"/>
              <a:t> </a:t>
            </a:r>
            <a:r>
              <a:rPr lang="en-US" sz="2700" dirty="0" err="1"/>
              <a:t>của</a:t>
            </a:r>
            <a:r>
              <a:rPr lang="en-US" sz="2700" dirty="0"/>
              <a:t> </a:t>
            </a:r>
            <a:r>
              <a:rPr lang="en-US" sz="2700" dirty="0" err="1"/>
              <a:t>rùa</a:t>
            </a:r>
            <a:r>
              <a:rPr lang="en-US" sz="2700" dirty="0"/>
              <a:t> </a:t>
            </a:r>
            <a:r>
              <a:rPr lang="en-US" sz="2700" dirty="0" err="1"/>
              <a:t>từ</a:t>
            </a:r>
            <a:r>
              <a:rPr lang="en-US" sz="2700" dirty="0"/>
              <a:t> A </a:t>
            </a:r>
            <a:r>
              <a:rPr lang="en-US" sz="2700" dirty="0" err="1"/>
              <a:t>đến</a:t>
            </a:r>
            <a:r>
              <a:rPr lang="en-US" sz="2700" dirty="0"/>
              <a:t> C.</a:t>
            </a:r>
          </a:p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en-US" sz="2700" dirty="0" err="1"/>
              <a:t>Tính</a:t>
            </a:r>
            <a:r>
              <a:rPr lang="en-US" sz="2700" dirty="0"/>
              <a:t> </a:t>
            </a:r>
            <a:r>
              <a:rPr lang="en-US" sz="2700" dirty="0" err="1"/>
              <a:t>độ</a:t>
            </a:r>
            <a:r>
              <a:rPr lang="en-US" sz="2700" dirty="0"/>
              <a:t> </a:t>
            </a:r>
            <a:r>
              <a:rPr lang="en-US" sz="2700" dirty="0" err="1"/>
              <a:t>dài</a:t>
            </a:r>
            <a:r>
              <a:rPr lang="en-US" sz="2700" dirty="0"/>
              <a:t> </a:t>
            </a:r>
            <a:r>
              <a:rPr lang="en-US" sz="2700" dirty="0" err="1"/>
              <a:t>đường</a:t>
            </a:r>
            <a:r>
              <a:rPr lang="en-US" sz="2700" dirty="0"/>
              <a:t> </a:t>
            </a:r>
            <a:r>
              <a:rPr lang="en-US" sz="2700" dirty="0" err="1"/>
              <a:t>đi</a:t>
            </a:r>
            <a:r>
              <a:rPr lang="en-US" sz="2700" dirty="0"/>
              <a:t> </a:t>
            </a:r>
            <a:r>
              <a:rPr lang="en-US" sz="2700" dirty="0" err="1"/>
              <a:t>của</a:t>
            </a:r>
            <a:r>
              <a:rPr lang="en-US" sz="2700" dirty="0"/>
              <a:t> </a:t>
            </a:r>
            <a:r>
              <a:rPr lang="en-US" sz="2700" dirty="0" err="1"/>
              <a:t>thỏ</a:t>
            </a:r>
            <a:r>
              <a:rPr lang="en-US" sz="2700" dirty="0"/>
              <a:t> </a:t>
            </a:r>
            <a:r>
              <a:rPr lang="en-US" sz="2700" dirty="0" err="1"/>
              <a:t>từ</a:t>
            </a:r>
            <a:r>
              <a:rPr lang="en-US" sz="2700" dirty="0"/>
              <a:t> A </a:t>
            </a:r>
            <a:r>
              <a:rPr lang="en-US" sz="2700" dirty="0" err="1"/>
              <a:t>đến</a:t>
            </a:r>
            <a:r>
              <a:rPr lang="en-US" sz="2700" dirty="0"/>
              <a:t> D.</a:t>
            </a:r>
            <a:endParaRPr lang="vi-VN" sz="27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32D23E-E5BC-4353-BEE8-5009A4BCE43A}"/>
              </a:ext>
            </a:extLst>
          </p:cNvPr>
          <p:cNvGrpSpPr/>
          <p:nvPr/>
        </p:nvGrpSpPr>
        <p:grpSpPr>
          <a:xfrm>
            <a:off x="1520970" y="937910"/>
            <a:ext cx="9192099" cy="4189670"/>
            <a:chOff x="1520970" y="937910"/>
            <a:chExt cx="9192099" cy="418967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53EBB20-6DA1-4F3D-9FEC-2C7E9752C012}"/>
                </a:ext>
              </a:extLst>
            </p:cNvPr>
            <p:cNvGrpSpPr/>
            <p:nvPr/>
          </p:nvGrpSpPr>
          <p:grpSpPr>
            <a:xfrm>
              <a:off x="1520970" y="1186049"/>
              <a:ext cx="8505350" cy="3560254"/>
              <a:chOff x="2228893" y="2184243"/>
              <a:chExt cx="8505350" cy="3560254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04536C0-5D5F-432E-A6D4-797082985B46}"/>
                  </a:ext>
                </a:extLst>
              </p:cNvPr>
              <p:cNvGrpSpPr/>
              <p:nvPr/>
            </p:nvGrpSpPr>
            <p:grpSpPr>
              <a:xfrm>
                <a:off x="2228893" y="2184243"/>
                <a:ext cx="8505350" cy="3560254"/>
                <a:chOff x="2228893" y="2184243"/>
                <a:chExt cx="8505350" cy="3560254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8F69C6F9-930F-4B67-BCCD-ADD09EE8DBE7}"/>
                    </a:ext>
                  </a:extLst>
                </p:cNvPr>
                <p:cNvGrpSpPr/>
                <p:nvPr/>
              </p:nvGrpSpPr>
              <p:grpSpPr>
                <a:xfrm>
                  <a:off x="2228893" y="3827149"/>
                  <a:ext cx="8505350" cy="1917348"/>
                  <a:chOff x="2228893" y="3827149"/>
                  <a:chExt cx="8505350" cy="1917348"/>
                </a:xfrm>
              </p:grpSpPr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C324CA94-7F44-4D1B-A02F-2058D86E8E14}"/>
                      </a:ext>
                    </a:extLst>
                  </p:cNvPr>
                  <p:cNvSpPr/>
                  <p:nvPr/>
                </p:nvSpPr>
                <p:spPr>
                  <a:xfrm rot="20970390">
                    <a:off x="2464253" y="4791174"/>
                    <a:ext cx="1686804" cy="229126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" name="Flowchart: Connector 6">
                    <a:extLst>
                      <a:ext uri="{FF2B5EF4-FFF2-40B4-BE49-F238E27FC236}">
                        <a16:creationId xmlns:a16="http://schemas.microsoft.com/office/drawing/2014/main" id="{854B3272-D04E-4789-98EA-B5602A4A931C}"/>
                      </a:ext>
                    </a:extLst>
                  </p:cNvPr>
                  <p:cNvSpPr/>
                  <p:nvPr/>
                </p:nvSpPr>
                <p:spPr>
                  <a:xfrm>
                    <a:off x="2228893" y="4830097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A</a:t>
                    </a:r>
                  </a:p>
                </p:txBody>
              </p:sp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1051A6E8-3B21-435F-A22C-F9315DDC4BA8}"/>
                      </a:ext>
                    </a:extLst>
                  </p:cNvPr>
                  <p:cNvSpPr/>
                  <p:nvPr/>
                </p:nvSpPr>
                <p:spPr>
                  <a:xfrm rot="3307816">
                    <a:off x="3930043" y="5108577"/>
                    <a:ext cx="925307" cy="229126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Flowchart: Connector 7">
                    <a:extLst>
                      <a:ext uri="{FF2B5EF4-FFF2-40B4-BE49-F238E27FC236}">
                        <a16:creationId xmlns:a16="http://schemas.microsoft.com/office/drawing/2014/main" id="{02C520E6-BA0F-4A2F-B4B9-FA88F530A072}"/>
                      </a:ext>
                    </a:extLst>
                  </p:cNvPr>
                  <p:cNvSpPr/>
                  <p:nvPr/>
                </p:nvSpPr>
                <p:spPr>
                  <a:xfrm>
                    <a:off x="3824945" y="4524176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B</a:t>
                    </a:r>
                  </a:p>
                </p:txBody>
              </p: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19662EA9-508A-4346-8B8E-3131FE0A1F69}"/>
                      </a:ext>
                    </a:extLst>
                  </p:cNvPr>
                  <p:cNvSpPr/>
                  <p:nvPr/>
                </p:nvSpPr>
                <p:spPr>
                  <a:xfrm rot="19883128">
                    <a:off x="4290141" y="3827149"/>
                    <a:ext cx="6444102" cy="229127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" name="Flowchart: Connector 8">
                    <a:extLst>
                      <a:ext uri="{FF2B5EF4-FFF2-40B4-BE49-F238E27FC236}">
                        <a16:creationId xmlns:a16="http://schemas.microsoft.com/office/drawing/2014/main" id="{61BCDF7C-AACD-49C4-9681-853172AC6D47}"/>
                      </a:ext>
                    </a:extLst>
                  </p:cNvPr>
                  <p:cNvSpPr/>
                  <p:nvPr/>
                </p:nvSpPr>
                <p:spPr>
                  <a:xfrm>
                    <a:off x="4392696" y="5287297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C</a:t>
                    </a:r>
                  </a:p>
                </p:txBody>
              </p:sp>
            </p:grpSp>
            <p:sp>
              <p:nvSpPr>
                <p:cNvPr id="10" name="Flowchart: Connector 9">
                  <a:extLst>
                    <a:ext uri="{FF2B5EF4-FFF2-40B4-BE49-F238E27FC236}">
                      <a16:creationId xmlns:a16="http://schemas.microsoft.com/office/drawing/2014/main" id="{BDE35D6E-B0B3-4417-ADC9-1D44DBD2CF28}"/>
                    </a:ext>
                  </a:extLst>
                </p:cNvPr>
                <p:cNvSpPr/>
                <p:nvPr/>
              </p:nvSpPr>
              <p:spPr>
                <a:xfrm>
                  <a:off x="10015175" y="2184243"/>
                  <a:ext cx="457200" cy="457200"/>
                </a:xfrm>
                <a:prstGeom prst="flowChartConnector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/>
                    <a:t>D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0D0A4FF-6713-426D-93FE-EA57F9A3416B}"/>
                  </a:ext>
                </a:extLst>
              </p:cNvPr>
              <p:cNvSpPr txBox="1"/>
              <p:nvPr/>
            </p:nvSpPr>
            <p:spPr>
              <a:xfrm rot="20921632">
                <a:off x="2853751" y="4350647"/>
                <a:ext cx="7841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9 m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8F1AAB-AA55-4088-AB5C-66E2C23D9E7C}"/>
                  </a:ext>
                </a:extLst>
              </p:cNvPr>
              <p:cNvSpPr txBox="1"/>
              <p:nvPr/>
            </p:nvSpPr>
            <p:spPr>
              <a:xfrm rot="19899282">
                <a:off x="6601458" y="3553271"/>
                <a:ext cx="984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38 m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8D296E-036C-41F4-B96C-E923D938631C}"/>
                  </a:ext>
                </a:extLst>
              </p:cNvPr>
              <p:cNvSpPr txBox="1"/>
              <p:nvPr/>
            </p:nvSpPr>
            <p:spPr>
              <a:xfrm rot="3453289">
                <a:off x="4245936" y="4673715"/>
                <a:ext cx="7841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5 m</a:t>
                </a: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BC54562-150C-44A2-98DB-D77263CC5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326" b="96512" l="8475" r="8983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85059" y="4308430"/>
              <a:ext cx="1123950" cy="81915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76FF62D-E327-4338-9046-414EFFB3B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17719" y="937910"/>
              <a:ext cx="895350" cy="7239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7801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C7D7C0-4D81-4627-9207-E327F0C25163}"/>
              </a:ext>
            </a:extLst>
          </p:cNvPr>
          <p:cNvGrpSpPr/>
          <p:nvPr/>
        </p:nvGrpSpPr>
        <p:grpSpPr>
          <a:xfrm>
            <a:off x="884903" y="435017"/>
            <a:ext cx="6568772" cy="2993983"/>
            <a:chOff x="1520970" y="937910"/>
            <a:chExt cx="9192099" cy="418967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FBE121D-0206-473E-B03E-B7CD70ACD397}"/>
                </a:ext>
              </a:extLst>
            </p:cNvPr>
            <p:cNvGrpSpPr/>
            <p:nvPr/>
          </p:nvGrpSpPr>
          <p:grpSpPr>
            <a:xfrm>
              <a:off x="1520970" y="1186049"/>
              <a:ext cx="8505350" cy="3560254"/>
              <a:chOff x="2228893" y="2184243"/>
              <a:chExt cx="8505350" cy="356025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0F57CAE-111F-4E3F-A7C7-F7CBDE655405}"/>
                  </a:ext>
                </a:extLst>
              </p:cNvPr>
              <p:cNvGrpSpPr/>
              <p:nvPr/>
            </p:nvGrpSpPr>
            <p:grpSpPr>
              <a:xfrm>
                <a:off x="2228893" y="2184243"/>
                <a:ext cx="8505350" cy="3560254"/>
                <a:chOff x="2228893" y="2184243"/>
                <a:chExt cx="8505350" cy="3560254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E4F9E1B8-4963-4992-97E3-88614883EF1F}"/>
                    </a:ext>
                  </a:extLst>
                </p:cNvPr>
                <p:cNvGrpSpPr/>
                <p:nvPr/>
              </p:nvGrpSpPr>
              <p:grpSpPr>
                <a:xfrm>
                  <a:off x="2228893" y="3827149"/>
                  <a:ext cx="8505350" cy="1917348"/>
                  <a:chOff x="2228893" y="3827149"/>
                  <a:chExt cx="8505350" cy="1917348"/>
                </a:xfrm>
              </p:grpSpPr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9775829E-5FD0-44AA-911A-AE0EDAC75A11}"/>
                      </a:ext>
                    </a:extLst>
                  </p:cNvPr>
                  <p:cNvSpPr/>
                  <p:nvPr/>
                </p:nvSpPr>
                <p:spPr>
                  <a:xfrm rot="20970390">
                    <a:off x="2464253" y="4791174"/>
                    <a:ext cx="1686804" cy="229126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" name="Flowchart: Connector 12">
                    <a:extLst>
                      <a:ext uri="{FF2B5EF4-FFF2-40B4-BE49-F238E27FC236}">
                        <a16:creationId xmlns:a16="http://schemas.microsoft.com/office/drawing/2014/main" id="{2A4DF6AE-B718-4E34-8E20-F1C2E9C2E135}"/>
                      </a:ext>
                    </a:extLst>
                  </p:cNvPr>
                  <p:cNvSpPr/>
                  <p:nvPr/>
                </p:nvSpPr>
                <p:spPr>
                  <a:xfrm>
                    <a:off x="2228893" y="4830097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A</a:t>
                    </a: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50E249CE-09DB-4A3A-8B26-D92B3E6E8111}"/>
                      </a:ext>
                    </a:extLst>
                  </p:cNvPr>
                  <p:cNvSpPr/>
                  <p:nvPr/>
                </p:nvSpPr>
                <p:spPr>
                  <a:xfrm rot="3307816">
                    <a:off x="3930043" y="5108577"/>
                    <a:ext cx="925307" cy="229126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Flowchart: Connector 14">
                    <a:extLst>
                      <a:ext uri="{FF2B5EF4-FFF2-40B4-BE49-F238E27FC236}">
                        <a16:creationId xmlns:a16="http://schemas.microsoft.com/office/drawing/2014/main" id="{123F0113-BB9D-41CA-A07B-6083E14EB80A}"/>
                      </a:ext>
                    </a:extLst>
                  </p:cNvPr>
                  <p:cNvSpPr/>
                  <p:nvPr/>
                </p:nvSpPr>
                <p:spPr>
                  <a:xfrm>
                    <a:off x="3824945" y="4524176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B</a:t>
                    </a:r>
                  </a:p>
                </p:txBody>
              </p:sp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A60E9B5B-02FB-4C49-BC39-B8AA854C5330}"/>
                      </a:ext>
                    </a:extLst>
                  </p:cNvPr>
                  <p:cNvSpPr/>
                  <p:nvPr/>
                </p:nvSpPr>
                <p:spPr>
                  <a:xfrm rot="19883128">
                    <a:off x="4290141" y="3827149"/>
                    <a:ext cx="6444102" cy="229127"/>
                  </a:xfrm>
                  <a:prstGeom prst="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Flowchart: Connector 16">
                    <a:extLst>
                      <a:ext uri="{FF2B5EF4-FFF2-40B4-BE49-F238E27FC236}">
                        <a16:creationId xmlns:a16="http://schemas.microsoft.com/office/drawing/2014/main" id="{C7D5385D-4853-4894-BA11-8008C3EB267B}"/>
                      </a:ext>
                    </a:extLst>
                  </p:cNvPr>
                  <p:cNvSpPr/>
                  <p:nvPr/>
                </p:nvSpPr>
                <p:spPr>
                  <a:xfrm>
                    <a:off x="4392696" y="5287297"/>
                    <a:ext cx="457200" cy="457200"/>
                  </a:xfrm>
                  <a:prstGeom prst="flowChartConnector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800" dirty="0"/>
                      <a:t>C</a:t>
                    </a:r>
                  </a:p>
                </p:txBody>
              </p:sp>
            </p:grpSp>
            <p:sp>
              <p:nvSpPr>
                <p:cNvPr id="11" name="Flowchart: Connector 10">
                  <a:extLst>
                    <a:ext uri="{FF2B5EF4-FFF2-40B4-BE49-F238E27FC236}">
                      <a16:creationId xmlns:a16="http://schemas.microsoft.com/office/drawing/2014/main" id="{E73CE8EC-2864-4530-AE6F-C382A2584DFE}"/>
                    </a:ext>
                  </a:extLst>
                </p:cNvPr>
                <p:cNvSpPr/>
                <p:nvPr/>
              </p:nvSpPr>
              <p:spPr>
                <a:xfrm>
                  <a:off x="10015175" y="2184243"/>
                  <a:ext cx="457200" cy="457200"/>
                </a:xfrm>
                <a:prstGeom prst="flowChartConnector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/>
                    <a:t>D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3C0CD36-D65A-4151-AF7F-A13BFECE30E8}"/>
                  </a:ext>
                </a:extLst>
              </p:cNvPr>
              <p:cNvSpPr txBox="1"/>
              <p:nvPr/>
            </p:nvSpPr>
            <p:spPr>
              <a:xfrm rot="20921632">
                <a:off x="2757729" y="4289239"/>
                <a:ext cx="976234" cy="646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9 m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AD0DECF-3599-4430-BCC7-DDF84C9EEB44}"/>
                  </a:ext>
                </a:extLst>
              </p:cNvPr>
              <p:cNvSpPr txBox="1"/>
              <p:nvPr/>
            </p:nvSpPr>
            <p:spPr>
              <a:xfrm rot="19899282">
                <a:off x="6485614" y="3491862"/>
                <a:ext cx="1216255" cy="646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38 m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7898DB-3E06-4261-840A-8FA3A539C44E}"/>
                  </a:ext>
                </a:extLst>
              </p:cNvPr>
              <p:cNvSpPr txBox="1"/>
              <p:nvPr/>
            </p:nvSpPr>
            <p:spPr>
              <a:xfrm rot="3453289">
                <a:off x="4149914" y="4612307"/>
                <a:ext cx="976233" cy="646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5 m</a:t>
                </a:r>
              </a:p>
            </p:txBody>
          </p: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3558B85-75C5-40B8-B6B7-0A56C4FAB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326" b="96512" l="8475" r="8983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85059" y="4308430"/>
              <a:ext cx="1123950" cy="81915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EDEB62C-1F34-4604-A76D-2D2F145A8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17719" y="937910"/>
              <a:ext cx="895350" cy="72390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879D885-D802-48CA-B746-6BB4EDD2CBA0}"/>
              </a:ext>
            </a:extLst>
          </p:cNvPr>
          <p:cNvSpPr txBox="1"/>
          <p:nvPr/>
        </p:nvSpPr>
        <p:spPr>
          <a:xfrm>
            <a:off x="3034293" y="3056634"/>
            <a:ext cx="8921752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Độ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đường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của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rùa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từ</a:t>
            </a:r>
            <a:r>
              <a:rPr lang="en-US" sz="2800" dirty="0">
                <a:solidFill>
                  <a:srgbClr val="FF0000"/>
                </a:solidFill>
              </a:rPr>
              <a:t> A </a:t>
            </a:r>
            <a:r>
              <a:rPr lang="en-US" sz="2800" dirty="0" err="1">
                <a:solidFill>
                  <a:srgbClr val="FF0000"/>
                </a:solidFill>
              </a:rPr>
              <a:t>đến</a:t>
            </a:r>
            <a:r>
              <a:rPr lang="en-US" sz="2800" dirty="0">
                <a:solidFill>
                  <a:srgbClr val="FF0000"/>
                </a:solidFill>
              </a:rPr>
              <a:t> C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9 + 5 = 14 (m)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Độ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đường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của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thỏ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từ</a:t>
            </a:r>
            <a:r>
              <a:rPr lang="en-US" sz="2800" dirty="0">
                <a:solidFill>
                  <a:srgbClr val="FF0000"/>
                </a:solidFill>
              </a:rPr>
              <a:t> A </a:t>
            </a:r>
            <a:r>
              <a:rPr lang="en-US" sz="2800" dirty="0" err="1">
                <a:solidFill>
                  <a:srgbClr val="FF0000"/>
                </a:solidFill>
              </a:rPr>
              <a:t>đến</a:t>
            </a:r>
            <a:r>
              <a:rPr lang="en-US" sz="2800" dirty="0">
                <a:solidFill>
                  <a:srgbClr val="FF0000"/>
                </a:solidFill>
              </a:rPr>
              <a:t> D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14 +38 = 52 (m)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700734-16BF-4D07-B729-6D3C3FF8A2FA}"/>
              </a:ext>
            </a:extLst>
          </p:cNvPr>
          <p:cNvSpPr/>
          <p:nvPr/>
        </p:nvSpPr>
        <p:spPr>
          <a:xfrm>
            <a:off x="884903" y="55703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350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A360CFB-78A6-4639-AF94-94E4AB10EEBD}"/>
              </a:ext>
            </a:extLst>
          </p:cNvPr>
          <p:cNvSpPr/>
          <p:nvPr/>
        </p:nvSpPr>
        <p:spPr>
          <a:xfrm>
            <a:off x="666943" y="54507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5CC4FB-9D2C-4CDD-AA67-E1111FD2C9F1}"/>
              </a:ext>
            </a:extLst>
          </p:cNvPr>
          <p:cNvSpPr txBox="1"/>
          <p:nvPr/>
        </p:nvSpPr>
        <p:spPr>
          <a:xfrm>
            <a:off x="1157532" y="363176"/>
            <a:ext cx="9948003" cy="126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700" dirty="0" err="1"/>
              <a:t>Khu</a:t>
            </a:r>
            <a:r>
              <a:rPr lang="en-US" sz="2700" dirty="0"/>
              <a:t> </a:t>
            </a:r>
            <a:r>
              <a:rPr lang="en-US" sz="2700" dirty="0" err="1"/>
              <a:t>vườn</a:t>
            </a:r>
            <a:r>
              <a:rPr lang="en-US" sz="2700" dirty="0"/>
              <a:t> A </a:t>
            </a:r>
            <a:r>
              <a:rPr lang="en-US" sz="2700" dirty="0" err="1"/>
              <a:t>có</a:t>
            </a:r>
            <a:r>
              <a:rPr lang="en-US" sz="2700" dirty="0"/>
              <a:t> 345 </a:t>
            </a:r>
            <a:r>
              <a:rPr lang="en-US" sz="2700" dirty="0" err="1"/>
              <a:t>cây</a:t>
            </a:r>
            <a:r>
              <a:rPr lang="en-US" sz="2700" dirty="0"/>
              <a:t> </a:t>
            </a:r>
            <a:r>
              <a:rPr lang="en-US" sz="2700" dirty="0" err="1"/>
              <a:t>vải</a:t>
            </a:r>
            <a:r>
              <a:rPr lang="en-US" sz="2700" dirty="0"/>
              <a:t>. </a:t>
            </a:r>
            <a:r>
              <a:rPr lang="en-US" sz="2700" dirty="0" err="1"/>
              <a:t>Khu</a:t>
            </a:r>
            <a:r>
              <a:rPr lang="en-US" sz="2700" dirty="0"/>
              <a:t> </a:t>
            </a:r>
            <a:r>
              <a:rPr lang="en-US" sz="2700" dirty="0" err="1"/>
              <a:t>vườn</a:t>
            </a:r>
            <a:r>
              <a:rPr lang="en-US" sz="2700" dirty="0"/>
              <a:t> B </a:t>
            </a:r>
            <a:r>
              <a:rPr lang="en-US" sz="2700" dirty="0" err="1"/>
              <a:t>có</a:t>
            </a:r>
            <a:r>
              <a:rPr lang="en-US" sz="2700" dirty="0"/>
              <a:t> </a:t>
            </a:r>
            <a:r>
              <a:rPr lang="en-US" sz="2700" dirty="0" err="1"/>
              <a:t>ít</a:t>
            </a:r>
            <a:r>
              <a:rPr lang="en-US" sz="2700" dirty="0"/>
              <a:t> </a:t>
            </a:r>
            <a:r>
              <a:rPr lang="en-US" sz="2700" dirty="0" err="1"/>
              <a:t>hơn</a:t>
            </a:r>
            <a:r>
              <a:rPr lang="en-US" sz="2700" dirty="0"/>
              <a:t> </a:t>
            </a:r>
            <a:r>
              <a:rPr lang="en-US" sz="2700" dirty="0" err="1"/>
              <a:t>khu</a:t>
            </a:r>
            <a:r>
              <a:rPr lang="en-US" sz="2700" dirty="0"/>
              <a:t> </a:t>
            </a:r>
            <a:r>
              <a:rPr lang="en-US" sz="2700" dirty="0" err="1"/>
              <a:t>vườn</a:t>
            </a:r>
            <a:r>
              <a:rPr lang="en-US" sz="2700" dirty="0"/>
              <a:t> A </a:t>
            </a:r>
            <a:r>
              <a:rPr lang="en-US" sz="2700" dirty="0" err="1"/>
              <a:t>là</a:t>
            </a:r>
            <a:r>
              <a:rPr lang="en-US" sz="2700" dirty="0"/>
              <a:t> 108 </a:t>
            </a:r>
            <a:r>
              <a:rPr lang="en-US" sz="2700" dirty="0" err="1"/>
              <a:t>cây</a:t>
            </a:r>
            <a:r>
              <a:rPr lang="en-US" sz="2700" dirty="0"/>
              <a:t> </a:t>
            </a:r>
            <a:r>
              <a:rPr lang="en-US" sz="2700" dirty="0" err="1"/>
              <a:t>vải</a:t>
            </a:r>
            <a:r>
              <a:rPr lang="en-US" sz="2700" dirty="0"/>
              <a:t>. </a:t>
            </a:r>
            <a:r>
              <a:rPr lang="en-US" sz="2700" dirty="0" err="1"/>
              <a:t>Hỏi</a:t>
            </a:r>
            <a:r>
              <a:rPr lang="en-US" sz="2700" dirty="0"/>
              <a:t> </a:t>
            </a:r>
            <a:r>
              <a:rPr lang="en-US" sz="2700" dirty="0" err="1"/>
              <a:t>khu</a:t>
            </a:r>
            <a:r>
              <a:rPr lang="en-US" sz="2700" dirty="0"/>
              <a:t> </a:t>
            </a:r>
            <a:r>
              <a:rPr lang="en-US" sz="2700" dirty="0" err="1"/>
              <a:t>vườn</a:t>
            </a:r>
            <a:r>
              <a:rPr lang="en-US" sz="2700" dirty="0"/>
              <a:t> B </a:t>
            </a:r>
            <a:r>
              <a:rPr lang="en-US" sz="2700" dirty="0" err="1"/>
              <a:t>có</a:t>
            </a:r>
            <a:r>
              <a:rPr lang="en-US" sz="2700" dirty="0"/>
              <a:t> bao </a:t>
            </a:r>
            <a:r>
              <a:rPr lang="en-US" sz="2700" dirty="0" err="1"/>
              <a:t>nhiêu</a:t>
            </a:r>
            <a:r>
              <a:rPr lang="en-US" sz="2700" dirty="0"/>
              <a:t> </a:t>
            </a:r>
            <a:r>
              <a:rPr lang="en-US" sz="2700" dirty="0" err="1"/>
              <a:t>cây</a:t>
            </a:r>
            <a:r>
              <a:rPr lang="en-US" sz="2700" dirty="0"/>
              <a:t> </a:t>
            </a:r>
            <a:r>
              <a:rPr lang="en-US" sz="2700" dirty="0" err="1"/>
              <a:t>vải</a:t>
            </a:r>
            <a:r>
              <a:rPr lang="en-US" sz="2700" dirty="0"/>
              <a:t>?</a:t>
            </a:r>
            <a:endParaRPr lang="vi-VN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3BA3EF-99E3-4D1A-AA9F-1C8917430BA8}"/>
              </a:ext>
            </a:extLst>
          </p:cNvPr>
          <p:cNvSpPr txBox="1"/>
          <p:nvPr/>
        </p:nvSpPr>
        <p:spPr>
          <a:xfrm>
            <a:off x="3300160" y="3572051"/>
            <a:ext cx="5309419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rgbClr val="FF0000"/>
                </a:solidFill>
              </a:rPr>
              <a:t>Bài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giải</a:t>
            </a:r>
            <a:endParaRPr lang="en-US" sz="2800" i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   </a:t>
            </a:r>
            <a:r>
              <a:rPr lang="en-US" sz="2800" i="1" dirty="0" err="1">
                <a:solidFill>
                  <a:srgbClr val="002060"/>
                </a:solidFill>
              </a:rPr>
              <a:t>Số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cây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vải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khu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vườn</a:t>
            </a:r>
            <a:r>
              <a:rPr lang="en-US" sz="2800" i="1" dirty="0">
                <a:solidFill>
                  <a:srgbClr val="002060"/>
                </a:solidFill>
              </a:rPr>
              <a:t> B </a:t>
            </a:r>
            <a:r>
              <a:rPr lang="en-US" sz="2800" i="1" dirty="0" err="1">
                <a:solidFill>
                  <a:srgbClr val="002060"/>
                </a:solidFill>
              </a:rPr>
              <a:t>có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là</a:t>
            </a:r>
            <a:r>
              <a:rPr lang="en-US" sz="2800" i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345 – 108 = 237 (</a:t>
            </a:r>
            <a:r>
              <a:rPr lang="en-US" sz="2800" i="1" dirty="0" err="1">
                <a:solidFill>
                  <a:srgbClr val="002060"/>
                </a:solidFill>
              </a:rPr>
              <a:t>cây</a:t>
            </a:r>
            <a:r>
              <a:rPr lang="en-US" sz="2800" i="1" dirty="0">
                <a:solidFill>
                  <a:srgbClr val="002060"/>
                </a:solidFill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   </a:t>
            </a:r>
            <a:r>
              <a:rPr lang="en-US" sz="2800" i="1" dirty="0" err="1">
                <a:solidFill>
                  <a:srgbClr val="002060"/>
                </a:solidFill>
              </a:rPr>
              <a:t>Đáp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số</a:t>
            </a:r>
            <a:r>
              <a:rPr lang="en-US" sz="2800" i="1" dirty="0">
                <a:solidFill>
                  <a:srgbClr val="002060"/>
                </a:solidFill>
              </a:rPr>
              <a:t>: 237 </a:t>
            </a:r>
            <a:r>
              <a:rPr lang="en-US" sz="2800" i="1" dirty="0" err="1">
                <a:solidFill>
                  <a:srgbClr val="002060"/>
                </a:solidFill>
              </a:rPr>
              <a:t>cây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1A00AF-A7CE-953E-F468-2C38526F4E97}"/>
              </a:ext>
            </a:extLst>
          </p:cNvPr>
          <p:cNvSpPr txBox="1"/>
          <p:nvPr/>
        </p:nvSpPr>
        <p:spPr>
          <a:xfrm>
            <a:off x="666943" y="1624996"/>
            <a:ext cx="106106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345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A: 108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500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5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9B20532-FB07-4848-91BB-7181F8B0E95B}"/>
              </a:ext>
            </a:extLst>
          </p:cNvPr>
          <p:cNvSpPr/>
          <p:nvPr/>
        </p:nvSpPr>
        <p:spPr>
          <a:xfrm>
            <a:off x="885511" y="55709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20F8D-7545-4E33-BF00-A45C28ABB1F4}"/>
              </a:ext>
            </a:extLst>
          </p:cNvPr>
          <p:cNvSpPr txBox="1"/>
          <p:nvPr/>
        </p:nvSpPr>
        <p:spPr>
          <a:xfrm>
            <a:off x="1364398" y="473968"/>
            <a:ext cx="413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cách</a:t>
            </a:r>
            <a:r>
              <a:rPr lang="en-US" sz="2800" dirty="0"/>
              <a:t> </a:t>
            </a:r>
            <a:r>
              <a:rPr lang="en-US" sz="2800" dirty="0" err="1"/>
              <a:t>đọc</a:t>
            </a:r>
            <a:r>
              <a:rPr lang="en-US" sz="2800" dirty="0"/>
              <a:t>.</a:t>
            </a:r>
            <a:endParaRPr lang="vi-VN" sz="2800" dirty="0"/>
          </a:p>
        </p:txBody>
      </p:sp>
      <p:graphicFrame>
        <p:nvGraphicFramePr>
          <p:cNvPr id="25" name="Table 9">
            <a:extLst>
              <a:ext uri="{FF2B5EF4-FFF2-40B4-BE49-F238E27FC236}">
                <a16:creationId xmlns:a16="http://schemas.microsoft.com/office/drawing/2014/main" id="{A02CB6DC-9E8A-4945-96F1-2A2568346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375326"/>
              </p:ext>
            </p:extLst>
          </p:nvPr>
        </p:nvGraphicFramePr>
        <p:xfrm>
          <a:off x="2137186" y="1099382"/>
          <a:ext cx="6723228" cy="29066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90864">
                  <a:extLst>
                    <a:ext uri="{9D8B030D-6E8A-4147-A177-3AD203B41FA5}">
                      <a16:colId xmlns:a16="http://schemas.microsoft.com/office/drawing/2014/main" val="2669805008"/>
                    </a:ext>
                  </a:extLst>
                </a:gridCol>
                <a:gridCol w="2632364">
                  <a:extLst>
                    <a:ext uri="{9D8B030D-6E8A-4147-A177-3AD203B41FA5}">
                      <a16:colId xmlns:a16="http://schemas.microsoft.com/office/drawing/2014/main" val="3701947888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Đọc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Viết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/>
                        <a:t>Năm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trăm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hai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mươi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lăm</a:t>
                      </a:r>
                      <a:r>
                        <a:rPr lang="en-US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9164476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/>
                        <a:t>Bảy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trăm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linh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bảy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1982005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/>
                        <a:t>Bốn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trăm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bốn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mươi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0986822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/>
                        <a:t>Một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nghìn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2782540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4F6A2F7C-5021-4048-A286-53AB3EA2B531}"/>
              </a:ext>
            </a:extLst>
          </p:cNvPr>
          <p:cNvSpPr txBox="1"/>
          <p:nvPr/>
        </p:nvSpPr>
        <p:spPr>
          <a:xfrm>
            <a:off x="7167478" y="1699381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525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2BF500-B29E-4998-9377-804BD4E7C0FF}"/>
              </a:ext>
            </a:extLst>
          </p:cNvPr>
          <p:cNvSpPr txBox="1"/>
          <p:nvPr/>
        </p:nvSpPr>
        <p:spPr>
          <a:xfrm>
            <a:off x="7167478" y="2246908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707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1C2D0E-32FC-4781-B66A-12B944741149}"/>
              </a:ext>
            </a:extLst>
          </p:cNvPr>
          <p:cNvSpPr txBox="1"/>
          <p:nvPr/>
        </p:nvSpPr>
        <p:spPr>
          <a:xfrm>
            <a:off x="7167478" y="2844225"/>
            <a:ext cx="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444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DD3131-7702-4E76-8478-41AFEB686BBD}"/>
              </a:ext>
            </a:extLst>
          </p:cNvPr>
          <p:cNvSpPr txBox="1"/>
          <p:nvPr/>
        </p:nvSpPr>
        <p:spPr>
          <a:xfrm>
            <a:off x="6992679" y="3459364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1000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3785392-3686-42C5-82BF-9F538376E612}"/>
              </a:ext>
            </a:extLst>
          </p:cNvPr>
          <p:cNvSpPr txBox="1"/>
          <p:nvPr/>
        </p:nvSpPr>
        <p:spPr>
          <a:xfrm>
            <a:off x="1377816" y="4169419"/>
            <a:ext cx="435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,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gồm</a:t>
            </a:r>
            <a:r>
              <a:rPr lang="en-US" sz="2800" dirty="0"/>
              <a:t>:</a:t>
            </a:r>
            <a:endParaRPr lang="vi-VN" sz="28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092701C-70FF-4301-B171-BCE82A2256EC}"/>
              </a:ext>
            </a:extLst>
          </p:cNvPr>
          <p:cNvGrpSpPr/>
          <p:nvPr/>
        </p:nvGrpSpPr>
        <p:grpSpPr>
          <a:xfrm>
            <a:off x="653618" y="4857784"/>
            <a:ext cx="3974578" cy="542955"/>
            <a:chOff x="1508520" y="4738254"/>
            <a:chExt cx="3974578" cy="542955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99DB31F-D476-4152-B059-D095AB06BD23}"/>
                </a:ext>
              </a:extLst>
            </p:cNvPr>
            <p:cNvSpPr/>
            <p:nvPr/>
          </p:nvSpPr>
          <p:spPr>
            <a:xfrm>
              <a:off x="1508520" y="4738254"/>
              <a:ext cx="3974578" cy="542955"/>
            </a:xfrm>
            <a:prstGeom prst="roundRect">
              <a:avLst/>
            </a:prstGeom>
            <a:solidFill>
              <a:srgbClr val="9DD04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096DEBB-0AB5-47C1-9C8B-20C65BF6CCBF}"/>
                </a:ext>
              </a:extLst>
            </p:cNvPr>
            <p:cNvSpPr txBox="1"/>
            <p:nvPr/>
          </p:nvSpPr>
          <p:spPr>
            <a:xfrm>
              <a:off x="1659615" y="4778898"/>
              <a:ext cx="38234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5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7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C5926A6-CC9A-49C4-961E-11AEDD16ACB8}"/>
              </a:ext>
            </a:extLst>
          </p:cNvPr>
          <p:cNvGrpSpPr/>
          <p:nvPr/>
        </p:nvGrpSpPr>
        <p:grpSpPr>
          <a:xfrm>
            <a:off x="653618" y="5758618"/>
            <a:ext cx="3974578" cy="542955"/>
            <a:chOff x="1508520" y="4738254"/>
            <a:chExt cx="3974578" cy="54295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BF4DF8D8-AEC8-433E-BFEE-2BF1D0B75DC9}"/>
                </a:ext>
              </a:extLst>
            </p:cNvPr>
            <p:cNvSpPr/>
            <p:nvPr/>
          </p:nvSpPr>
          <p:spPr>
            <a:xfrm>
              <a:off x="1508520" y="4738254"/>
              <a:ext cx="3974578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C17E25E-8181-4562-8625-79D0A5A6B2A1}"/>
                </a:ext>
              </a:extLst>
            </p:cNvPr>
            <p:cNvSpPr txBox="1"/>
            <p:nvPr/>
          </p:nvSpPr>
          <p:spPr>
            <a:xfrm>
              <a:off x="1659615" y="4778898"/>
              <a:ext cx="382348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0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8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A48A783-D399-400E-8E80-47314AC826EB}"/>
              </a:ext>
            </a:extLst>
          </p:cNvPr>
          <p:cNvGrpSpPr/>
          <p:nvPr/>
        </p:nvGrpSpPr>
        <p:grpSpPr>
          <a:xfrm>
            <a:off x="6283822" y="4827413"/>
            <a:ext cx="3974578" cy="542955"/>
            <a:chOff x="1508520" y="4738254"/>
            <a:chExt cx="3974578" cy="54295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0A8AB221-7832-4C56-AC8C-3C44AA6DBF08}"/>
                </a:ext>
              </a:extLst>
            </p:cNvPr>
            <p:cNvSpPr/>
            <p:nvPr/>
          </p:nvSpPr>
          <p:spPr>
            <a:xfrm>
              <a:off x="1508520" y="4738254"/>
              <a:ext cx="3974578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55A8671-B2C0-4BC6-A6E5-1E694F7C67F6}"/>
                </a:ext>
              </a:extLst>
            </p:cNvPr>
            <p:cNvSpPr txBox="1"/>
            <p:nvPr/>
          </p:nvSpPr>
          <p:spPr>
            <a:xfrm>
              <a:off x="1659615" y="4778898"/>
              <a:ext cx="3823483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6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6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6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đơn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vị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14041D7-C333-41C2-9925-5C8F5D1C9159}"/>
              </a:ext>
            </a:extLst>
          </p:cNvPr>
          <p:cNvGrpSpPr/>
          <p:nvPr/>
        </p:nvGrpSpPr>
        <p:grpSpPr>
          <a:xfrm>
            <a:off x="6283822" y="5788982"/>
            <a:ext cx="3942963" cy="542955"/>
            <a:chOff x="1508520" y="4738254"/>
            <a:chExt cx="3942963" cy="54295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1D1D5744-479F-4F4F-9097-1F57E4EFCC95}"/>
                </a:ext>
              </a:extLst>
            </p:cNvPr>
            <p:cNvSpPr/>
            <p:nvPr/>
          </p:nvSpPr>
          <p:spPr>
            <a:xfrm>
              <a:off x="1508520" y="4738254"/>
              <a:ext cx="3942963" cy="54295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89247EC-638B-4E81-A699-B3E5CAF3D43F}"/>
                </a:ext>
              </a:extLst>
            </p:cNvPr>
            <p:cNvSpPr txBox="1"/>
            <p:nvPr/>
          </p:nvSpPr>
          <p:spPr>
            <a:xfrm>
              <a:off x="2207858" y="4799082"/>
              <a:ext cx="2544286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8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trăm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và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8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chục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DE16DA7-F9C2-4311-81F3-1B0370885DC0}"/>
              </a:ext>
            </a:extLst>
          </p:cNvPr>
          <p:cNvSpPr txBox="1"/>
          <p:nvPr/>
        </p:nvSpPr>
        <p:spPr>
          <a:xfrm>
            <a:off x="4791691" y="4856041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357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23C142D-1F18-4FCB-880E-8AF8647EBBAE}"/>
              </a:ext>
            </a:extLst>
          </p:cNvPr>
          <p:cNvSpPr txBox="1"/>
          <p:nvPr/>
        </p:nvSpPr>
        <p:spPr>
          <a:xfrm>
            <a:off x="4715843" y="5761741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108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6EB4784-9ABB-4E22-8F57-8C42197B2A90}"/>
              </a:ext>
            </a:extLst>
          </p:cNvPr>
          <p:cNvSpPr txBox="1"/>
          <p:nvPr/>
        </p:nvSpPr>
        <p:spPr>
          <a:xfrm>
            <a:off x="10418319" y="4785593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666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637F234-6DFF-4DCC-A3A5-28A5F1A25604}"/>
              </a:ext>
            </a:extLst>
          </p:cNvPr>
          <p:cNvSpPr txBox="1"/>
          <p:nvPr/>
        </p:nvSpPr>
        <p:spPr>
          <a:xfrm>
            <a:off x="10418319" y="5716629"/>
            <a:ext cx="127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880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6" grpId="0"/>
      <p:bldP spid="28" grpId="0"/>
      <p:bldP spid="29" grpId="0"/>
      <p:bldP spid="34" grpId="0"/>
      <p:bldP spid="44" grpId="0"/>
      <p:bldP spid="66" grpId="0"/>
      <p:bldP spid="67" grpId="0"/>
      <p:bldP spid="68" grpId="0"/>
      <p:bldP spid="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B921B4-5817-463F-850E-9BFDABA5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1950"/>
          <a:stretch/>
        </p:blipFill>
        <p:spPr>
          <a:xfrm>
            <a:off x="885511" y="1651818"/>
            <a:ext cx="9961902" cy="387882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64EBAC0-2963-4516-8780-471A28153D13}"/>
              </a:ext>
            </a:extLst>
          </p:cNvPr>
          <p:cNvSpPr/>
          <p:nvPr/>
        </p:nvSpPr>
        <p:spPr>
          <a:xfrm>
            <a:off x="885511" y="55709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70B0C-F16C-42F6-8FE5-12CFE7EA907B}"/>
              </a:ext>
            </a:extLst>
          </p:cNvPr>
          <p:cNvSpPr txBox="1"/>
          <p:nvPr/>
        </p:nvSpPr>
        <p:spPr>
          <a:xfrm>
            <a:off x="1364398" y="518212"/>
            <a:ext cx="5559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tổng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6923ECF-1C50-440F-B889-A85ED9D9479B}"/>
              </a:ext>
            </a:extLst>
          </p:cNvPr>
          <p:cNvSpPr/>
          <p:nvPr/>
        </p:nvSpPr>
        <p:spPr>
          <a:xfrm>
            <a:off x="2551471" y="3558541"/>
            <a:ext cx="702269" cy="101346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DB53E5-2DC4-4C13-B037-0394F3FA12FA}"/>
              </a:ext>
            </a:extLst>
          </p:cNvPr>
          <p:cNvSpPr/>
          <p:nvPr/>
        </p:nvSpPr>
        <p:spPr>
          <a:xfrm flipV="1">
            <a:off x="2551470" y="3558541"/>
            <a:ext cx="702269" cy="131445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426F98C-7016-404F-97BB-60D6FCFDE631}"/>
              </a:ext>
            </a:extLst>
          </p:cNvPr>
          <p:cNvSpPr/>
          <p:nvPr/>
        </p:nvSpPr>
        <p:spPr>
          <a:xfrm flipV="1">
            <a:off x="8306386" y="2340815"/>
            <a:ext cx="837614" cy="131445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0E11714-92C8-4975-B5BA-AC7A6A96E73C}"/>
              </a:ext>
            </a:extLst>
          </p:cNvPr>
          <p:cNvSpPr/>
          <p:nvPr/>
        </p:nvSpPr>
        <p:spPr>
          <a:xfrm flipV="1">
            <a:off x="8306386" y="3558541"/>
            <a:ext cx="837614" cy="1013460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8D30941-BB61-41A9-81F0-0C6A59786644}"/>
              </a:ext>
            </a:extLst>
          </p:cNvPr>
          <p:cNvSpPr/>
          <p:nvPr/>
        </p:nvSpPr>
        <p:spPr>
          <a:xfrm>
            <a:off x="8306386" y="2670629"/>
            <a:ext cx="837614" cy="2234563"/>
          </a:xfrm>
          <a:custGeom>
            <a:avLst/>
            <a:gdLst>
              <a:gd name="connsiteX0" fmla="*/ 634181 w 634181"/>
              <a:gd name="connsiteY0" fmla="*/ 0 h 958645"/>
              <a:gd name="connsiteX1" fmla="*/ 309716 w 634181"/>
              <a:gd name="connsiteY1" fmla="*/ 619432 h 958645"/>
              <a:gd name="connsiteX2" fmla="*/ 0 w 634181"/>
              <a:gd name="connsiteY2" fmla="*/ 958645 h 958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4181" h="958645">
                <a:moveTo>
                  <a:pt x="634181" y="0"/>
                </a:moveTo>
                <a:cubicBezTo>
                  <a:pt x="524797" y="229829"/>
                  <a:pt x="415413" y="459658"/>
                  <a:pt x="309716" y="619432"/>
                </a:cubicBezTo>
                <a:cubicBezTo>
                  <a:pt x="204019" y="779206"/>
                  <a:pt x="102009" y="868925"/>
                  <a:pt x="0" y="958645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740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BD02D16-3E09-4D21-B643-81EE35B893ED}"/>
              </a:ext>
            </a:extLst>
          </p:cNvPr>
          <p:cNvSpPr/>
          <p:nvPr/>
        </p:nvSpPr>
        <p:spPr>
          <a:xfrm>
            <a:off x="670073" y="61172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1CB7F-FB5C-4AFE-A400-9C98CDE5F9D3}"/>
              </a:ext>
            </a:extLst>
          </p:cNvPr>
          <p:cNvSpPr txBox="1"/>
          <p:nvPr/>
        </p:nvSpPr>
        <p:spPr>
          <a:xfrm>
            <a:off x="1107395" y="568773"/>
            <a:ext cx="7242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Thắng</a:t>
            </a:r>
            <a:r>
              <a:rPr lang="en-US" sz="2800" dirty="0"/>
              <a:t> </a:t>
            </a:r>
            <a:r>
              <a:rPr lang="en-US" sz="2800" dirty="0" err="1"/>
              <a:t>Lợi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  <a:endParaRPr lang="vi-VN" sz="2800" dirty="0"/>
          </a:p>
        </p:txBody>
      </p:sp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2740E950-5090-48DE-AD49-2F283FE05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241401"/>
              </p:ext>
            </p:extLst>
          </p:nvPr>
        </p:nvGraphicFramePr>
        <p:xfrm>
          <a:off x="888734" y="1408901"/>
          <a:ext cx="10346268" cy="1162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0580">
                  <a:extLst>
                    <a:ext uri="{9D8B030D-6E8A-4147-A177-3AD203B41FA5}">
                      <a16:colId xmlns:a16="http://schemas.microsoft.com/office/drawing/2014/main" val="830967614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val="3413534761"/>
                    </a:ext>
                  </a:extLst>
                </a:gridCol>
                <a:gridCol w="1756228">
                  <a:extLst>
                    <a:ext uri="{9D8B030D-6E8A-4147-A177-3AD203B41FA5}">
                      <a16:colId xmlns:a16="http://schemas.microsoft.com/office/drawing/2014/main" val="2669805008"/>
                    </a:ext>
                  </a:extLst>
                </a:gridCol>
                <a:gridCol w="1669143">
                  <a:extLst>
                    <a:ext uri="{9D8B030D-6E8A-4147-A177-3AD203B41FA5}">
                      <a16:colId xmlns:a16="http://schemas.microsoft.com/office/drawing/2014/main" val="3701947888"/>
                    </a:ext>
                  </a:extLst>
                </a:gridCol>
                <a:gridCol w="1571310">
                  <a:extLst>
                    <a:ext uri="{9D8B030D-6E8A-4147-A177-3AD203B41FA5}">
                      <a16:colId xmlns:a16="http://schemas.microsoft.com/office/drawing/2014/main" val="2785692249"/>
                    </a:ext>
                  </a:extLst>
                </a:gridCol>
                <a:gridCol w="1724378">
                  <a:extLst>
                    <a:ext uri="{9D8B030D-6E8A-4147-A177-3AD203B41FA5}">
                      <a16:colId xmlns:a16="http://schemas.microsoft.com/office/drawing/2014/main" val="3491403741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Khối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lớp</a:t>
                      </a:r>
                      <a:endParaRPr lang="en-US" sz="24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Một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Hai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Bốn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Năm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Số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học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sinh</a:t>
                      </a:r>
                      <a:endParaRPr lang="en-US" sz="24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91644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D2F716D-52BA-4F88-B34F-DE8AB07C9B5D}"/>
              </a:ext>
            </a:extLst>
          </p:cNvPr>
          <p:cNvSpPr txBox="1"/>
          <p:nvPr/>
        </p:nvSpPr>
        <p:spPr>
          <a:xfrm>
            <a:off x="646093" y="2807413"/>
            <a:ext cx="10831550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a) </a:t>
            </a:r>
            <a:r>
              <a:rPr lang="en-US" sz="2600" dirty="0" err="1"/>
              <a:t>Viết</a:t>
            </a:r>
            <a:r>
              <a:rPr lang="en-US" sz="2600" dirty="0"/>
              <a:t> </a:t>
            </a:r>
            <a:r>
              <a:rPr lang="en-US" sz="2600" dirty="0" err="1"/>
              <a:t>số</a:t>
            </a:r>
            <a:r>
              <a:rPr lang="en-US" sz="2600" dirty="0"/>
              <a:t> </a:t>
            </a:r>
            <a:r>
              <a:rPr lang="en-US" sz="2600" dirty="0" err="1"/>
              <a:t>học</a:t>
            </a:r>
            <a:r>
              <a:rPr lang="en-US" sz="2600" dirty="0"/>
              <a:t> </a:t>
            </a:r>
            <a:r>
              <a:rPr lang="en-US" sz="2600" dirty="0" err="1"/>
              <a:t>sinh</a:t>
            </a:r>
            <a:r>
              <a:rPr lang="en-US" sz="2600" dirty="0"/>
              <a:t> </a:t>
            </a:r>
            <a:r>
              <a:rPr lang="en-US" sz="2600" dirty="0" err="1"/>
              <a:t>các</a:t>
            </a:r>
            <a:r>
              <a:rPr lang="en-US" sz="2600" dirty="0"/>
              <a:t> </a:t>
            </a:r>
            <a:r>
              <a:rPr lang="en-US" sz="2600" dirty="0" err="1"/>
              <a:t>khối</a:t>
            </a:r>
            <a:r>
              <a:rPr lang="en-US" sz="2600" dirty="0"/>
              <a:t> </a:t>
            </a:r>
            <a:r>
              <a:rPr lang="en-US" sz="2600" dirty="0" err="1"/>
              <a:t>lớp</a:t>
            </a:r>
            <a:r>
              <a:rPr lang="en-US" sz="2600" dirty="0"/>
              <a:t> Hai, Ba, </a:t>
            </a:r>
            <a:r>
              <a:rPr lang="en-US" sz="2600" dirty="0" err="1"/>
              <a:t>Bốn</a:t>
            </a:r>
            <a:r>
              <a:rPr lang="en-US" sz="2600" dirty="0"/>
              <a:t> </a:t>
            </a:r>
            <a:r>
              <a:rPr lang="en-US" sz="2600" dirty="0" err="1"/>
              <a:t>và</a:t>
            </a:r>
            <a:r>
              <a:rPr lang="en-US" sz="2600" dirty="0"/>
              <a:t> </a:t>
            </a:r>
            <a:r>
              <a:rPr lang="en-US" sz="2600" dirty="0" err="1"/>
              <a:t>Năm</a:t>
            </a:r>
            <a:r>
              <a:rPr lang="en-US" sz="2600" dirty="0"/>
              <a:t> </a:t>
            </a:r>
            <a:r>
              <a:rPr lang="en-US" sz="2600" dirty="0" err="1"/>
              <a:t>theo</a:t>
            </a:r>
            <a:r>
              <a:rPr lang="en-US" sz="2600" dirty="0"/>
              <a:t> </a:t>
            </a:r>
            <a:r>
              <a:rPr lang="en-US" sz="2600" dirty="0" err="1"/>
              <a:t>thứ</a:t>
            </a:r>
            <a:r>
              <a:rPr lang="en-US" sz="2600" dirty="0"/>
              <a:t> </a:t>
            </a:r>
            <a:r>
              <a:rPr lang="en-US" sz="2600" dirty="0" err="1"/>
              <a:t>tự</a:t>
            </a:r>
            <a:r>
              <a:rPr lang="en-US" sz="2600" dirty="0"/>
              <a:t> </a:t>
            </a:r>
            <a:r>
              <a:rPr lang="en-US" sz="2600" dirty="0" err="1"/>
              <a:t>từ</a:t>
            </a:r>
            <a:r>
              <a:rPr lang="en-US" sz="2600" dirty="0"/>
              <a:t> </a:t>
            </a:r>
            <a:r>
              <a:rPr lang="en-US" sz="2600" dirty="0" err="1"/>
              <a:t>bé</a:t>
            </a:r>
            <a:r>
              <a:rPr lang="en-US" sz="2600" dirty="0"/>
              <a:t> </a:t>
            </a:r>
            <a:r>
              <a:rPr lang="en-US" sz="2600" dirty="0" err="1"/>
              <a:t>đến</a:t>
            </a:r>
            <a:r>
              <a:rPr lang="en-US" sz="2600" dirty="0"/>
              <a:t> </a:t>
            </a:r>
            <a:r>
              <a:rPr lang="en-US" sz="2600" dirty="0" err="1"/>
              <a:t>lớn</a:t>
            </a:r>
            <a:r>
              <a:rPr lang="en-US" sz="2600" dirty="0"/>
              <a:t>.</a:t>
            </a:r>
            <a:endParaRPr lang="vi-VN" sz="26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C8E883-1409-449D-9EDD-D83D1F540FD5}"/>
              </a:ext>
            </a:extLst>
          </p:cNvPr>
          <p:cNvSpPr/>
          <p:nvPr/>
        </p:nvSpPr>
        <p:spPr>
          <a:xfrm>
            <a:off x="2168562" y="3570887"/>
            <a:ext cx="4427467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 295, 306, 316, 340.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067C3E-5B9A-4033-8B91-B5111E4B2461}"/>
              </a:ext>
            </a:extLst>
          </p:cNvPr>
          <p:cNvSpPr txBox="1"/>
          <p:nvPr/>
        </p:nvSpPr>
        <p:spPr>
          <a:xfrm>
            <a:off x="680225" y="4097695"/>
            <a:ext cx="6547889" cy="1818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b) </a:t>
            </a:r>
            <a:r>
              <a:rPr lang="en-US" sz="2600" dirty="0" err="1"/>
              <a:t>Trong</a:t>
            </a:r>
            <a:r>
              <a:rPr lang="en-US" sz="2600" dirty="0"/>
              <a:t> </a:t>
            </a:r>
            <a:r>
              <a:rPr lang="en-US" sz="2600" dirty="0" err="1"/>
              <a:t>các</a:t>
            </a:r>
            <a:r>
              <a:rPr lang="en-US" sz="2600" dirty="0"/>
              <a:t> </a:t>
            </a:r>
            <a:r>
              <a:rPr lang="en-US" sz="2600" dirty="0" err="1"/>
              <a:t>khối</a:t>
            </a:r>
            <a:r>
              <a:rPr lang="en-US" sz="2600" dirty="0"/>
              <a:t> </a:t>
            </a:r>
            <a:r>
              <a:rPr lang="en-US" sz="2600" dirty="0" err="1"/>
              <a:t>lớp</a:t>
            </a:r>
            <a:r>
              <a:rPr lang="en-US" sz="2600" dirty="0"/>
              <a:t> </a:t>
            </a:r>
            <a:r>
              <a:rPr lang="en-US" sz="2600" dirty="0" err="1"/>
              <a:t>Một</a:t>
            </a:r>
            <a:r>
              <a:rPr lang="en-US" sz="2600" dirty="0"/>
              <a:t>, Hai, Ba </a:t>
            </a:r>
            <a:r>
              <a:rPr lang="en-US" sz="2600" dirty="0" err="1"/>
              <a:t>và</a:t>
            </a:r>
            <a:r>
              <a:rPr lang="en-US" sz="2600" dirty="0"/>
              <a:t> </a:t>
            </a:r>
            <a:r>
              <a:rPr lang="en-US" sz="2600" dirty="0" err="1"/>
              <a:t>Bốn</a:t>
            </a:r>
            <a:r>
              <a:rPr lang="en-US" sz="2600" dirty="0"/>
              <a:t>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Khối</a:t>
            </a:r>
            <a:r>
              <a:rPr lang="en-US" sz="2600" dirty="0"/>
              <a:t> </a:t>
            </a:r>
            <a:r>
              <a:rPr lang="en-US" sz="2600" dirty="0" err="1"/>
              <a:t>lớp</a:t>
            </a:r>
            <a:r>
              <a:rPr lang="en-US" sz="2600" dirty="0"/>
              <a:t> </a:t>
            </a:r>
            <a:r>
              <a:rPr lang="en-US" sz="2600" dirty="0" err="1"/>
              <a:t>nào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nhiều</a:t>
            </a:r>
            <a:r>
              <a:rPr lang="en-US" sz="2600" dirty="0"/>
              <a:t> </a:t>
            </a:r>
            <a:r>
              <a:rPr lang="en-US" sz="2600" dirty="0" err="1"/>
              <a:t>học</a:t>
            </a:r>
            <a:r>
              <a:rPr lang="en-US" sz="2600" dirty="0"/>
              <a:t> </a:t>
            </a:r>
            <a:r>
              <a:rPr lang="en-US" sz="2600" dirty="0" err="1"/>
              <a:t>sinh</a:t>
            </a:r>
            <a:r>
              <a:rPr lang="en-US" sz="2600" dirty="0"/>
              <a:t> </a:t>
            </a:r>
            <a:r>
              <a:rPr lang="en-US" sz="2600" dirty="0" err="1"/>
              <a:t>nhất</a:t>
            </a:r>
            <a:r>
              <a:rPr lang="en-US" sz="2600" dirty="0"/>
              <a:t>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/>
              <a:t>Khối</a:t>
            </a:r>
            <a:r>
              <a:rPr lang="en-US" sz="2600" dirty="0"/>
              <a:t> </a:t>
            </a:r>
            <a:r>
              <a:rPr lang="en-US" sz="2600" dirty="0" err="1"/>
              <a:t>lớp</a:t>
            </a:r>
            <a:r>
              <a:rPr lang="en-US" sz="2600" dirty="0"/>
              <a:t> </a:t>
            </a:r>
            <a:r>
              <a:rPr lang="en-US" sz="2600" dirty="0" err="1"/>
              <a:t>nào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ít</a:t>
            </a:r>
            <a:r>
              <a:rPr lang="en-US" sz="2600" dirty="0"/>
              <a:t> </a:t>
            </a:r>
            <a:r>
              <a:rPr lang="en-US" sz="2600" dirty="0" err="1"/>
              <a:t>học</a:t>
            </a:r>
            <a:r>
              <a:rPr lang="en-US" sz="2600" dirty="0"/>
              <a:t> </a:t>
            </a:r>
            <a:r>
              <a:rPr lang="en-US" sz="2600" dirty="0" err="1"/>
              <a:t>sinh</a:t>
            </a:r>
            <a:r>
              <a:rPr lang="en-US" sz="2600" dirty="0"/>
              <a:t> </a:t>
            </a:r>
            <a:r>
              <a:rPr lang="en-US" sz="2600" dirty="0" err="1"/>
              <a:t>nhất</a:t>
            </a:r>
            <a:r>
              <a:rPr lang="en-US" sz="2600" dirty="0"/>
              <a:t>?</a:t>
            </a:r>
            <a:endParaRPr lang="vi-VN" sz="26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F8890A2-60BE-4110-94D5-90184075F039}"/>
              </a:ext>
            </a:extLst>
          </p:cNvPr>
          <p:cNvSpPr/>
          <p:nvPr/>
        </p:nvSpPr>
        <p:spPr>
          <a:xfrm>
            <a:off x="6807535" y="4784023"/>
            <a:ext cx="2017151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Hai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27D184-DF85-438B-90D1-EB8696719F9D}"/>
              </a:ext>
            </a:extLst>
          </p:cNvPr>
          <p:cNvSpPr/>
          <p:nvPr/>
        </p:nvSpPr>
        <p:spPr>
          <a:xfrm>
            <a:off x="6807534" y="5426546"/>
            <a:ext cx="2017151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26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600" dirty="0" err="1">
                <a:solidFill>
                  <a:srgbClr val="FF0000"/>
                </a:solidFill>
                <a:sym typeface="Wingdings" panose="05000000000000000000" pitchFamily="2" charset="2"/>
              </a:rPr>
              <a:t>Bốn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548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 animBg="1"/>
      <p:bldP spid="9" grpId="0"/>
      <p:bldP spid="10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9769C53-A0AA-464F-8271-7817D20C50A7}"/>
              </a:ext>
            </a:extLst>
          </p:cNvPr>
          <p:cNvSpPr/>
          <p:nvPr/>
        </p:nvSpPr>
        <p:spPr>
          <a:xfrm>
            <a:off x="810392" y="50122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FF8E114-4B17-476D-9302-27967AD57F2A}"/>
              </a:ext>
            </a:extLst>
          </p:cNvPr>
          <p:cNvGrpSpPr/>
          <p:nvPr/>
        </p:nvGrpSpPr>
        <p:grpSpPr>
          <a:xfrm>
            <a:off x="1446200" y="501229"/>
            <a:ext cx="1054112" cy="523220"/>
            <a:chOff x="1931814" y="1440654"/>
            <a:chExt cx="1054112" cy="5232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A13E9B-5F54-4D02-9278-4CD957F6A453}"/>
                </a:ext>
              </a:extLst>
            </p:cNvPr>
            <p:cNvGrpSpPr/>
            <p:nvPr/>
          </p:nvGrpSpPr>
          <p:grpSpPr>
            <a:xfrm>
              <a:off x="1931814" y="1440654"/>
              <a:ext cx="751693" cy="523220"/>
              <a:chOff x="1931814" y="1440654"/>
              <a:chExt cx="751693" cy="52322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8466EC5-4050-4B82-BD5E-41077F088944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592B4F-E893-4476-8384-566AFAC047F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398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endParaRPr lang="vi-VN" sz="2800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77603E-900C-4310-AF1C-AE6E1307395C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276C257-D7AE-4059-876E-335154F40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734836"/>
              </p:ext>
            </p:extLst>
          </p:nvPr>
        </p:nvGraphicFramePr>
        <p:xfrm>
          <a:off x="810392" y="1493657"/>
          <a:ext cx="10458739" cy="1743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522">
                  <a:extLst>
                    <a:ext uri="{9D8B030D-6E8A-4147-A177-3AD203B41FA5}">
                      <a16:colId xmlns:a16="http://schemas.microsoft.com/office/drawing/2014/main" val="830967614"/>
                    </a:ext>
                  </a:extLst>
                </a:gridCol>
                <a:gridCol w="1277257">
                  <a:extLst>
                    <a:ext uri="{9D8B030D-6E8A-4147-A177-3AD203B41FA5}">
                      <a16:colId xmlns:a16="http://schemas.microsoft.com/office/drawing/2014/main" val="341353476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669805008"/>
                    </a:ext>
                  </a:extLst>
                </a:gridCol>
                <a:gridCol w="1364343">
                  <a:extLst>
                    <a:ext uri="{9D8B030D-6E8A-4147-A177-3AD203B41FA5}">
                      <a16:colId xmlns:a16="http://schemas.microsoft.com/office/drawing/2014/main" val="3701947888"/>
                    </a:ext>
                  </a:extLst>
                </a:gridCol>
                <a:gridCol w="1204686">
                  <a:extLst>
                    <a:ext uri="{9D8B030D-6E8A-4147-A177-3AD203B41FA5}">
                      <a16:colId xmlns:a16="http://schemas.microsoft.com/office/drawing/2014/main" val="2785692249"/>
                    </a:ext>
                  </a:extLst>
                </a:gridCol>
                <a:gridCol w="1291771">
                  <a:extLst>
                    <a:ext uri="{9D8B030D-6E8A-4147-A177-3AD203B41FA5}">
                      <a16:colId xmlns:a16="http://schemas.microsoft.com/office/drawing/2014/main" val="3491403741"/>
                    </a:ext>
                  </a:extLst>
                </a:gridCol>
                <a:gridCol w="1204686">
                  <a:extLst>
                    <a:ext uri="{9D8B030D-6E8A-4147-A177-3AD203B41FA5}">
                      <a16:colId xmlns:a16="http://schemas.microsoft.com/office/drawing/2014/main" val="2180566727"/>
                    </a:ext>
                  </a:extLst>
                </a:gridCol>
                <a:gridCol w="1152674">
                  <a:extLst>
                    <a:ext uri="{9D8B030D-6E8A-4147-A177-3AD203B41FA5}">
                      <a16:colId xmlns:a16="http://schemas.microsoft.com/office/drawing/2014/main" val="3002889906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Thừa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Thừa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số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9164476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Tích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0942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30E274-20F4-49A2-807C-8CE044F45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104195"/>
              </p:ext>
            </p:extLst>
          </p:nvPr>
        </p:nvGraphicFramePr>
        <p:xfrm>
          <a:off x="810391" y="3974411"/>
          <a:ext cx="10458739" cy="1743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522">
                  <a:extLst>
                    <a:ext uri="{9D8B030D-6E8A-4147-A177-3AD203B41FA5}">
                      <a16:colId xmlns:a16="http://schemas.microsoft.com/office/drawing/2014/main" val="830967614"/>
                    </a:ext>
                  </a:extLst>
                </a:gridCol>
                <a:gridCol w="1277257">
                  <a:extLst>
                    <a:ext uri="{9D8B030D-6E8A-4147-A177-3AD203B41FA5}">
                      <a16:colId xmlns:a16="http://schemas.microsoft.com/office/drawing/2014/main" val="341353476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669805008"/>
                    </a:ext>
                  </a:extLst>
                </a:gridCol>
                <a:gridCol w="1364343">
                  <a:extLst>
                    <a:ext uri="{9D8B030D-6E8A-4147-A177-3AD203B41FA5}">
                      <a16:colId xmlns:a16="http://schemas.microsoft.com/office/drawing/2014/main" val="3701947888"/>
                    </a:ext>
                  </a:extLst>
                </a:gridCol>
                <a:gridCol w="1204686">
                  <a:extLst>
                    <a:ext uri="{9D8B030D-6E8A-4147-A177-3AD203B41FA5}">
                      <a16:colId xmlns:a16="http://schemas.microsoft.com/office/drawing/2014/main" val="2785692249"/>
                    </a:ext>
                  </a:extLst>
                </a:gridCol>
                <a:gridCol w="1291771">
                  <a:extLst>
                    <a:ext uri="{9D8B030D-6E8A-4147-A177-3AD203B41FA5}">
                      <a16:colId xmlns:a16="http://schemas.microsoft.com/office/drawing/2014/main" val="3491403741"/>
                    </a:ext>
                  </a:extLst>
                </a:gridCol>
                <a:gridCol w="1204686">
                  <a:extLst>
                    <a:ext uri="{9D8B030D-6E8A-4147-A177-3AD203B41FA5}">
                      <a16:colId xmlns:a16="http://schemas.microsoft.com/office/drawing/2014/main" val="2180566727"/>
                    </a:ext>
                  </a:extLst>
                </a:gridCol>
                <a:gridCol w="1152674">
                  <a:extLst>
                    <a:ext uri="{9D8B030D-6E8A-4147-A177-3AD203B41FA5}">
                      <a16:colId xmlns:a16="http://schemas.microsoft.com/office/drawing/2014/main" val="3002889906"/>
                    </a:ext>
                  </a:extLst>
                </a:gridCol>
              </a:tblGrid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Số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bị</a:t>
                      </a:r>
                      <a:r>
                        <a:rPr lang="en-US" sz="2400" dirty="0"/>
                        <a:t> chia</a:t>
                      </a:r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4434943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Số</a:t>
                      </a:r>
                      <a:r>
                        <a:rPr lang="en-US" sz="2400" dirty="0"/>
                        <a:t> chia</a:t>
                      </a:r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9164476"/>
                  </a:ext>
                </a:extLst>
              </a:tr>
              <a:tr h="581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Thương</a:t>
                      </a:r>
                      <a:endParaRPr lang="en-US" sz="2400" dirty="0"/>
                    </a:p>
                  </a:txBody>
                  <a:tcPr anchor="ctr">
                    <a:solidFill>
                      <a:srgbClr val="FEEA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09427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DF7AA0E-56E2-47A4-A485-1FD5695DBEE6}"/>
              </a:ext>
            </a:extLst>
          </p:cNvPr>
          <p:cNvSpPr txBox="1"/>
          <p:nvPr/>
        </p:nvSpPr>
        <p:spPr>
          <a:xfrm>
            <a:off x="955143" y="907510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B14D7F-5D1D-4CFA-89EE-97ACBC0F00B4}"/>
              </a:ext>
            </a:extLst>
          </p:cNvPr>
          <p:cNvSpPr txBox="1"/>
          <p:nvPr/>
        </p:nvSpPr>
        <p:spPr>
          <a:xfrm>
            <a:off x="942915" y="3380379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403BDE-5B7A-4200-9437-57237BE64B48}"/>
              </a:ext>
            </a:extLst>
          </p:cNvPr>
          <p:cNvSpPr txBox="1"/>
          <p:nvPr/>
        </p:nvSpPr>
        <p:spPr>
          <a:xfrm>
            <a:off x="4069522" y="2685843"/>
            <a:ext cx="8494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BBD953-8E6C-406E-AFAB-6CEE6A00345E}"/>
              </a:ext>
            </a:extLst>
          </p:cNvPr>
          <p:cNvSpPr txBox="1"/>
          <p:nvPr/>
        </p:nvSpPr>
        <p:spPr>
          <a:xfrm>
            <a:off x="5441122" y="2684981"/>
            <a:ext cx="8494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933457-CEA9-4F9C-BDA4-FC6913807AE2}"/>
              </a:ext>
            </a:extLst>
          </p:cNvPr>
          <p:cNvSpPr txBox="1"/>
          <p:nvPr/>
        </p:nvSpPr>
        <p:spPr>
          <a:xfrm>
            <a:off x="6825422" y="2685843"/>
            <a:ext cx="5024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2035B0-D3A5-4E25-BDAE-A9B359D1490B}"/>
              </a:ext>
            </a:extLst>
          </p:cNvPr>
          <p:cNvSpPr txBox="1"/>
          <p:nvPr/>
        </p:nvSpPr>
        <p:spPr>
          <a:xfrm>
            <a:off x="8019222" y="2684981"/>
            <a:ext cx="8494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50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6955F9-BDBA-4FDE-86C3-E5AD96E3EF01}"/>
              </a:ext>
            </a:extLst>
          </p:cNvPr>
          <p:cNvSpPr txBox="1"/>
          <p:nvPr/>
        </p:nvSpPr>
        <p:spPr>
          <a:xfrm>
            <a:off x="9206821" y="2688022"/>
            <a:ext cx="59757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2479FE-4007-4432-90E1-03B0C24FB2F2}"/>
              </a:ext>
            </a:extLst>
          </p:cNvPr>
          <p:cNvSpPr txBox="1"/>
          <p:nvPr/>
        </p:nvSpPr>
        <p:spPr>
          <a:xfrm>
            <a:off x="10426021" y="2687160"/>
            <a:ext cx="59757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20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467B2E-7F9F-455E-9A66-1896B961DF39}"/>
              </a:ext>
            </a:extLst>
          </p:cNvPr>
          <p:cNvSpPr txBox="1"/>
          <p:nvPr/>
        </p:nvSpPr>
        <p:spPr>
          <a:xfrm>
            <a:off x="4200148" y="5171766"/>
            <a:ext cx="49522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A937E8-F577-4766-9ABD-0C934B6EA492}"/>
              </a:ext>
            </a:extLst>
          </p:cNvPr>
          <p:cNvSpPr txBox="1"/>
          <p:nvPr/>
        </p:nvSpPr>
        <p:spPr>
          <a:xfrm>
            <a:off x="5528206" y="5170904"/>
            <a:ext cx="49522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EDF4DF-98AB-4B2A-B8DE-3584433988F1}"/>
              </a:ext>
            </a:extLst>
          </p:cNvPr>
          <p:cNvSpPr txBox="1"/>
          <p:nvPr/>
        </p:nvSpPr>
        <p:spPr>
          <a:xfrm>
            <a:off x="6825422" y="5171766"/>
            <a:ext cx="5024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59B9F9-235A-4327-A953-7904EA5A50D6}"/>
              </a:ext>
            </a:extLst>
          </p:cNvPr>
          <p:cNvSpPr txBox="1"/>
          <p:nvPr/>
        </p:nvSpPr>
        <p:spPr>
          <a:xfrm>
            <a:off x="8077278" y="5170904"/>
            <a:ext cx="49522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57C321-0F25-49F8-A1D7-B75DE42A97D1}"/>
              </a:ext>
            </a:extLst>
          </p:cNvPr>
          <p:cNvSpPr txBox="1"/>
          <p:nvPr/>
        </p:nvSpPr>
        <p:spPr>
          <a:xfrm>
            <a:off x="9351965" y="5173945"/>
            <a:ext cx="5024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5F8FA2-E479-4A22-9E89-06DD17215C7E}"/>
              </a:ext>
            </a:extLst>
          </p:cNvPr>
          <p:cNvSpPr txBox="1"/>
          <p:nvPr/>
        </p:nvSpPr>
        <p:spPr>
          <a:xfrm>
            <a:off x="10426021" y="5173083"/>
            <a:ext cx="59757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10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50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BA8AE2D-DF15-4C15-8FE4-28EE42DD2D67}"/>
              </a:ext>
            </a:extLst>
          </p:cNvPr>
          <p:cNvSpPr/>
          <p:nvPr/>
        </p:nvSpPr>
        <p:spPr>
          <a:xfrm>
            <a:off x="875173" y="52174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1992C-D764-44B6-941A-E5B66E263FE4}"/>
              </a:ext>
            </a:extLst>
          </p:cNvPr>
          <p:cNvSpPr txBox="1"/>
          <p:nvPr/>
        </p:nvSpPr>
        <p:spPr>
          <a:xfrm>
            <a:off x="1312496" y="521747"/>
            <a:ext cx="9776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Bà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 ra </a:t>
            </a:r>
            <a:r>
              <a:rPr lang="en-US" sz="2800" dirty="0" err="1"/>
              <a:t>cửa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mua</a:t>
            </a:r>
            <a:r>
              <a:rPr lang="en-US" sz="2800" dirty="0"/>
              <a:t> 5 chai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mắm</a:t>
            </a:r>
            <a:r>
              <a:rPr lang="en-US" sz="2800" dirty="0"/>
              <a:t>, </a:t>
            </a:r>
            <a:r>
              <a:rPr lang="en-US" sz="2800" dirty="0" err="1"/>
              <a:t>mỗi</a:t>
            </a:r>
            <a:r>
              <a:rPr lang="en-US" sz="2800" dirty="0"/>
              <a:t> chai 2 </a:t>
            </a:r>
            <a:r>
              <a:rPr lang="en-US" sz="2800" b="1" i="1" dirty="0">
                <a:latin typeface="Book Antiqua" panose="02040602050305030304" pitchFamily="18" charset="0"/>
              </a:rPr>
              <a:t>l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bà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mua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lít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mắm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E5D925-D6C6-4E93-AEAC-60A2DE057BB5}"/>
              </a:ext>
            </a:extLst>
          </p:cNvPr>
          <p:cNvSpPr txBox="1"/>
          <p:nvPr/>
        </p:nvSpPr>
        <p:spPr>
          <a:xfrm>
            <a:off x="3865529" y="3574746"/>
            <a:ext cx="7153214" cy="2955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i="1" dirty="0" err="1">
                <a:solidFill>
                  <a:srgbClr val="FF0000"/>
                </a:solidFill>
              </a:rPr>
              <a:t>Bài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giải</a:t>
            </a:r>
            <a:endParaRPr lang="en-US" sz="3200" i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Số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l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nước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mắm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bà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Năm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đã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mua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là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2 x 5 = 10 (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l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Đáp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số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: 10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lít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nước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</a:rPr>
              <a:t>mắm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0AD353-F917-6FA3-E74D-25A3A9D98CF0}"/>
              </a:ext>
            </a:extLst>
          </p:cNvPr>
          <p:cNvSpPr txBox="1"/>
          <p:nvPr/>
        </p:nvSpPr>
        <p:spPr>
          <a:xfrm>
            <a:off x="875173" y="1607511"/>
            <a:ext cx="59807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chai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chai: 2 l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26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533480" y="2325557"/>
            <a:ext cx="11125040" cy="2206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Thứ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năm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ngày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19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tháng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5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năm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2022</a:t>
            </a:r>
          </a:p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Toán</a:t>
            </a:r>
            <a:endParaRPr lang="en-US" sz="4000" dirty="0">
              <a:ln>
                <a:solidFill>
                  <a:srgbClr val="7030A0"/>
                </a:solidFill>
              </a:ln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Tiết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174: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Luyện</a:t>
            </a:r>
            <a:r>
              <a:rPr lang="en-US" sz="4000" dirty="0">
                <a:ln>
                  <a:solidFill>
                    <a:srgbClr val="7030A0"/>
                  </a:solidFill>
                </a:ln>
                <a:latin typeface="+mj-lt"/>
              </a:rPr>
              <a:t> </a:t>
            </a:r>
            <a:r>
              <a:rPr lang="en-US" sz="4000" dirty="0" err="1">
                <a:ln>
                  <a:solidFill>
                    <a:srgbClr val="7030A0"/>
                  </a:solidFill>
                </a:ln>
                <a:latin typeface="+mj-lt"/>
              </a:rPr>
              <a:t>tập</a:t>
            </a:r>
            <a:endParaRPr lang="vi-VN" sz="4000" dirty="0">
              <a:ln>
                <a:solidFill>
                  <a:srgbClr val="7030A0"/>
                </a:solidFill>
              </a:ln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4547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BB2E9C2-EC09-4322-BA55-9813F4575CAF}"/>
              </a:ext>
            </a:extLst>
          </p:cNvPr>
          <p:cNvSpPr/>
          <p:nvPr/>
        </p:nvSpPr>
        <p:spPr>
          <a:xfrm>
            <a:off x="875173" y="52174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43670-FA5D-4AE8-9EB6-6F8FE7B3B3B0}"/>
              </a:ext>
            </a:extLst>
          </p:cNvPr>
          <p:cNvSpPr txBox="1"/>
          <p:nvPr/>
        </p:nvSpPr>
        <p:spPr>
          <a:xfrm>
            <a:off x="1312496" y="521747"/>
            <a:ext cx="31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a)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.</a:t>
            </a:r>
            <a:endParaRPr lang="vi-VN" sz="2800" dirty="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FB56EDC-BA23-43A7-8842-5CE14C6C5C24}"/>
              </a:ext>
            </a:extLst>
          </p:cNvPr>
          <p:cNvGrpSpPr/>
          <p:nvPr/>
        </p:nvGrpSpPr>
        <p:grpSpPr>
          <a:xfrm>
            <a:off x="1028752" y="1663821"/>
            <a:ext cx="1123898" cy="1312215"/>
            <a:chOff x="1933616" y="4498692"/>
            <a:chExt cx="1123898" cy="1312215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1F448BF-DDAD-45D1-8D5F-64B97B6B5163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47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35</a:t>
              </a:r>
              <a:endParaRPr lang="vi-VN" sz="2800" dirty="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6B0786B-5289-47B7-8427-0401F0753D6B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A99030D-C9DF-4CD1-99FC-6B12456EBD56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3263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79730BD-9856-44C2-A655-D2D6D9A98C8C}"/>
              </a:ext>
            </a:extLst>
          </p:cNvPr>
          <p:cNvGrpSpPr/>
          <p:nvPr/>
        </p:nvGrpSpPr>
        <p:grpSpPr>
          <a:xfrm>
            <a:off x="4040508" y="1656771"/>
            <a:ext cx="1037625" cy="1421838"/>
            <a:chOff x="1933616" y="4498692"/>
            <a:chExt cx="1037625" cy="1421838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DDAF8E0-30B1-4EA7-B1BF-2D9A43899155}"/>
                </a:ext>
              </a:extLst>
            </p:cNvPr>
            <p:cNvSpPr txBox="1"/>
            <p:nvPr/>
          </p:nvSpPr>
          <p:spPr>
            <a:xfrm>
              <a:off x="2185448" y="4498692"/>
              <a:ext cx="585417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82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47</a:t>
              </a:r>
              <a:endParaRPr lang="vi-VN" sz="2800" dirty="0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F2E0C61A-7B67-4649-9A57-B5590A5FFA33}"/>
                </a:ext>
              </a:extLst>
            </p:cNvPr>
            <p:cNvSpPr txBox="1"/>
            <p:nvPr/>
          </p:nvSpPr>
          <p:spPr>
            <a:xfrm>
              <a:off x="1933616" y="4966423"/>
              <a:ext cx="38504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  <a:p>
              <a:endParaRPr lang="vi-VN" sz="2800" dirty="0"/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4BC151BC-2C8F-495B-808E-75FB027106CF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59D77FB-54F8-4E89-9E44-F0BF6CDDCDBB}"/>
              </a:ext>
            </a:extLst>
          </p:cNvPr>
          <p:cNvGrpSpPr/>
          <p:nvPr/>
        </p:nvGrpSpPr>
        <p:grpSpPr>
          <a:xfrm>
            <a:off x="7071397" y="1663821"/>
            <a:ext cx="1115585" cy="1312215"/>
            <a:chOff x="1933616" y="4498692"/>
            <a:chExt cx="1115585" cy="131221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D5233CB-5699-4D2D-BB7E-A85418E9CF88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526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147</a:t>
              </a:r>
              <a:endParaRPr lang="vi-VN" sz="2800" dirty="0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3AFD639-FE12-4420-A30A-2A7B1C4EEF66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+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23F00B9-E083-4C81-B9B7-BD8726AFAFD8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102432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6AFA1E75-DA6C-4F58-9698-CB39AE46EE9E}"/>
              </a:ext>
            </a:extLst>
          </p:cNvPr>
          <p:cNvSpPr txBox="1"/>
          <p:nvPr/>
        </p:nvSpPr>
        <p:spPr>
          <a:xfrm>
            <a:off x="1226082" y="3004913"/>
            <a:ext cx="1038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82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555AC40-1073-46F2-B1DB-0B00523F7589}"/>
              </a:ext>
            </a:extLst>
          </p:cNvPr>
          <p:cNvSpPr txBox="1"/>
          <p:nvPr/>
        </p:nvSpPr>
        <p:spPr>
          <a:xfrm>
            <a:off x="4237838" y="2974035"/>
            <a:ext cx="891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02FD48D-E0E7-4E20-B19E-5A60AEF79092}"/>
              </a:ext>
            </a:extLst>
          </p:cNvPr>
          <p:cNvSpPr txBox="1"/>
          <p:nvPr/>
        </p:nvSpPr>
        <p:spPr>
          <a:xfrm>
            <a:off x="7295231" y="3004911"/>
            <a:ext cx="891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673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6E66B30-4E37-490F-BCFB-81233D192142}"/>
              </a:ext>
            </a:extLst>
          </p:cNvPr>
          <p:cNvSpPr txBox="1"/>
          <p:nvPr/>
        </p:nvSpPr>
        <p:spPr>
          <a:xfrm>
            <a:off x="1239014" y="3952733"/>
            <a:ext cx="1317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endParaRPr lang="vi-VN" sz="2800" dirty="0"/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954A4D7-4B5D-4C0C-8CBE-6D1C24F1742E}"/>
              </a:ext>
            </a:extLst>
          </p:cNvPr>
          <p:cNvGrpSpPr/>
          <p:nvPr/>
        </p:nvGrpSpPr>
        <p:grpSpPr>
          <a:xfrm>
            <a:off x="9935125" y="1663819"/>
            <a:ext cx="1037625" cy="1312215"/>
            <a:chOff x="1933616" y="4498692"/>
            <a:chExt cx="1037625" cy="1312215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79902AB-CAF4-4E13-8E59-4A057BB26B7E}"/>
                </a:ext>
              </a:extLst>
            </p:cNvPr>
            <p:cNvSpPr txBox="1"/>
            <p:nvPr/>
          </p:nvSpPr>
          <p:spPr>
            <a:xfrm>
              <a:off x="2185448" y="4498692"/>
              <a:ext cx="785793" cy="1305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673</a:t>
              </a:r>
              <a:endParaRPr lang="vi-VN" sz="2800" dirty="0"/>
            </a:p>
            <a:p>
              <a:pPr>
                <a:lnSpc>
                  <a:spcPct val="150000"/>
                </a:lnSpc>
              </a:pPr>
              <a:r>
                <a:rPr lang="en-US" sz="2800" dirty="0"/>
                <a:t>147</a:t>
              </a:r>
              <a:endParaRPr lang="vi-VN" sz="2800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7C81AA5-2DEB-4EB1-AE58-C12819979DE5}"/>
                </a:ext>
              </a:extLst>
            </p:cNvPr>
            <p:cNvSpPr txBox="1"/>
            <p:nvPr/>
          </p:nvSpPr>
          <p:spPr>
            <a:xfrm>
              <a:off x="1933616" y="4966423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/>
                <a:t>–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CCF98CFC-8284-4E8A-A5CC-57EE4723FE61}"/>
                </a:ext>
              </a:extLst>
            </p:cNvPr>
            <p:cNvCxnSpPr>
              <a:cxnSpLocks/>
            </p:cNvCxnSpPr>
            <p:nvPr/>
          </p:nvCxnSpPr>
          <p:spPr>
            <a:xfrm>
              <a:off x="2024879" y="5810907"/>
              <a:ext cx="94636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9FD3802F-5150-4C68-8AE5-E60D5E4135A8}"/>
              </a:ext>
            </a:extLst>
          </p:cNvPr>
          <p:cNvSpPr txBox="1"/>
          <p:nvPr/>
        </p:nvSpPr>
        <p:spPr>
          <a:xfrm>
            <a:off x="10132455" y="3004911"/>
            <a:ext cx="88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526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15A63C-29E9-4FD0-BDE7-FD1F05D3FD33}"/>
              </a:ext>
            </a:extLst>
          </p:cNvPr>
          <p:cNvGrpSpPr/>
          <p:nvPr/>
        </p:nvGrpSpPr>
        <p:grpSpPr>
          <a:xfrm>
            <a:off x="875173" y="1131710"/>
            <a:ext cx="10589316" cy="661130"/>
            <a:chOff x="875173" y="1131710"/>
            <a:chExt cx="10589316" cy="66113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A13A828-588C-4B46-89B2-0C97BF23FC6F}"/>
                </a:ext>
              </a:extLst>
            </p:cNvPr>
            <p:cNvGrpSpPr/>
            <p:nvPr/>
          </p:nvGrpSpPr>
          <p:grpSpPr>
            <a:xfrm>
              <a:off x="875173" y="1131710"/>
              <a:ext cx="7705731" cy="658837"/>
              <a:chOff x="1824226" y="3918824"/>
              <a:chExt cx="7705731" cy="658837"/>
            </a:xfrm>
          </p:grpSpPr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A4AB7751-4D18-418B-BD7C-975EB308B5C5}"/>
                  </a:ext>
                </a:extLst>
              </p:cNvPr>
              <p:cNvSpPr/>
              <p:nvPr/>
            </p:nvSpPr>
            <p:spPr>
              <a:xfrm>
                <a:off x="1824226" y="3918826"/>
                <a:ext cx="1394934" cy="65883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effectLst>
                <a:softEdge rad="127000"/>
              </a:effec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47 + 35</a:t>
                </a:r>
                <a:endParaRPr lang="vi-VN" sz="2800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A011C59F-0534-4F1D-9EF0-20C9FB4695E6}"/>
                  </a:ext>
                </a:extLst>
              </p:cNvPr>
              <p:cNvSpPr/>
              <p:nvPr/>
            </p:nvSpPr>
            <p:spPr>
              <a:xfrm>
                <a:off x="4859079" y="3918825"/>
                <a:ext cx="1484702" cy="65883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effectLst>
                <a:softEdge rad="127000"/>
              </a:effec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82 – 47 </a:t>
                </a:r>
                <a:endParaRPr lang="vi-VN" sz="2800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0EEBC333-CEC9-472D-8696-A30FF744D7E9}"/>
                  </a:ext>
                </a:extLst>
              </p:cNvPr>
              <p:cNvSpPr/>
              <p:nvPr/>
            </p:nvSpPr>
            <p:spPr>
              <a:xfrm>
                <a:off x="7734273" y="3918824"/>
                <a:ext cx="1795684" cy="65883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effectLst>
                <a:softEdge rad="127000"/>
              </a:effec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526 + 147</a:t>
                </a:r>
                <a:endParaRPr lang="vi-VN" sz="2800" dirty="0"/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220AD6-3A89-4C45-A265-C6AEB14A47BC}"/>
                </a:ext>
              </a:extLst>
            </p:cNvPr>
            <p:cNvSpPr/>
            <p:nvPr/>
          </p:nvSpPr>
          <p:spPr>
            <a:xfrm>
              <a:off x="9579036" y="1134005"/>
              <a:ext cx="1885453" cy="65883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/>
                <a:t>673 – 147 </a:t>
              </a:r>
              <a:endParaRPr lang="vi-VN" sz="28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D74482E-8B98-4A4F-969D-AE6D5875CF23}"/>
              </a:ext>
            </a:extLst>
          </p:cNvPr>
          <p:cNvGrpSpPr/>
          <p:nvPr/>
        </p:nvGrpSpPr>
        <p:grpSpPr>
          <a:xfrm>
            <a:off x="2162688" y="4607255"/>
            <a:ext cx="2966901" cy="685800"/>
            <a:chOff x="1508520" y="4738254"/>
            <a:chExt cx="2966901" cy="685800"/>
          </a:xfrm>
          <a:solidFill>
            <a:srgbClr val="FCD5B5"/>
          </a:solidFill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05FED70B-2C5A-42A4-ADD8-9E6522F5CEFB}"/>
                </a:ext>
              </a:extLst>
            </p:cNvPr>
            <p:cNvSpPr/>
            <p:nvPr/>
          </p:nvSpPr>
          <p:spPr>
            <a:xfrm>
              <a:off x="1508520" y="4738254"/>
              <a:ext cx="296690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693C3EA-46AC-447E-9A95-093C3F425058}"/>
                </a:ext>
              </a:extLst>
            </p:cNvPr>
            <p:cNvSpPr txBox="1"/>
            <p:nvPr/>
          </p:nvSpPr>
          <p:spPr>
            <a:xfrm>
              <a:off x="1659615" y="4819544"/>
              <a:ext cx="269496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350 + 42 – 105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C959F40-0434-42B6-9614-62AE71DD2E2E}"/>
              </a:ext>
            </a:extLst>
          </p:cNvPr>
          <p:cNvGrpSpPr/>
          <p:nvPr/>
        </p:nvGrpSpPr>
        <p:grpSpPr>
          <a:xfrm>
            <a:off x="7439231" y="4607255"/>
            <a:ext cx="3123994" cy="685800"/>
            <a:chOff x="1508520" y="4738254"/>
            <a:chExt cx="3123994" cy="685800"/>
          </a:xfrm>
          <a:solidFill>
            <a:srgbClr val="FFFF99"/>
          </a:solidFill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847ABDD2-0C84-44FA-AF32-20AABD581DB8}"/>
                </a:ext>
              </a:extLst>
            </p:cNvPr>
            <p:cNvSpPr/>
            <p:nvPr/>
          </p:nvSpPr>
          <p:spPr>
            <a:xfrm>
              <a:off x="1508520" y="4738254"/>
              <a:ext cx="3123994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975384B-E9FE-4E01-98DA-95A2DF332E96}"/>
                </a:ext>
              </a:extLst>
            </p:cNvPr>
            <p:cNvSpPr txBox="1"/>
            <p:nvPr/>
          </p:nvSpPr>
          <p:spPr>
            <a:xfrm>
              <a:off x="1659615" y="4819544"/>
              <a:ext cx="289987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1000 – 300 + 77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F5CDDB3-E7F0-4590-A56B-6D25FAE58649}"/>
              </a:ext>
            </a:extLst>
          </p:cNvPr>
          <p:cNvGrpSpPr/>
          <p:nvPr/>
        </p:nvGrpSpPr>
        <p:grpSpPr>
          <a:xfrm rot="10800000">
            <a:off x="2162686" y="5101985"/>
            <a:ext cx="2966900" cy="1036374"/>
            <a:chOff x="1508520" y="4738253"/>
            <a:chExt cx="2524177" cy="1036374"/>
          </a:xfrm>
          <a:solidFill>
            <a:srgbClr val="FCD5B5"/>
          </a:solidFill>
        </p:grpSpPr>
        <p:sp>
          <p:nvSpPr>
            <p:cNvPr id="55" name="Rectangle 82">
              <a:extLst>
                <a:ext uri="{FF2B5EF4-FFF2-40B4-BE49-F238E27FC236}">
                  <a16:creationId xmlns:a16="http://schemas.microsoft.com/office/drawing/2014/main" id="{13E1DBD5-EA72-4CBE-BBA5-D9D156C15FA7}"/>
                </a:ext>
              </a:extLst>
            </p:cNvPr>
            <p:cNvSpPr/>
            <p:nvPr/>
          </p:nvSpPr>
          <p:spPr>
            <a:xfrm>
              <a:off x="1508520" y="4738253"/>
              <a:ext cx="2524177" cy="103539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FB31FCE-ADEA-481F-9DBF-6B85345A9B9A}"/>
                </a:ext>
              </a:extLst>
            </p:cNvPr>
            <p:cNvSpPr txBox="1"/>
            <p:nvPr/>
          </p:nvSpPr>
          <p:spPr>
            <a:xfrm rot="10800000">
              <a:off x="1737425" y="4774383"/>
              <a:ext cx="2269530" cy="1000244"/>
            </a:xfrm>
            <a:prstGeom prst="round2Same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=    392 – 105  </a:t>
              </a:r>
            </a:p>
            <a:p>
              <a:r>
                <a:rPr lang="en-US" sz="2800" dirty="0">
                  <a:solidFill>
                    <a:srgbClr val="FF0000"/>
                  </a:solidFill>
                </a:rPr>
                <a:t>=         287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6CC3D59-025A-461B-B9C5-44D37F1D2BAB}"/>
              </a:ext>
            </a:extLst>
          </p:cNvPr>
          <p:cNvGrpSpPr/>
          <p:nvPr/>
        </p:nvGrpSpPr>
        <p:grpSpPr>
          <a:xfrm rot="10800000">
            <a:off x="7414028" y="5101984"/>
            <a:ext cx="3149194" cy="1035398"/>
            <a:chOff x="1508520" y="4738252"/>
            <a:chExt cx="2544539" cy="1035398"/>
          </a:xfrm>
          <a:solidFill>
            <a:srgbClr val="FFFF99"/>
          </a:solidFill>
        </p:grpSpPr>
        <p:sp>
          <p:nvSpPr>
            <p:cNvPr id="58" name="Rectangle 82">
              <a:extLst>
                <a:ext uri="{FF2B5EF4-FFF2-40B4-BE49-F238E27FC236}">
                  <a16:creationId xmlns:a16="http://schemas.microsoft.com/office/drawing/2014/main" id="{9E2320BE-5112-4E8D-9C52-D103C84789CF}"/>
                </a:ext>
              </a:extLst>
            </p:cNvPr>
            <p:cNvSpPr/>
            <p:nvPr/>
          </p:nvSpPr>
          <p:spPr>
            <a:xfrm>
              <a:off x="1508520" y="4738253"/>
              <a:ext cx="2524177" cy="103539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B2FF9C8-EF76-4104-A784-236BE3B7E838}"/>
                </a:ext>
              </a:extLst>
            </p:cNvPr>
            <p:cNvSpPr txBox="1"/>
            <p:nvPr/>
          </p:nvSpPr>
          <p:spPr>
            <a:xfrm rot="10800000">
              <a:off x="1973623" y="4738252"/>
              <a:ext cx="2079436" cy="1000244"/>
            </a:xfrm>
            <a:prstGeom prst="round2Same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=       700 + 77</a:t>
              </a:r>
            </a:p>
            <a:p>
              <a:r>
                <a:rPr lang="en-US" sz="2800" dirty="0">
                  <a:solidFill>
                    <a:srgbClr val="FF0000"/>
                  </a:solidFill>
                </a:rPr>
                <a:t>=            777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7618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33" grpId="0"/>
      <p:bldP spid="134" grpId="0"/>
      <p:bldP spid="135" grpId="0"/>
      <p:bldP spid="137" grpId="0"/>
      <p:bldP spid="1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D65375A-62EC-4AFC-BBE9-43999262B4E0}"/>
              </a:ext>
            </a:extLst>
          </p:cNvPr>
          <p:cNvSpPr/>
          <p:nvPr/>
        </p:nvSpPr>
        <p:spPr>
          <a:xfrm>
            <a:off x="670073" y="61172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E4C4FB-F0B8-4CE1-80F9-5D904953EFB9}"/>
              </a:ext>
            </a:extLst>
          </p:cNvPr>
          <p:cNvSpPr txBox="1"/>
          <p:nvPr/>
        </p:nvSpPr>
        <p:spPr>
          <a:xfrm>
            <a:off x="1124967" y="454400"/>
            <a:ext cx="1024501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Cân</a:t>
            </a:r>
            <a:r>
              <a:rPr lang="en-US" sz="2800" dirty="0"/>
              <a:t> </a:t>
            </a:r>
            <a:r>
              <a:rPr lang="en-US" sz="2800" dirty="0" err="1"/>
              <a:t>nặng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con </a:t>
            </a:r>
            <a:r>
              <a:rPr lang="en-US" sz="2800" dirty="0" err="1"/>
              <a:t>bò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  <a:endParaRPr lang="vi-VN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84B77-D8E8-49A0-A5BC-300183E28D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1141" b="33786"/>
          <a:stretch/>
        </p:blipFill>
        <p:spPr>
          <a:xfrm>
            <a:off x="435236" y="1279022"/>
            <a:ext cx="10934748" cy="14983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0DD83A1-3CE7-4B7B-9F32-50BBA3AFA3D7}"/>
              </a:ext>
            </a:extLst>
          </p:cNvPr>
          <p:cNvSpPr txBox="1"/>
          <p:nvPr/>
        </p:nvSpPr>
        <p:spPr>
          <a:xfrm>
            <a:off x="822016" y="2677918"/>
            <a:ext cx="1024501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2800" dirty="0"/>
              <a:t>Con </a:t>
            </a:r>
            <a:r>
              <a:rPr lang="en-US" sz="2800" dirty="0" err="1"/>
              <a:t>bò</a:t>
            </a:r>
            <a:r>
              <a:rPr lang="en-US" sz="2800" dirty="0"/>
              <a:t> A </a:t>
            </a:r>
            <a:r>
              <a:rPr lang="en-US" sz="2800" dirty="0" err="1"/>
              <a:t>và</a:t>
            </a:r>
            <a:r>
              <a:rPr lang="en-US" sz="2800" dirty="0"/>
              <a:t> con </a:t>
            </a:r>
            <a:r>
              <a:rPr lang="en-US" sz="2800" dirty="0" err="1"/>
              <a:t>bò</a:t>
            </a:r>
            <a:r>
              <a:rPr lang="en-US" sz="2800" dirty="0"/>
              <a:t> C </a:t>
            </a:r>
            <a:r>
              <a:rPr lang="en-US" sz="2800" dirty="0" err="1"/>
              <a:t>cân</a:t>
            </a:r>
            <a:r>
              <a:rPr lang="en-US" sz="2800" dirty="0"/>
              <a:t> </a:t>
            </a:r>
            <a:r>
              <a:rPr lang="en-US" sz="2800" dirty="0" err="1"/>
              <a:t>nặng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ki-</a:t>
            </a:r>
            <a:r>
              <a:rPr lang="en-US" sz="2800" dirty="0" err="1"/>
              <a:t>lô</a:t>
            </a:r>
            <a:r>
              <a:rPr lang="en-US" sz="2800" dirty="0"/>
              <a:t>-gam?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41C9D-205A-4A16-8C88-E5445BBD02D9}"/>
              </a:ext>
            </a:extLst>
          </p:cNvPr>
          <p:cNvSpPr txBox="1"/>
          <p:nvPr/>
        </p:nvSpPr>
        <p:spPr>
          <a:xfrm>
            <a:off x="1483648" y="3336753"/>
            <a:ext cx="892175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Con </a:t>
            </a:r>
            <a:r>
              <a:rPr lang="en-US" sz="2800" dirty="0" err="1">
                <a:solidFill>
                  <a:srgbClr val="FF0000"/>
                </a:solidFill>
              </a:rPr>
              <a:t>bò</a:t>
            </a:r>
            <a:r>
              <a:rPr lang="en-US" sz="2800" dirty="0">
                <a:solidFill>
                  <a:srgbClr val="FF0000"/>
                </a:solidFill>
              </a:rPr>
              <a:t> A </a:t>
            </a:r>
            <a:r>
              <a:rPr lang="en-US" sz="2800" dirty="0" err="1">
                <a:solidFill>
                  <a:srgbClr val="FF0000"/>
                </a:solidFill>
              </a:rPr>
              <a:t>và</a:t>
            </a:r>
            <a:r>
              <a:rPr lang="en-US" sz="2800" dirty="0">
                <a:solidFill>
                  <a:srgbClr val="FF0000"/>
                </a:solidFill>
              </a:rPr>
              <a:t> con </a:t>
            </a:r>
            <a:r>
              <a:rPr lang="en-US" sz="2800" dirty="0" err="1">
                <a:solidFill>
                  <a:srgbClr val="FF0000"/>
                </a:solidFill>
              </a:rPr>
              <a:t>bò</a:t>
            </a:r>
            <a:r>
              <a:rPr lang="en-US" sz="2800" dirty="0">
                <a:solidFill>
                  <a:srgbClr val="FF0000"/>
                </a:solidFill>
              </a:rPr>
              <a:t> C </a:t>
            </a:r>
            <a:r>
              <a:rPr lang="en-US" sz="2800" dirty="0" err="1">
                <a:solidFill>
                  <a:srgbClr val="FF0000"/>
                </a:solidFill>
              </a:rPr>
              <a:t>cân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nặng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tất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cả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số</a:t>
            </a:r>
            <a:r>
              <a:rPr lang="en-US" sz="2800" dirty="0">
                <a:solidFill>
                  <a:srgbClr val="FF0000"/>
                </a:solidFill>
              </a:rPr>
              <a:t> ki-</a:t>
            </a:r>
            <a:r>
              <a:rPr lang="en-US" sz="2800" dirty="0" err="1">
                <a:solidFill>
                  <a:srgbClr val="FF0000"/>
                </a:solidFill>
              </a:rPr>
              <a:t>lô</a:t>
            </a:r>
            <a:r>
              <a:rPr lang="en-US" sz="2800" dirty="0">
                <a:solidFill>
                  <a:srgbClr val="FF0000"/>
                </a:solidFill>
              </a:rPr>
              <a:t>-gam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405 + 389 = 794 (kg)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0BCA6-DF35-4BE0-8832-197BC60683DD}"/>
              </a:ext>
            </a:extLst>
          </p:cNvPr>
          <p:cNvSpPr txBox="1"/>
          <p:nvPr/>
        </p:nvSpPr>
        <p:spPr>
          <a:xfrm>
            <a:off x="822016" y="4568178"/>
            <a:ext cx="1024501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 Con </a:t>
            </a:r>
            <a:r>
              <a:rPr lang="en-US" sz="2800" dirty="0" err="1"/>
              <a:t>bò</a:t>
            </a:r>
            <a:r>
              <a:rPr lang="en-US" sz="2800" dirty="0"/>
              <a:t> B </a:t>
            </a:r>
            <a:r>
              <a:rPr lang="en-US" sz="2800" dirty="0" err="1"/>
              <a:t>nặng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con </a:t>
            </a:r>
            <a:r>
              <a:rPr lang="en-US" sz="2800" dirty="0" err="1"/>
              <a:t>bò</a:t>
            </a:r>
            <a:r>
              <a:rPr lang="en-US" sz="2800" dirty="0"/>
              <a:t> D bao </a:t>
            </a:r>
            <a:r>
              <a:rPr lang="en-US" sz="2800" dirty="0" err="1"/>
              <a:t>nhiêu</a:t>
            </a:r>
            <a:r>
              <a:rPr lang="en-US" sz="2800" dirty="0"/>
              <a:t> ki-</a:t>
            </a:r>
            <a:r>
              <a:rPr lang="en-US" sz="2800" dirty="0" err="1"/>
              <a:t>lô</a:t>
            </a:r>
            <a:r>
              <a:rPr lang="en-US" sz="2800" dirty="0"/>
              <a:t>-gam?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D2D14-6F3B-4473-A4CA-B801F56A0DEE}"/>
              </a:ext>
            </a:extLst>
          </p:cNvPr>
          <p:cNvSpPr txBox="1"/>
          <p:nvPr/>
        </p:nvSpPr>
        <p:spPr>
          <a:xfrm>
            <a:off x="1483648" y="5085103"/>
            <a:ext cx="892175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Con </a:t>
            </a:r>
            <a:r>
              <a:rPr lang="en-US" sz="2800" dirty="0" err="1">
                <a:solidFill>
                  <a:srgbClr val="FF0000"/>
                </a:solidFill>
              </a:rPr>
              <a:t>bò</a:t>
            </a:r>
            <a:r>
              <a:rPr lang="en-US" sz="2800" dirty="0">
                <a:solidFill>
                  <a:srgbClr val="FF0000"/>
                </a:solidFill>
              </a:rPr>
              <a:t> B </a:t>
            </a:r>
            <a:r>
              <a:rPr lang="en-US" sz="2800" dirty="0" err="1">
                <a:solidFill>
                  <a:srgbClr val="FF0000"/>
                </a:solidFill>
              </a:rPr>
              <a:t>nặng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hơn</a:t>
            </a:r>
            <a:r>
              <a:rPr lang="en-US" sz="2800" dirty="0">
                <a:solidFill>
                  <a:srgbClr val="FF0000"/>
                </a:solidFill>
              </a:rPr>
              <a:t> con </a:t>
            </a:r>
            <a:r>
              <a:rPr lang="en-US" sz="2800" dirty="0" err="1">
                <a:solidFill>
                  <a:srgbClr val="FF0000"/>
                </a:solidFill>
              </a:rPr>
              <a:t>bò</a:t>
            </a:r>
            <a:r>
              <a:rPr lang="en-US" sz="2800" dirty="0">
                <a:solidFill>
                  <a:srgbClr val="FF0000"/>
                </a:solidFill>
              </a:rPr>
              <a:t> D </a:t>
            </a:r>
            <a:r>
              <a:rPr lang="en-US" sz="2800" dirty="0" err="1">
                <a:solidFill>
                  <a:srgbClr val="FF0000"/>
                </a:solidFill>
              </a:rPr>
              <a:t>số</a:t>
            </a:r>
            <a:r>
              <a:rPr lang="en-US" sz="2800" dirty="0">
                <a:solidFill>
                  <a:srgbClr val="FF0000"/>
                </a:solidFill>
              </a:rPr>
              <a:t> ki-</a:t>
            </a:r>
            <a:r>
              <a:rPr lang="en-US" sz="2800" dirty="0" err="1">
                <a:solidFill>
                  <a:srgbClr val="FF0000"/>
                </a:solidFill>
              </a:rPr>
              <a:t>lô</a:t>
            </a:r>
            <a:r>
              <a:rPr lang="en-US" sz="2800" dirty="0">
                <a:solidFill>
                  <a:srgbClr val="FF0000"/>
                </a:solidFill>
              </a:rPr>
              <a:t>-gam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392 – 352 = 40 (kg)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168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0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70.Ontapphepcongpheptrutrongphamvi1000[20210616164816684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764</Words>
  <Application>Microsoft Office PowerPoint</Application>
  <PresentationFormat>Widescreen</PresentationFormat>
  <Paragraphs>204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Book Antiqua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H</cp:lastModifiedBy>
  <cp:revision>317</cp:revision>
  <dcterms:created xsi:type="dcterms:W3CDTF">2021-06-02T01:34:28Z</dcterms:created>
  <dcterms:modified xsi:type="dcterms:W3CDTF">2022-05-15T09:55:42Z</dcterms:modified>
</cp:coreProperties>
</file>