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5" r:id="rId3"/>
    <p:sldMasterId id="2147483691" r:id="rId4"/>
    <p:sldMasterId id="2147483709" r:id="rId5"/>
    <p:sldMasterId id="2147483721" r:id="rId6"/>
  </p:sldMasterIdLst>
  <p:notesMasterIdLst>
    <p:notesMasterId r:id="rId25"/>
  </p:notesMasterIdLst>
  <p:sldIdLst>
    <p:sldId id="429" r:id="rId7"/>
    <p:sldId id="312" r:id="rId8"/>
    <p:sldId id="259" r:id="rId9"/>
    <p:sldId id="257" r:id="rId10"/>
    <p:sldId id="2639" r:id="rId11"/>
    <p:sldId id="2640" r:id="rId12"/>
    <p:sldId id="341" r:id="rId13"/>
    <p:sldId id="2652" r:id="rId14"/>
    <p:sldId id="2653" r:id="rId15"/>
    <p:sldId id="2654" r:id="rId16"/>
    <p:sldId id="2655" r:id="rId17"/>
    <p:sldId id="2658" r:id="rId18"/>
    <p:sldId id="2657" r:id="rId19"/>
    <p:sldId id="2656" r:id="rId20"/>
    <p:sldId id="2659" r:id="rId21"/>
    <p:sldId id="291" r:id="rId22"/>
    <p:sldId id="2649" r:id="rId23"/>
    <p:sldId id="33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705CD-4367-4662-9579-97F623AFF5CC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2C51D-62A2-457F-8D5B-DB219522E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7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4eefd2b89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4eefd2b89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0025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42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3767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8461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EECC46-6824-4010-83A2-4664F16547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5769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2C5D16-A332-457B-87A7-BDD908A32D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6285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92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0" name="Google Shape;10;p2"/>
          <p:cNvSpPr/>
          <p:nvPr/>
        </p:nvSpPr>
        <p:spPr>
          <a:xfrm>
            <a:off x="2157100" y="778400"/>
            <a:ext cx="7877600" cy="5301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935517" y="1381133"/>
            <a:ext cx="4321200" cy="3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7066" b="1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363397" y="5079335"/>
            <a:ext cx="5465200" cy="6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931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2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2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dk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 rot="-6814806">
            <a:off x="3154348" y="-5158125"/>
            <a:ext cx="4906480" cy="16528977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grpSp>
        <p:nvGrpSpPr>
          <p:cNvPr id="39" name="Google Shape;39;p4"/>
          <p:cNvGrpSpPr/>
          <p:nvPr/>
        </p:nvGrpSpPr>
        <p:grpSpPr>
          <a:xfrm rot="10800000">
            <a:off x="802352" y="250775"/>
            <a:ext cx="10890133" cy="5992984"/>
            <a:chOff x="589463" y="104681"/>
            <a:chExt cx="8167600" cy="4494738"/>
          </a:xfrm>
        </p:grpSpPr>
        <p:grpSp>
          <p:nvGrpSpPr>
            <p:cNvPr id="40" name="Google Shape;40;p4"/>
            <p:cNvGrpSpPr/>
            <p:nvPr/>
          </p:nvGrpSpPr>
          <p:grpSpPr>
            <a:xfrm>
              <a:off x="589463" y="338994"/>
              <a:ext cx="8167600" cy="4260425"/>
              <a:chOff x="680850" y="424263"/>
              <a:chExt cx="8167600" cy="4260425"/>
            </a:xfrm>
          </p:grpSpPr>
          <p:sp>
            <p:nvSpPr>
              <p:cNvPr id="41" name="Google Shape;41;p4"/>
              <p:cNvSpPr/>
              <p:nvPr/>
            </p:nvSpPr>
            <p:spPr>
              <a:xfrm>
                <a:off x="8751550" y="7288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>
                <a:off x="4558725" y="42426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2064125" y="10729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89"/>
              </a:p>
            </p:txBody>
          </p:sp>
          <p:grpSp>
            <p:nvGrpSpPr>
              <p:cNvPr id="44" name="Google Shape;44;p4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45" name="Google Shape;45;p4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2489"/>
                </a:p>
              </p:txBody>
            </p:sp>
            <p:sp>
              <p:nvSpPr>
                <p:cNvPr id="46" name="Google Shape;46;p4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2489"/>
                </a:p>
              </p:txBody>
            </p:sp>
          </p:grpSp>
        </p:grpSp>
        <p:sp>
          <p:nvSpPr>
            <p:cNvPr id="47" name="Google Shape;47;p4"/>
            <p:cNvSpPr/>
            <p:nvPr/>
          </p:nvSpPr>
          <p:spPr>
            <a:xfrm>
              <a:off x="2779375" y="1046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89"/>
            </a:p>
          </p:txBody>
        </p:sp>
      </p:grpSp>
    </p:spTree>
    <p:extLst>
      <p:ext uri="{BB962C8B-B14F-4D97-AF65-F5344CB8AC3E}">
        <p14:creationId xmlns:p14="http://schemas.microsoft.com/office/powerpoint/2010/main" val="70141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AAAF83-29E8-403F-8C93-73C421A27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0DD0F4-FFDB-47E3-BA89-CC68418D1609}" type="datetimeFigureOut">
              <a:rPr lang="zh-CN" altLang="en-US" smtClean="0"/>
              <a:t>2023/7/14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586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03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20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16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78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92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9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526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31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80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26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659563" y="2632075"/>
            <a:ext cx="4295775" cy="268446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77887" y="4664885"/>
            <a:ext cx="827316" cy="827314"/>
          </a:xfrm>
          <a:custGeom>
            <a:avLst/>
            <a:gdLst>
              <a:gd name="connsiteX0" fmla="*/ 353639 w 707278"/>
              <a:gd name="connsiteY0" fmla="*/ 0 h 707276"/>
              <a:gd name="connsiteX1" fmla="*/ 707278 w 707278"/>
              <a:gd name="connsiteY1" fmla="*/ 353638 h 707276"/>
              <a:gd name="connsiteX2" fmla="*/ 353639 w 707278"/>
              <a:gd name="connsiteY2" fmla="*/ 707276 h 707276"/>
              <a:gd name="connsiteX3" fmla="*/ 0 w 707278"/>
              <a:gd name="connsiteY3" fmla="*/ 353638 h 707276"/>
              <a:gd name="connsiteX4" fmla="*/ 353639 w 707278"/>
              <a:gd name="connsiteY4" fmla="*/ 0 h 70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78" h="707276">
                <a:moveTo>
                  <a:pt x="353639" y="0"/>
                </a:moveTo>
                <a:cubicBezTo>
                  <a:pt x="548948" y="0"/>
                  <a:pt x="707278" y="158329"/>
                  <a:pt x="707278" y="353638"/>
                </a:cubicBezTo>
                <a:cubicBezTo>
                  <a:pt x="707278" y="548947"/>
                  <a:pt x="548948" y="707276"/>
                  <a:pt x="353639" y="707276"/>
                </a:cubicBezTo>
                <a:cubicBezTo>
                  <a:pt x="158330" y="707276"/>
                  <a:pt x="0" y="548947"/>
                  <a:pt x="0" y="353638"/>
                </a:cubicBezTo>
                <a:cubicBezTo>
                  <a:pt x="0" y="158329"/>
                  <a:pt x="158330" y="0"/>
                  <a:pt x="353639" y="0"/>
                </a:cubicBezTo>
                <a:close/>
              </a:path>
            </a:pathLst>
          </a:custGeom>
          <a:effectLst>
            <a:outerShdw blurRad="127000" sx="102000" sy="102000" algn="ctr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8977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5B2B0-692A-46A2-956F-D87A1A3CFB5B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2023/7/14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584FB-8213-408C-973A-0BFE315A5B2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25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72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88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2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50" name="Google Shape;50;p9"/>
          <p:cNvSpPr/>
          <p:nvPr/>
        </p:nvSpPr>
        <p:spPr>
          <a:xfrm>
            <a:off x="0" y="2631467"/>
            <a:ext cx="12192000" cy="4226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6257419" y="3101133"/>
            <a:ext cx="4670800" cy="24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1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6257417" y="5282900"/>
            <a:ext cx="4670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2"/>
          </p:nvPr>
        </p:nvSpPr>
        <p:spPr>
          <a:xfrm>
            <a:off x="1310833" y="3923833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441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23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5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3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9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0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85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512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21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40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453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1358800" y="2949967"/>
            <a:ext cx="3956800" cy="1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723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887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19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32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28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04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041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4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06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2"/>
            <a:ext cx="53848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53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01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18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7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3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20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67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10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53A8FA-8D9A-458C-BA2A-8676CB7A3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06AADFA-4117-4133-A58A-8FDBF89D8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DE843C-9007-41D0-8C85-EEB162D72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AA8ED9-F698-435A-A9CD-5D6EBBAD3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A8B033-33EF-4585-9DC7-B5F6D4D2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086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C904D1-EB75-465F-9572-62D9E974F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FB7426-EA51-4882-88CB-6C84D9EE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ABC412-D18D-4349-9010-4DC9DE3DF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7885D9-F736-40F6-A99B-A77977DC1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548349-CA17-4E6C-977B-F6D67A1B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52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0A803-F33A-476D-82E3-9FC384934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33D403-4B05-46BE-9DE3-022A846F2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FB60EC-179E-4403-880D-1D448F33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EFB2C6-FCBD-4DA8-A813-E2E98C040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8CB9C5-F588-405A-B214-2DD9DF47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71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title" idx="2"/>
          </p:nvPr>
        </p:nvSpPr>
        <p:spPr>
          <a:xfrm>
            <a:off x="960000" y="47095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1"/>
          </p:nvPr>
        </p:nvSpPr>
        <p:spPr>
          <a:xfrm>
            <a:off x="960000" y="54344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title" idx="3"/>
          </p:nvPr>
        </p:nvSpPr>
        <p:spPr>
          <a:xfrm>
            <a:off x="4538400" y="47095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4"/>
          </p:nvPr>
        </p:nvSpPr>
        <p:spPr>
          <a:xfrm>
            <a:off x="4538400" y="54344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title" idx="5"/>
          </p:nvPr>
        </p:nvSpPr>
        <p:spPr>
          <a:xfrm>
            <a:off x="8116800" y="47095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6"/>
          </p:nvPr>
        </p:nvSpPr>
        <p:spPr>
          <a:xfrm>
            <a:off x="8116800" y="54344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75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70958F-493D-48C2-8F22-9E686823D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3542B4-F694-4E3D-AFDD-9A1DE6B65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3DC7F82-21C3-4284-8DDE-850EAB1B2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5EAE06E-0D9B-40EB-B543-02FC4371F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B21D2A-5034-41B8-B85A-625FF417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7EF732-9096-404A-BC70-3859CB41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10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CD5443-EE0C-4346-83CC-5BA77BB6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63155A2-EF42-498C-B5B2-A7EB678A6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BE5ECE2-1AB2-4468-9953-ACAA23DCF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8C15DE7-1DA9-47AC-90DF-292ED456E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A0141EB-34F6-42BE-9C06-7CF8C6A0E8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835446-5D7D-4429-A2CA-3CAB0C122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3BC8FC3-BD28-4CFF-83E7-DF12E172D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907FF9D-56B2-4D2A-A814-E4919DD3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22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754DE9-9688-4768-AD07-0C36C734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61FE703-DB18-4306-9E28-BB4D10B4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4F21828-2E14-4426-B87E-EC3B0A606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88826FA-628B-463E-BBA8-2715629BF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68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373679E-5504-4940-94F6-7DA9A5C7C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9906A0E-BF6D-4FB4-BF94-0BBFB9919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EC6906D-4BFA-4505-93AC-146CD4447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67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3FB7B5-5D75-489A-8AEC-3E788F18C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FED9B4-BCCA-4CD7-A6B5-073B1A86E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3CF378-4DC5-44FA-BF3C-A201BA337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7540AD-CF6F-478D-997C-05935F48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1148CA-A7F0-4465-847B-DCFD95A2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9B3869-F4A8-4CF3-8328-CB196976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51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2BD1B8-B3C0-48CA-B2A8-00889DC0E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70F814F-DDB1-4522-82F8-DA97BA0DB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7F8F0DF-2EF8-4D65-9B2B-2620D176A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02EEE8F-D4A7-4A82-9FBB-F13460C5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350A95-27D0-4A9F-A5C8-4C634965F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448E90-E654-4B9D-B5DE-60FEAF1B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96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2372C6-F92D-4BD7-9FB2-28B4568CA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D140EFE-01C8-443A-B50D-777522228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D48734-9EE0-4936-B632-50E9F1A04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4F3EDF-A086-41DE-ACA0-D4F18BC5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4FBF2F-65A5-48D1-9AAD-5F86DB759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47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F11278F-3619-4A31-8206-E7AA2C3FC3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1F6C2B-A732-4D7C-B6FC-3487101FD8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CF0A56-1D8B-452E-B29C-8C79CA05D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ECE6DF-5146-4EA3-9ADA-8AC883ED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1F660B-19CE-45B3-B017-64342DAA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52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8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09" name="Google Shape;109;p18"/>
          <p:cNvSpPr/>
          <p:nvPr/>
        </p:nvSpPr>
        <p:spPr>
          <a:xfrm rot="-5400000">
            <a:off x="5822651" y="4360400"/>
            <a:ext cx="546400" cy="444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 idx="2"/>
          </p:nvPr>
        </p:nvSpPr>
        <p:spPr>
          <a:xfrm>
            <a:off x="2462800" y="1938271"/>
            <a:ext cx="208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1"/>
          </p:nvPr>
        </p:nvSpPr>
        <p:spPr>
          <a:xfrm>
            <a:off x="1594500" y="2563333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title" idx="3"/>
          </p:nvPr>
        </p:nvSpPr>
        <p:spPr>
          <a:xfrm flipH="1">
            <a:off x="7642992" y="1938271"/>
            <a:ext cx="208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4"/>
          </p:nvPr>
        </p:nvSpPr>
        <p:spPr>
          <a:xfrm>
            <a:off x="6774733" y="2563333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title" idx="5"/>
          </p:nvPr>
        </p:nvSpPr>
        <p:spPr>
          <a:xfrm>
            <a:off x="2462800" y="4152133"/>
            <a:ext cx="208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6"/>
          </p:nvPr>
        </p:nvSpPr>
        <p:spPr>
          <a:xfrm>
            <a:off x="1594500" y="4816667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title" idx="7"/>
          </p:nvPr>
        </p:nvSpPr>
        <p:spPr>
          <a:xfrm>
            <a:off x="7643243" y="4152133"/>
            <a:ext cx="208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8"/>
          </p:nvPr>
        </p:nvSpPr>
        <p:spPr>
          <a:xfrm>
            <a:off x="6774736" y="4816667"/>
            <a:ext cx="38228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8"/>
          <p:cNvSpPr/>
          <p:nvPr/>
        </p:nvSpPr>
        <p:spPr>
          <a:xfrm rot="150559">
            <a:off x="5458559" y="6229699"/>
            <a:ext cx="1138293" cy="295300"/>
          </a:xfrm>
          <a:custGeom>
            <a:avLst/>
            <a:gdLst/>
            <a:ahLst/>
            <a:cxnLst/>
            <a:rect l="l" t="t" r="r" b="b"/>
            <a:pathLst>
              <a:path w="82148" h="21306" extrusionOk="0">
                <a:moveTo>
                  <a:pt x="46728" y="1"/>
                </a:moveTo>
                <a:cubicBezTo>
                  <a:pt x="31994" y="1"/>
                  <a:pt x="15197" y="148"/>
                  <a:pt x="643" y="576"/>
                </a:cubicBezTo>
                <a:lnTo>
                  <a:pt x="3048" y="3113"/>
                </a:lnTo>
                <a:lnTo>
                  <a:pt x="1" y="5198"/>
                </a:lnTo>
                <a:lnTo>
                  <a:pt x="3126" y="8164"/>
                </a:lnTo>
                <a:lnTo>
                  <a:pt x="241" y="10727"/>
                </a:lnTo>
                <a:lnTo>
                  <a:pt x="3848" y="13213"/>
                </a:lnTo>
                <a:lnTo>
                  <a:pt x="322" y="14656"/>
                </a:lnTo>
                <a:lnTo>
                  <a:pt x="4331" y="16979"/>
                </a:lnTo>
                <a:lnTo>
                  <a:pt x="963" y="20026"/>
                </a:lnTo>
                <a:cubicBezTo>
                  <a:pt x="10741" y="20026"/>
                  <a:pt x="41678" y="20345"/>
                  <a:pt x="54179" y="20826"/>
                </a:cubicBezTo>
                <a:cubicBezTo>
                  <a:pt x="66683" y="21306"/>
                  <a:pt x="81026" y="21306"/>
                  <a:pt x="81026" y="21306"/>
                </a:cubicBezTo>
                <a:lnTo>
                  <a:pt x="76538" y="18901"/>
                </a:lnTo>
                <a:lnTo>
                  <a:pt x="82148" y="16817"/>
                </a:lnTo>
                <a:lnTo>
                  <a:pt x="76699" y="14253"/>
                </a:lnTo>
                <a:lnTo>
                  <a:pt x="80866" y="11048"/>
                </a:lnTo>
                <a:lnTo>
                  <a:pt x="76378" y="9286"/>
                </a:lnTo>
                <a:lnTo>
                  <a:pt x="80384" y="6079"/>
                </a:lnTo>
                <a:lnTo>
                  <a:pt x="76378" y="3674"/>
                </a:lnTo>
                <a:lnTo>
                  <a:pt x="80384" y="308"/>
                </a:lnTo>
                <a:cubicBezTo>
                  <a:pt x="74062" y="147"/>
                  <a:pt x="61420" y="1"/>
                  <a:pt x="46728" y="1"/>
                </a:cubicBezTo>
                <a:close/>
              </a:path>
            </a:pathLst>
          </a:custGeom>
          <a:solidFill>
            <a:srgbClr val="C7EAE4">
              <a:alpha val="754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</p:spTree>
    <p:extLst>
      <p:ext uri="{BB962C8B-B14F-4D97-AF65-F5344CB8AC3E}">
        <p14:creationId xmlns:p14="http://schemas.microsoft.com/office/powerpoint/2010/main" val="317137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/>
          <p:nvPr/>
        </p:nvSpPr>
        <p:spPr>
          <a:xfrm>
            <a:off x="279167" y="281802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</p:spTree>
    <p:extLst>
      <p:ext uri="{BB962C8B-B14F-4D97-AF65-F5344CB8AC3E}">
        <p14:creationId xmlns:p14="http://schemas.microsoft.com/office/powerpoint/2010/main" val="385209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689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heme" Target="../theme/them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6.jp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ue Ellen Francisco"/>
              <a:buNone/>
              <a:defRPr sz="3200" b="1">
                <a:solidFill>
                  <a:schemeClr val="dk2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ebas Neue"/>
              <a:buNone/>
              <a:defRPr sz="2800" b="1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●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○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■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●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○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■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●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Light"/>
              <a:buChar char="○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Quicksand Light"/>
              <a:buChar char="■"/>
              <a:defRPr>
                <a:solidFill>
                  <a:schemeClr val="dk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143FA2-0262-4202-8B20-C77BEA94D57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628" y="409898"/>
            <a:ext cx="1257003" cy="12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561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6"/>
          <p:cNvSpPr/>
          <p:nvPr userDrawn="1"/>
        </p:nvSpPr>
        <p:spPr>
          <a:xfrm>
            <a:off x="0" y="0"/>
            <a:ext cx="12192000" cy="6948661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grpSp>
        <p:nvGrpSpPr>
          <p:cNvPr id="12" name="组合 14"/>
          <p:cNvGrpSpPr/>
          <p:nvPr userDrawn="1"/>
        </p:nvGrpSpPr>
        <p:grpSpPr>
          <a:xfrm>
            <a:off x="-183742" y="3010282"/>
            <a:ext cx="12447640" cy="4343018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13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5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9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0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1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2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3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14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4" name="椭圆 7"/>
          <p:cNvSpPr/>
          <p:nvPr userDrawn="1"/>
        </p:nvSpPr>
        <p:spPr>
          <a:xfrm>
            <a:off x="-88492" y="4343400"/>
            <a:ext cx="12280492" cy="2698837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5" name="图片 2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 b="17256"/>
          <a:stretch/>
        </p:blipFill>
        <p:spPr>
          <a:xfrm flipH="1">
            <a:off x="9139571" y="3654352"/>
            <a:ext cx="808266" cy="1037732"/>
          </a:xfrm>
          <a:prstGeom prst="rect">
            <a:avLst/>
          </a:prstGeom>
        </p:spPr>
      </p:pic>
      <p:grpSp>
        <p:nvGrpSpPr>
          <p:cNvPr id="27" name="组合 107"/>
          <p:cNvGrpSpPr/>
          <p:nvPr userDrawn="1"/>
        </p:nvGrpSpPr>
        <p:grpSpPr>
          <a:xfrm>
            <a:off x="2092238" y="3401163"/>
            <a:ext cx="683879" cy="1307849"/>
            <a:chOff x="181346" y="1761375"/>
            <a:chExt cx="1517253" cy="2901593"/>
          </a:xfrm>
        </p:grpSpPr>
        <p:pic>
          <p:nvPicPr>
            <p:cNvPr id="28" name="图片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29" name="图片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30" name="图片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26" name="Picture 2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76CD004-0B73-4016-868B-83ADB0C4A6C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628" y="409898"/>
            <a:ext cx="1257003" cy="12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6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851456EF-EDA7-466D-90A9-97D47B7037C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庞门正道标题体" panose="020F0502020204030204"/>
              </a:rPr>
              <a:pPr>
                <a:buClrTx/>
                <a:buFontTx/>
                <a:buNone/>
              </a:pPr>
              <a:t>2023/7/14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庞门正道标题体" panose="020F0502020204030204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庞门正道标题体" panose="020F0502020204030204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1A7D73ED-7EBB-4E11-B60B-79773C5177D3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庞门正道标题体" panose="020F0502020204030204"/>
              </a:rPr>
              <a:pPr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庞门正道标题体" panose="020F0502020204030204"/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3A7B4AA8-D23A-40E7-9C81-3B8E8DDDE0B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628" y="409898"/>
            <a:ext cx="1257003" cy="12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29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1A30DE7-E1F4-4459-8F83-9CB8FCC4BCD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628" y="409898"/>
            <a:ext cx="1257003" cy="12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80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93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126" rtl="0" eaLnBrk="1" latinLnBrk="0" hangingPunct="1"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7" indent="-342797" algn="l" defTabSz="9141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5" algn="l" defTabSz="914126" rtl="0" eaLnBrk="1" latinLnBrk="0" hangingPunct="1">
        <a:spcBef>
          <a:spcPct val="20000"/>
        </a:spcBef>
        <a:buFont typeface="Arial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AFB27AF-7655-4195-BB7D-A6A3D789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8CDC52-D608-4D0D-9712-46EC45CFA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2E030C-8036-4C26-96D8-E8D2C56D3C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139CA-46CD-4ED7-BF46-1BEA3BCE18DE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1D0F3E-6540-4FA9-8DAB-9E44981231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344CBB-E823-404E-881A-A71A28D3B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C67F61-468D-4BB9-8418-E94833FD03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9250" y="238125"/>
            <a:ext cx="1257002" cy="125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wm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6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50.png"/><Relationship Id="rId5" Type="http://schemas.openxmlformats.org/officeDocument/2006/relationships/image" Target="../media/image340.png"/><Relationship Id="rId4" Type="http://schemas.openxmlformats.org/officeDocument/2006/relationships/image" Target="../media/image3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4.wdp"/><Relationship Id="rId3" Type="http://schemas.openxmlformats.org/officeDocument/2006/relationships/image" Target="../media/image43.jp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slide" Target="slide16.xml"/><Relationship Id="rId9" Type="http://schemas.openxmlformats.org/officeDocument/2006/relationships/slide" Target="slide4.xml"/><Relationship Id="rId1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6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12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27.png"/><Relationship Id="rId5" Type="http://schemas.openxmlformats.org/officeDocument/2006/relationships/image" Target="../media/image18.png"/><Relationship Id="rId10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27.png"/><Relationship Id="rId5" Type="http://schemas.openxmlformats.org/officeDocument/2006/relationships/image" Target="../media/image18.png"/><Relationship Id="rId10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12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27.png"/><Relationship Id="rId5" Type="http://schemas.openxmlformats.org/officeDocument/2006/relationships/image" Target="../media/image18.png"/><Relationship Id="rId10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0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POINSET2">
            <a:extLst>
              <a:ext uri="{FF2B5EF4-FFF2-40B4-BE49-F238E27FC236}">
                <a16:creationId xmlns:a16="http://schemas.microsoft.com/office/drawing/2014/main" id="{CA6D6BC8-9AEE-7FD8-0A05-F418AFEDA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3515"/>
            <a:ext cx="12573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8" descr="21">
            <a:extLst>
              <a:ext uri="{FF2B5EF4-FFF2-40B4-BE49-F238E27FC236}">
                <a16:creationId xmlns:a16="http://schemas.microsoft.com/office/drawing/2014/main" id="{58FC5557-0D6B-97C7-15AD-0F56654C8A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4924427"/>
            <a:ext cx="1979613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3" descr="POINSET3">
            <a:extLst>
              <a:ext uri="{FF2B5EF4-FFF2-40B4-BE49-F238E27FC236}">
                <a16:creationId xmlns:a16="http://schemas.microsoft.com/office/drawing/2014/main" id="{97DBB232-44EE-25F4-0DB1-4536F008E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77" y="5268915"/>
            <a:ext cx="16351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cac hanh tinh">
            <a:extLst>
              <a:ext uri="{FF2B5EF4-FFF2-40B4-BE49-F238E27FC236}">
                <a16:creationId xmlns:a16="http://schemas.microsoft.com/office/drawing/2014/main" id="{D3616DC8-03B7-1B2F-A025-337F5D86C9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25465"/>
            <a:ext cx="1066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cac hanh tinh">
            <a:extLst>
              <a:ext uri="{FF2B5EF4-FFF2-40B4-BE49-F238E27FC236}">
                <a16:creationId xmlns:a16="http://schemas.microsoft.com/office/drawing/2014/main" id="{43758213-39DD-FD88-8146-45B3F755D8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751515"/>
            <a:ext cx="83820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9" descr="cac hanh tinh">
            <a:extLst>
              <a:ext uri="{FF2B5EF4-FFF2-40B4-BE49-F238E27FC236}">
                <a16:creationId xmlns:a16="http://schemas.microsoft.com/office/drawing/2014/main" id="{8343291A-BE4C-4CC0-3B68-3B0D1C30DE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69710">
            <a:off x="2438400" y="4008438"/>
            <a:ext cx="6858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30" name="AutoShape 10">
            <a:extLst>
              <a:ext uri="{FF2B5EF4-FFF2-40B4-BE49-F238E27FC236}">
                <a16:creationId xmlns:a16="http://schemas.microsoft.com/office/drawing/2014/main" id="{F607FDF0-3196-6BE4-A900-ACBF9D2B6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921002"/>
            <a:ext cx="304800" cy="1444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1" name="AutoShape 11">
            <a:extLst>
              <a:ext uri="{FF2B5EF4-FFF2-40B4-BE49-F238E27FC236}">
                <a16:creationId xmlns:a16="http://schemas.microsoft.com/office/drawing/2014/main" id="{A7F9B14D-BB7A-8576-428A-393E69C72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815977"/>
            <a:ext cx="304800" cy="2190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2" name="AutoShape 12">
            <a:extLst>
              <a:ext uri="{FF2B5EF4-FFF2-40B4-BE49-F238E27FC236}">
                <a16:creationId xmlns:a16="http://schemas.microsoft.com/office/drawing/2014/main" id="{D410FE59-C84B-9FA9-6611-DA968D8F7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0" y="3282950"/>
            <a:ext cx="304800" cy="1460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3" name="AutoShape 13">
            <a:extLst>
              <a:ext uri="{FF2B5EF4-FFF2-40B4-BE49-F238E27FC236}">
                <a16:creationId xmlns:a16="http://schemas.microsoft.com/office/drawing/2014/main" id="{B636EB24-28DE-E096-81CE-C886D7010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575052"/>
            <a:ext cx="228600" cy="2889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4" name="AutoShape 14">
            <a:extLst>
              <a:ext uri="{FF2B5EF4-FFF2-40B4-BE49-F238E27FC236}">
                <a16:creationId xmlns:a16="http://schemas.microsoft.com/office/drawing/2014/main" id="{E5E59C5B-24CD-E244-E107-F6FD91452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815977"/>
            <a:ext cx="228600" cy="2190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5" name="AutoShape 15">
            <a:extLst>
              <a:ext uri="{FF2B5EF4-FFF2-40B4-BE49-F238E27FC236}">
                <a16:creationId xmlns:a16="http://schemas.microsoft.com/office/drawing/2014/main" id="{9B4D118C-FEA4-FD75-8E58-1220BF245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4227515"/>
            <a:ext cx="228600" cy="21748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6" name="AutoShape 16">
            <a:extLst>
              <a:ext uri="{FF2B5EF4-FFF2-40B4-BE49-F238E27FC236}">
                <a16:creationId xmlns:a16="http://schemas.microsoft.com/office/drawing/2014/main" id="{C821D95F-76C1-5E54-EE5D-94260B705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42025"/>
            <a:ext cx="304800" cy="217488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7" name="AutoShape 17">
            <a:extLst>
              <a:ext uri="{FF2B5EF4-FFF2-40B4-BE49-F238E27FC236}">
                <a16:creationId xmlns:a16="http://schemas.microsoft.com/office/drawing/2014/main" id="{35CA5DE0-C9F0-7E37-EEB3-9C4802F16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541463"/>
            <a:ext cx="304800" cy="290512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8" name="AutoShape 18">
            <a:extLst>
              <a:ext uri="{FF2B5EF4-FFF2-40B4-BE49-F238E27FC236}">
                <a16:creationId xmlns:a16="http://schemas.microsoft.com/office/drawing/2014/main" id="{3321E1C4-64F4-5821-DD9B-8B651DDE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600" y="4445000"/>
            <a:ext cx="228600" cy="217488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9" name="AutoShape 19">
            <a:extLst>
              <a:ext uri="{FF2B5EF4-FFF2-40B4-BE49-F238E27FC236}">
                <a16:creationId xmlns:a16="http://schemas.microsoft.com/office/drawing/2014/main" id="{50480C9B-EA7C-9074-3906-CC40FF845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600" y="1614490"/>
            <a:ext cx="304800" cy="21748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40" name="AutoShape 20">
            <a:extLst>
              <a:ext uri="{FF2B5EF4-FFF2-40B4-BE49-F238E27FC236}">
                <a16:creationId xmlns:a16="http://schemas.microsoft.com/office/drawing/2014/main" id="{70B6F27D-B9BA-D9C0-7C6F-96DE7884F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591050"/>
            <a:ext cx="152400" cy="2159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41" name="AutoShape 21">
            <a:extLst>
              <a:ext uri="{FF2B5EF4-FFF2-40B4-BE49-F238E27FC236}">
                <a16:creationId xmlns:a16="http://schemas.microsoft.com/office/drawing/2014/main" id="{AC35953D-672B-ED60-8E31-1DF9DD8FD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751515"/>
            <a:ext cx="152400" cy="21748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42" name="AutoShape 22">
            <a:extLst>
              <a:ext uri="{FF2B5EF4-FFF2-40B4-BE49-F238E27FC236}">
                <a16:creationId xmlns:a16="http://schemas.microsoft.com/office/drawing/2014/main" id="{13AC2DB4-4491-FA15-06CF-FABF22618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5895977"/>
            <a:ext cx="152400" cy="2190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43" name="AutoShape 23">
            <a:extLst>
              <a:ext uri="{FF2B5EF4-FFF2-40B4-BE49-F238E27FC236}">
                <a16:creationId xmlns:a16="http://schemas.microsoft.com/office/drawing/2014/main" id="{EF310EC8-0BD5-590E-BC99-F02F25978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1179515"/>
            <a:ext cx="152400" cy="21748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4118" name="Text Box 24">
            <a:extLst>
              <a:ext uri="{FF2B5EF4-FFF2-40B4-BE49-F238E27FC236}">
                <a16:creationId xmlns:a16="http://schemas.microsoft.com/office/drawing/2014/main" id="{25431F97-41AB-53F4-B2FC-0D679AABB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8411" y="3836670"/>
            <a:ext cx="6858000" cy="2716213"/>
          </a:xfrm>
          <a:prstGeom prst="rect">
            <a:avLst/>
          </a:prstGeom>
          <a:noFill/>
          <a:ln>
            <a:noFill/>
          </a:ln>
        </p:spPr>
        <p:txBody>
          <a:bodyPr lIns="89568" tIns="44784" rIns="89568" bIns="4478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10000"/>
              </a:spcBef>
              <a:defRPr/>
            </a:pP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sz="3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10000"/>
              </a:spcBef>
              <a:defRPr/>
            </a:pP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Uông</a:t>
            </a: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altLang="en-US" sz="3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10000"/>
              </a:spcBef>
              <a:defRPr/>
            </a:pP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vi-VN" altLang="en-US" sz="3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10000"/>
              </a:spcBef>
              <a:defRPr/>
            </a:pPr>
            <a:r>
              <a:rPr lang="en-US" altLang="en-US" sz="2707" b="1" dirty="0">
                <a:solidFill>
                  <a:srgbClr val="000099"/>
                </a:solidFill>
              </a:rPr>
              <a:t>      </a:t>
            </a:r>
            <a:r>
              <a:rPr lang="en-US" altLang="en-US" sz="752" b="1" dirty="0">
                <a:solidFill>
                  <a:srgbClr val="000099"/>
                </a:solidFill>
              </a:rPr>
              <a:t>         </a:t>
            </a:r>
            <a:r>
              <a:rPr lang="en-US" altLang="en-US" sz="2707" b="1" dirty="0">
                <a:solidFill>
                  <a:srgbClr val="000099"/>
                </a:solidFill>
              </a:rPr>
              <a:t>          </a:t>
            </a:r>
          </a:p>
          <a:p>
            <a:pPr algn="ctr" eaLnBrk="1" hangingPunct="1">
              <a:spcBef>
                <a:spcPct val="10000"/>
              </a:spcBef>
              <a:defRPr/>
            </a:pPr>
            <a:endParaRPr lang="en-US" altLang="en-US" sz="2331" b="1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95" name="WordArt 25">
            <a:extLst>
              <a:ext uri="{FF2B5EF4-FFF2-40B4-BE49-F238E27FC236}">
                <a16:creationId xmlns:a16="http://schemas.microsoft.com/office/drawing/2014/main" id="{425762AD-01CA-2D4C-63A1-FA22D44397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67236" y="2799658"/>
            <a:ext cx="6629400" cy="10382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534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LỚP 3A4</a:t>
            </a:r>
          </a:p>
        </p:txBody>
      </p:sp>
      <p:sp>
        <p:nvSpPr>
          <p:cNvPr id="3096" name="WordArt 26">
            <a:extLst>
              <a:ext uri="{FF2B5EF4-FFF2-40B4-BE49-F238E27FC236}">
                <a16:creationId xmlns:a16="http://schemas.microsoft.com/office/drawing/2014/main" id="{DE3179A2-4661-CEFF-A767-33EE052C69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51705" y="991743"/>
            <a:ext cx="8382000" cy="217646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534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9900CC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CÁC THẦY CÔ</a:t>
            </a:r>
          </a:p>
        </p:txBody>
      </p:sp>
      <p:pic>
        <p:nvPicPr>
          <p:cNvPr id="3097" name="Picture 33" descr="image">
            <a:extLst>
              <a:ext uri="{FF2B5EF4-FFF2-40B4-BE49-F238E27FC236}">
                <a16:creationId xmlns:a16="http://schemas.microsoft.com/office/drawing/2014/main" id="{5D5FA433-AA16-7083-199F-6F011354B1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9296400" y="236538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Picture 34" descr="image">
            <a:extLst>
              <a:ext uri="{FF2B5EF4-FFF2-40B4-BE49-F238E27FC236}">
                <a16:creationId xmlns:a16="http://schemas.microsoft.com/office/drawing/2014/main" id="{335F4FC7-16C1-793E-354C-AD1C9E1682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9601200" y="1746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Picture 35" descr="image">
            <a:extLst>
              <a:ext uri="{FF2B5EF4-FFF2-40B4-BE49-F238E27FC236}">
                <a16:creationId xmlns:a16="http://schemas.microsoft.com/office/drawing/2014/main" id="{87F5BDA2-931D-0E40-0F85-F0906A4436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1295400" y="321151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Picture 36" descr="image">
            <a:extLst>
              <a:ext uri="{FF2B5EF4-FFF2-40B4-BE49-F238E27FC236}">
                <a16:creationId xmlns:a16="http://schemas.microsoft.com/office/drawing/2014/main" id="{68A47986-0E25-AAB8-AE56-BB60C7B21D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1752600" y="408146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1" name="Picture 37" descr="image">
            <a:extLst>
              <a:ext uri="{FF2B5EF4-FFF2-40B4-BE49-F238E27FC236}">
                <a16:creationId xmlns:a16="http://schemas.microsoft.com/office/drawing/2014/main" id="{A6CBD262-FAFE-ED69-79A7-D475A56337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2209800" y="45180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2" name="Picture 38" descr="image">
            <a:extLst>
              <a:ext uri="{FF2B5EF4-FFF2-40B4-BE49-F238E27FC236}">
                <a16:creationId xmlns:a16="http://schemas.microsoft.com/office/drawing/2014/main" id="{C7817FDF-81FE-B9BD-BE5C-EC9647F4C1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1524000" y="3937002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3" name="Picture 39" descr="image">
            <a:extLst>
              <a:ext uri="{FF2B5EF4-FFF2-40B4-BE49-F238E27FC236}">
                <a16:creationId xmlns:a16="http://schemas.microsoft.com/office/drawing/2014/main" id="{090B9AB9-868C-BA83-F3A3-B29CE6F974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2743200" y="509746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4" name="Picture 40" descr="image">
            <a:extLst>
              <a:ext uri="{FF2B5EF4-FFF2-40B4-BE49-F238E27FC236}">
                <a16:creationId xmlns:a16="http://schemas.microsoft.com/office/drawing/2014/main" id="{6258D715-0617-569D-65D3-0868717EE5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6213475" y="5340352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5" name="Picture 41" descr="image">
            <a:extLst>
              <a:ext uri="{FF2B5EF4-FFF2-40B4-BE49-F238E27FC236}">
                <a16:creationId xmlns:a16="http://schemas.microsoft.com/office/drawing/2014/main" id="{54AAA89A-B620-91F9-381A-88A4255FBA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2514600" y="473551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6" name="Picture 42" descr="image">
            <a:extLst>
              <a:ext uri="{FF2B5EF4-FFF2-40B4-BE49-F238E27FC236}">
                <a16:creationId xmlns:a16="http://schemas.microsoft.com/office/drawing/2014/main" id="{742BBD54-AFCF-EE0C-2776-E2F6B13180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3352800" y="53054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7" name="Picture 43" descr="image">
            <a:extLst>
              <a:ext uri="{FF2B5EF4-FFF2-40B4-BE49-F238E27FC236}">
                <a16:creationId xmlns:a16="http://schemas.microsoft.com/office/drawing/2014/main" id="{1F2D0A67-E6F5-67A4-F7DC-F4561A80C7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4191000" y="53054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8" name="Picture 44" descr="image">
            <a:extLst>
              <a:ext uri="{FF2B5EF4-FFF2-40B4-BE49-F238E27FC236}">
                <a16:creationId xmlns:a16="http://schemas.microsoft.com/office/drawing/2014/main" id="{C6A3590E-F95E-59C3-6A10-16FFC3BE89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4800600" y="53054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9" name="Picture 45" descr="image">
            <a:extLst>
              <a:ext uri="{FF2B5EF4-FFF2-40B4-BE49-F238E27FC236}">
                <a16:creationId xmlns:a16="http://schemas.microsoft.com/office/drawing/2014/main" id="{CAB73822-1A00-F660-C6E8-63FBD462A7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5562600" y="53054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0" name="Picture 46" descr="image">
            <a:extLst>
              <a:ext uri="{FF2B5EF4-FFF2-40B4-BE49-F238E27FC236}">
                <a16:creationId xmlns:a16="http://schemas.microsoft.com/office/drawing/2014/main" id="{C7268161-5E2A-FB1D-725F-CADC7CE646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7672388" y="537051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1" name="Picture 47" descr="image">
            <a:extLst>
              <a:ext uri="{FF2B5EF4-FFF2-40B4-BE49-F238E27FC236}">
                <a16:creationId xmlns:a16="http://schemas.microsoft.com/office/drawing/2014/main" id="{6D9EE930-2433-38E2-D291-D51FE27170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8264525" y="5310188"/>
            <a:ext cx="10668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2" name="Picture 49" descr="image">
            <a:extLst>
              <a:ext uri="{FF2B5EF4-FFF2-40B4-BE49-F238E27FC236}">
                <a16:creationId xmlns:a16="http://schemas.microsoft.com/office/drawing/2014/main" id="{8B23A212-4BE4-FE8B-049E-C1419945F0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6892925" y="537051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3" name="Picture 51" descr="image">
            <a:extLst>
              <a:ext uri="{FF2B5EF4-FFF2-40B4-BE49-F238E27FC236}">
                <a16:creationId xmlns:a16="http://schemas.microsoft.com/office/drawing/2014/main" id="{F4358D3B-6CD6-A441-DA77-F63B76ED89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8848725" y="4802188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4" name="Picture 52" descr="image">
            <a:extLst>
              <a:ext uri="{FF2B5EF4-FFF2-40B4-BE49-F238E27FC236}">
                <a16:creationId xmlns:a16="http://schemas.microsoft.com/office/drawing/2014/main" id="{64AB12C6-CE36-82A7-A413-6B57EF093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9413875" y="4279902"/>
            <a:ext cx="1066800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5" name="Picture 53" descr="image">
            <a:extLst>
              <a:ext uri="{FF2B5EF4-FFF2-40B4-BE49-F238E27FC236}">
                <a16:creationId xmlns:a16="http://schemas.microsoft.com/office/drawing/2014/main" id="{09DD9E4D-AB6D-79DE-5E26-16E6F834BC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9779000" y="3816352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38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4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Không có mô tả.">
            <a:extLst>
              <a:ext uri="{FF2B5EF4-FFF2-40B4-BE49-F238E27FC236}">
                <a16:creationId xmlns:a16="http://schemas.microsoft.com/office/drawing/2014/main" id="{2A365FFB-2064-4C65-B7B2-6C49A55F33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026480" y="83904"/>
            <a:ext cx="2973459" cy="115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331CB29-3323-491A-9859-EF6719E04094}"/>
              </a:ext>
            </a:extLst>
          </p:cNvPr>
          <p:cNvGrpSpPr/>
          <p:nvPr/>
        </p:nvGrpSpPr>
        <p:grpSpPr>
          <a:xfrm>
            <a:off x="5400675" y="341989"/>
            <a:ext cx="2133600" cy="638175"/>
            <a:chOff x="1028700" y="1381125"/>
            <a:chExt cx="2133600" cy="63817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C4593B3-7C8E-432A-9D20-7AC97FA1CF97}"/>
                </a:ext>
              </a:extLst>
            </p:cNvPr>
            <p:cNvSpPr/>
            <p:nvPr/>
          </p:nvSpPr>
          <p:spPr>
            <a:xfrm>
              <a:off x="1028700" y="1381125"/>
              <a:ext cx="733425" cy="63817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1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7BEB330-D1D4-4C75-A61C-55C233DAB644}"/>
                </a:ext>
              </a:extLst>
            </p:cNvPr>
            <p:cNvSpPr/>
            <p:nvPr/>
          </p:nvSpPr>
          <p:spPr>
            <a:xfrm>
              <a:off x="1762125" y="1390649"/>
              <a:ext cx="1400175" cy="61912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Đ, S ?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7ECC019-3460-496C-A3CC-DDFBE0C17120}"/>
              </a:ext>
            </a:extLst>
          </p:cNvPr>
          <p:cNvSpPr txBox="1"/>
          <p:nvPr/>
        </p:nvSpPr>
        <p:spPr>
          <a:xfrm>
            <a:off x="683580" y="1495425"/>
            <a:ext cx="916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a)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05EA2FD-DBAC-4823-AEAE-B9E37D2F55A4}"/>
              </a:ext>
            </a:extLst>
          </p:cNvPr>
          <p:cNvGrpSpPr/>
          <p:nvPr/>
        </p:nvGrpSpPr>
        <p:grpSpPr>
          <a:xfrm>
            <a:off x="1238251" y="1495425"/>
            <a:ext cx="2095500" cy="1276351"/>
            <a:chOff x="1238251" y="1495425"/>
            <a:chExt cx="2095500" cy="127635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3DF48B7-92D1-4EEE-962C-2DE38DECB48D}"/>
                </a:ext>
              </a:extLst>
            </p:cNvPr>
            <p:cNvSpPr/>
            <p:nvPr/>
          </p:nvSpPr>
          <p:spPr>
            <a:xfrm>
              <a:off x="1238251" y="1495426"/>
              <a:ext cx="2095500" cy="1276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8C9157A-A8F2-4FFD-95F6-A4360112E4B1}"/>
                </a:ext>
              </a:extLst>
            </p:cNvPr>
            <p:cNvCxnSpPr/>
            <p:nvPr/>
          </p:nvCxnSpPr>
          <p:spPr>
            <a:xfrm>
              <a:off x="1914525" y="1495425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796E0D-58F7-42CC-8D88-1CBE2BD4DFE6}"/>
                </a:ext>
              </a:extLst>
            </p:cNvPr>
            <p:cNvCxnSpPr/>
            <p:nvPr/>
          </p:nvCxnSpPr>
          <p:spPr>
            <a:xfrm>
              <a:off x="2628900" y="1495425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7DD778D-F304-4BE6-95B0-9D1D8C7A59A7}"/>
              </a:ext>
            </a:extLst>
          </p:cNvPr>
          <p:cNvSpPr/>
          <p:nvPr/>
        </p:nvSpPr>
        <p:spPr>
          <a:xfrm>
            <a:off x="2628900" y="1495426"/>
            <a:ext cx="704852" cy="1276350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B677F1A-3EE2-4483-975E-9964B01DFC74}"/>
              </a:ext>
            </a:extLst>
          </p:cNvPr>
          <p:cNvGrpSpPr/>
          <p:nvPr/>
        </p:nvGrpSpPr>
        <p:grpSpPr>
          <a:xfrm>
            <a:off x="0" y="3028952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EA85360-3B4D-4215-9E36-9CBC22504494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chữ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nhật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EA85360-3B4D-4215-9E36-9CBC225044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4"/>
                  <a:stretch>
                    <a:fillRect l="-2478" b="-98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7A9DF1A5-ECCF-4892-B67B-2CC3D8964CF0}"/>
                </a:ext>
              </a:extLst>
            </p:cNvPr>
            <p:cNvSpPr/>
            <p:nvPr/>
          </p:nvSpPr>
          <p:spPr>
            <a:xfrm>
              <a:off x="4638675" y="3133724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78329AE-03F7-4C04-9756-C835791AB8A4}"/>
              </a:ext>
            </a:extLst>
          </p:cNvPr>
          <p:cNvSpPr txBox="1"/>
          <p:nvPr/>
        </p:nvSpPr>
        <p:spPr>
          <a:xfrm>
            <a:off x="5992210" y="1483873"/>
            <a:ext cx="916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b)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73D7EFB-6BD3-486F-A4F3-0112EB549905}"/>
              </a:ext>
            </a:extLst>
          </p:cNvPr>
          <p:cNvGrpSpPr/>
          <p:nvPr/>
        </p:nvGrpSpPr>
        <p:grpSpPr>
          <a:xfrm>
            <a:off x="6134100" y="2975551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8395644-1182-4E15-BFD6-753BB799D5C6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chữ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nhật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8395644-1182-4E15-BFD6-753BB799D5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5"/>
                  <a:stretch>
                    <a:fillRect l="-2478" b="-8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F9AD2694-1AFA-4C24-9245-E1E5313284DE}"/>
                </a:ext>
              </a:extLst>
            </p:cNvPr>
            <p:cNvSpPr/>
            <p:nvPr/>
          </p:nvSpPr>
          <p:spPr>
            <a:xfrm>
              <a:off x="4638675" y="3133724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3958808-9861-4CAF-B64C-F669C676C864}"/>
              </a:ext>
            </a:extLst>
          </p:cNvPr>
          <p:cNvGrpSpPr/>
          <p:nvPr/>
        </p:nvGrpSpPr>
        <p:grpSpPr>
          <a:xfrm>
            <a:off x="7274740" y="1442024"/>
            <a:ext cx="2076450" cy="1276351"/>
            <a:chOff x="6734175" y="1442024"/>
            <a:chExt cx="2657475" cy="127635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3712051-F378-40CF-8DB1-59CAD5FE2C6F}"/>
                </a:ext>
              </a:extLst>
            </p:cNvPr>
            <p:cNvGrpSpPr/>
            <p:nvPr/>
          </p:nvGrpSpPr>
          <p:grpSpPr>
            <a:xfrm>
              <a:off x="7372352" y="1442024"/>
              <a:ext cx="2019298" cy="1276351"/>
              <a:chOff x="1238252" y="1495425"/>
              <a:chExt cx="2026364" cy="1276351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0AB1D86-FCC1-4B5B-B349-09B005F91B40}"/>
                  </a:ext>
                </a:extLst>
              </p:cNvPr>
              <p:cNvSpPr/>
              <p:nvPr/>
            </p:nvSpPr>
            <p:spPr>
              <a:xfrm>
                <a:off x="1238252" y="1495426"/>
                <a:ext cx="2026364" cy="127635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5D91842E-B1F8-4613-AEE4-165F4A5FC86F}"/>
                  </a:ext>
                </a:extLst>
              </p:cNvPr>
              <p:cNvCxnSpPr/>
              <p:nvPr/>
            </p:nvCxnSpPr>
            <p:spPr>
              <a:xfrm>
                <a:off x="1914525" y="1495425"/>
                <a:ext cx="0" cy="12763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2E10658-4995-4CAF-A8ED-23673CA7854E}"/>
                  </a:ext>
                </a:extLst>
              </p:cNvPr>
              <p:cNvCxnSpPr/>
              <p:nvPr/>
            </p:nvCxnSpPr>
            <p:spPr>
              <a:xfrm>
                <a:off x="2600225" y="1495425"/>
                <a:ext cx="0" cy="12763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2156DBF-B1E0-438C-845C-EFCC2E16E7AB}"/>
                </a:ext>
              </a:extLst>
            </p:cNvPr>
            <p:cNvSpPr/>
            <p:nvPr/>
          </p:nvSpPr>
          <p:spPr>
            <a:xfrm>
              <a:off x="6734175" y="1442024"/>
              <a:ext cx="638174" cy="1276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FDAD936F-714F-4425-A1B6-637F94DAEBA3}"/>
              </a:ext>
            </a:extLst>
          </p:cNvPr>
          <p:cNvSpPr/>
          <p:nvPr/>
        </p:nvSpPr>
        <p:spPr>
          <a:xfrm>
            <a:off x="8800520" y="1430471"/>
            <a:ext cx="524658" cy="1264799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7AA225-CE30-4445-AD6F-19805D9E994D}"/>
              </a:ext>
            </a:extLst>
          </p:cNvPr>
          <p:cNvGrpSpPr/>
          <p:nvPr/>
        </p:nvGrpSpPr>
        <p:grpSpPr>
          <a:xfrm>
            <a:off x="1150305" y="4086221"/>
            <a:ext cx="2095500" cy="1276353"/>
            <a:chOff x="552450" y="4086141"/>
            <a:chExt cx="2095500" cy="1276353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ED9DACA-3434-4942-8010-B0A6DBCC2B1A}"/>
                </a:ext>
              </a:extLst>
            </p:cNvPr>
            <p:cNvSpPr/>
            <p:nvPr/>
          </p:nvSpPr>
          <p:spPr>
            <a:xfrm>
              <a:off x="552450" y="4086144"/>
              <a:ext cx="2095500" cy="1276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36AC9FE7-6662-4B82-92F0-C99A42608784}"/>
                </a:ext>
              </a:extLst>
            </p:cNvPr>
            <p:cNvCxnSpPr/>
            <p:nvPr/>
          </p:nvCxnSpPr>
          <p:spPr>
            <a:xfrm>
              <a:off x="942974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70D17C6-DB64-47AA-871A-060EEC41805A}"/>
                </a:ext>
              </a:extLst>
            </p:cNvPr>
            <p:cNvCxnSpPr/>
            <p:nvPr/>
          </p:nvCxnSpPr>
          <p:spPr>
            <a:xfrm>
              <a:off x="1362074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CF957B-1EF0-4F55-885F-AF769B9102BA}"/>
                </a:ext>
              </a:extLst>
            </p:cNvPr>
            <p:cNvCxnSpPr/>
            <p:nvPr/>
          </p:nvCxnSpPr>
          <p:spPr>
            <a:xfrm>
              <a:off x="1790699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751FD66-878C-4964-9C2A-FFA08680BDE5}"/>
                </a:ext>
              </a:extLst>
            </p:cNvPr>
            <p:cNvCxnSpPr/>
            <p:nvPr/>
          </p:nvCxnSpPr>
          <p:spPr>
            <a:xfrm>
              <a:off x="2200274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BDB0F121-60DA-43F6-BD2C-BE2866F410CA}"/>
              </a:ext>
            </a:extLst>
          </p:cNvPr>
          <p:cNvSpPr/>
          <p:nvPr/>
        </p:nvSpPr>
        <p:spPr>
          <a:xfrm>
            <a:off x="1166624" y="4097773"/>
            <a:ext cx="383732" cy="1264799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6BC7808-0BF9-4010-AEDE-6900F85ABF52}"/>
              </a:ext>
            </a:extLst>
          </p:cNvPr>
          <p:cNvGrpSpPr/>
          <p:nvPr/>
        </p:nvGrpSpPr>
        <p:grpSpPr>
          <a:xfrm>
            <a:off x="0" y="5572127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E6DDB378-3F4D-4F15-8E90-97FB43A698B5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chữ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nhật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E6DDB378-3F4D-4F15-8E90-97FB43A698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6"/>
                  <a:stretch>
                    <a:fillRect l="-2478" b="-8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3562C947-D77B-4993-BE55-3F80BB26753A}"/>
                </a:ext>
              </a:extLst>
            </p:cNvPr>
            <p:cNvSpPr/>
            <p:nvPr/>
          </p:nvSpPr>
          <p:spPr>
            <a:xfrm>
              <a:off x="4638675" y="3133724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6E746F4-6216-4981-8E4D-C71B54D2CE6B}"/>
              </a:ext>
            </a:extLst>
          </p:cNvPr>
          <p:cNvGrpSpPr/>
          <p:nvPr/>
        </p:nvGrpSpPr>
        <p:grpSpPr>
          <a:xfrm>
            <a:off x="7514538" y="4139622"/>
            <a:ext cx="2095500" cy="1276353"/>
            <a:chOff x="552450" y="4086141"/>
            <a:chExt cx="2095500" cy="1276353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E7025450-B975-4BEF-B5DC-339FB908C795}"/>
                </a:ext>
              </a:extLst>
            </p:cNvPr>
            <p:cNvSpPr/>
            <p:nvPr/>
          </p:nvSpPr>
          <p:spPr>
            <a:xfrm>
              <a:off x="552450" y="4086144"/>
              <a:ext cx="2095500" cy="1276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A0D214B-FE44-48C5-AA42-A9094C2DD918}"/>
                </a:ext>
              </a:extLst>
            </p:cNvPr>
            <p:cNvCxnSpPr/>
            <p:nvPr/>
          </p:nvCxnSpPr>
          <p:spPr>
            <a:xfrm>
              <a:off x="876299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2FFB517-2122-4E68-A112-DB284E085DCC}"/>
                </a:ext>
              </a:extLst>
            </p:cNvPr>
            <p:cNvCxnSpPr/>
            <p:nvPr/>
          </p:nvCxnSpPr>
          <p:spPr>
            <a:xfrm>
              <a:off x="1219199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6C81632-5690-4C4E-B4F8-90B9E8511569}"/>
                </a:ext>
              </a:extLst>
            </p:cNvPr>
            <p:cNvCxnSpPr/>
            <p:nvPr/>
          </p:nvCxnSpPr>
          <p:spPr>
            <a:xfrm>
              <a:off x="1554037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18EEEEE-BCFE-4DA2-911A-F84F5B4EFBEF}"/>
                </a:ext>
              </a:extLst>
            </p:cNvPr>
            <p:cNvCxnSpPr/>
            <p:nvPr/>
          </p:nvCxnSpPr>
          <p:spPr>
            <a:xfrm>
              <a:off x="1899669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4FD6AB35-1FCF-4C00-8E79-FD748E83C904}"/>
                </a:ext>
              </a:extLst>
            </p:cNvPr>
            <p:cNvCxnSpPr/>
            <p:nvPr/>
          </p:nvCxnSpPr>
          <p:spPr>
            <a:xfrm>
              <a:off x="2288011" y="4086141"/>
              <a:ext cx="0" cy="12763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BBF85C66-ACB1-47F8-8ACC-0F4D8C687658}"/>
              </a:ext>
            </a:extLst>
          </p:cNvPr>
          <p:cNvSpPr/>
          <p:nvPr/>
        </p:nvSpPr>
        <p:spPr>
          <a:xfrm>
            <a:off x="7497709" y="4139622"/>
            <a:ext cx="359939" cy="1276351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5DA9E10-C213-40D6-8209-D57339E7688D}"/>
              </a:ext>
            </a:extLst>
          </p:cNvPr>
          <p:cNvGrpSpPr/>
          <p:nvPr/>
        </p:nvGrpSpPr>
        <p:grpSpPr>
          <a:xfrm>
            <a:off x="6155370" y="5572126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3EC6BFBA-D72C-4567-8FC1-9D803A150F60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chữ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nhật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3EC6BFBA-D72C-4567-8FC1-9D803A150F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7"/>
                  <a:stretch>
                    <a:fillRect l="-2586" b="-8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9421E556-D175-42E3-9CD9-E9812A38F354}"/>
                </a:ext>
              </a:extLst>
            </p:cNvPr>
            <p:cNvSpPr/>
            <p:nvPr/>
          </p:nvSpPr>
          <p:spPr>
            <a:xfrm>
              <a:off x="4638675" y="3133724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3EE2E47A-5605-4619-9438-2C6BE8F646DC}"/>
              </a:ext>
            </a:extLst>
          </p:cNvPr>
          <p:cNvSpPr/>
          <p:nvPr/>
        </p:nvSpPr>
        <p:spPr>
          <a:xfrm>
            <a:off x="4638675" y="3133724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31E49D0D-F83C-492D-8406-A3117294B89C}"/>
              </a:ext>
            </a:extLst>
          </p:cNvPr>
          <p:cNvSpPr/>
          <p:nvPr/>
        </p:nvSpPr>
        <p:spPr>
          <a:xfrm>
            <a:off x="10794045" y="3067870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FCD6CAB2-38F4-489D-A682-BD77AEFF7EAC}"/>
              </a:ext>
            </a:extLst>
          </p:cNvPr>
          <p:cNvSpPr/>
          <p:nvPr/>
        </p:nvSpPr>
        <p:spPr>
          <a:xfrm>
            <a:off x="4638675" y="5676898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57D87EF2-AF20-48B6-8EA8-8EBF02BECD80}"/>
              </a:ext>
            </a:extLst>
          </p:cNvPr>
          <p:cNvSpPr/>
          <p:nvPr/>
        </p:nvSpPr>
        <p:spPr>
          <a:xfrm>
            <a:off x="10789283" y="5676898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94457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 animBg="1"/>
      <p:bldP spid="35" grpId="0"/>
      <p:bldP spid="49" grpId="0" animBg="1"/>
      <p:bldP spid="65" grpId="0" animBg="1"/>
      <p:bldP spid="78" grpId="0" animBg="1"/>
      <p:bldP spid="82" grpId="0" animBg="1"/>
      <p:bldP spid="83" grpId="0" animBg="1"/>
      <p:bldP spid="84" grpId="0" animBg="1"/>
      <p:bldP spid="8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70E4D2B-4671-4CD5-8211-D8EA9FB0CB1B}"/>
              </a:ext>
            </a:extLst>
          </p:cNvPr>
          <p:cNvSpPr txBox="1"/>
          <p:nvPr/>
        </p:nvSpPr>
        <p:spPr>
          <a:xfrm>
            <a:off x="2152789" y="185442"/>
            <a:ext cx="919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Chọn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cách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đọc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phù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hợp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với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cách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viết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một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phần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mấy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ở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mỗi</a:t>
            </a:r>
            <a:r>
              <a:rPr lang="en-US" sz="4000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7030A0"/>
                </a:solidFill>
                <a:latin typeface="Arial"/>
                <a:cs typeface="Arial"/>
                <a:sym typeface="Arial"/>
              </a:rPr>
              <a:t>hình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F739031-F9BF-4884-8F2A-46E2FE70E19C}"/>
              </a:ext>
            </a:extLst>
          </p:cNvPr>
          <p:cNvSpPr/>
          <p:nvPr/>
        </p:nvSpPr>
        <p:spPr>
          <a:xfrm>
            <a:off x="1384455" y="218535"/>
            <a:ext cx="641699" cy="641699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9E8C1A-D990-4C92-8802-899829867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406" y="1800225"/>
            <a:ext cx="8899187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2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54">
            <a:extLst>
              <a:ext uri="{FF2B5EF4-FFF2-40B4-BE49-F238E27FC236}">
                <a16:creationId xmlns:a16="http://schemas.microsoft.com/office/drawing/2014/main" id="{BB08C62F-AE10-46E6-ACBC-75BC512133DD}"/>
              </a:ext>
            </a:extLst>
          </p:cNvPr>
          <p:cNvSpPr/>
          <p:nvPr/>
        </p:nvSpPr>
        <p:spPr>
          <a:xfrm>
            <a:off x="1956129" y="198435"/>
            <a:ext cx="8331550" cy="1225868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Trò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chơi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: Ai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nhanh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hơn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pic>
        <p:nvPicPr>
          <p:cNvPr id="3" name="图片 99">
            <a:extLst>
              <a:ext uri="{FF2B5EF4-FFF2-40B4-BE49-F238E27FC236}">
                <a16:creationId xmlns:a16="http://schemas.microsoft.com/office/drawing/2014/main" id="{4AC17A5D-D30D-44A2-8B4F-41A898F00C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55" y="1443474"/>
            <a:ext cx="5790420" cy="1815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07D8A0-201B-47D9-8BF6-0FCE8375138E}"/>
              </a:ext>
            </a:extLst>
          </p:cNvPr>
          <p:cNvSpPr txBox="1"/>
          <p:nvPr/>
        </p:nvSpPr>
        <p:spPr>
          <a:xfrm>
            <a:off x="1676400" y="3429000"/>
            <a:ext cx="89545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hai đội chơi, mỗi đội gồm 4 học sinh, mỗi HS lần lượt nối bóng nói với miếng bánh thích hợp. Đội nào đúng và nhanh hơn là đội thắng cuộc. 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823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70E4D2B-4671-4CD5-8211-D8EA9FB0CB1B}"/>
              </a:ext>
            </a:extLst>
          </p:cNvPr>
          <p:cNvSpPr txBox="1"/>
          <p:nvPr/>
        </p:nvSpPr>
        <p:spPr>
          <a:xfrm>
            <a:off x="2152789" y="185442"/>
            <a:ext cx="919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Chọn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cách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đọc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phù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hợp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với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cách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viết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một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phần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mấy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ở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mỗi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hình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F739031-F9BF-4884-8F2A-46E2FE70E19C}"/>
              </a:ext>
            </a:extLst>
          </p:cNvPr>
          <p:cNvSpPr/>
          <p:nvPr/>
        </p:nvSpPr>
        <p:spPr>
          <a:xfrm>
            <a:off x="1384455" y="218535"/>
            <a:ext cx="641699" cy="641699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9E8C1A-D990-4C92-8802-899829867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406" y="1800225"/>
            <a:ext cx="8899187" cy="475297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853C3F2-6F1B-4ACF-8141-F3278F7AA232}"/>
              </a:ext>
            </a:extLst>
          </p:cNvPr>
          <p:cNvCxnSpPr/>
          <p:nvPr/>
        </p:nvCxnSpPr>
        <p:spPr>
          <a:xfrm>
            <a:off x="7867650" y="2609850"/>
            <a:ext cx="1200150" cy="18002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77EB39A-C62E-4106-86D1-0BADBEE77EA6}"/>
              </a:ext>
            </a:extLst>
          </p:cNvPr>
          <p:cNvCxnSpPr>
            <a:cxnSpLocks/>
          </p:cNvCxnSpPr>
          <p:nvPr/>
        </p:nvCxnSpPr>
        <p:spPr>
          <a:xfrm flipH="1" flipV="1">
            <a:off x="3609975" y="2266950"/>
            <a:ext cx="790575" cy="7429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2242F25-8215-44E6-9E8D-E98C4825E4CC}"/>
              </a:ext>
            </a:extLst>
          </p:cNvPr>
          <p:cNvCxnSpPr>
            <a:cxnSpLocks/>
          </p:cNvCxnSpPr>
          <p:nvPr/>
        </p:nvCxnSpPr>
        <p:spPr>
          <a:xfrm flipH="1" flipV="1">
            <a:off x="3067050" y="4581525"/>
            <a:ext cx="1333501" cy="457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3B79773-F5B0-4B83-B4E6-86BC7F7BEE3D}"/>
              </a:ext>
            </a:extLst>
          </p:cNvPr>
          <p:cNvCxnSpPr>
            <a:cxnSpLocks/>
          </p:cNvCxnSpPr>
          <p:nvPr/>
        </p:nvCxnSpPr>
        <p:spPr>
          <a:xfrm flipV="1">
            <a:off x="7800977" y="2400300"/>
            <a:ext cx="1416587" cy="20097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70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0E4D2B-4671-4CD5-8211-D8EA9FB0CB1B}"/>
                  </a:ext>
                </a:extLst>
              </p:cNvPr>
              <p:cNvSpPr txBox="1"/>
              <p:nvPr/>
            </p:nvSpPr>
            <p:spPr>
              <a:xfrm>
                <a:off x="2152789" y="185442"/>
                <a:ext cx="9915386" cy="9646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defRPr/>
                </a:pP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Đã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khoanh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vào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số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hạt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dẻ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của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hình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 </a:t>
                </a:r>
                <a:r>
                  <a:rPr lang="en-US" sz="4000" kern="0" dirty="0" err="1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nào</a:t>
                </a:r>
                <a:r>
                  <a:rPr lang="en-US" sz="4000" kern="0" dirty="0">
                    <a:solidFill>
                      <a:srgbClr val="7030A0"/>
                    </a:solidFill>
                    <a:latin typeface="Arial"/>
                    <a:cs typeface="Arial"/>
                    <a:sym typeface="Arial"/>
                  </a:rPr>
                  <a:t>?</a:t>
                </a:r>
                <a:endPara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0E4D2B-4671-4CD5-8211-D8EA9FB0C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789" y="185442"/>
                <a:ext cx="9915386" cy="964623"/>
              </a:xfrm>
              <a:prstGeom prst="rect">
                <a:avLst/>
              </a:prstGeom>
              <a:blipFill>
                <a:blip r:embed="rId3"/>
                <a:stretch>
                  <a:fillRect l="-2151" b="-10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BF739031-F9BF-4884-8F2A-46E2FE70E19C}"/>
              </a:ext>
            </a:extLst>
          </p:cNvPr>
          <p:cNvSpPr/>
          <p:nvPr/>
        </p:nvSpPr>
        <p:spPr>
          <a:xfrm>
            <a:off x="1384455" y="218535"/>
            <a:ext cx="641699" cy="641699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FE24A4-5DB5-4A27-B064-18DE52E3B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" y="2431256"/>
            <a:ext cx="10172488" cy="1995488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D9F4E79-3B9D-42EE-B4CF-2029C9E706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887" y="2078149"/>
            <a:ext cx="1518727" cy="12858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649971-4882-4B95-A019-BEA4939B1197}"/>
              </a:ext>
            </a:extLst>
          </p:cNvPr>
          <p:cNvCxnSpPr/>
          <p:nvPr/>
        </p:nvCxnSpPr>
        <p:spPr>
          <a:xfrm>
            <a:off x="5881757" y="1150065"/>
            <a:ext cx="24574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48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EED15556-E6F6-44E6-965D-AF27031A3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987F631-A043-45D2-BC44-C5F992D9F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A8263E-8FFF-46FB-A4A7-1E5C8BC91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559" y="1210277"/>
            <a:ext cx="7760881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8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-309027_1280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5654" y="1241"/>
            <a:ext cx="2361345" cy="2361345"/>
          </a:xfrm>
          <a:prstGeom prst="rect">
            <a:avLst/>
          </a:prstGeom>
        </p:spPr>
      </p:pic>
      <p:pic>
        <p:nvPicPr>
          <p:cNvPr id="5" name="Picture 4" descr="cloud-303181_128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1776" y="340896"/>
            <a:ext cx="7214824" cy="2229490"/>
          </a:xfrm>
          <a:prstGeom prst="rect">
            <a:avLst/>
          </a:prstGeom>
        </p:spPr>
      </p:pic>
      <p:pic>
        <p:nvPicPr>
          <p:cNvPr id="9" name="Picture 8" descr="6131d3148657a26e1bfe386e7ba65811.pn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7794" y="1998383"/>
            <a:ext cx="3224843" cy="5125529"/>
          </a:xfrm>
          <a:prstGeom prst="rect">
            <a:avLst/>
          </a:prstGeom>
        </p:spPr>
      </p:pic>
      <p:pic>
        <p:nvPicPr>
          <p:cNvPr id="12" name="Picture 11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20319967">
            <a:off x="3190991" y="3774768"/>
            <a:ext cx="837897" cy="2056656"/>
          </a:xfrm>
          <a:prstGeom prst="rect">
            <a:avLst/>
          </a:prstGeom>
        </p:spPr>
      </p:pic>
      <p:pic>
        <p:nvPicPr>
          <p:cNvPr id="13" name="Picture 12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20869270">
            <a:off x="3713690" y="3385196"/>
            <a:ext cx="837897" cy="2056656"/>
          </a:xfrm>
          <a:prstGeom prst="rect">
            <a:avLst/>
          </a:prstGeom>
        </p:spPr>
      </p:pic>
      <p:pic>
        <p:nvPicPr>
          <p:cNvPr id="14" name="Picture 13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900000">
            <a:off x="4095402" y="3492286"/>
            <a:ext cx="837897" cy="2056656"/>
          </a:xfrm>
          <a:prstGeom prst="rect">
            <a:avLst/>
          </a:prstGeom>
        </p:spPr>
      </p:pic>
      <p:pic>
        <p:nvPicPr>
          <p:cNvPr id="15" name="Picture 14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1246317">
            <a:off x="4142295" y="3692732"/>
            <a:ext cx="837897" cy="2056656"/>
          </a:xfrm>
          <a:prstGeom prst="rect">
            <a:avLst/>
          </a:prstGeom>
        </p:spPr>
      </p:pic>
      <p:pic>
        <p:nvPicPr>
          <p:cNvPr id="10" name="Picture 9" descr="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05" y="5422557"/>
            <a:ext cx="12339937" cy="1523450"/>
          </a:xfrm>
          <a:prstGeom prst="rect">
            <a:avLst/>
          </a:prstGeom>
        </p:spPr>
      </p:pic>
      <p:pic>
        <p:nvPicPr>
          <p:cNvPr id="1026" name="Picture 2" descr="Picnic basket cartoon Royalty Free Vector Image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1" t="9612" r="10002" b="16059"/>
          <a:stretch/>
        </p:blipFill>
        <p:spPr bwMode="auto">
          <a:xfrm>
            <a:off x="3510477" y="4332201"/>
            <a:ext cx="1486294" cy="152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762065" y="616939"/>
            <a:ext cx="6030268" cy="175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Hãy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giúp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bạn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thỏ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chia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cà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rốt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cho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các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bạn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bằng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cách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trả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lời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đúng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các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câu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hỏi</a:t>
            </a:r>
            <a:r>
              <a:rPr lang="en-US" sz="3599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599" dirty="0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nhé</a:t>
            </a:r>
            <a:r>
              <a:rPr lang="en-US" sz="3599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!</a:t>
            </a:r>
            <a:endParaRPr kumimoji="0" lang="en-US" sz="35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13E0B75-6E96-4B3E-9D50-5A4EE8A065A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92333" y="2544878"/>
            <a:ext cx="1071411" cy="22958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021D08-BB9F-4871-97FD-C08FA98E4A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93358" y="3567131"/>
            <a:ext cx="1398004" cy="22855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DA32F1-9F5C-44FD-B1EA-40F4F1AE61F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35264" y="3328599"/>
            <a:ext cx="1855376" cy="19160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9A6A35D-DD46-4306-9D14-99E930CCB65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70388" y="3319956"/>
            <a:ext cx="1521832" cy="25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780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FCB70B-4CB0-4B11-888E-640F1B3B3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95" b="29816"/>
          <a:stretch/>
        </p:blipFill>
        <p:spPr>
          <a:xfrm>
            <a:off x="0" y="1068390"/>
            <a:ext cx="12192000" cy="52360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E85EF2D-8DED-44AE-A50A-6E1B87C0C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779" y="4484065"/>
            <a:ext cx="1741743" cy="22093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22BEA0B-A4D7-4274-9512-A16412111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132" y="4410485"/>
            <a:ext cx="1741258" cy="232167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73741A-FB62-4CD0-9F14-402D3FA30B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4305" y="4632936"/>
            <a:ext cx="1740994" cy="204822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BBCBED3-31FA-4730-B7B4-0DD53CEEF6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4319" y="4601845"/>
            <a:ext cx="1870542" cy="207071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38E93AC-8067-44A2-BA95-F21A3976F103}"/>
              </a:ext>
            </a:extLst>
          </p:cNvPr>
          <p:cNvSpPr/>
          <p:nvPr/>
        </p:nvSpPr>
        <p:spPr>
          <a:xfrm>
            <a:off x="1425884" y="5847211"/>
            <a:ext cx="1799637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phần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ba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3632CBE-5152-4AF5-A398-03AE9FF24BD3}"/>
              </a:ext>
            </a:extLst>
          </p:cNvPr>
          <p:cNvSpPr/>
          <p:nvPr/>
        </p:nvSpPr>
        <p:spPr>
          <a:xfrm>
            <a:off x="3789887" y="5847211"/>
            <a:ext cx="1799637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phần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sáu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EAAFB31-7385-4CF6-9F46-4B040FFE5201}"/>
              </a:ext>
            </a:extLst>
          </p:cNvPr>
          <p:cNvSpPr/>
          <p:nvPr/>
        </p:nvSpPr>
        <p:spPr>
          <a:xfrm>
            <a:off x="6314305" y="5847211"/>
            <a:ext cx="1870542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phần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bốn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BEE602C-50D4-4404-B345-D8C20BC894A0}"/>
              </a:ext>
            </a:extLst>
          </p:cNvPr>
          <p:cNvSpPr/>
          <p:nvPr/>
        </p:nvSpPr>
        <p:spPr>
          <a:xfrm>
            <a:off x="8966481" y="5817763"/>
            <a:ext cx="1870542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phần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năm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ED9A12C-208F-4806-8A42-B981CC7DABBA}"/>
              </a:ext>
            </a:extLst>
          </p:cNvPr>
          <p:cNvGrpSpPr/>
          <p:nvPr/>
        </p:nvGrpSpPr>
        <p:grpSpPr>
          <a:xfrm>
            <a:off x="1504574" y="1756445"/>
            <a:ext cx="1296429" cy="2477253"/>
            <a:chOff x="1504574" y="1756445"/>
            <a:chExt cx="1296429" cy="247725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DFC9FF6-0B02-4BEB-AB21-91E0ED3BA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04574" y="1756445"/>
              <a:ext cx="1296429" cy="2477253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ABE7D4C-6F98-4731-9BFA-75682DDCE826}"/>
                </a:ext>
              </a:extLst>
            </p:cNvPr>
            <p:cNvSpPr/>
            <p:nvPr/>
          </p:nvSpPr>
          <p:spPr>
            <a:xfrm>
              <a:off x="1647825" y="3362325"/>
              <a:ext cx="1143000" cy="830651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2A86D89-E005-41F1-BD76-93CA63ACCA70}"/>
                    </a:ext>
                  </a:extLst>
                </p:cNvPr>
                <p:cNvSpPr txBox="1"/>
                <p:nvPr/>
              </p:nvSpPr>
              <p:spPr>
                <a:xfrm>
                  <a:off x="1880920" y="3270983"/>
                  <a:ext cx="681305" cy="96154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4000" kern="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endPara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2A86D89-E005-41F1-BD76-93CA63ACCA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0920" y="3270983"/>
                  <a:ext cx="681305" cy="96154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76C9DDC-C8BC-43B1-9796-14802D2F0F3D}"/>
              </a:ext>
            </a:extLst>
          </p:cNvPr>
          <p:cNvGrpSpPr/>
          <p:nvPr/>
        </p:nvGrpSpPr>
        <p:grpSpPr>
          <a:xfrm>
            <a:off x="3185861" y="1483832"/>
            <a:ext cx="2000792" cy="2452423"/>
            <a:chOff x="3185861" y="1483832"/>
            <a:chExt cx="2000792" cy="24524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1A42B7A-8B5E-4981-A2E0-8C81549AD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85861" y="1483832"/>
              <a:ext cx="2000792" cy="2391386"/>
            </a:xfrm>
            <a:prstGeom prst="rect">
              <a:avLst/>
            </a:prstGeom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3726757-5412-4F3C-B839-E025D687D457}"/>
                </a:ext>
              </a:extLst>
            </p:cNvPr>
            <p:cNvSpPr/>
            <p:nvPr/>
          </p:nvSpPr>
          <p:spPr>
            <a:xfrm>
              <a:off x="3908211" y="3044567"/>
              <a:ext cx="1143000" cy="89168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6848946-5680-4A33-9CAB-194E22095711}"/>
                    </a:ext>
                  </a:extLst>
                </p:cNvPr>
                <p:cNvSpPr txBox="1"/>
                <p:nvPr/>
              </p:nvSpPr>
              <p:spPr>
                <a:xfrm>
                  <a:off x="4139058" y="2974710"/>
                  <a:ext cx="681305" cy="96154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4000" kern="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endPara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6848946-5680-4A33-9CAB-194E220957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058" y="2974710"/>
                  <a:ext cx="681305" cy="96154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9C4D278-A8CD-48DD-83CA-2CD5CF08D6E7}"/>
              </a:ext>
            </a:extLst>
          </p:cNvPr>
          <p:cNvGrpSpPr/>
          <p:nvPr/>
        </p:nvGrpSpPr>
        <p:grpSpPr>
          <a:xfrm>
            <a:off x="6290984" y="1318730"/>
            <a:ext cx="1518846" cy="2873877"/>
            <a:chOff x="6290984" y="1318730"/>
            <a:chExt cx="1518846" cy="287387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3799E8-D626-486E-8612-C2B97A587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293861" y="1318730"/>
              <a:ext cx="1515969" cy="2790128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5F62AFA-18B1-4FCF-8456-B9C007228A32}"/>
                </a:ext>
              </a:extLst>
            </p:cNvPr>
            <p:cNvSpPr/>
            <p:nvPr/>
          </p:nvSpPr>
          <p:spPr>
            <a:xfrm>
              <a:off x="6290984" y="3278207"/>
              <a:ext cx="1143000" cy="9144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7ECD7BA-A29F-4154-BDA4-EDA0CA1B1340}"/>
                    </a:ext>
                  </a:extLst>
                </p:cNvPr>
                <p:cNvSpPr txBox="1"/>
                <p:nvPr/>
              </p:nvSpPr>
              <p:spPr>
                <a:xfrm>
                  <a:off x="6568271" y="3205627"/>
                  <a:ext cx="681305" cy="96154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4000" kern="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endPara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7ECD7BA-A29F-4154-BDA4-EDA0CA1B13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271" y="3205627"/>
                  <a:ext cx="681305" cy="96154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0C46C5A-F699-4DF9-9D8D-CD4297D5E0BB}"/>
              </a:ext>
            </a:extLst>
          </p:cNvPr>
          <p:cNvGrpSpPr/>
          <p:nvPr/>
        </p:nvGrpSpPr>
        <p:grpSpPr>
          <a:xfrm>
            <a:off x="8758751" y="1756445"/>
            <a:ext cx="1552329" cy="2569798"/>
            <a:chOff x="8758751" y="1756445"/>
            <a:chExt cx="1552329" cy="256979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05F503E-6392-4378-B383-7B08ECF2B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784187" y="1756445"/>
              <a:ext cx="1526893" cy="2436531"/>
            </a:xfrm>
            <a:prstGeom prst="rect">
              <a:avLst/>
            </a:prstGeom>
          </p:spPr>
        </p:pic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A07E7E4-F955-4744-B965-06134F1652F8}"/>
                </a:ext>
              </a:extLst>
            </p:cNvPr>
            <p:cNvSpPr/>
            <p:nvPr/>
          </p:nvSpPr>
          <p:spPr>
            <a:xfrm>
              <a:off x="8758751" y="3364698"/>
              <a:ext cx="1296429" cy="96154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EF70380-A556-42EF-84D8-8D90EEF4B4A8}"/>
                    </a:ext>
                  </a:extLst>
                </p:cNvPr>
                <p:cNvSpPr txBox="1"/>
                <p:nvPr/>
              </p:nvSpPr>
              <p:spPr>
                <a:xfrm>
                  <a:off x="9084686" y="3296877"/>
                  <a:ext cx="681305" cy="96154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4000" kern="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a14:m>
                  <a:endPara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EF70380-A556-42EF-84D8-8D90EEF4B4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84686" y="3296877"/>
                  <a:ext cx="681305" cy="961545"/>
                </a:xfrm>
                <a:prstGeom prst="rect">
                  <a:avLst/>
                </a:prstGeom>
                <a:blipFill>
                  <a:blip r:embed="rId14"/>
                  <a:stretch>
                    <a:fillRect l="-31250" b="-113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5590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0.47813 0.269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06" y="1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0.5332 0.338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54" y="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-0.32943 0.286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71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96296E-6 L -0.32838 0.244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9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0727AC49-7D31-40F1-8ED1-3E7E11846C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4591598"/>
            <a:ext cx="12190132" cy="226489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3E9170B-3983-4FDB-86FB-2465D9148F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1"/>
            <a:ext cx="12190132" cy="2264898"/>
          </a:xfrm>
          <a:prstGeom prst="rect">
            <a:avLst/>
          </a:prstGeom>
        </p:spPr>
      </p:pic>
      <p:sp>
        <p:nvSpPr>
          <p:cNvPr id="6" name="椭圆形标注">
            <a:extLst>
              <a:ext uri="{FF2B5EF4-FFF2-40B4-BE49-F238E27FC236}">
                <a16:creationId xmlns:a16="http://schemas.microsoft.com/office/drawing/2014/main" id="{62DE5013-040E-455B-98EB-F010A70BADDC}"/>
              </a:ext>
            </a:extLst>
          </p:cNvPr>
          <p:cNvSpPr/>
          <p:nvPr/>
        </p:nvSpPr>
        <p:spPr>
          <a:xfrm rot="2450753">
            <a:off x="5114046" y="103050"/>
            <a:ext cx="5709070" cy="5709067"/>
          </a:xfrm>
          <a:prstGeom prst="wedgeEllipseCallout">
            <a:avLst>
              <a:gd name="adj1" fmla="val -23571"/>
              <a:gd name="adj2" fmla="val 53517"/>
            </a:avLst>
          </a:prstGeom>
          <a:solidFill>
            <a:srgbClr val="6A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卡通简体" panose="03000509000000000000" pitchFamily="65" charset="-122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F3F1D96-94BC-4224-8801-86A102DF381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0" y="190500"/>
            <a:ext cx="4933950" cy="66675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20581" y="1720289"/>
            <a:ext cx="6096000" cy="24745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Tạm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biệt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và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hẹn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gặp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lại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N Banh Mi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30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04 -0.07245 L 4.16667E-6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9"/>
          <p:cNvSpPr/>
          <p:nvPr/>
        </p:nvSpPr>
        <p:spPr>
          <a:xfrm>
            <a:off x="7097547" y="1159695"/>
            <a:ext cx="4993991" cy="54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4" name="Google Shape;364;p39"/>
          <p:cNvSpPr/>
          <p:nvPr/>
        </p:nvSpPr>
        <p:spPr>
          <a:xfrm flipH="1">
            <a:off x="7074917" y="1148831"/>
            <a:ext cx="5015900" cy="1272400"/>
          </a:xfrm>
          <a:prstGeom prst="wedgeRectCallout">
            <a:avLst>
              <a:gd name="adj1" fmla="val -19690"/>
              <a:gd name="adj2" fmla="val 8680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7" name="Google Shape;367;p39"/>
          <p:cNvSpPr/>
          <p:nvPr/>
        </p:nvSpPr>
        <p:spPr>
          <a:xfrm rot="-5400000">
            <a:off x="-368083" y="43697"/>
            <a:ext cx="2521600" cy="12116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69" name="Google Shape;369;p39"/>
          <p:cNvGrpSpPr/>
          <p:nvPr/>
        </p:nvGrpSpPr>
        <p:grpSpPr>
          <a:xfrm>
            <a:off x="7206793" y="1286141"/>
            <a:ext cx="4648155" cy="1431100"/>
            <a:chOff x="4626100" y="911850"/>
            <a:chExt cx="3637050" cy="1073325"/>
          </a:xfrm>
        </p:grpSpPr>
        <p:sp>
          <p:nvSpPr>
            <p:cNvPr id="370" name="Google Shape;370;p39"/>
            <p:cNvSpPr/>
            <p:nvPr/>
          </p:nvSpPr>
          <p:spPr>
            <a:xfrm>
              <a:off x="46261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9"/>
            <p:cNvSpPr/>
            <p:nvPr/>
          </p:nvSpPr>
          <p:spPr>
            <a:xfrm>
              <a:off x="48243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9"/>
            <p:cNvSpPr/>
            <p:nvPr/>
          </p:nvSpPr>
          <p:spPr>
            <a:xfrm>
              <a:off x="50225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9"/>
            <p:cNvSpPr/>
            <p:nvPr/>
          </p:nvSpPr>
          <p:spPr>
            <a:xfrm>
              <a:off x="52207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9"/>
            <p:cNvSpPr/>
            <p:nvPr/>
          </p:nvSpPr>
          <p:spPr>
            <a:xfrm>
              <a:off x="54190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9"/>
            <p:cNvSpPr/>
            <p:nvPr/>
          </p:nvSpPr>
          <p:spPr>
            <a:xfrm>
              <a:off x="56172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9"/>
            <p:cNvSpPr/>
            <p:nvPr/>
          </p:nvSpPr>
          <p:spPr>
            <a:xfrm>
              <a:off x="58154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9"/>
            <p:cNvSpPr/>
            <p:nvPr/>
          </p:nvSpPr>
          <p:spPr>
            <a:xfrm>
              <a:off x="60136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9"/>
            <p:cNvSpPr/>
            <p:nvPr/>
          </p:nvSpPr>
          <p:spPr>
            <a:xfrm>
              <a:off x="62119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9"/>
            <p:cNvSpPr/>
            <p:nvPr/>
          </p:nvSpPr>
          <p:spPr>
            <a:xfrm>
              <a:off x="64101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9"/>
            <p:cNvSpPr/>
            <p:nvPr/>
          </p:nvSpPr>
          <p:spPr>
            <a:xfrm>
              <a:off x="66083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9"/>
            <p:cNvSpPr/>
            <p:nvPr/>
          </p:nvSpPr>
          <p:spPr>
            <a:xfrm>
              <a:off x="68065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9"/>
            <p:cNvSpPr/>
            <p:nvPr/>
          </p:nvSpPr>
          <p:spPr>
            <a:xfrm>
              <a:off x="70048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9"/>
            <p:cNvSpPr/>
            <p:nvPr/>
          </p:nvSpPr>
          <p:spPr>
            <a:xfrm>
              <a:off x="72030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9"/>
            <p:cNvSpPr/>
            <p:nvPr/>
          </p:nvSpPr>
          <p:spPr>
            <a:xfrm>
              <a:off x="74012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9"/>
            <p:cNvSpPr/>
            <p:nvPr/>
          </p:nvSpPr>
          <p:spPr>
            <a:xfrm>
              <a:off x="75994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9"/>
            <p:cNvSpPr/>
            <p:nvPr/>
          </p:nvSpPr>
          <p:spPr>
            <a:xfrm>
              <a:off x="77977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9"/>
            <p:cNvSpPr/>
            <p:nvPr/>
          </p:nvSpPr>
          <p:spPr>
            <a:xfrm>
              <a:off x="79959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9"/>
            <p:cNvSpPr/>
            <p:nvPr/>
          </p:nvSpPr>
          <p:spPr>
            <a:xfrm>
              <a:off x="81941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9"/>
            <p:cNvSpPr/>
            <p:nvPr/>
          </p:nvSpPr>
          <p:spPr>
            <a:xfrm>
              <a:off x="46261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9"/>
            <p:cNvSpPr/>
            <p:nvPr/>
          </p:nvSpPr>
          <p:spPr>
            <a:xfrm>
              <a:off x="48243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9"/>
            <p:cNvSpPr/>
            <p:nvPr/>
          </p:nvSpPr>
          <p:spPr>
            <a:xfrm>
              <a:off x="50225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52207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9"/>
            <p:cNvSpPr/>
            <p:nvPr/>
          </p:nvSpPr>
          <p:spPr>
            <a:xfrm>
              <a:off x="54190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9"/>
            <p:cNvSpPr/>
            <p:nvPr/>
          </p:nvSpPr>
          <p:spPr>
            <a:xfrm>
              <a:off x="56172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9"/>
            <p:cNvSpPr/>
            <p:nvPr/>
          </p:nvSpPr>
          <p:spPr>
            <a:xfrm>
              <a:off x="58154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9"/>
            <p:cNvSpPr/>
            <p:nvPr/>
          </p:nvSpPr>
          <p:spPr>
            <a:xfrm>
              <a:off x="60136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9"/>
            <p:cNvSpPr/>
            <p:nvPr/>
          </p:nvSpPr>
          <p:spPr>
            <a:xfrm>
              <a:off x="62119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64101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9"/>
            <p:cNvSpPr/>
            <p:nvPr/>
          </p:nvSpPr>
          <p:spPr>
            <a:xfrm>
              <a:off x="66083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9"/>
            <p:cNvSpPr/>
            <p:nvPr/>
          </p:nvSpPr>
          <p:spPr>
            <a:xfrm>
              <a:off x="68065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9"/>
            <p:cNvSpPr/>
            <p:nvPr/>
          </p:nvSpPr>
          <p:spPr>
            <a:xfrm>
              <a:off x="70048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9"/>
            <p:cNvSpPr/>
            <p:nvPr/>
          </p:nvSpPr>
          <p:spPr>
            <a:xfrm>
              <a:off x="72030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9"/>
            <p:cNvSpPr/>
            <p:nvPr/>
          </p:nvSpPr>
          <p:spPr>
            <a:xfrm>
              <a:off x="74012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9"/>
            <p:cNvSpPr/>
            <p:nvPr/>
          </p:nvSpPr>
          <p:spPr>
            <a:xfrm>
              <a:off x="75994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9"/>
            <p:cNvSpPr/>
            <p:nvPr/>
          </p:nvSpPr>
          <p:spPr>
            <a:xfrm>
              <a:off x="77977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9"/>
            <p:cNvSpPr/>
            <p:nvPr/>
          </p:nvSpPr>
          <p:spPr>
            <a:xfrm>
              <a:off x="79959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9"/>
            <p:cNvSpPr/>
            <p:nvPr/>
          </p:nvSpPr>
          <p:spPr>
            <a:xfrm>
              <a:off x="81941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46261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48243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9"/>
            <p:cNvSpPr/>
            <p:nvPr/>
          </p:nvSpPr>
          <p:spPr>
            <a:xfrm>
              <a:off x="50225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9"/>
            <p:cNvSpPr/>
            <p:nvPr/>
          </p:nvSpPr>
          <p:spPr>
            <a:xfrm>
              <a:off x="52207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54190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9"/>
            <p:cNvSpPr/>
            <p:nvPr/>
          </p:nvSpPr>
          <p:spPr>
            <a:xfrm>
              <a:off x="56172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9"/>
            <p:cNvSpPr/>
            <p:nvPr/>
          </p:nvSpPr>
          <p:spPr>
            <a:xfrm>
              <a:off x="58154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60136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62119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64101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66083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9"/>
            <p:cNvSpPr/>
            <p:nvPr/>
          </p:nvSpPr>
          <p:spPr>
            <a:xfrm>
              <a:off x="68065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70048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72030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9"/>
            <p:cNvSpPr/>
            <p:nvPr/>
          </p:nvSpPr>
          <p:spPr>
            <a:xfrm>
              <a:off x="74012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9"/>
            <p:cNvSpPr/>
            <p:nvPr/>
          </p:nvSpPr>
          <p:spPr>
            <a:xfrm>
              <a:off x="75994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77977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79959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81941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9"/>
            <p:cNvSpPr/>
            <p:nvPr/>
          </p:nvSpPr>
          <p:spPr>
            <a:xfrm>
              <a:off x="46261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9"/>
            <p:cNvSpPr/>
            <p:nvPr/>
          </p:nvSpPr>
          <p:spPr>
            <a:xfrm>
              <a:off x="48243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9"/>
            <p:cNvSpPr/>
            <p:nvPr/>
          </p:nvSpPr>
          <p:spPr>
            <a:xfrm>
              <a:off x="50225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9"/>
            <p:cNvSpPr/>
            <p:nvPr/>
          </p:nvSpPr>
          <p:spPr>
            <a:xfrm>
              <a:off x="52207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9"/>
            <p:cNvSpPr/>
            <p:nvPr/>
          </p:nvSpPr>
          <p:spPr>
            <a:xfrm>
              <a:off x="54190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56172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9"/>
            <p:cNvSpPr/>
            <p:nvPr/>
          </p:nvSpPr>
          <p:spPr>
            <a:xfrm>
              <a:off x="58154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60136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62119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9"/>
            <p:cNvSpPr/>
            <p:nvPr/>
          </p:nvSpPr>
          <p:spPr>
            <a:xfrm>
              <a:off x="64101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66083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68065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70048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72030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9"/>
            <p:cNvSpPr/>
            <p:nvPr/>
          </p:nvSpPr>
          <p:spPr>
            <a:xfrm>
              <a:off x="74012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75994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77977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79959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9"/>
            <p:cNvSpPr/>
            <p:nvPr/>
          </p:nvSpPr>
          <p:spPr>
            <a:xfrm>
              <a:off x="81941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7004800" y="1717963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7203025" y="1717963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7401250" y="1717963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7203025" y="19161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8357" r="28118"/>
          <a:stretch/>
        </p:blipFill>
        <p:spPr>
          <a:xfrm>
            <a:off x="7247106" y="3626021"/>
            <a:ext cx="4503907" cy="1715156"/>
          </a:xfrm>
          <a:prstGeom prst="rect">
            <a:avLst/>
          </a:prstGeom>
        </p:spPr>
      </p:pic>
      <p:pic>
        <p:nvPicPr>
          <p:cNvPr id="94" name="Picture 2" descr="https://lh3.googleusercontent.com/p7XgLecEhiUqJHD9WPnQ8RZ9FHLKeClYaxLNQ4SKMSj8IA1gIfgvjMH38_P6xGF7DljA8Vp6FL12tWvR03G6GtaBmQHfHFsvHfV9OmciYThZBgsP_B5IlbzKfSK72W79KPb7xO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784" y="4438791"/>
            <a:ext cx="2044719" cy="204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4734" y="2847231"/>
            <a:ext cx="7638950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8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357" y="-270866"/>
            <a:ext cx="12290601" cy="737070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767506" y="6385368"/>
            <a:ext cx="2248353" cy="699007"/>
            <a:chOff x="4767506" y="6385368"/>
            <a:chExt cx="2248353" cy="699007"/>
          </a:xfrm>
        </p:grpSpPr>
        <p:pic>
          <p:nvPicPr>
            <p:cNvPr id="6" name="图片 37">
              <a:extLst>
                <a:ext uri="{FF2B5EF4-FFF2-40B4-BE49-F238E27FC236}">
                  <a16:creationId xmlns:a16="http://schemas.microsoft.com/office/drawing/2014/main" id="{839A2A9F-C718-460E-8FB7-322116AA8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06" y="6466359"/>
              <a:ext cx="678473" cy="576372"/>
            </a:xfrm>
            <a:prstGeom prst="rect">
              <a:avLst/>
            </a:prstGeom>
          </p:spPr>
        </p:pic>
        <p:pic>
          <p:nvPicPr>
            <p:cNvPr id="7" name="图片 38">
              <a:extLst>
                <a:ext uri="{FF2B5EF4-FFF2-40B4-BE49-F238E27FC236}">
                  <a16:creationId xmlns:a16="http://schemas.microsoft.com/office/drawing/2014/main" id="{5E5D0B11-33B0-49C3-BD54-3E9B25F11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39136" y="6385368"/>
              <a:ext cx="822831" cy="699007"/>
            </a:xfrm>
            <a:prstGeom prst="rect">
              <a:avLst/>
            </a:prstGeom>
          </p:spPr>
        </p:pic>
        <p:pic>
          <p:nvPicPr>
            <p:cNvPr id="8" name="图片 39">
              <a:extLst>
                <a:ext uri="{FF2B5EF4-FFF2-40B4-BE49-F238E27FC236}">
                  <a16:creationId xmlns:a16="http://schemas.microsoft.com/office/drawing/2014/main" id="{305F0C80-8940-4247-A773-91D217893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43999" y="6493264"/>
              <a:ext cx="671860" cy="570755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827314" y="626610"/>
            <a:ext cx="10421257" cy="34845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Kiến</a:t>
            </a:r>
            <a:r>
              <a:rPr kumimoji="0" lang="en-US" sz="88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 </a:t>
            </a:r>
            <a:r>
              <a:rPr kumimoji="0" lang="en-US" sz="88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chăm</a:t>
            </a:r>
            <a:r>
              <a:rPr kumimoji="0" lang="en-US" sz="88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 </a:t>
            </a:r>
            <a:r>
              <a:rPr kumimoji="0" lang="en-US" sz="88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ch</a:t>
            </a:r>
            <a:r>
              <a:rPr kumimoji="0" lang="vi-VN" sz="88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ỉ</a:t>
            </a:r>
            <a:endParaRPr kumimoji="0" lang="en-US" sz="8800" b="1" i="0" u="none" strike="noStrike" kern="1200" cap="none" spc="50" normalizeH="0" baseline="0" noProof="0" dirty="0">
              <a:ln w="9525" cmpd="sng">
                <a:solidFill>
                  <a:srgbClr val="4472C4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4472C4">
                    <a:alpha val="40000"/>
                  </a:srgbClr>
                </a:glow>
              </a:effectLst>
              <a:uLnTx/>
              <a:uFillTx/>
              <a:latin typeface="Arial" panose="020F0502020204030204"/>
              <a:ea typeface="微软雅黑"/>
              <a:cs typeface="+mn-cs"/>
              <a:sym typeface="Arial"/>
            </a:endParaRPr>
          </a:p>
        </p:txBody>
      </p:sp>
      <p:sp>
        <p:nvSpPr>
          <p:cNvPr id="18" name="Rounded Rectangle 17">
            <a:hlinkClick r:id="" action="ppaction://hlinkshowjump?jump=nextslide"/>
          </p:cNvPr>
          <p:cNvSpPr/>
          <p:nvPr/>
        </p:nvSpPr>
        <p:spPr>
          <a:xfrm>
            <a:off x="5445979" y="5551786"/>
            <a:ext cx="1492103" cy="551543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PLAY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06" b="53966" l="2765" r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" t="18856" r="74980" b="43538"/>
          <a:stretch/>
        </p:blipFill>
        <p:spPr>
          <a:xfrm>
            <a:off x="9769725" y="1754421"/>
            <a:ext cx="1599393" cy="18099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240" b="61120" l="19931" r="54032">
                        <a14:foregroundMark x1="31682" y1="45412" x2="31682" y2="454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58" t="22099" r="51296" b="40295"/>
          <a:stretch/>
        </p:blipFill>
        <p:spPr>
          <a:xfrm rot="10800000">
            <a:off x="1316945" y="2368871"/>
            <a:ext cx="1225697" cy="1271539"/>
          </a:xfrm>
          <a:prstGeom prst="rect">
            <a:avLst/>
          </a:prstGeom>
        </p:spPr>
      </p:pic>
      <p:sp>
        <p:nvSpPr>
          <p:cNvPr id="15" name="play">
            <a:hlinkClick r:id="" action="ppaction://macro?name=RESET"/>
          </p:cNvPr>
          <p:cNvSpPr/>
          <p:nvPr/>
        </p:nvSpPr>
        <p:spPr>
          <a:xfrm>
            <a:off x="5445979" y="5551786"/>
            <a:ext cx="1492103" cy="551543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PLAY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409" y="2972479"/>
            <a:ext cx="2761116" cy="213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9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357" y="-270866"/>
            <a:ext cx="12290601" cy="7370703"/>
          </a:xfrm>
          <a:prstGeom prst="rect">
            <a:avLst/>
          </a:prstGeom>
        </p:spPr>
      </p:pic>
      <p:sp>
        <p:nvSpPr>
          <p:cNvPr id="40" name="Right Arrow 39">
            <a:hlinkClick r:id="" action="ppaction://hlinkshowjump?jump=nextslide"/>
          </p:cNvPr>
          <p:cNvSpPr/>
          <p:nvPr/>
        </p:nvSpPr>
        <p:spPr>
          <a:xfrm>
            <a:off x="10370633" y="5499104"/>
            <a:ext cx="1157515" cy="794408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Next 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767506" y="6385368"/>
            <a:ext cx="2248353" cy="699007"/>
            <a:chOff x="4767506" y="6385368"/>
            <a:chExt cx="2248353" cy="699007"/>
          </a:xfrm>
        </p:grpSpPr>
        <p:pic>
          <p:nvPicPr>
            <p:cNvPr id="45" name="huyen">
              <a:extLst>
                <a:ext uri="{FF2B5EF4-FFF2-40B4-BE49-F238E27FC236}">
                  <a16:creationId xmlns:a16="http://schemas.microsoft.com/office/drawing/2014/main" id="{839A2A9F-C718-460E-8FB7-322116AA8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06" y="6466359"/>
              <a:ext cx="678473" cy="576372"/>
            </a:xfrm>
            <a:prstGeom prst="rect">
              <a:avLst/>
            </a:prstGeom>
          </p:spPr>
        </p:pic>
        <p:pic>
          <p:nvPicPr>
            <p:cNvPr id="46" name="huyen">
              <a:extLst>
                <a:ext uri="{FF2B5EF4-FFF2-40B4-BE49-F238E27FC236}">
                  <a16:creationId xmlns:a16="http://schemas.microsoft.com/office/drawing/2014/main" id="{5E5D0B11-33B0-49C3-BD54-3E9B25F11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39136" y="6385368"/>
              <a:ext cx="822831" cy="699007"/>
            </a:xfrm>
            <a:prstGeom prst="rect">
              <a:avLst/>
            </a:prstGeom>
          </p:spPr>
        </p:pic>
        <p:pic>
          <p:nvPicPr>
            <p:cNvPr id="47" name="huyen">
              <a:extLst>
                <a:ext uri="{FF2B5EF4-FFF2-40B4-BE49-F238E27FC236}">
                  <a16:creationId xmlns:a16="http://schemas.microsoft.com/office/drawing/2014/main" id="{305F0C80-8940-4247-A773-91D217893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43999" y="6493264"/>
              <a:ext cx="671860" cy="570755"/>
            </a:xfrm>
            <a:prstGeom prst="rect">
              <a:avLst/>
            </a:prstGeom>
          </p:spPr>
        </p:pic>
      </p:grpSp>
      <p:grpSp>
        <p:nvGrpSpPr>
          <p:cNvPr id="51" name="cau hoi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 flipH="1">
            <a:off x="2512804" y="614642"/>
            <a:ext cx="7166392" cy="3562276"/>
            <a:chOff x="1719531" y="644142"/>
            <a:chExt cx="8168170" cy="5096202"/>
          </a:xfrm>
        </p:grpSpPr>
        <p:grpSp>
          <p:nvGrpSpPr>
            <p:cNvPr id="52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1719531" y="644142"/>
              <a:ext cx="8168170" cy="5096202"/>
              <a:chOff x="5789883" y="1974426"/>
              <a:chExt cx="5100718" cy="3349728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54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789883" y="2091488"/>
                <a:ext cx="5100718" cy="3232666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..?.. x 2 = 10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55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53" name="1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5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58" name="dap an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>
            <a:off x="2194494" y="4151797"/>
            <a:ext cx="5130365" cy="2583074"/>
            <a:chOff x="1719531" y="644142"/>
            <a:chExt cx="8168170" cy="5231904"/>
          </a:xfrm>
        </p:grpSpPr>
        <p:grpSp>
          <p:nvGrpSpPr>
            <p:cNvPr id="59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1719531" y="644142"/>
              <a:ext cx="8168170" cy="5231904"/>
              <a:chOff x="5789883" y="1974426"/>
              <a:chExt cx="5100718" cy="3438925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61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789883" y="2091489"/>
                <a:ext cx="5100718" cy="3321862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4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Đáp</a:t>
                </a:r>
                <a:r>
                  <a:rPr lang="en-US" altLang="zh-CN" sz="4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altLang="zh-CN" sz="4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án</a:t>
                </a:r>
                <a:r>
                  <a:rPr lang="en-US" altLang="zh-CN" sz="4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: 5</a:t>
                </a:r>
                <a:endParaRPr kumimoji="0" lang="zh-CN" alt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62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60" name="huyen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6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35923" y="64047"/>
            <a:ext cx="3272430" cy="832796"/>
            <a:chOff x="4202427" y="-128509"/>
            <a:chExt cx="3694951" cy="94032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43" t="30997" r="29452" b="47840"/>
            <a:stretch/>
          </p:blipFill>
          <p:spPr>
            <a:xfrm>
              <a:off x="4202427" y="379344"/>
              <a:ext cx="609781" cy="432470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141" y="265321"/>
              <a:ext cx="2890700" cy="527876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795" b="50078" l="4839" r="225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8" t="22691" r="77429" b="49161"/>
            <a:stretch/>
          </p:blipFill>
          <p:spPr>
            <a:xfrm>
              <a:off x="7386303" y="-128509"/>
              <a:ext cx="511075" cy="596255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-2776048" y="4552950"/>
            <a:ext cx="2677134" cy="2088548"/>
            <a:chOff x="-3128474" y="4278007"/>
            <a:chExt cx="3029560" cy="2363491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3128474" y="4278007"/>
              <a:ext cx="3029560" cy="236349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7899" y="5233745"/>
              <a:ext cx="1488096" cy="263443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374326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3.7037E-6 L 0.83972 -0.07083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79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357" y="-270866"/>
            <a:ext cx="12290601" cy="7370703"/>
          </a:xfrm>
          <a:prstGeom prst="rect">
            <a:avLst/>
          </a:prstGeom>
        </p:spPr>
      </p:pic>
      <p:sp>
        <p:nvSpPr>
          <p:cNvPr id="40" name="Right Arrow 39">
            <a:hlinkClick r:id="" action="ppaction://hlinkshowjump?jump=nextslide"/>
          </p:cNvPr>
          <p:cNvSpPr/>
          <p:nvPr/>
        </p:nvSpPr>
        <p:spPr>
          <a:xfrm>
            <a:off x="10370633" y="5499104"/>
            <a:ext cx="1157515" cy="794408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Next 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767506" y="6385368"/>
            <a:ext cx="2248353" cy="699007"/>
            <a:chOff x="4767506" y="6385368"/>
            <a:chExt cx="2248353" cy="699007"/>
          </a:xfrm>
        </p:grpSpPr>
        <p:pic>
          <p:nvPicPr>
            <p:cNvPr id="45" name="huyen">
              <a:extLst>
                <a:ext uri="{FF2B5EF4-FFF2-40B4-BE49-F238E27FC236}">
                  <a16:creationId xmlns:a16="http://schemas.microsoft.com/office/drawing/2014/main" id="{839A2A9F-C718-460E-8FB7-322116AA8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06" y="6466359"/>
              <a:ext cx="678473" cy="576372"/>
            </a:xfrm>
            <a:prstGeom prst="rect">
              <a:avLst/>
            </a:prstGeom>
          </p:spPr>
        </p:pic>
        <p:pic>
          <p:nvPicPr>
            <p:cNvPr id="46" name="huyen">
              <a:extLst>
                <a:ext uri="{FF2B5EF4-FFF2-40B4-BE49-F238E27FC236}">
                  <a16:creationId xmlns:a16="http://schemas.microsoft.com/office/drawing/2014/main" id="{5E5D0B11-33B0-49C3-BD54-3E9B25F11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39136" y="6385368"/>
              <a:ext cx="822831" cy="699007"/>
            </a:xfrm>
            <a:prstGeom prst="rect">
              <a:avLst/>
            </a:prstGeom>
          </p:spPr>
        </p:pic>
        <p:pic>
          <p:nvPicPr>
            <p:cNvPr id="47" name="huyen">
              <a:extLst>
                <a:ext uri="{FF2B5EF4-FFF2-40B4-BE49-F238E27FC236}">
                  <a16:creationId xmlns:a16="http://schemas.microsoft.com/office/drawing/2014/main" id="{305F0C80-8940-4247-A773-91D217893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43999" y="6493264"/>
              <a:ext cx="671860" cy="570755"/>
            </a:xfrm>
            <a:prstGeom prst="rect">
              <a:avLst/>
            </a:prstGeom>
          </p:spPr>
        </p:pic>
      </p:grpSp>
      <p:grpSp>
        <p:nvGrpSpPr>
          <p:cNvPr id="51" name="cau hoi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 flipH="1">
            <a:off x="2512804" y="614642"/>
            <a:ext cx="7166392" cy="3562276"/>
            <a:chOff x="1719531" y="644142"/>
            <a:chExt cx="8168170" cy="5096202"/>
          </a:xfrm>
        </p:grpSpPr>
        <p:grpSp>
          <p:nvGrpSpPr>
            <p:cNvPr id="52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1719531" y="644142"/>
              <a:ext cx="8168170" cy="5096202"/>
              <a:chOff x="5789883" y="1974426"/>
              <a:chExt cx="5100718" cy="3349728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54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789883" y="2091488"/>
                <a:ext cx="5100718" cy="3232666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6 x …?... = 36</a:t>
                </a:r>
                <a:endParaRPr kumimoji="0" lang="zh-CN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55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53" name="1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5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58" name="dap an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>
            <a:off x="1795735" y="4171471"/>
            <a:ext cx="6112618" cy="2583074"/>
            <a:chOff x="1840998" y="644142"/>
            <a:chExt cx="8046702" cy="5231904"/>
          </a:xfrm>
        </p:grpSpPr>
        <p:grpSp>
          <p:nvGrpSpPr>
            <p:cNvPr id="59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2035365" y="644142"/>
              <a:ext cx="7852335" cy="5231904"/>
              <a:chOff x="5987110" y="1974426"/>
              <a:chExt cx="4903491" cy="3438925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61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987110" y="2091489"/>
                <a:ext cx="4903491" cy="3321862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5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Đáp</a:t>
                </a:r>
                <a:r>
                  <a:rPr lang="en-US" altLang="zh-CN" sz="5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altLang="zh-CN" sz="5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án</a:t>
                </a:r>
                <a:r>
                  <a:rPr lang="en-US" altLang="zh-CN" sz="5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: 6</a:t>
                </a:r>
                <a:endParaRPr kumimoji="0" lang="zh-CN" alt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62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60" name="huyen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7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35923" y="64047"/>
            <a:ext cx="3272430" cy="832796"/>
            <a:chOff x="4202427" y="-128509"/>
            <a:chExt cx="3694951" cy="94032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43" t="30997" r="29452" b="47840"/>
            <a:stretch/>
          </p:blipFill>
          <p:spPr>
            <a:xfrm>
              <a:off x="4202427" y="379344"/>
              <a:ext cx="609781" cy="432470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141" y="265321"/>
              <a:ext cx="2890700" cy="527876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795" b="50078" l="4839" r="225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8" t="22691" r="77429" b="49161"/>
            <a:stretch/>
          </p:blipFill>
          <p:spPr>
            <a:xfrm>
              <a:off x="7386303" y="-128509"/>
              <a:ext cx="511075" cy="596255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-2776048" y="4552950"/>
            <a:ext cx="2677134" cy="2088548"/>
            <a:chOff x="-3128474" y="4278007"/>
            <a:chExt cx="3029560" cy="2363491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3128474" y="4278007"/>
              <a:ext cx="3029560" cy="236349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7899" y="5233745"/>
              <a:ext cx="1488096" cy="263443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88932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3.7037E-6 L 0.83972 -0.07083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79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357" y="-270866"/>
            <a:ext cx="12290601" cy="7370703"/>
          </a:xfrm>
          <a:prstGeom prst="rect">
            <a:avLst/>
          </a:prstGeom>
        </p:spPr>
      </p:pic>
      <p:sp>
        <p:nvSpPr>
          <p:cNvPr id="40" name="Right Arrow 39">
            <a:hlinkClick r:id="" action="ppaction://hlinkshowjump?jump=nextslide"/>
          </p:cNvPr>
          <p:cNvSpPr/>
          <p:nvPr/>
        </p:nvSpPr>
        <p:spPr>
          <a:xfrm>
            <a:off x="10370633" y="5499104"/>
            <a:ext cx="1157515" cy="794408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  <a:sym typeface="Arial"/>
              </a:rPr>
              <a:t>Next 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767506" y="6385368"/>
            <a:ext cx="2248353" cy="699007"/>
            <a:chOff x="4767506" y="6385368"/>
            <a:chExt cx="2248353" cy="699007"/>
          </a:xfrm>
        </p:grpSpPr>
        <p:pic>
          <p:nvPicPr>
            <p:cNvPr id="45" name="huyen">
              <a:extLst>
                <a:ext uri="{FF2B5EF4-FFF2-40B4-BE49-F238E27FC236}">
                  <a16:creationId xmlns:a16="http://schemas.microsoft.com/office/drawing/2014/main" id="{839A2A9F-C718-460E-8FB7-322116AA8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06" y="6466359"/>
              <a:ext cx="678473" cy="576372"/>
            </a:xfrm>
            <a:prstGeom prst="rect">
              <a:avLst/>
            </a:prstGeom>
          </p:spPr>
        </p:pic>
        <p:pic>
          <p:nvPicPr>
            <p:cNvPr id="46" name="huyen">
              <a:extLst>
                <a:ext uri="{FF2B5EF4-FFF2-40B4-BE49-F238E27FC236}">
                  <a16:creationId xmlns:a16="http://schemas.microsoft.com/office/drawing/2014/main" id="{5E5D0B11-33B0-49C3-BD54-3E9B25F11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39136" y="6385368"/>
              <a:ext cx="822831" cy="699007"/>
            </a:xfrm>
            <a:prstGeom prst="rect">
              <a:avLst/>
            </a:prstGeom>
          </p:spPr>
        </p:pic>
        <p:pic>
          <p:nvPicPr>
            <p:cNvPr id="47" name="huyen">
              <a:extLst>
                <a:ext uri="{FF2B5EF4-FFF2-40B4-BE49-F238E27FC236}">
                  <a16:creationId xmlns:a16="http://schemas.microsoft.com/office/drawing/2014/main" id="{305F0C80-8940-4247-A773-91D217893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43999" y="6493264"/>
              <a:ext cx="671860" cy="570755"/>
            </a:xfrm>
            <a:prstGeom prst="rect">
              <a:avLst/>
            </a:prstGeom>
          </p:spPr>
        </p:pic>
      </p:grpSp>
      <p:grpSp>
        <p:nvGrpSpPr>
          <p:cNvPr id="51" name="cau hoi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 flipH="1">
            <a:off x="2512804" y="614642"/>
            <a:ext cx="7166392" cy="3562276"/>
            <a:chOff x="1719531" y="644142"/>
            <a:chExt cx="8168170" cy="5096202"/>
          </a:xfrm>
        </p:grpSpPr>
        <p:grpSp>
          <p:nvGrpSpPr>
            <p:cNvPr id="52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1719531" y="644142"/>
              <a:ext cx="8168170" cy="5096202"/>
              <a:chOff x="5789883" y="1974426"/>
              <a:chExt cx="5100718" cy="3349728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54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789883" y="2091488"/>
                <a:ext cx="5100718" cy="3232666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9 x 6 = …?...</a:t>
                </a:r>
                <a:endParaRPr kumimoji="0" lang="zh-CN" alt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55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53" name="1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5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58" name="dap an">
            <a:extLst>
              <a:ext uri="{FF2B5EF4-FFF2-40B4-BE49-F238E27FC236}">
                <a16:creationId xmlns:a16="http://schemas.microsoft.com/office/drawing/2014/main" id="{A154F1F2-B83F-4991-AB47-9C946AD0C4FC}"/>
              </a:ext>
            </a:extLst>
          </p:cNvPr>
          <p:cNvGrpSpPr/>
          <p:nvPr/>
        </p:nvGrpSpPr>
        <p:grpSpPr>
          <a:xfrm>
            <a:off x="1795735" y="4171471"/>
            <a:ext cx="6112618" cy="2583074"/>
            <a:chOff x="1840998" y="644142"/>
            <a:chExt cx="8046702" cy="5231904"/>
          </a:xfrm>
        </p:grpSpPr>
        <p:grpSp>
          <p:nvGrpSpPr>
            <p:cNvPr id="59" name="huyen">
              <a:extLst>
                <a:ext uri="{FF2B5EF4-FFF2-40B4-BE49-F238E27FC236}">
                  <a16:creationId xmlns:a16="http://schemas.microsoft.com/office/drawing/2014/main" id="{CBF82D46-51E2-442D-B402-F51D8E206CCD}"/>
                </a:ext>
              </a:extLst>
            </p:cNvPr>
            <p:cNvGrpSpPr/>
            <p:nvPr/>
          </p:nvGrpSpPr>
          <p:grpSpPr>
            <a:xfrm>
              <a:off x="2035365" y="644142"/>
              <a:ext cx="7852335" cy="5231904"/>
              <a:chOff x="5987110" y="1974426"/>
              <a:chExt cx="4903491" cy="3438925"/>
            </a:xfrm>
            <a:effectLst>
              <a:outerShdw blurRad="127000" dist="12700" sx="103000" sy="103000" algn="ctr" rotWithShape="0">
                <a:prstClr val="black">
                  <a:alpha val="7000"/>
                </a:prstClr>
              </a:outerShdw>
            </a:effectLst>
          </p:grpSpPr>
          <p:sp>
            <p:nvSpPr>
              <p:cNvPr id="61" name="huyen">
                <a:extLst>
                  <a:ext uri="{FF2B5EF4-FFF2-40B4-BE49-F238E27FC236}">
                    <a16:creationId xmlns:a16="http://schemas.microsoft.com/office/drawing/2014/main" id="{E9709399-6B2D-4D4D-99EB-C2E34F06359E}"/>
                  </a:ext>
                </a:extLst>
              </p:cNvPr>
              <p:cNvSpPr/>
              <p:nvPr/>
            </p:nvSpPr>
            <p:spPr>
              <a:xfrm>
                <a:off x="5987110" y="2091489"/>
                <a:ext cx="4903491" cy="3321862"/>
              </a:xfrm>
              <a:custGeom>
                <a:avLst/>
                <a:gdLst>
                  <a:gd name="connsiteX0" fmla="*/ 283082 w 5100718"/>
                  <a:gd name="connsiteY0" fmla="*/ 488599 h 3232665"/>
                  <a:gd name="connsiteX1" fmla="*/ 740282 w 5100718"/>
                  <a:gd name="connsiteY1" fmla="*/ 126649 h 3232665"/>
                  <a:gd name="connsiteX2" fmla="*/ 1159382 w 5100718"/>
                  <a:gd name="connsiteY2" fmla="*/ 69499 h 3232665"/>
                  <a:gd name="connsiteX3" fmla="*/ 1616582 w 5100718"/>
                  <a:gd name="connsiteY3" fmla="*/ 12349 h 3232665"/>
                  <a:gd name="connsiteX4" fmla="*/ 2931032 w 5100718"/>
                  <a:gd name="connsiteY4" fmla="*/ 12349 h 3232665"/>
                  <a:gd name="connsiteX5" fmla="*/ 4455032 w 5100718"/>
                  <a:gd name="connsiteY5" fmla="*/ 145699 h 3232665"/>
                  <a:gd name="connsiteX6" fmla="*/ 5064632 w 5100718"/>
                  <a:gd name="connsiteY6" fmla="*/ 1041049 h 3232665"/>
                  <a:gd name="connsiteX7" fmla="*/ 4893182 w 5100718"/>
                  <a:gd name="connsiteY7" fmla="*/ 2565049 h 3232665"/>
                  <a:gd name="connsiteX8" fmla="*/ 3769232 w 5100718"/>
                  <a:gd name="connsiteY8" fmla="*/ 3174649 h 3232665"/>
                  <a:gd name="connsiteX9" fmla="*/ 854582 w 5100718"/>
                  <a:gd name="connsiteY9" fmla="*/ 3136549 h 3232665"/>
                  <a:gd name="connsiteX10" fmla="*/ 73532 w 5100718"/>
                  <a:gd name="connsiteY10" fmla="*/ 2545999 h 3232665"/>
                  <a:gd name="connsiteX11" fmla="*/ 54482 w 5100718"/>
                  <a:gd name="connsiteY11" fmla="*/ 1536349 h 3232665"/>
                  <a:gd name="connsiteX12" fmla="*/ 283082 w 5100718"/>
                  <a:gd name="connsiteY12" fmla="*/ 488599 h 3232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00718" h="3232665">
                    <a:moveTo>
                      <a:pt x="283082" y="488599"/>
                    </a:moveTo>
                    <a:cubicBezTo>
                      <a:pt x="397382" y="253649"/>
                      <a:pt x="594232" y="196499"/>
                      <a:pt x="740282" y="126649"/>
                    </a:cubicBezTo>
                    <a:cubicBezTo>
                      <a:pt x="886332" y="56799"/>
                      <a:pt x="1159382" y="69499"/>
                      <a:pt x="1159382" y="69499"/>
                    </a:cubicBezTo>
                    <a:cubicBezTo>
                      <a:pt x="1305432" y="50449"/>
                      <a:pt x="1321307" y="21874"/>
                      <a:pt x="1616582" y="12349"/>
                    </a:cubicBezTo>
                    <a:cubicBezTo>
                      <a:pt x="1911857" y="2824"/>
                      <a:pt x="2457957" y="-9876"/>
                      <a:pt x="2931032" y="12349"/>
                    </a:cubicBezTo>
                    <a:cubicBezTo>
                      <a:pt x="3404107" y="34574"/>
                      <a:pt x="4099432" y="-25751"/>
                      <a:pt x="4455032" y="145699"/>
                    </a:cubicBezTo>
                    <a:cubicBezTo>
                      <a:pt x="4810632" y="317149"/>
                      <a:pt x="4991607" y="637824"/>
                      <a:pt x="5064632" y="1041049"/>
                    </a:cubicBezTo>
                    <a:cubicBezTo>
                      <a:pt x="5137657" y="1444274"/>
                      <a:pt x="5109082" y="2209449"/>
                      <a:pt x="4893182" y="2565049"/>
                    </a:cubicBezTo>
                    <a:cubicBezTo>
                      <a:pt x="4677282" y="2920649"/>
                      <a:pt x="4442332" y="3079399"/>
                      <a:pt x="3769232" y="3174649"/>
                    </a:cubicBezTo>
                    <a:cubicBezTo>
                      <a:pt x="3096132" y="3269899"/>
                      <a:pt x="1470532" y="3241324"/>
                      <a:pt x="854582" y="3136549"/>
                    </a:cubicBezTo>
                    <a:cubicBezTo>
                      <a:pt x="238632" y="3031774"/>
                      <a:pt x="206882" y="2812699"/>
                      <a:pt x="73532" y="2545999"/>
                    </a:cubicBezTo>
                    <a:cubicBezTo>
                      <a:pt x="-59818" y="2279299"/>
                      <a:pt x="22732" y="1882424"/>
                      <a:pt x="54482" y="1536349"/>
                    </a:cubicBezTo>
                    <a:cubicBezTo>
                      <a:pt x="86232" y="1190274"/>
                      <a:pt x="168782" y="723549"/>
                      <a:pt x="283082" y="4885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5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Đáp</a:t>
                </a:r>
                <a:r>
                  <a:rPr lang="en-US" altLang="zh-CN" sz="5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altLang="zh-CN" sz="54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án</a:t>
                </a:r>
                <a:r>
                  <a:rPr lang="en-US" altLang="zh-CN" sz="5400" dirty="0">
                    <a:solidFill>
                      <a:srgbClr val="FF0000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Arial"/>
                  </a:rPr>
                  <a:t>: 54</a:t>
                </a:r>
                <a:endParaRPr kumimoji="0" lang="zh-CN" alt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62" name="huyen">
                <a:extLst>
                  <a:ext uri="{FF2B5EF4-FFF2-40B4-BE49-F238E27FC236}">
                    <a16:creationId xmlns:a16="http://schemas.microsoft.com/office/drawing/2014/main" id="{0C2066FF-76B7-44DE-AAA8-E8204E395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5901" t="71039" r="65268" b="14236"/>
              <a:stretch/>
            </p:blipFill>
            <p:spPr>
              <a:xfrm rot="19268029">
                <a:off x="6000159" y="1974426"/>
                <a:ext cx="811846" cy="511558"/>
              </a:xfrm>
              <a:prstGeom prst="rect">
                <a:avLst/>
              </a:prstGeom>
            </p:spPr>
          </p:pic>
        </p:grpSp>
        <p:sp>
          <p:nvSpPr>
            <p:cNvPr id="60" name="huyen">
              <a:extLst>
                <a:ext uri="{FF2B5EF4-FFF2-40B4-BE49-F238E27FC236}">
                  <a16:creationId xmlns:a16="http://schemas.microsoft.com/office/drawing/2014/main" id="{F1B27A02-309C-4A1D-AE9C-D8AC960D3CCA}"/>
                </a:ext>
              </a:extLst>
            </p:cNvPr>
            <p:cNvSpPr/>
            <p:nvPr/>
          </p:nvSpPr>
          <p:spPr>
            <a:xfrm>
              <a:off x="1840998" y="1059024"/>
              <a:ext cx="7784539" cy="4586377"/>
            </a:xfrm>
            <a:custGeom>
              <a:avLst/>
              <a:gdLst>
                <a:gd name="connsiteX0" fmla="*/ 283082 w 5100718"/>
                <a:gd name="connsiteY0" fmla="*/ 488599 h 3232665"/>
                <a:gd name="connsiteX1" fmla="*/ 740282 w 5100718"/>
                <a:gd name="connsiteY1" fmla="*/ 126649 h 3232665"/>
                <a:gd name="connsiteX2" fmla="*/ 1159382 w 5100718"/>
                <a:gd name="connsiteY2" fmla="*/ 69499 h 3232665"/>
                <a:gd name="connsiteX3" fmla="*/ 1616582 w 5100718"/>
                <a:gd name="connsiteY3" fmla="*/ 12349 h 3232665"/>
                <a:gd name="connsiteX4" fmla="*/ 2931032 w 5100718"/>
                <a:gd name="connsiteY4" fmla="*/ 12349 h 3232665"/>
                <a:gd name="connsiteX5" fmla="*/ 4455032 w 5100718"/>
                <a:gd name="connsiteY5" fmla="*/ 145699 h 3232665"/>
                <a:gd name="connsiteX6" fmla="*/ 5064632 w 5100718"/>
                <a:gd name="connsiteY6" fmla="*/ 1041049 h 3232665"/>
                <a:gd name="connsiteX7" fmla="*/ 4893182 w 5100718"/>
                <a:gd name="connsiteY7" fmla="*/ 2565049 h 3232665"/>
                <a:gd name="connsiteX8" fmla="*/ 3769232 w 5100718"/>
                <a:gd name="connsiteY8" fmla="*/ 3174649 h 3232665"/>
                <a:gd name="connsiteX9" fmla="*/ 854582 w 5100718"/>
                <a:gd name="connsiteY9" fmla="*/ 3136549 h 3232665"/>
                <a:gd name="connsiteX10" fmla="*/ 73532 w 5100718"/>
                <a:gd name="connsiteY10" fmla="*/ 2545999 h 3232665"/>
                <a:gd name="connsiteX11" fmla="*/ 54482 w 5100718"/>
                <a:gd name="connsiteY11" fmla="*/ 1536349 h 3232665"/>
                <a:gd name="connsiteX12" fmla="*/ 283082 w 5100718"/>
                <a:gd name="connsiteY12" fmla="*/ 488599 h 323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00718" h="3232665">
                  <a:moveTo>
                    <a:pt x="283082" y="488599"/>
                  </a:moveTo>
                  <a:cubicBezTo>
                    <a:pt x="397382" y="253649"/>
                    <a:pt x="594232" y="196499"/>
                    <a:pt x="740282" y="126649"/>
                  </a:cubicBezTo>
                  <a:cubicBezTo>
                    <a:pt x="886332" y="56799"/>
                    <a:pt x="1159382" y="69499"/>
                    <a:pt x="1159382" y="69499"/>
                  </a:cubicBezTo>
                  <a:cubicBezTo>
                    <a:pt x="1305432" y="50449"/>
                    <a:pt x="1321307" y="21874"/>
                    <a:pt x="1616582" y="12349"/>
                  </a:cubicBezTo>
                  <a:cubicBezTo>
                    <a:pt x="1911857" y="2824"/>
                    <a:pt x="2457957" y="-9876"/>
                    <a:pt x="2931032" y="12349"/>
                  </a:cubicBezTo>
                  <a:cubicBezTo>
                    <a:pt x="3404107" y="34574"/>
                    <a:pt x="4099432" y="-25751"/>
                    <a:pt x="4455032" y="145699"/>
                  </a:cubicBezTo>
                  <a:cubicBezTo>
                    <a:pt x="4810632" y="317149"/>
                    <a:pt x="4991607" y="637824"/>
                    <a:pt x="5064632" y="1041049"/>
                  </a:cubicBezTo>
                  <a:cubicBezTo>
                    <a:pt x="5137657" y="1444274"/>
                    <a:pt x="5109082" y="2209449"/>
                    <a:pt x="4893182" y="2565049"/>
                  </a:cubicBezTo>
                  <a:cubicBezTo>
                    <a:pt x="4677282" y="2920649"/>
                    <a:pt x="4442332" y="3079399"/>
                    <a:pt x="3769232" y="3174649"/>
                  </a:cubicBezTo>
                  <a:cubicBezTo>
                    <a:pt x="3096132" y="3269899"/>
                    <a:pt x="1470532" y="3241324"/>
                    <a:pt x="854582" y="3136549"/>
                  </a:cubicBezTo>
                  <a:cubicBezTo>
                    <a:pt x="238632" y="3031774"/>
                    <a:pt x="206882" y="2812699"/>
                    <a:pt x="73532" y="2545999"/>
                  </a:cubicBezTo>
                  <a:cubicBezTo>
                    <a:pt x="-59818" y="2279299"/>
                    <a:pt x="22732" y="1882424"/>
                    <a:pt x="54482" y="1536349"/>
                  </a:cubicBezTo>
                  <a:cubicBezTo>
                    <a:pt x="86232" y="1190274"/>
                    <a:pt x="168782" y="723549"/>
                    <a:pt x="283082" y="488599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35923" y="64047"/>
            <a:ext cx="3272430" cy="832796"/>
            <a:chOff x="4202427" y="-128509"/>
            <a:chExt cx="3694951" cy="94032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43" t="30997" r="29452" b="47840"/>
            <a:stretch/>
          </p:blipFill>
          <p:spPr>
            <a:xfrm>
              <a:off x="4202427" y="379344"/>
              <a:ext cx="609781" cy="432470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141" y="265321"/>
              <a:ext cx="2890700" cy="527876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795" b="50078" l="4839" r="225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8" t="22691" r="77429" b="49161"/>
            <a:stretch/>
          </p:blipFill>
          <p:spPr>
            <a:xfrm>
              <a:off x="7386303" y="-128509"/>
              <a:ext cx="511075" cy="596255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-2776048" y="4552950"/>
            <a:ext cx="2677134" cy="2088548"/>
            <a:chOff x="-3128474" y="4278007"/>
            <a:chExt cx="3029560" cy="2363491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3128474" y="4278007"/>
              <a:ext cx="3029560" cy="236349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7899" y="5233745"/>
              <a:ext cx="1488096" cy="263443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21277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3.7037E-6 L 0.83972 -0.07083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79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EED15556-E6F6-44E6-965D-AF27031A3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ADE34DB-6D1B-4480-AF0A-195DE188D2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/>
        </p:blipFill>
        <p:spPr>
          <a:xfrm>
            <a:off x="98310" y="33916"/>
            <a:ext cx="11698222" cy="595661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55C8AF6-9633-44DF-BB80-F538FD7033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t="33236" r="46891" b="47773"/>
          <a:stretch/>
        </p:blipFill>
        <p:spPr>
          <a:xfrm>
            <a:off x="0" y="201505"/>
            <a:ext cx="7621771" cy="18386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987F631-A043-45D2-BC44-C5F992D9FE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D17EA0C-0264-433A-BC51-DADA5BDED2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/>
        </p:blipFill>
        <p:spPr>
          <a:xfrm>
            <a:off x="2183653" y="4845575"/>
            <a:ext cx="7874747" cy="1899637"/>
          </a:xfrm>
          <a:prstGeom prst="rect">
            <a:avLst/>
          </a:prstGeom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8AD84719-8E17-4083-8AF2-62946C31714B}"/>
              </a:ext>
            </a:extLst>
          </p:cNvPr>
          <p:cNvSpPr txBox="1">
            <a:spLocks/>
          </p:cNvSpPr>
          <p:nvPr/>
        </p:nvSpPr>
        <p:spPr>
          <a:xfrm>
            <a:off x="627199" y="1795140"/>
            <a:ext cx="10987653" cy="93277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Patrick Hand" panose="00000500000000000000" pitchFamily="2" charset="0"/>
                <a:ea typeface="微软雅黑" panose="020B0503020204020204" pitchFamily="34" charset="-122"/>
                <a:cs typeface="+mj-cs"/>
                <a:sym typeface="Arial"/>
              </a:rPr>
              <a:t>Toán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Patrick Hand" panose="00000500000000000000" pitchFamily="2" charset="0"/>
              <a:ea typeface="微软雅黑" panose="020B0503020204020204" pitchFamily="34" charset="-122"/>
              <a:cs typeface="+mj-cs"/>
              <a:sym typeface="Arial"/>
            </a:endParaRP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9FF0A656-1D47-4924-AD52-FC1704C4E467}"/>
              </a:ext>
            </a:extLst>
          </p:cNvPr>
          <p:cNvSpPr txBox="1">
            <a:spLocks/>
          </p:cNvSpPr>
          <p:nvPr/>
        </p:nvSpPr>
        <p:spPr>
          <a:xfrm>
            <a:off x="766208" y="3718151"/>
            <a:ext cx="10987653" cy="1676548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Arial"/>
              </a:rPr>
              <a:t>Tiết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lumMod val="50000"/>
                      <a:lumOff val="50000"/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Arial"/>
              </a:rPr>
              <a:t> 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lumMod val="50000"/>
                    <a:lumOff val="50000"/>
                    <a:alpha val="40000"/>
                  </a:prstClr>
                </a:outerShdw>
              </a:effectLst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j-cs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8DB335-126B-4199-ADBB-FDFA93B51D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994" y="2505860"/>
            <a:ext cx="10992041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0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0 L -4.16667E-7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Graphical user interface&#10;&#10;Description automatically generated">
            <a:extLst>
              <a:ext uri="{FF2B5EF4-FFF2-40B4-BE49-F238E27FC236}">
                <a16:creationId xmlns:a16="http://schemas.microsoft.com/office/drawing/2014/main" id="{CD9E38B5-5AD1-4D0A-83D2-327A3D45CB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02" b="53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pic>
        <p:nvPicPr>
          <p:cNvPr id="20" name="Picture 4" descr="Không có mô tả.">
            <a:extLst>
              <a:ext uri="{FF2B5EF4-FFF2-40B4-BE49-F238E27FC236}">
                <a16:creationId xmlns:a16="http://schemas.microsoft.com/office/drawing/2014/main" id="{B3ABB3E2-86AB-4381-B42F-25F742267B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0" y="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46B047EC-74A5-4CE9-BC1F-1486A364B6F7}"/>
              </a:ext>
            </a:extLst>
          </p:cNvPr>
          <p:cNvSpPr/>
          <p:nvPr/>
        </p:nvSpPr>
        <p:spPr>
          <a:xfrm>
            <a:off x="152400" y="1076325"/>
            <a:ext cx="3152775" cy="1809750"/>
          </a:xfrm>
          <a:prstGeom prst="wedgeRoundRectCallout">
            <a:avLst>
              <a:gd name="adj1" fmla="val 49560"/>
              <a:gd name="adj2" fmla="val 6144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FF0000"/>
                </a:solidFill>
              </a:rPr>
              <a:t>Mình</a:t>
            </a:r>
            <a:r>
              <a:rPr lang="en-US" sz="2600" b="1" dirty="0">
                <a:solidFill>
                  <a:srgbClr val="FF0000"/>
                </a:solidFill>
              </a:rPr>
              <a:t> chia </a:t>
            </a:r>
            <a:r>
              <a:rPr lang="en-US" sz="2600" b="1" dirty="0" err="1">
                <a:solidFill>
                  <a:srgbClr val="FF0000"/>
                </a:solidFill>
              </a:rPr>
              <a:t>cái</a:t>
            </a:r>
            <a:r>
              <a:rPr lang="en-US" sz="2600" b="1" dirty="0">
                <a:solidFill>
                  <a:srgbClr val="FF0000"/>
                </a:solidFill>
              </a:rPr>
              <a:t> bánh </a:t>
            </a:r>
            <a:r>
              <a:rPr lang="en-US" sz="2600" b="1" dirty="0" err="1">
                <a:solidFill>
                  <a:srgbClr val="FF0000"/>
                </a:solidFill>
              </a:rPr>
              <a:t>thành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hai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phần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bằng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nhau</a:t>
            </a:r>
            <a:r>
              <a:rPr lang="en-US" sz="2600" b="1" dirty="0">
                <a:solidFill>
                  <a:srgbClr val="FF0000"/>
                </a:solidFill>
              </a:rPr>
              <a:t>, </a:t>
            </a:r>
            <a:r>
              <a:rPr lang="en-US" sz="2600" b="1" dirty="0" err="1">
                <a:solidFill>
                  <a:srgbClr val="FF0000"/>
                </a:solidFill>
              </a:rPr>
              <a:t>mỗi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bạn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lấy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một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phần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nhé</a:t>
            </a:r>
            <a:r>
              <a:rPr lang="en-US" sz="26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B7BDF4FC-BEFE-48EB-8DEF-95E7CCE247D6}"/>
              </a:ext>
            </a:extLst>
          </p:cNvPr>
          <p:cNvSpPr/>
          <p:nvPr/>
        </p:nvSpPr>
        <p:spPr>
          <a:xfrm>
            <a:off x="8001001" y="-76200"/>
            <a:ext cx="4038600" cy="1809750"/>
          </a:xfrm>
          <a:prstGeom prst="wedgeRoundRectCallout">
            <a:avLst>
              <a:gd name="adj1" fmla="val -26567"/>
              <a:gd name="adj2" fmla="val 8671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bánh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83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Không có mô tả.">
            <a:extLst>
              <a:ext uri="{FF2B5EF4-FFF2-40B4-BE49-F238E27FC236}">
                <a16:creationId xmlns:a16="http://schemas.microsoft.com/office/drawing/2014/main" id="{EC52320A-F195-428C-96DA-643FB3AEB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1257300" y="123825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B305E2AB-28AC-468B-B95F-A563E4DCC409}"/>
              </a:ext>
            </a:extLst>
          </p:cNvPr>
          <p:cNvSpPr/>
          <p:nvPr/>
        </p:nvSpPr>
        <p:spPr>
          <a:xfrm>
            <a:off x="676164" y="1333499"/>
            <a:ext cx="1981200" cy="199072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C087BB2-1A3F-4B87-99C4-6DC7493DD76C}"/>
              </a:ext>
            </a:extLst>
          </p:cNvPr>
          <p:cNvCxnSpPr>
            <a:cxnSpLocks/>
            <a:stCxn id="19" idx="0"/>
            <a:endCxn id="19" idx="4"/>
          </p:cNvCxnSpPr>
          <p:nvPr/>
        </p:nvCxnSpPr>
        <p:spPr>
          <a:xfrm>
            <a:off x="1666764" y="1333499"/>
            <a:ext cx="0" cy="199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894B617-3F2B-4E22-B519-4C6E34ED89C7}"/>
              </a:ext>
            </a:extLst>
          </p:cNvPr>
          <p:cNvGrpSpPr/>
          <p:nvPr/>
        </p:nvGrpSpPr>
        <p:grpSpPr>
          <a:xfrm rot="16200000">
            <a:off x="671401" y="1338262"/>
            <a:ext cx="1990725" cy="1981200"/>
            <a:chOff x="5029200" y="1362075"/>
            <a:chExt cx="1990725" cy="2028825"/>
          </a:xfrm>
          <a:solidFill>
            <a:srgbClr val="00B0F0"/>
          </a:solidFill>
        </p:grpSpPr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EA3AD4E6-D6BA-4D92-9176-47B8A020B54F}"/>
                </a:ext>
              </a:extLst>
            </p:cNvPr>
            <p:cNvSpPr/>
            <p:nvPr/>
          </p:nvSpPr>
          <p:spPr>
            <a:xfrm>
              <a:off x="5029200" y="1362075"/>
              <a:ext cx="1990725" cy="2028825"/>
            </a:xfrm>
            <a:prstGeom prst="arc">
              <a:avLst>
                <a:gd name="adj1" fmla="val 10778514"/>
                <a:gd name="adj2" fmla="val 0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BDAFD5-4758-4956-BA09-99DE316A20C5}"/>
                </a:ext>
              </a:extLst>
            </p:cNvPr>
            <p:cNvCxnSpPr>
              <a:cxnSpLocks/>
            </p:cNvCxnSpPr>
            <p:nvPr/>
          </p:nvCxnSpPr>
          <p:spPr>
            <a:xfrm>
              <a:off x="5029200" y="2381252"/>
              <a:ext cx="199072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E7EBAA9-D346-4FA8-93B0-A26CCCA7F543}"/>
                  </a:ext>
                </a:extLst>
              </p:cNvPr>
              <p:cNvSpPr/>
              <p:nvPr/>
            </p:nvSpPr>
            <p:spPr>
              <a:xfrm>
                <a:off x="3772012" y="1077607"/>
                <a:ext cx="6753224" cy="235139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tx1"/>
                    </a:solidFill>
                  </a:rPr>
                  <a:t>Chia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hình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tròn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thành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2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bằng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nhau</a:t>
                </a:r>
                <a:r>
                  <a:rPr lang="en-US" sz="3200" dirty="0">
                    <a:solidFill>
                      <a:schemeClr val="tx1"/>
                    </a:solidFill>
                  </a:rPr>
                  <a:t>,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tô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màu</a:t>
                </a:r>
                <a:r>
                  <a:rPr lang="en-US" sz="3200" dirty="0">
                    <a:solidFill>
                      <a:schemeClr val="tx1"/>
                    </a:solidFill>
                  </a:rPr>
                  <a:t> 1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 err="1">
                    <a:solidFill>
                      <a:schemeClr val="tx1"/>
                    </a:solidFill>
                  </a:rPr>
                  <a:t>Đã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tô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màu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hai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hình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tròn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hai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viết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là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E7EBAA9-D346-4FA8-93B0-A26CCCA7F5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012" y="1077607"/>
                <a:ext cx="6753224" cy="235139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 47">
            <a:extLst>
              <a:ext uri="{FF2B5EF4-FFF2-40B4-BE49-F238E27FC236}">
                <a16:creationId xmlns:a16="http://schemas.microsoft.com/office/drawing/2014/main" id="{9780770E-D3D4-4B11-AC9D-AD1C6966E6E3}"/>
              </a:ext>
            </a:extLst>
          </p:cNvPr>
          <p:cNvSpPr/>
          <p:nvPr/>
        </p:nvSpPr>
        <p:spPr>
          <a:xfrm>
            <a:off x="676167" y="4163705"/>
            <a:ext cx="1981197" cy="199072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2A48364-4E9F-40BA-B5E9-268E64C8B31C}"/>
              </a:ext>
            </a:extLst>
          </p:cNvPr>
          <p:cNvCxnSpPr>
            <a:cxnSpLocks/>
          </p:cNvCxnSpPr>
          <p:nvPr/>
        </p:nvCxnSpPr>
        <p:spPr>
          <a:xfrm rot="16200000">
            <a:off x="680705" y="5159069"/>
            <a:ext cx="1990725" cy="0"/>
          </a:xfrm>
          <a:prstGeom prst="lin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04552F3-C0F1-4F24-B5D3-8AD66E1F6C87}"/>
              </a:ext>
            </a:extLst>
          </p:cNvPr>
          <p:cNvCxnSpPr>
            <a:cxnSpLocks/>
            <a:stCxn id="48" idx="6"/>
          </p:cNvCxnSpPr>
          <p:nvPr/>
        </p:nvCxnSpPr>
        <p:spPr>
          <a:xfrm flipH="1">
            <a:off x="676164" y="5159069"/>
            <a:ext cx="1981200" cy="1"/>
          </a:xfrm>
          <a:prstGeom prst="lin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F9AC9B9-31BC-4A4B-A0E5-E47D301B43C9}"/>
              </a:ext>
            </a:extLst>
          </p:cNvPr>
          <p:cNvGrpSpPr/>
          <p:nvPr/>
        </p:nvGrpSpPr>
        <p:grpSpPr>
          <a:xfrm>
            <a:off x="680705" y="4148081"/>
            <a:ext cx="1990724" cy="2006351"/>
            <a:chOff x="3772012" y="4187460"/>
            <a:chExt cx="1990724" cy="1966972"/>
          </a:xfrm>
          <a:solidFill>
            <a:srgbClr val="00B0F0"/>
          </a:solidFill>
        </p:grpSpPr>
        <p:sp>
          <p:nvSpPr>
            <p:cNvPr id="57" name="Arc 56">
              <a:extLst>
                <a:ext uri="{FF2B5EF4-FFF2-40B4-BE49-F238E27FC236}">
                  <a16:creationId xmlns:a16="http://schemas.microsoft.com/office/drawing/2014/main" id="{352D736D-DC68-4208-8C7C-B441C5CA71D2}"/>
                </a:ext>
              </a:extLst>
            </p:cNvPr>
            <p:cNvSpPr/>
            <p:nvPr/>
          </p:nvSpPr>
          <p:spPr>
            <a:xfrm rot="16200000">
              <a:off x="3795764" y="4187460"/>
              <a:ext cx="1943220" cy="1990724"/>
            </a:xfrm>
            <a:prstGeom prst="arc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AB5EA50-2073-437E-AF1B-A35041F0045C}"/>
                </a:ext>
              </a:extLst>
            </p:cNvPr>
            <p:cNvCxnSpPr>
              <a:cxnSpLocks/>
            </p:cNvCxnSpPr>
            <p:nvPr/>
          </p:nvCxnSpPr>
          <p:spPr>
            <a:xfrm>
              <a:off x="4767373" y="4187460"/>
              <a:ext cx="0" cy="989424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DA8C083-196B-42BA-9BA7-3781D1FAFE04}"/>
                </a:ext>
              </a:extLst>
            </p:cNvPr>
            <p:cNvCxnSpPr>
              <a:cxnSpLocks/>
              <a:stCxn id="57" idx="0"/>
            </p:cNvCxnSpPr>
            <p:nvPr/>
          </p:nvCxnSpPr>
          <p:spPr>
            <a:xfrm flipV="1">
              <a:off x="3772012" y="5170947"/>
              <a:ext cx="995361" cy="11875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C57BA757-1690-4F47-831E-89E67FB1BE39}"/>
                  </a:ext>
                </a:extLst>
              </p:cNvPr>
              <p:cNvSpPr/>
              <p:nvPr/>
            </p:nvSpPr>
            <p:spPr>
              <a:xfrm>
                <a:off x="3772012" y="4058931"/>
                <a:ext cx="6753224" cy="2200275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tx1"/>
                    </a:solidFill>
                  </a:rPr>
                  <a:t>Chia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hình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tròn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thành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4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bằng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nhau</a:t>
                </a:r>
                <a:r>
                  <a:rPr lang="en-US" sz="3200" dirty="0">
                    <a:solidFill>
                      <a:schemeClr val="tx1"/>
                    </a:solidFill>
                  </a:rPr>
                  <a:t>,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tô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màu</a:t>
                </a:r>
                <a:r>
                  <a:rPr lang="en-US" sz="3200" dirty="0">
                    <a:solidFill>
                      <a:schemeClr val="tx1"/>
                    </a:solidFill>
                  </a:rPr>
                  <a:t> 1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 err="1">
                    <a:solidFill>
                      <a:schemeClr val="tx1"/>
                    </a:solidFill>
                  </a:rPr>
                  <a:t>Đã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tô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màu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tư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hình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tròn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hai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viết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là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C57BA757-1690-4F47-831E-89E67FB1BE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012" y="4058931"/>
                <a:ext cx="6753224" cy="2200275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847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5" grpId="0" uiExpand="1" build="p" animBg="1"/>
      <p:bldP spid="48" grpId="0" animBg="1"/>
      <p:bldP spid="80" grpId="0" uiExpand="1" build="p" animBg="1"/>
    </p:bldLst>
  </p:timing>
</p:sld>
</file>

<file path=ppt/theme/theme1.xml><?xml version="1.0" encoding="utf-8"?>
<a:theme xmlns:a="http://schemas.openxmlformats.org/drawingml/2006/main" name="November Daily Slides by Slidesgo">
  <a:themeElements>
    <a:clrScheme name="Simple Light">
      <a:dk1>
        <a:srgbClr val="191919"/>
      </a:dk1>
      <a:lt1>
        <a:srgbClr val="FFFFFF"/>
      </a:lt1>
      <a:dk2>
        <a:srgbClr val="383838"/>
      </a:dk2>
      <a:lt2>
        <a:srgbClr val="F97370"/>
      </a:lt2>
      <a:accent1>
        <a:srgbClr val="FF9F98"/>
      </a:accent1>
      <a:accent2>
        <a:srgbClr val="84C7C3"/>
      </a:accent2>
      <a:accent3>
        <a:srgbClr val="C7EAE4"/>
      </a:accent3>
      <a:accent4>
        <a:srgbClr val="EFEFEF"/>
      </a:accent4>
      <a:accent5>
        <a:srgbClr val="FFE188"/>
      </a:accent5>
      <a:accent6>
        <a:srgbClr val="B7B7B7"/>
      </a:accent6>
      <a:hlink>
        <a:srgbClr val="4E393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3sraqdch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165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4FB179"/>
      </a:accent1>
      <a:accent2>
        <a:srgbClr val="CA3A3A"/>
      </a:accent2>
      <a:accent3>
        <a:srgbClr val="4FB179"/>
      </a:accent3>
      <a:accent4>
        <a:srgbClr val="CA3A3A"/>
      </a:accent4>
      <a:accent5>
        <a:srgbClr val="4FB179"/>
      </a:accent5>
      <a:accent6>
        <a:srgbClr val="CA3A3A"/>
      </a:accent6>
      <a:hlink>
        <a:srgbClr val="168BBA"/>
      </a:hlink>
      <a:folHlink>
        <a:srgbClr val="680000"/>
      </a:folHlink>
    </a:clrScheme>
    <a:fontScheme name="ktxqv0nv">
      <a:majorFont>
        <a:latin typeface="庞门正道标题体" panose="020F0302020204030204"/>
        <a:ea typeface="庞门正道标题体"/>
        <a:cs typeface=""/>
      </a:majorFont>
      <a:minorFont>
        <a:latin typeface="庞门正道标题体" panose="020F0502020204030204"/>
        <a:ea typeface="庞门正道标题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334</Words>
  <Application>Microsoft Office PowerPoint</Application>
  <PresentationFormat>Widescreen</PresentationFormat>
  <Paragraphs>68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41" baseType="lpstr">
      <vt:lpstr>等线</vt:lpstr>
      <vt:lpstr>等线 Light</vt:lpstr>
      <vt:lpstr>.VnArial</vt:lpstr>
      <vt:lpstr>Arial</vt:lpstr>
      <vt:lpstr>Arial-Rounded</vt:lpstr>
      <vt:lpstr>Bebas Neue</vt:lpstr>
      <vt:lpstr>Calibri</vt:lpstr>
      <vt:lpstr>Cambria Math</vt:lpstr>
      <vt:lpstr>Coiny</vt:lpstr>
      <vt:lpstr>ITC Avant Garde Std Bk</vt:lpstr>
      <vt:lpstr>Patrick Hand</vt:lpstr>
      <vt:lpstr>Quicksand Light</vt:lpstr>
      <vt:lpstr>Sue Ellen Francisco</vt:lpstr>
      <vt:lpstr>Times New Roman</vt:lpstr>
      <vt:lpstr>UVN Banh Mi</vt:lpstr>
      <vt:lpstr>庞门正道标题体</vt:lpstr>
      <vt:lpstr>方正卡通简体</vt:lpstr>
      <vt:lpstr>November Daily Slides by Slidesgo</vt:lpstr>
      <vt:lpstr>Office 主题​​</vt:lpstr>
      <vt:lpstr>千图网海量PPT模板www.58pic.com​​</vt:lpstr>
      <vt:lpstr>1_Office Theme</vt:lpstr>
      <vt:lpstr>10_Office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36</cp:revision>
  <dcterms:created xsi:type="dcterms:W3CDTF">2022-07-01T08:54:55Z</dcterms:created>
  <dcterms:modified xsi:type="dcterms:W3CDTF">2023-07-14T14:41:25Z</dcterms:modified>
</cp:coreProperties>
</file>