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306" r:id="rId3"/>
    <p:sldId id="307" r:id="rId4"/>
    <p:sldId id="308" r:id="rId5"/>
    <p:sldId id="309" r:id="rId6"/>
    <p:sldId id="310" r:id="rId7"/>
    <p:sldId id="311" r:id="rId8"/>
    <p:sldId id="300" r:id="rId9"/>
    <p:sldId id="257" r:id="rId10"/>
    <p:sldId id="301" r:id="rId11"/>
    <p:sldId id="280" r:id="rId12"/>
    <p:sldId id="258" r:id="rId13"/>
    <p:sldId id="296" r:id="rId14"/>
    <p:sldId id="302" r:id="rId15"/>
    <p:sldId id="297" r:id="rId16"/>
    <p:sldId id="298" r:id="rId17"/>
    <p:sldId id="299" r:id="rId18"/>
    <p:sldId id="285" r:id="rId19"/>
    <p:sldId id="265" r:id="rId20"/>
    <p:sldId id="303" r:id="rId21"/>
    <p:sldId id="304" r:id="rId22"/>
    <p:sldId id="25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CC0066"/>
    <a:srgbClr val="CC00CC"/>
    <a:srgbClr val="FF00FF"/>
    <a:srgbClr val="FFCC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microsoft.com/office/2007/relationships/media" Target="../media/media3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audio" Target="../media/media4.wav"/><Relationship Id="rId11" Type="http://schemas.openxmlformats.org/officeDocument/2006/relationships/slide" Target="slide9.xml"/><Relationship Id="rId5" Type="http://schemas.microsoft.com/office/2007/relationships/media" Target="../media/media4.wav"/><Relationship Id="rId10" Type="http://schemas.openxmlformats.org/officeDocument/2006/relationships/image" Target="../media/image12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4.png"/><Relationship Id="rId2" Type="http://schemas.openxmlformats.org/officeDocument/2006/relationships/video" Target="../media/media5.mp4"/><Relationship Id="rId16" Type="http://schemas.openxmlformats.org/officeDocument/2006/relationships/image" Target="../media/image23.png"/><Relationship Id="rId1" Type="http://schemas.microsoft.com/office/2007/relationships/media" Target="../media/media5.mp4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1.wdp"/><Relationship Id="rId10" Type="http://schemas.openxmlformats.org/officeDocument/2006/relationships/image" Target="../media/image18.png"/><Relationship Id="rId19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4.png"/><Relationship Id="rId2" Type="http://schemas.openxmlformats.org/officeDocument/2006/relationships/video" Target="../media/media5.mp4"/><Relationship Id="rId16" Type="http://schemas.openxmlformats.org/officeDocument/2006/relationships/image" Target="../media/image23.png"/><Relationship Id="rId1" Type="http://schemas.microsoft.com/office/2007/relationships/media" Target="../media/media5.mp4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1.wdp"/><Relationship Id="rId10" Type="http://schemas.openxmlformats.org/officeDocument/2006/relationships/image" Target="../media/image18.png"/><Relationship Id="rId19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4.png"/><Relationship Id="rId2" Type="http://schemas.openxmlformats.org/officeDocument/2006/relationships/video" Target="../media/media5.mp4"/><Relationship Id="rId16" Type="http://schemas.openxmlformats.org/officeDocument/2006/relationships/image" Target="../media/image23.png"/><Relationship Id="rId1" Type="http://schemas.microsoft.com/office/2007/relationships/media" Target="../media/media5.mp4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1.wdp"/><Relationship Id="rId10" Type="http://schemas.openxmlformats.org/officeDocument/2006/relationships/image" Target="../media/image18.png"/><Relationship Id="rId19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4.png"/><Relationship Id="rId2" Type="http://schemas.openxmlformats.org/officeDocument/2006/relationships/video" Target="../media/media5.mp4"/><Relationship Id="rId16" Type="http://schemas.openxmlformats.org/officeDocument/2006/relationships/image" Target="../media/image23.png"/><Relationship Id="rId1" Type="http://schemas.microsoft.com/office/2007/relationships/media" Target="../media/media5.mp4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1.wdp"/><Relationship Id="rId10" Type="http://schemas.openxmlformats.org/officeDocument/2006/relationships/image" Target="../media/image18.png"/><Relationship Id="rId19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8224" y="2030506"/>
            <a:ext cx="11053482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2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MẠNG MÁY TÍNH VÀ INTERNET</a:t>
            </a:r>
            <a:endParaRPr lang="en-US" sz="4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244920"/>
            <a:ext cx="4152278" cy="553998"/>
            <a:chOff x="689904" y="1379897"/>
            <a:chExt cx="4152278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18383"/>
              <a:ext cx="374173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143" y="2748818"/>
            <a:ext cx="5432889" cy="3359174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053359" y="1017176"/>
            <a:ext cx="4446896" cy="1464465"/>
          </a:xfrm>
          <a:prstGeom prst="wedgeRoundRectCallout">
            <a:avLst>
              <a:gd name="adj1" fmla="val 22230"/>
              <a:gd name="adj2" fmla="val 73953"/>
              <a:gd name="adj3" fmla="val 16667"/>
            </a:avLst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lắm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tràn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ngập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rực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rỡ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muồng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7335420" y="1017176"/>
            <a:ext cx="4011453" cy="1594959"/>
          </a:xfrm>
          <a:prstGeom prst="wedgeRoundRectCallout">
            <a:avLst>
              <a:gd name="adj1" fmla="val -31182"/>
              <a:gd name="adj2" fmla="val 68725"/>
              <a:gd name="adj3" fmla="val 16667"/>
            </a:avLst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b="1" dirty="0"/>
              <a:t>Dù chúng mình chưa đến Tây Nguyên, nhưng cũng có thể ngắm hoa muồng vàng qua những bức ảnh trên Internet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6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189500"/>
            <a:ext cx="4152278" cy="553998"/>
            <a:chOff x="689904" y="1379897"/>
            <a:chExt cx="4152278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18383"/>
              <a:ext cx="374173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7" name="Rounded Rectangle 16"/>
          <p:cNvSpPr/>
          <p:nvPr/>
        </p:nvSpPr>
        <p:spPr>
          <a:xfrm>
            <a:off x="1177638" y="1967891"/>
            <a:ext cx="3837707" cy="385101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500" dirty="0" smtClean="0">
                <a:solidFill>
                  <a:srgbClr val="3333CC"/>
                </a:solidFill>
              </a:rPr>
              <a:t> 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15.1(SGK)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149" y="2192649"/>
            <a:ext cx="1234071" cy="11462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976" y="1656801"/>
            <a:ext cx="5957042" cy="42030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36135" y="5791202"/>
            <a:ext cx="4414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15.1.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VOVtv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244920"/>
            <a:ext cx="4152278" cy="572494"/>
            <a:chOff x="689904" y="1379897"/>
            <a:chExt cx="4152278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374173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2" name="Horizontal Scroll 11"/>
          <p:cNvSpPr/>
          <p:nvPr/>
        </p:nvSpPr>
        <p:spPr>
          <a:xfrm>
            <a:off x="1967346" y="2162306"/>
            <a:ext cx="8326582" cy="2888966"/>
          </a:xfrm>
          <a:prstGeom prst="horizontalScroll">
            <a:avLst/>
          </a:prstGeom>
          <a:solidFill>
            <a:srgbClr val="3333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>
              <a:lnSpc>
                <a:spcPct val="130000"/>
              </a:lnSpc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phú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sẵn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,…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Internet.</a:t>
            </a:r>
          </a:p>
        </p:txBody>
      </p:sp>
    </p:spTree>
    <p:extLst>
      <p:ext uri="{BB962C8B-B14F-4D97-AF65-F5344CB8AC3E}">
        <p14:creationId xmlns:p14="http://schemas.microsoft.com/office/powerpoint/2010/main" val="182719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189500"/>
            <a:ext cx="4152278" cy="553998"/>
            <a:chOff x="689904" y="1379897"/>
            <a:chExt cx="4152278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18383"/>
              <a:ext cx="374173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7" name="Rounded Rectangle 16"/>
          <p:cNvSpPr/>
          <p:nvPr/>
        </p:nvSpPr>
        <p:spPr>
          <a:xfrm>
            <a:off x="3712950" y="2050473"/>
            <a:ext cx="5112395" cy="37268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solidFill>
                  <a:srgbClr val="3333CC"/>
                </a:solidFill>
              </a:rPr>
              <a:t> 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820" y="2217772"/>
            <a:ext cx="1234071" cy="114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8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175645"/>
            <a:ext cx="4806303" cy="572494"/>
            <a:chOff x="689904" y="1379897"/>
            <a:chExt cx="4806303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39575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cập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10" y="1879484"/>
            <a:ext cx="6378952" cy="348055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894" y="1879485"/>
            <a:ext cx="5123017" cy="348055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2555093" y="5509880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15.2a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12548" y="5431174"/>
            <a:ext cx="1481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15.2b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93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216394"/>
            <a:ext cx="4806303" cy="572494"/>
            <a:chOff x="689904" y="1379897"/>
            <a:chExt cx="4806303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39575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cập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600" b="1" dirty="0">
                  <a:solidFill>
                    <a:srgbClr val="3333CC"/>
                  </a:solidFill>
                  <a:cs typeface="Arial" panose="020B0604020202020204" pitchFamily="34" charset="0"/>
                </a:rPr>
                <a:t>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13" y="2260181"/>
            <a:ext cx="4848083" cy="30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232" y="2260181"/>
            <a:ext cx="5372611" cy="30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555093" y="5509880"/>
            <a:ext cx="1252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Phim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96932" y="5509880"/>
            <a:ext cx="2687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22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1413736" y="1244104"/>
            <a:ext cx="4806303" cy="572494"/>
            <a:chOff x="689904" y="1379897"/>
            <a:chExt cx="4806303" cy="572494"/>
          </a:xfrm>
        </p:grpSpPr>
        <p:grpSp>
          <p:nvGrpSpPr>
            <p:cNvPr id="18" name="Group 17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100452" y="1459948"/>
              <a:ext cx="439575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cập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600" b="1" dirty="0">
                  <a:solidFill>
                    <a:srgbClr val="3333CC"/>
                  </a:solidFill>
                  <a:cs typeface="Arial" panose="020B0604020202020204" pitchFamily="34" charset="0"/>
                </a:rPr>
                <a:t>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Horizontal Scroll 21"/>
          <p:cNvSpPr/>
          <p:nvPr/>
        </p:nvSpPr>
        <p:spPr>
          <a:xfrm>
            <a:off x="2120730" y="2063243"/>
            <a:ext cx="8422579" cy="2888966"/>
          </a:xfrm>
          <a:prstGeom prst="horizontalScroll">
            <a:avLst/>
          </a:prstGeom>
          <a:solidFill>
            <a:srgbClr val="00B0F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166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9429" y="1363973"/>
            <a:ext cx="54776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72" y="347467"/>
            <a:ext cx="695325" cy="6477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348600" y="1323224"/>
            <a:ext cx="9651913" cy="47267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457200" indent="-457200" algn="just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trao đổi với bạn và cho 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>
                <a:solidFill>
                  <a:srgbClr val="3333CC"/>
                </a:solidFill>
              </a:rPr>
              <a:t>phim</a:t>
            </a:r>
            <a:r>
              <a:rPr lang="vi-VN" sz="2400" b="1" dirty="0">
                <a:solidFill>
                  <a:srgbClr val="3333CC"/>
                </a:solidFill>
              </a:rPr>
              <a:t>, chương trình nào sau đây phù hợp với lứa tuổi của em: </a:t>
            </a:r>
            <a:endParaRPr lang="en-US" sz="2400" b="1" dirty="0" smtClean="0">
              <a:solidFill>
                <a:srgbClr val="3333CC"/>
              </a:solidFill>
            </a:endParaRPr>
          </a:p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en-US" sz="2400" b="1" dirty="0">
                <a:solidFill>
                  <a:srgbClr val="3333CC"/>
                </a:solidFill>
              </a:rPr>
              <a:t>	</a:t>
            </a:r>
            <a:r>
              <a:rPr lang="vi-VN" sz="2400" b="1" dirty="0" smtClean="0">
                <a:solidFill>
                  <a:srgbClr val="3333CC"/>
                </a:solidFill>
              </a:rPr>
              <a:t>A</a:t>
            </a:r>
            <a:r>
              <a:rPr lang="vi-VN" sz="2400" b="1" dirty="0">
                <a:solidFill>
                  <a:srgbClr val="3333CC"/>
                </a:solidFill>
              </a:rPr>
              <a:t>. </a:t>
            </a:r>
            <a:r>
              <a:rPr lang="vi-VN" sz="2400" b="1" dirty="0" smtClean="0">
                <a:solidFill>
                  <a:srgbClr val="3333CC"/>
                </a:solidFill>
              </a:rPr>
              <a:t>Phim </a:t>
            </a:r>
            <a:r>
              <a:rPr lang="vi-VN" sz="2400" b="1" dirty="0">
                <a:solidFill>
                  <a:srgbClr val="3333CC"/>
                </a:solidFill>
              </a:rPr>
              <a:t>bạo lực, phim kinh dị. </a:t>
            </a:r>
            <a:endParaRPr lang="en-US" sz="2400" b="1" dirty="0" smtClean="0">
              <a:solidFill>
                <a:srgbClr val="3333CC"/>
              </a:solidFill>
            </a:endParaRPr>
          </a:p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en-US" sz="2400" b="1" dirty="0">
                <a:solidFill>
                  <a:srgbClr val="3333CC"/>
                </a:solidFill>
              </a:rPr>
              <a:t>	</a:t>
            </a:r>
            <a:r>
              <a:rPr lang="vi-VN" sz="2400" b="1" dirty="0" smtClean="0">
                <a:solidFill>
                  <a:srgbClr val="3333CC"/>
                </a:solidFill>
              </a:rPr>
              <a:t>B</a:t>
            </a:r>
            <a:r>
              <a:rPr lang="vi-VN" sz="2400" b="1" dirty="0">
                <a:solidFill>
                  <a:srgbClr val="3333CC"/>
                </a:solidFill>
              </a:rPr>
              <a:t>. Phim truyện cổ tích. </a:t>
            </a:r>
            <a:endParaRPr lang="en-US" sz="2400" b="1" dirty="0" smtClean="0">
              <a:solidFill>
                <a:srgbClr val="3333CC"/>
              </a:solidFill>
            </a:endParaRPr>
          </a:p>
          <a:p>
            <a:pPr marL="858838" indent="-55563" algn="just">
              <a:lnSpc>
                <a:spcPct val="130000"/>
              </a:lnSpc>
              <a:buClr>
                <a:srgbClr val="FF0000"/>
              </a:buClr>
            </a:pPr>
            <a:r>
              <a:rPr lang="en-US" sz="2400" b="1" dirty="0">
                <a:solidFill>
                  <a:srgbClr val="3333CC"/>
                </a:solidFill>
              </a:rPr>
              <a:t>	</a:t>
            </a:r>
            <a:r>
              <a:rPr lang="en-US" sz="2400" b="1" dirty="0" smtClean="0">
                <a:solidFill>
                  <a:srgbClr val="3333CC"/>
                </a:solidFill>
              </a:rPr>
              <a:t> </a:t>
            </a:r>
            <a:r>
              <a:rPr lang="vi-VN" sz="2400" b="1" dirty="0" smtClean="0">
                <a:solidFill>
                  <a:srgbClr val="3333CC"/>
                </a:solidFill>
              </a:rPr>
              <a:t>C.</a:t>
            </a:r>
            <a:r>
              <a:rPr lang="en-US" sz="2400" b="1" dirty="0" smtClean="0">
                <a:solidFill>
                  <a:srgbClr val="3333CC"/>
                </a:solidFill>
              </a:rPr>
              <a:t> </a:t>
            </a:r>
            <a:r>
              <a:rPr lang="vi-VN" sz="2400" b="1" dirty="0" smtClean="0">
                <a:solidFill>
                  <a:srgbClr val="3333CC"/>
                </a:solidFill>
              </a:rPr>
              <a:t>Chương </a:t>
            </a:r>
            <a:r>
              <a:rPr lang="vi-VN" sz="2400" b="1" dirty="0">
                <a:solidFill>
                  <a:srgbClr val="3333CC"/>
                </a:solidFill>
              </a:rPr>
              <a:t>trình dạy học tiếng Anh cho học sinh </a:t>
            </a:r>
            <a:r>
              <a:rPr lang="en-US" sz="2400" b="1" dirty="0" smtClean="0">
                <a:solidFill>
                  <a:srgbClr val="3333CC"/>
                </a:solidFill>
              </a:rPr>
              <a:t> </a:t>
            </a:r>
            <a:r>
              <a:rPr lang="vi-VN" sz="2400" b="1" dirty="0" smtClean="0">
                <a:solidFill>
                  <a:srgbClr val="3333CC"/>
                </a:solidFill>
              </a:rPr>
              <a:t>lớp </a:t>
            </a:r>
            <a:r>
              <a:rPr lang="vi-VN" sz="2400" b="1" dirty="0">
                <a:solidFill>
                  <a:srgbClr val="3333CC"/>
                </a:solidFill>
              </a:rPr>
              <a:t>3.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173" y="1583819"/>
            <a:ext cx="1487518" cy="138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53405" y="1611527"/>
            <a:ext cx="4872090" cy="446615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457200" indent="-457200" algn="just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840" y="1793387"/>
            <a:ext cx="1252833" cy="12855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751" y="1611527"/>
            <a:ext cx="3784940" cy="440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necklace&#10;&#10;Description automatically generated">
            <a:extLst>
              <a:ext uri="{FF2B5EF4-FFF2-40B4-BE49-F238E27FC236}">
                <a16:creationId xmlns:a16="http://schemas.microsoft.com/office/drawing/2014/main" id="{EE050A69-B2E3-423C-9AD4-D3ABA3E19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345" y="2185000"/>
            <a:ext cx="3305524" cy="3133451"/>
          </a:xfrm>
          <a:prstGeom prst="rect">
            <a:avLst/>
          </a:prstGeom>
        </p:spPr>
      </p:pic>
      <p:pic>
        <p:nvPicPr>
          <p:cNvPr id="3" name="Picture 2" descr="A picture containing pinwheel&#10;&#10;Description automatically generated">
            <a:extLst>
              <a:ext uri="{FF2B5EF4-FFF2-40B4-BE49-F238E27FC236}">
                <a16:creationId xmlns:a16="http://schemas.microsoft.com/office/drawing/2014/main" id="{40E65AB3-6FC2-4AED-9498-C3DC1E6B9D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519" y="2548121"/>
            <a:ext cx="2134962" cy="17617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61102E5-A900-4C05-A9C7-175398B20E53}"/>
              </a:ext>
            </a:extLst>
          </p:cNvPr>
          <p:cNvSpPr/>
          <p:nvPr/>
        </p:nvSpPr>
        <p:spPr>
          <a:xfrm>
            <a:off x="5163674" y="1539552"/>
            <a:ext cx="157286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solidFill>
                  <a:srgbClr val="FFFF00"/>
                </a:solidFill>
                <a:effectLst>
                  <a:glow rad="88900">
                    <a:srgbClr val="FFC000">
                      <a:alpha val="78000"/>
                    </a:srgbClr>
                  </a:glow>
                  <a:outerShdw blurRad="647700" sx="102000" sy="102000" algn="ctr" rotWithShape="0">
                    <a:schemeClr val="accent4">
                      <a:lumMod val="60000"/>
                      <a:lumOff val="40000"/>
                      <a:alpha val="55000"/>
                    </a:schemeClr>
                  </a:outerShdw>
                </a:effectLst>
                <a:latin typeface="#9Slide07 Banque" panose="02040603050506020204" pitchFamily="18" charset="0"/>
              </a:rPr>
              <a:t>RUNG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97119B2-2447-4129-B53A-4777997D94D8}"/>
              </a:ext>
            </a:extLst>
          </p:cNvPr>
          <p:cNvSpPr/>
          <p:nvPr/>
        </p:nvSpPr>
        <p:spPr>
          <a:xfrm>
            <a:off x="4069240" y="5136343"/>
            <a:ext cx="37617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solidFill>
                  <a:srgbClr val="FFFF00"/>
                </a:solidFill>
                <a:effectLst>
                  <a:glow rad="88900">
                    <a:srgbClr val="FFC000">
                      <a:alpha val="78000"/>
                    </a:srgbClr>
                  </a:glow>
                  <a:outerShdw blurRad="647700" sx="102000" sy="102000" algn="ctr" rotWithShape="0">
                    <a:schemeClr val="accent4">
                      <a:lumMod val="60000"/>
                      <a:lumOff val="40000"/>
                      <a:alpha val="55000"/>
                    </a:schemeClr>
                  </a:outerShdw>
                </a:effectLst>
                <a:latin typeface="#9Slide07 Banque" panose="02040603050506020204" pitchFamily="18" charset="0"/>
              </a:rPr>
              <a:t>CHUÔNG VÀNG</a:t>
            </a:r>
          </a:p>
          <a:p>
            <a:pPr algn="ctr"/>
            <a:r>
              <a:rPr lang="en-US" sz="4400" dirty="0">
                <a:ln w="0"/>
                <a:solidFill>
                  <a:schemeClr val="bg1">
                    <a:lumMod val="95000"/>
                  </a:schemeClr>
                </a:solidFill>
                <a:effectLst>
                  <a:glow rad="88900">
                    <a:srgbClr val="FFC000">
                      <a:alpha val="78000"/>
                    </a:srgbClr>
                  </a:glow>
                  <a:outerShdw blurRad="647700" sx="102000" sy="102000" algn="ctr" rotWithShape="0">
                    <a:schemeClr val="accent4">
                      <a:lumMod val="60000"/>
                      <a:lumOff val="40000"/>
                      <a:alpha val="55000"/>
                    </a:schemeClr>
                  </a:outerShdw>
                </a:effectLst>
                <a:latin typeface="#9Slide07 Banque" panose="02040603050506020204" pitchFamily="18" charset="0"/>
              </a:rPr>
              <a:t> 2019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FD0F716-F698-416D-943E-A1B5D6ADB0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21" y="-1322412"/>
            <a:ext cx="12670919" cy="3304795"/>
          </a:xfrm>
          <a:prstGeom prst="rect">
            <a:avLst/>
          </a:prstGeom>
        </p:spPr>
      </p:pic>
      <p:pic>
        <p:nvPicPr>
          <p:cNvPr id="10" name="Picture 9" descr="A picture containing curtain, furniture&#10;&#10;Description automatically generated">
            <a:extLst>
              <a:ext uri="{FF2B5EF4-FFF2-40B4-BE49-F238E27FC236}">
                <a16:creationId xmlns:a16="http://schemas.microsoft.com/office/drawing/2014/main" id="{7AC6484E-5797-474D-B060-067BDDC6E1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2019299" cy="6858000"/>
          </a:xfrm>
          <a:prstGeom prst="rect">
            <a:avLst/>
          </a:prstGeom>
        </p:spPr>
      </p:pic>
      <p:pic>
        <p:nvPicPr>
          <p:cNvPr id="8" name="Picture 7" descr="A picture containing curtain, furniture&#10;&#10;Description automatically generated">
            <a:extLst>
              <a:ext uri="{FF2B5EF4-FFF2-40B4-BE49-F238E27FC236}">
                <a16:creationId xmlns:a16="http://schemas.microsoft.com/office/drawing/2014/main" id="{90B84FDC-FFA3-4798-8126-6BB9C7F737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700" y="0"/>
            <a:ext cx="2019300" cy="6858000"/>
          </a:xfrm>
          <a:prstGeom prst="rect">
            <a:avLst/>
          </a:prstGeom>
        </p:spPr>
      </p:pic>
      <p:sp>
        <p:nvSpPr>
          <p:cNvPr id="13" name="Trapezoid 12">
            <a:extLst>
              <a:ext uri="{FF2B5EF4-FFF2-40B4-BE49-F238E27FC236}">
                <a16:creationId xmlns:a16="http://schemas.microsoft.com/office/drawing/2014/main" id="{90C184D8-89BB-495A-AE57-F2AA8D937E98}"/>
              </a:ext>
            </a:extLst>
          </p:cNvPr>
          <p:cNvSpPr/>
          <p:nvPr/>
        </p:nvSpPr>
        <p:spPr>
          <a:xfrm rot="20704485">
            <a:off x="3164607" y="-992001"/>
            <a:ext cx="2133600" cy="7579255"/>
          </a:xfrm>
          <a:prstGeom prst="trapezoid">
            <a:avLst>
              <a:gd name="adj" fmla="val 41191"/>
            </a:avLst>
          </a:prstGeom>
          <a:solidFill>
            <a:schemeClr val="bg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5" name="Trapezoid 14">
            <a:extLst>
              <a:ext uri="{FF2B5EF4-FFF2-40B4-BE49-F238E27FC236}">
                <a16:creationId xmlns:a16="http://schemas.microsoft.com/office/drawing/2014/main" id="{CAD74607-9520-4074-B3A2-E2482CFD9679}"/>
              </a:ext>
            </a:extLst>
          </p:cNvPr>
          <p:cNvSpPr/>
          <p:nvPr/>
        </p:nvSpPr>
        <p:spPr>
          <a:xfrm rot="1047087">
            <a:off x="6679123" y="-1157932"/>
            <a:ext cx="2133600" cy="7440245"/>
          </a:xfrm>
          <a:prstGeom prst="trapezoid">
            <a:avLst>
              <a:gd name="adj" fmla="val 41191"/>
            </a:avLst>
          </a:prstGeom>
          <a:solidFill>
            <a:schemeClr val="bg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6" name="Trapezoid 15">
            <a:extLst>
              <a:ext uri="{FF2B5EF4-FFF2-40B4-BE49-F238E27FC236}">
                <a16:creationId xmlns:a16="http://schemas.microsoft.com/office/drawing/2014/main" id="{5E4830C1-91AB-4148-8AB9-FAF2BDFE329E}"/>
              </a:ext>
            </a:extLst>
          </p:cNvPr>
          <p:cNvSpPr/>
          <p:nvPr/>
        </p:nvSpPr>
        <p:spPr>
          <a:xfrm rot="763312">
            <a:off x="1391711" y="-888334"/>
            <a:ext cx="1711414" cy="7751935"/>
          </a:xfrm>
          <a:prstGeom prst="trapezoid">
            <a:avLst>
              <a:gd name="adj" fmla="val 41191"/>
            </a:avLst>
          </a:prstGeom>
          <a:solidFill>
            <a:schemeClr val="bg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7" name="Trapezoid 16">
            <a:extLst>
              <a:ext uri="{FF2B5EF4-FFF2-40B4-BE49-F238E27FC236}">
                <a16:creationId xmlns:a16="http://schemas.microsoft.com/office/drawing/2014/main" id="{88CC079A-DDA1-439B-9A37-F5E524D14EFE}"/>
              </a:ext>
            </a:extLst>
          </p:cNvPr>
          <p:cNvSpPr/>
          <p:nvPr/>
        </p:nvSpPr>
        <p:spPr>
          <a:xfrm rot="20890352">
            <a:off x="8504426" y="-803940"/>
            <a:ext cx="1884195" cy="7772577"/>
          </a:xfrm>
          <a:prstGeom prst="trapezoid">
            <a:avLst>
              <a:gd name="adj" fmla="val 41191"/>
            </a:avLst>
          </a:prstGeom>
          <a:solidFill>
            <a:schemeClr val="bg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8" name="Trapezoid 17">
            <a:extLst>
              <a:ext uri="{FF2B5EF4-FFF2-40B4-BE49-F238E27FC236}">
                <a16:creationId xmlns:a16="http://schemas.microsoft.com/office/drawing/2014/main" id="{D93BA0ED-7747-4A25-B262-3DBFF7A08859}"/>
              </a:ext>
            </a:extLst>
          </p:cNvPr>
          <p:cNvSpPr/>
          <p:nvPr/>
        </p:nvSpPr>
        <p:spPr>
          <a:xfrm rot="20890352">
            <a:off x="2307231" y="-1258089"/>
            <a:ext cx="1296481" cy="7943714"/>
          </a:xfrm>
          <a:prstGeom prst="trapezoid">
            <a:avLst>
              <a:gd name="adj" fmla="val 41191"/>
            </a:avLst>
          </a:prstGeom>
          <a:solidFill>
            <a:schemeClr val="bg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9" name="Trapezoid 18">
            <a:extLst>
              <a:ext uri="{FF2B5EF4-FFF2-40B4-BE49-F238E27FC236}">
                <a16:creationId xmlns:a16="http://schemas.microsoft.com/office/drawing/2014/main" id="{AEADD094-8417-42BC-BFB6-DEB54B23E970}"/>
              </a:ext>
            </a:extLst>
          </p:cNvPr>
          <p:cNvSpPr/>
          <p:nvPr/>
        </p:nvSpPr>
        <p:spPr>
          <a:xfrm rot="1030838">
            <a:off x="8403810" y="-878737"/>
            <a:ext cx="1296481" cy="7943714"/>
          </a:xfrm>
          <a:prstGeom prst="trapezoid">
            <a:avLst>
              <a:gd name="adj" fmla="val 41191"/>
            </a:avLst>
          </a:prstGeom>
          <a:solidFill>
            <a:schemeClr val="bg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pic>
        <p:nvPicPr>
          <p:cNvPr id="5" name="Picture 4" descr="A picture containing curtain, furniture, red, indoor&#10;&#10;Description automatically generated">
            <a:extLst>
              <a:ext uri="{FF2B5EF4-FFF2-40B4-BE49-F238E27FC236}">
                <a16:creationId xmlns:a16="http://schemas.microsoft.com/office/drawing/2014/main" id="{0113615B-4339-4FA1-927A-2AD6AB0EB5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6" name="Picture 5" descr="A picture containing curtain, furniture, red, indoor&#10;&#10;Description automatically generated">
            <a:extLst>
              <a:ext uri="{FF2B5EF4-FFF2-40B4-BE49-F238E27FC236}">
                <a16:creationId xmlns:a16="http://schemas.microsoft.com/office/drawing/2014/main" id="{563136AD-B3C5-4131-BE40-589AAAE5BE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0"/>
            <a:ext cx="6096001" cy="6858000"/>
          </a:xfrm>
          <a:prstGeom prst="rect">
            <a:avLst/>
          </a:prstGeom>
        </p:spPr>
      </p:pic>
      <p:pic>
        <p:nvPicPr>
          <p:cNvPr id="29" name="Picture 28" descr="A picture containing curtain, furniture, red, indoor&#10;&#10;Description automatically generated">
            <a:extLst>
              <a:ext uri="{FF2B5EF4-FFF2-40B4-BE49-F238E27FC236}">
                <a16:creationId xmlns:a16="http://schemas.microsoft.com/office/drawing/2014/main" id="{66153DC6-A8BA-483B-858B-CE3A9BA33D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629" y="0"/>
            <a:ext cx="6809445" cy="6858000"/>
          </a:xfrm>
          <a:prstGeom prst="rect">
            <a:avLst/>
          </a:prstGeom>
        </p:spPr>
      </p:pic>
      <p:pic>
        <p:nvPicPr>
          <p:cNvPr id="28" name="Picture 27" descr="A picture containing curtain, furniture, red, indoor&#10;&#10;Description automatically generated">
            <a:extLst>
              <a:ext uri="{FF2B5EF4-FFF2-40B4-BE49-F238E27FC236}">
                <a16:creationId xmlns:a16="http://schemas.microsoft.com/office/drawing/2014/main" id="{22B9DB9F-09C0-4E5D-8C64-E0CCC57709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400" y="0"/>
            <a:ext cx="6809445" cy="6858000"/>
          </a:xfrm>
          <a:prstGeom prst="rect">
            <a:avLst/>
          </a:prstGeom>
        </p:spPr>
      </p:pic>
      <p:pic>
        <p:nvPicPr>
          <p:cNvPr id="11" name="Rung Chuông Vàng 2018 - Power Point">
            <a:hlinkClick r:id="" action="ppaction://media"/>
            <a:extLst>
              <a:ext uri="{FF2B5EF4-FFF2-40B4-BE49-F238E27FC236}">
                <a16:creationId xmlns:a16="http://schemas.microsoft.com/office/drawing/2014/main" id="{6B5561A3-088D-4200-A1F6-D13E471EAAE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2329.1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474740" y="78756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71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"/>
    </mc:Choice>
    <mc:Fallback xmlns="">
      <p:transition spd="slow" advClick="0" advTm="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0313 0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56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1406 0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0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40000" decel="4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28697 -0.04954 " pathEditMode="relative" rAng="0" ptsTypes="AA">
                                      <p:cBhvr>
                                        <p:cTn id="12" dur="3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49" y="-2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77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41000" decel="41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28698 0.04954 " pathEditMode="relative" rAng="0" ptsTypes="AA">
                                      <p:cBhvr>
                                        <p:cTn id="17" dur="3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49" y="2477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5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-0.13243 0.00949 " pathEditMode="relative" rAng="0" ptsTypes="AA">
                                      <p:cBhvr>
                                        <p:cTn id="22" dur="3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28" y="46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77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63" presetClass="path" presetSubtype="0" repeatCount="indefinite" accel="34000" decel="29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0.15729 0.00856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41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77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5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Rot by="120000">
                                      <p:cBhvr>
                                        <p:cTn id="5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9200"/>
                                  </p:stCondLst>
                                  <p:childTnLst>
                                    <p:animMotion origin="layout" path="M 3.125E-6 0 L 0.51758 0 " pathEditMode="relative" rAng="0" ptsTypes="AA">
                                      <p:cBhvr>
                                        <p:cTn id="58" dur="2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85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nodeType="withEffect">
                                  <p:stCondLst>
                                    <p:cond delay="9200"/>
                                  </p:stCondLst>
                                  <p:childTnLst>
                                    <p:animMotion origin="layout" path="M -2.91667E-6 0 L -0.52057 0 " pathEditMode="relative" rAng="0" ptsTypes="AA">
                                      <p:cBhvr>
                                        <p:cTn id="60" dur="2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/>
      <p:bldP spid="30" grpId="0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068649" y="2020090"/>
            <a:ext cx="5485774" cy="34497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457200" indent="-457200" algn="just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 xem chương trình thời trang phụ nữ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niên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 </a:t>
            </a: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Internet. Khi mẹ ra ngoài thì Hoa vào xem. Theo em, chương trình đó có phù hợp với lứa tuổi của bạn Hoa không</a:t>
            </a: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5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295" y="2159768"/>
            <a:ext cx="4782599" cy="317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2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7"/>
            <a:ext cx="3726873" cy="74814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241753" y="2063243"/>
            <a:ext cx="8125929" cy="2888966"/>
          </a:xfrm>
          <a:prstGeom prst="horizontalScroll">
            <a:avLst/>
          </a:prstGeom>
          <a:solidFill>
            <a:srgbClr val="00B0F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lứa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4813" y="-223838"/>
            <a:ext cx="13001625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8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ci Fi Background - Motion Graphic Loop">
            <a:hlinkClick r:id="" action="ppaction://media"/>
            <a:extLst>
              <a:ext uri="{FF2B5EF4-FFF2-40B4-BE49-F238E27FC236}">
                <a16:creationId xmlns:a16="http://schemas.microsoft.com/office/drawing/2014/main" id="{F3259366-9035-4DAF-85D1-D60C704C5F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grpSp>
        <p:nvGrpSpPr>
          <p:cNvPr id="70" name="Group 69"/>
          <p:cNvGrpSpPr/>
          <p:nvPr/>
        </p:nvGrpSpPr>
        <p:grpSpPr>
          <a:xfrm>
            <a:off x="4267203" y="186533"/>
            <a:ext cx="5378745" cy="1185069"/>
            <a:chOff x="3384255" y="434502"/>
            <a:chExt cx="5378745" cy="937098"/>
          </a:xfrm>
        </p:grpSpPr>
        <p:sp>
          <p:nvSpPr>
            <p:cNvPr id="68" name="AutoShape 1080"/>
            <p:cNvSpPr>
              <a:spLocks noChangeArrowheads="1"/>
            </p:cNvSpPr>
            <p:nvPr/>
          </p:nvSpPr>
          <p:spPr bwMode="auto">
            <a:xfrm rot="16200000" flipH="1">
              <a:off x="4560624" y="1115915"/>
              <a:ext cx="343261" cy="16810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0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5400000" scaled="1"/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9" name="AutoShape 1080"/>
            <p:cNvSpPr>
              <a:spLocks noChangeArrowheads="1"/>
            </p:cNvSpPr>
            <p:nvPr/>
          </p:nvSpPr>
          <p:spPr bwMode="auto">
            <a:xfrm rot="16200000" flipH="1">
              <a:off x="7227624" y="1115915"/>
              <a:ext cx="343261" cy="16810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0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5400000" scaled="1"/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7" name="Group 972"/>
            <p:cNvGrpSpPr>
              <a:grpSpLocks/>
            </p:cNvGrpSpPr>
            <p:nvPr/>
          </p:nvGrpSpPr>
          <p:grpSpPr bwMode="auto">
            <a:xfrm>
              <a:off x="3384255" y="434502"/>
              <a:ext cx="5378745" cy="708498"/>
              <a:chOff x="816" y="1350"/>
              <a:chExt cx="4128" cy="626"/>
            </a:xfrm>
          </p:grpSpPr>
          <p:sp>
            <p:nvSpPr>
              <p:cNvPr id="18" name="Rectangle 973"/>
              <p:cNvSpPr>
                <a:spLocks noChangeArrowheads="1"/>
              </p:cNvSpPr>
              <p:nvPr/>
            </p:nvSpPr>
            <p:spPr bwMode="auto">
              <a:xfrm>
                <a:off x="963" y="1542"/>
                <a:ext cx="3834" cy="402"/>
              </a:xfrm>
              <a:prstGeom prst="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800000"/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>
                    <a:solidFill>
                      <a:srgbClr val="FFFFFF"/>
                    </a:solidFill>
                    <a:latin typeface="#9Slide07 Banque" panose="02040603050506020204" pitchFamily="18" charset="0"/>
                  </a:rPr>
                  <a:t>THỂ LỆ </a:t>
                </a:r>
              </a:p>
            </p:txBody>
          </p:sp>
          <p:grpSp>
            <p:nvGrpSpPr>
              <p:cNvPr id="19" name="Group 974"/>
              <p:cNvGrpSpPr>
                <a:grpSpLocks/>
              </p:cNvGrpSpPr>
              <p:nvPr/>
            </p:nvGrpSpPr>
            <p:grpSpPr bwMode="auto">
              <a:xfrm>
                <a:off x="864" y="1350"/>
                <a:ext cx="4032" cy="618"/>
                <a:chOff x="240" y="547"/>
                <a:chExt cx="3888" cy="509"/>
              </a:xfrm>
            </p:grpSpPr>
            <p:sp>
              <p:nvSpPr>
                <p:cNvPr id="28" name="AutoShape 975"/>
                <p:cNvSpPr>
                  <a:spLocks noChangeArrowheads="1"/>
                </p:cNvSpPr>
                <p:nvPr/>
              </p:nvSpPr>
              <p:spPr bwMode="auto">
                <a:xfrm rot="16200000">
                  <a:off x="3856" y="759"/>
                  <a:ext cx="400" cy="48"/>
                </a:xfrm>
                <a:custGeom>
                  <a:avLst/>
                  <a:gdLst>
                    <a:gd name="G0" fmla="+- 3278 0 0"/>
                    <a:gd name="G1" fmla="+- 21600 0 3278"/>
                    <a:gd name="G2" fmla="*/ 3278 1 2"/>
                    <a:gd name="G3" fmla="+- 21600 0 G2"/>
                    <a:gd name="G4" fmla="+/ 3278 21600 2"/>
                    <a:gd name="G5" fmla="+/ G1 0 2"/>
                    <a:gd name="G6" fmla="*/ 21600 21600 3278"/>
                    <a:gd name="G7" fmla="*/ G6 1 2"/>
                    <a:gd name="G8" fmla="+- 21600 0 G7"/>
                    <a:gd name="G9" fmla="*/ 21600 1 2"/>
                    <a:gd name="G10" fmla="+- 3278 0 G9"/>
                    <a:gd name="G11" fmla="?: G10 G8 0"/>
                    <a:gd name="G12" fmla="?: G10 G7 21600"/>
                    <a:gd name="T0" fmla="*/ 19961 w 21600"/>
                    <a:gd name="T1" fmla="*/ 10800 h 21600"/>
                    <a:gd name="T2" fmla="*/ 10800 w 21600"/>
                    <a:gd name="T3" fmla="*/ 21600 h 21600"/>
                    <a:gd name="T4" fmla="*/ 1639 w 21600"/>
                    <a:gd name="T5" fmla="*/ 10800 h 21600"/>
                    <a:gd name="T6" fmla="*/ 10800 w 21600"/>
                    <a:gd name="T7" fmla="*/ 0 h 21600"/>
                    <a:gd name="T8" fmla="*/ 3439 w 21600"/>
                    <a:gd name="T9" fmla="*/ 3439 h 21600"/>
                    <a:gd name="T10" fmla="*/ 18161 w 21600"/>
                    <a:gd name="T11" fmla="*/ 18161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3278" y="21600"/>
                      </a:lnTo>
                      <a:lnTo>
                        <a:pt x="18322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gamma/>
                        <a:shade val="9412"/>
                        <a:invGamma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29" name="AutoShape 976"/>
                <p:cNvSpPr>
                  <a:spLocks noChangeArrowheads="1"/>
                </p:cNvSpPr>
                <p:nvPr/>
              </p:nvSpPr>
              <p:spPr bwMode="auto">
                <a:xfrm rot="5400000">
                  <a:off x="112" y="759"/>
                  <a:ext cx="400" cy="48"/>
                </a:xfrm>
                <a:custGeom>
                  <a:avLst/>
                  <a:gdLst>
                    <a:gd name="G0" fmla="+- 3278 0 0"/>
                    <a:gd name="G1" fmla="+- 21600 0 3278"/>
                    <a:gd name="G2" fmla="*/ 3278 1 2"/>
                    <a:gd name="G3" fmla="+- 21600 0 G2"/>
                    <a:gd name="G4" fmla="+/ 3278 21600 2"/>
                    <a:gd name="G5" fmla="+/ G1 0 2"/>
                    <a:gd name="G6" fmla="*/ 21600 21600 3278"/>
                    <a:gd name="G7" fmla="*/ G6 1 2"/>
                    <a:gd name="G8" fmla="+- 21600 0 G7"/>
                    <a:gd name="G9" fmla="*/ 21600 1 2"/>
                    <a:gd name="G10" fmla="+- 3278 0 G9"/>
                    <a:gd name="G11" fmla="?: G10 G8 0"/>
                    <a:gd name="G12" fmla="?: G10 G7 21600"/>
                    <a:gd name="T0" fmla="*/ 19961 w 21600"/>
                    <a:gd name="T1" fmla="*/ 10800 h 21600"/>
                    <a:gd name="T2" fmla="*/ 10800 w 21600"/>
                    <a:gd name="T3" fmla="*/ 21600 h 21600"/>
                    <a:gd name="T4" fmla="*/ 1639 w 21600"/>
                    <a:gd name="T5" fmla="*/ 10800 h 21600"/>
                    <a:gd name="T6" fmla="*/ 10800 w 21600"/>
                    <a:gd name="T7" fmla="*/ 0 h 21600"/>
                    <a:gd name="T8" fmla="*/ 3439 w 21600"/>
                    <a:gd name="T9" fmla="*/ 3439 h 21600"/>
                    <a:gd name="T10" fmla="*/ 18161 w 21600"/>
                    <a:gd name="T11" fmla="*/ 18161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3278" y="21600"/>
                      </a:lnTo>
                      <a:lnTo>
                        <a:pt x="18322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gamma/>
                        <a:shade val="9412"/>
                        <a:invGamma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30" name="Rectangle 977"/>
                <p:cNvSpPr>
                  <a:spLocks noChangeArrowheads="1"/>
                </p:cNvSpPr>
                <p:nvPr/>
              </p:nvSpPr>
              <p:spPr bwMode="auto">
                <a:xfrm>
                  <a:off x="240" y="576"/>
                  <a:ext cx="3888" cy="7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12549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31" name="Rectangle 978"/>
                <p:cNvSpPr>
                  <a:spLocks noChangeArrowheads="1"/>
                </p:cNvSpPr>
                <p:nvPr/>
              </p:nvSpPr>
              <p:spPr bwMode="auto">
                <a:xfrm rot="5400000">
                  <a:off x="3808" y="832"/>
                  <a:ext cx="400" cy="48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32" name="Rectangle 979"/>
                <p:cNvSpPr>
                  <a:spLocks noChangeArrowheads="1"/>
                </p:cNvSpPr>
                <p:nvPr/>
              </p:nvSpPr>
              <p:spPr bwMode="auto">
                <a:xfrm rot="5400000">
                  <a:off x="160" y="832"/>
                  <a:ext cx="400" cy="48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33" name="AutoShape 980"/>
                <p:cNvSpPr>
                  <a:spLocks noChangeArrowheads="1"/>
                </p:cNvSpPr>
                <p:nvPr/>
              </p:nvSpPr>
              <p:spPr bwMode="auto">
                <a:xfrm>
                  <a:off x="3408" y="547"/>
                  <a:ext cx="432" cy="125"/>
                </a:xfrm>
                <a:prstGeom prst="flowChartAlternateProcess">
                  <a:avLst/>
                </a:prstGeom>
                <a:gradFill rotWithShape="1">
                  <a:gsLst>
                    <a:gs pos="0">
                      <a:schemeClr val="bg1">
                        <a:gamma/>
                        <a:shade val="15686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15686"/>
                        <a:invGamma/>
                      </a:scheme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34" name="AutoShape 981"/>
                <p:cNvSpPr>
                  <a:spLocks noChangeArrowheads="1"/>
                </p:cNvSpPr>
                <p:nvPr/>
              </p:nvSpPr>
              <p:spPr bwMode="auto">
                <a:xfrm>
                  <a:off x="528" y="547"/>
                  <a:ext cx="432" cy="125"/>
                </a:xfrm>
                <a:prstGeom prst="flowChartAlternateProcess">
                  <a:avLst/>
                </a:prstGeom>
                <a:gradFill rotWithShape="1">
                  <a:gsLst>
                    <a:gs pos="0">
                      <a:schemeClr val="bg1">
                        <a:gamma/>
                        <a:shade val="15686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15686"/>
                        <a:invGamma/>
                      </a:scheme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35" name="AutoShape 982"/>
                <p:cNvSpPr>
                  <a:spLocks noChangeArrowheads="1"/>
                </p:cNvSpPr>
                <p:nvPr/>
              </p:nvSpPr>
              <p:spPr bwMode="auto">
                <a:xfrm>
                  <a:off x="1056" y="547"/>
                  <a:ext cx="2208" cy="145"/>
                </a:xfrm>
                <a:custGeom>
                  <a:avLst/>
                  <a:gdLst>
                    <a:gd name="G0" fmla="+- 2277 0 0"/>
                    <a:gd name="G1" fmla="+- 21600 0 2277"/>
                    <a:gd name="G2" fmla="*/ 2277 1 2"/>
                    <a:gd name="G3" fmla="+- 21600 0 G2"/>
                    <a:gd name="G4" fmla="+/ 2277 21600 2"/>
                    <a:gd name="G5" fmla="+/ G1 0 2"/>
                    <a:gd name="G6" fmla="*/ 21600 21600 2277"/>
                    <a:gd name="G7" fmla="*/ G6 1 2"/>
                    <a:gd name="G8" fmla="+- 21600 0 G7"/>
                    <a:gd name="G9" fmla="*/ 21600 1 2"/>
                    <a:gd name="G10" fmla="+- 2277 0 G9"/>
                    <a:gd name="G11" fmla="?: G10 G8 0"/>
                    <a:gd name="G12" fmla="?: G10 G7 21600"/>
                    <a:gd name="T0" fmla="*/ 20461 w 21600"/>
                    <a:gd name="T1" fmla="*/ 10800 h 21600"/>
                    <a:gd name="T2" fmla="*/ 10800 w 21600"/>
                    <a:gd name="T3" fmla="*/ 21600 h 21600"/>
                    <a:gd name="T4" fmla="*/ 1139 w 21600"/>
                    <a:gd name="T5" fmla="*/ 10800 h 21600"/>
                    <a:gd name="T6" fmla="*/ 10800 w 21600"/>
                    <a:gd name="T7" fmla="*/ 0 h 21600"/>
                    <a:gd name="T8" fmla="*/ 2939 w 21600"/>
                    <a:gd name="T9" fmla="*/ 2939 h 21600"/>
                    <a:gd name="T10" fmla="*/ 18661 w 21600"/>
                    <a:gd name="T11" fmla="*/ 18661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2277" y="21600"/>
                      </a:lnTo>
                      <a:lnTo>
                        <a:pt x="19323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gamma/>
                        <a:shade val="15686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15686"/>
                        <a:invGamma/>
                      </a:scheme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36" name="Rectangle 983"/>
                <p:cNvSpPr>
                  <a:spLocks noChangeArrowheads="1"/>
                </p:cNvSpPr>
                <p:nvPr/>
              </p:nvSpPr>
              <p:spPr bwMode="auto">
                <a:xfrm>
                  <a:off x="384" y="1020"/>
                  <a:ext cx="3600" cy="3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12549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20" name="Rectangle 984"/>
              <p:cNvSpPr>
                <a:spLocks noChangeArrowheads="1"/>
              </p:cNvSpPr>
              <p:nvPr/>
            </p:nvSpPr>
            <p:spPr bwMode="auto">
              <a:xfrm>
                <a:off x="912" y="1912"/>
                <a:ext cx="768" cy="64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" name="Rectangle 985"/>
              <p:cNvSpPr>
                <a:spLocks noChangeArrowheads="1"/>
              </p:cNvSpPr>
              <p:nvPr/>
            </p:nvSpPr>
            <p:spPr bwMode="auto">
              <a:xfrm>
                <a:off x="4080" y="1912"/>
                <a:ext cx="768" cy="64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AutoShape 986"/>
              <p:cNvSpPr>
                <a:spLocks noChangeArrowheads="1"/>
              </p:cNvSpPr>
              <p:nvPr/>
            </p:nvSpPr>
            <p:spPr bwMode="auto">
              <a:xfrm rot="16200000">
                <a:off x="832" y="1752"/>
                <a:ext cx="296" cy="152"/>
              </a:xfrm>
              <a:prstGeom prst="flowChartDelay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3" name="AutoShape 987"/>
              <p:cNvSpPr>
                <a:spLocks noChangeArrowheads="1"/>
              </p:cNvSpPr>
              <p:nvPr/>
            </p:nvSpPr>
            <p:spPr bwMode="auto">
              <a:xfrm rot="16200000">
                <a:off x="4640" y="1752"/>
                <a:ext cx="296" cy="152"/>
              </a:xfrm>
              <a:prstGeom prst="flowChartDelay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4" name="Rectangle 988"/>
              <p:cNvSpPr>
                <a:spLocks noChangeArrowheads="1"/>
              </p:cNvSpPr>
              <p:nvPr/>
            </p:nvSpPr>
            <p:spPr bwMode="auto">
              <a:xfrm>
                <a:off x="816" y="1512"/>
                <a:ext cx="336" cy="48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5" name="Rectangle 989"/>
              <p:cNvSpPr>
                <a:spLocks noChangeArrowheads="1"/>
              </p:cNvSpPr>
              <p:nvPr/>
            </p:nvSpPr>
            <p:spPr bwMode="auto">
              <a:xfrm>
                <a:off x="816" y="1584"/>
                <a:ext cx="336" cy="48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6" name="Rectangle 990"/>
              <p:cNvSpPr>
                <a:spLocks noChangeArrowheads="1"/>
              </p:cNvSpPr>
              <p:nvPr/>
            </p:nvSpPr>
            <p:spPr bwMode="auto">
              <a:xfrm>
                <a:off x="4608" y="1512"/>
                <a:ext cx="336" cy="48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7" name="Rectangle 991"/>
              <p:cNvSpPr>
                <a:spLocks noChangeArrowheads="1"/>
              </p:cNvSpPr>
              <p:nvPr/>
            </p:nvSpPr>
            <p:spPr bwMode="auto">
              <a:xfrm>
                <a:off x="4608" y="1584"/>
                <a:ext cx="336" cy="48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15" name="Rounded Rectangle 14"/>
          <p:cNvSpPr/>
          <p:nvPr/>
        </p:nvSpPr>
        <p:spPr>
          <a:xfrm>
            <a:off x="1905000" y="1329534"/>
            <a:ext cx="8305800" cy="5071269"/>
          </a:xfrm>
          <a:prstGeom prst="roundRect">
            <a:avLst>
              <a:gd name="adj" fmla="val 9154"/>
            </a:avLst>
          </a:prstGeom>
          <a:gradFill>
            <a:gsLst>
              <a:gs pos="0">
                <a:schemeClr val="accent2">
                  <a:alpha val="70000"/>
                </a:schemeClr>
              </a:gs>
              <a:gs pos="50000">
                <a:schemeClr val="accent2">
                  <a:alpha val="6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5400000" scaled="1"/>
          </a:gradFill>
          <a:ln w="76200">
            <a:solidFill>
              <a:schemeClr val="bg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2" name="Group 866"/>
          <p:cNvGrpSpPr>
            <a:grpSpLocks/>
          </p:cNvGrpSpPr>
          <p:nvPr/>
        </p:nvGrpSpPr>
        <p:grpSpPr bwMode="auto">
          <a:xfrm>
            <a:off x="3467100" y="-3162301"/>
            <a:ext cx="495300" cy="2095501"/>
            <a:chOff x="3090" y="1440"/>
            <a:chExt cx="312" cy="1320"/>
          </a:xfrm>
        </p:grpSpPr>
        <p:sp>
          <p:nvSpPr>
            <p:cNvPr id="3" name="AutoShape 867"/>
            <p:cNvSpPr>
              <a:spLocks noChangeArrowheads="1"/>
            </p:cNvSpPr>
            <p:nvPr/>
          </p:nvSpPr>
          <p:spPr bwMode="auto">
            <a:xfrm>
              <a:off x="3168" y="1440"/>
              <a:ext cx="144" cy="12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0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" name="Rectangle 868"/>
            <p:cNvSpPr>
              <a:spLocks noChangeArrowheads="1"/>
            </p:cNvSpPr>
            <p:nvPr/>
          </p:nvSpPr>
          <p:spPr bwMode="auto">
            <a:xfrm>
              <a:off x="3138" y="2592"/>
              <a:ext cx="208" cy="48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0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0"/>
                    <a:invGamma/>
                  </a:schemeClr>
                </a:gs>
              </a:gsLst>
              <a:lin ang="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" name="Oval 869"/>
            <p:cNvSpPr>
              <a:spLocks noChangeArrowheads="1"/>
            </p:cNvSpPr>
            <p:nvPr/>
          </p:nvSpPr>
          <p:spPr bwMode="auto">
            <a:xfrm>
              <a:off x="3090" y="2640"/>
              <a:ext cx="96" cy="9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" name="Rectangle 870"/>
            <p:cNvSpPr>
              <a:spLocks noChangeArrowheads="1"/>
            </p:cNvSpPr>
            <p:nvPr/>
          </p:nvSpPr>
          <p:spPr bwMode="auto">
            <a:xfrm>
              <a:off x="3108" y="2616"/>
              <a:ext cx="270" cy="144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0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Oval 871"/>
            <p:cNvSpPr>
              <a:spLocks noChangeArrowheads="1"/>
            </p:cNvSpPr>
            <p:nvPr/>
          </p:nvSpPr>
          <p:spPr bwMode="auto">
            <a:xfrm>
              <a:off x="3126" y="2640"/>
              <a:ext cx="96" cy="9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Oval 872"/>
            <p:cNvSpPr>
              <a:spLocks noChangeArrowheads="1"/>
            </p:cNvSpPr>
            <p:nvPr/>
          </p:nvSpPr>
          <p:spPr bwMode="auto">
            <a:xfrm>
              <a:off x="3306" y="2640"/>
              <a:ext cx="96" cy="9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9" name="AutoShape 867"/>
          <p:cNvSpPr>
            <a:spLocks noChangeArrowheads="1"/>
          </p:cNvSpPr>
          <p:nvPr/>
        </p:nvSpPr>
        <p:spPr bwMode="auto">
          <a:xfrm>
            <a:off x="3536772" y="-3238502"/>
            <a:ext cx="343079" cy="190500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>
                  <a:gamma/>
                  <a:shade val="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AutoShape 867"/>
          <p:cNvSpPr>
            <a:spLocks noChangeArrowheads="1"/>
          </p:cNvSpPr>
          <p:nvPr/>
        </p:nvSpPr>
        <p:spPr bwMode="auto">
          <a:xfrm>
            <a:off x="3494881" y="-3124201"/>
            <a:ext cx="425450" cy="179069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>
                  <a:gamma/>
                  <a:shade val="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AutoShape 1040"/>
          <p:cNvSpPr>
            <a:spLocks noChangeArrowheads="1"/>
          </p:cNvSpPr>
          <p:nvPr/>
        </p:nvSpPr>
        <p:spPr bwMode="auto">
          <a:xfrm>
            <a:off x="-5105400" y="914400"/>
            <a:ext cx="17602200" cy="922338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0"/>
                  <a:lumOff val="100000"/>
                  <a:alpha val="0"/>
                </a:schemeClr>
              </a:gs>
              <a:gs pos="50000">
                <a:srgbClr val="00FF00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159336" y="2149311"/>
            <a:ext cx="77790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  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Có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smtClean="0">
                <a:solidFill>
                  <a:srgbClr val="FFFFFF"/>
                </a:solidFill>
                <a:latin typeface="#9Slide07 Banque" panose="02040603050506020204" pitchFamily="18" charset="0"/>
              </a:rPr>
              <a:t>3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câu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hỏi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.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Mỗi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câu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sẽ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có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thời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gian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suy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nghĩ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và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trả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lời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là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10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giây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trả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lời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bằng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cách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đưa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bảng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con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lên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sau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khi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hết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thời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gian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.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Thí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sinh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nào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có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tổng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số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điểm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nhiều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nhất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sau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smtClean="0">
                <a:solidFill>
                  <a:srgbClr val="FFFFFF"/>
                </a:solidFill>
                <a:latin typeface="#9Slide07 Banque" panose="02040603050506020204" pitchFamily="18" charset="0"/>
              </a:rPr>
              <a:t>3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câu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hỏi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sẽ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là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thí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sinh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chiến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thắng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cuộc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thi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rung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chuông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#9Slide07 Banque" panose="02040603050506020204" pitchFamily="18" charset="0"/>
              </a:rPr>
              <a:t>vàng</a:t>
            </a:r>
            <a:r>
              <a:rPr lang="en-US" sz="2800" dirty="0">
                <a:solidFill>
                  <a:srgbClr val="FFFFFF"/>
                </a:solidFill>
                <a:latin typeface="#9Slide07 Banque" panose="02040603050506020204" pitchFamily="18" charset="0"/>
              </a:rPr>
              <a:t>.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0406796" y="7848600"/>
            <a:ext cx="546954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10559196" y="8001000"/>
            <a:ext cx="546954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3" name="Luat choi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468600" y="5676900"/>
            <a:ext cx="609600" cy="609600"/>
          </a:xfrm>
          <a:prstGeom prst="rect">
            <a:avLst/>
          </a:prstGeom>
        </p:spPr>
      </p:pic>
      <p:pic>
        <p:nvPicPr>
          <p:cNvPr id="44" name="Lazer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554200" y="2849217"/>
            <a:ext cx="609600" cy="609600"/>
          </a:xfrm>
          <a:prstGeom prst="rect">
            <a:avLst/>
          </a:prstGeom>
        </p:spPr>
      </p:pic>
      <p:pic>
        <p:nvPicPr>
          <p:cNvPr id="48" name="Picture 47" descr="A close up of a necklace&#10;&#10;Description automatically generated">
            <a:extLst>
              <a:ext uri="{FF2B5EF4-FFF2-40B4-BE49-F238E27FC236}">
                <a16:creationId xmlns:a16="http://schemas.microsoft.com/office/drawing/2014/main" id="{218A7C89-70C0-426B-A276-8BE59C90E66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23" y="5464458"/>
            <a:ext cx="964426" cy="814009"/>
          </a:xfrm>
          <a:prstGeom prst="rect">
            <a:avLst/>
          </a:prstGeom>
        </p:spPr>
      </p:pic>
      <p:pic>
        <p:nvPicPr>
          <p:cNvPr id="49" name="Picture 48" descr="A picture containing pinwheel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A86F34CB-83A0-42C1-B5EB-AB19AFC1EB5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252" y="5558788"/>
            <a:ext cx="622901" cy="457671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7741DB0A-DDC6-4A5A-85CC-9E94148AE318}"/>
              </a:ext>
            </a:extLst>
          </p:cNvPr>
          <p:cNvSpPr/>
          <p:nvPr/>
        </p:nvSpPr>
        <p:spPr>
          <a:xfrm>
            <a:off x="10836429" y="5175287"/>
            <a:ext cx="62709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solidFill>
                  <a:srgbClr val="FFFF00"/>
                </a:solidFill>
                <a:effectLst>
                  <a:glow rad="88900">
                    <a:srgbClr val="FFC000">
                      <a:alpha val="78000"/>
                    </a:srgbClr>
                  </a:glow>
                  <a:outerShdw blurRad="647700" sx="102000" sy="102000" algn="ctr" rotWithShape="0">
                    <a:schemeClr val="accent4">
                      <a:lumMod val="60000"/>
                      <a:lumOff val="40000"/>
                      <a:alpha val="55000"/>
                    </a:schemeClr>
                  </a:outerShdw>
                </a:effectLst>
                <a:latin typeface="#9Slide07 Banque" panose="02040603050506020204" pitchFamily="18" charset="0"/>
              </a:rPr>
              <a:t>RUNG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E4F3D74-99B3-459F-9E75-F45BF2847962}"/>
              </a:ext>
            </a:extLst>
          </p:cNvPr>
          <p:cNvSpPr/>
          <p:nvPr/>
        </p:nvSpPr>
        <p:spPr>
          <a:xfrm>
            <a:off x="10377183" y="6231160"/>
            <a:ext cx="14879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>
                <a:ln w="0"/>
                <a:solidFill>
                  <a:srgbClr val="FFFF00"/>
                </a:solidFill>
                <a:effectLst>
                  <a:glow rad="88900">
                    <a:srgbClr val="FFC000">
                      <a:alpha val="78000"/>
                    </a:srgbClr>
                  </a:glow>
                  <a:outerShdw blurRad="647700" sx="102000" sy="102000" algn="ctr" rotWithShape="0">
                    <a:schemeClr val="accent4">
                      <a:lumMod val="60000"/>
                      <a:lumOff val="40000"/>
                      <a:alpha val="55000"/>
                    </a:schemeClr>
                  </a:outerShdw>
                </a:effectLst>
                <a:latin typeface="#9Slide07 Banque" panose="02040603050506020204" pitchFamily="18" charset="0"/>
              </a:rPr>
              <a:t>CHUÔNG VÀNG</a:t>
            </a:r>
          </a:p>
          <a:p>
            <a:pPr algn="ctr"/>
            <a:r>
              <a:rPr lang="en-US" sz="1600" dirty="0">
                <a:ln w="0"/>
                <a:solidFill>
                  <a:schemeClr val="bg1">
                    <a:lumMod val="95000"/>
                  </a:schemeClr>
                </a:solidFill>
                <a:effectLst>
                  <a:glow rad="88900">
                    <a:srgbClr val="FFC000">
                      <a:alpha val="78000"/>
                    </a:srgbClr>
                  </a:glow>
                  <a:outerShdw blurRad="647700" sx="102000" sy="102000" algn="ctr" rotWithShape="0">
                    <a:schemeClr val="accent4">
                      <a:lumMod val="60000"/>
                      <a:lumOff val="40000"/>
                      <a:alpha val="55000"/>
                    </a:schemeClr>
                  </a:outerShdw>
                </a:effectLst>
                <a:latin typeface="#9Slide07 Banque" panose="02040603050506020204" pitchFamily="18" charset="0"/>
              </a:rPr>
              <a:t> 2019</a:t>
            </a:r>
          </a:p>
        </p:txBody>
      </p:sp>
      <p:pic>
        <p:nvPicPr>
          <p:cNvPr id="16" name="Picture 15" descr="A picture containing green, indoo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A0D425A-B0DF-403C-B539-E370303787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926" y="5489908"/>
            <a:ext cx="1528065" cy="68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3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7880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0.25 L -3.33333E-6 0.30833 " pathEditMode="relative" rAng="0" ptsTypes="AA">
                                      <p:cBhvr>
                                        <p:cTn id="1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1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22222E-6 0.25 L -2.22222E-6 0.31111 " pathEditMode="relative" rAng="0" ptsTypes="AA">
                                      <p:cBhvr>
                                        <p:cTn id="1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5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3.33333E-6 0.30833 L 3.33333E-6 0.36389 " pathEditMode="relative" rAng="0" ptsTypes="AA">
                                      <p:cBhvr>
                                        <p:cTn id="2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055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1" presetClass="entr" presetSubtype="0" fill="hold" grpId="0" nodeType="withEffect">
                                  <p:stCondLst>
                                    <p:cond delay="28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9394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10000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video>
              <p:cMediaNode vol="80000">
                <p:cTn id="175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9" grpId="1" animBg="1"/>
      <p:bldP spid="10" grpId="0" animBg="1"/>
      <p:bldP spid="13" grpId="0" animBg="1"/>
      <p:bldP spid="13" grpId="1" animBg="1"/>
      <p:bldP spid="71" grpId="0"/>
      <p:bldP spid="71" grpId="1"/>
      <p:bldP spid="74" grpId="0" animBg="1"/>
      <p:bldP spid="74" grpId="1" animBg="1"/>
      <p:bldP spid="74" grpId="2" animBg="1"/>
      <p:bldP spid="74" grpId="3" animBg="1"/>
      <p:bldP spid="74" grpId="4" animBg="1"/>
      <p:bldP spid="74" grpId="5" animBg="1"/>
      <p:bldP spid="74" grpId="6" animBg="1"/>
      <p:bldP spid="74" grpId="7" animBg="1"/>
      <p:bldP spid="74" grpId="8" animBg="1"/>
      <p:bldP spid="74" grpId="9" animBg="1"/>
      <p:bldP spid="74" grpId="10" animBg="1"/>
      <p:bldP spid="74" grpId="11" animBg="1"/>
      <p:bldP spid="74" grpId="12" animBg="1"/>
      <p:bldP spid="74" grpId="13" animBg="1"/>
      <p:bldP spid="74" grpId="14" animBg="1"/>
      <p:bldP spid="75" grpId="0" animBg="1"/>
      <p:bldP spid="75" grpId="1" animBg="1"/>
      <p:bldP spid="75" grpId="2" animBg="1"/>
      <p:bldP spid="75" grpId="3" animBg="1"/>
      <p:bldP spid="75" grpId="4" animBg="1"/>
      <p:bldP spid="75" grpId="5" animBg="1"/>
      <p:bldP spid="75" grpId="6" animBg="1"/>
      <p:bldP spid="75" grpId="7" animBg="1"/>
      <p:bldP spid="75" grpId="8" animBg="1"/>
      <p:bldP spid="75" grpId="9" animBg="1"/>
      <p:bldP spid="75" grpId="10" animBg="1"/>
      <p:bldP spid="75" grpId="11" animBg="1"/>
      <p:bldP spid="75" grpId="12" animBg="1"/>
      <p:bldP spid="75" grpId="13" animBg="1"/>
      <p:bldP spid="75" grpId="14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FA7622-83B5-4AB6-8F16-3A7DE72F8C9A}"/>
              </a:ext>
            </a:extLst>
          </p:cNvPr>
          <p:cNvSpPr/>
          <p:nvPr/>
        </p:nvSpPr>
        <p:spPr>
          <a:xfrm rot="2668956">
            <a:off x="793341" y="748637"/>
            <a:ext cx="1054930" cy="1097054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80000">
                <a:srgbClr val="0684BE">
                  <a:alpha val="39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#9Slide07 Banque" panose="02040603050506020204" pitchFamily="18" charset="0"/>
            </a:endParaRPr>
          </a:p>
        </p:txBody>
      </p:sp>
      <p:pic>
        <p:nvPicPr>
          <p:cNvPr id="5" name="Dem nguoc 10 giay">
            <a:hlinkClick r:id="" action="ppaction://media"/>
            <a:extLst>
              <a:ext uri="{FF2B5EF4-FFF2-40B4-BE49-F238E27FC236}">
                <a16:creationId xmlns:a16="http://schemas.microsoft.com/office/drawing/2014/main" id="{D3053DF2-6226-47C2-AA9B-318AC47BEC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77218" y="4337214"/>
            <a:ext cx="1057275" cy="103215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83FF1E2-CBEA-4DF4-96C8-29C695CECB26}"/>
              </a:ext>
            </a:extLst>
          </p:cNvPr>
          <p:cNvSpPr/>
          <p:nvPr/>
        </p:nvSpPr>
        <p:spPr>
          <a:xfrm>
            <a:off x="786914" y="780482"/>
            <a:ext cx="1032671" cy="1032671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#9Slide07 Banque" panose="02040603050506020204" pitchFamily="18" charset="0"/>
              </a:rPr>
              <a:t>1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B7388AC-5795-49F9-8886-226A904E16FC}"/>
              </a:ext>
            </a:extLst>
          </p:cNvPr>
          <p:cNvGrpSpPr/>
          <p:nvPr/>
        </p:nvGrpSpPr>
        <p:grpSpPr>
          <a:xfrm>
            <a:off x="-294779" y="2913158"/>
            <a:ext cx="6184013" cy="2113325"/>
            <a:chOff x="-429098" y="2555462"/>
            <a:chExt cx="6184013" cy="2113325"/>
          </a:xfrm>
        </p:grpSpPr>
        <p:sp>
          <p:nvSpPr>
            <p:cNvPr id="30" name="Arrow: Pentagon 29">
              <a:extLst>
                <a:ext uri="{FF2B5EF4-FFF2-40B4-BE49-F238E27FC236}">
                  <a16:creationId xmlns:a16="http://schemas.microsoft.com/office/drawing/2014/main" id="{F01A446D-718F-43F3-8E43-CC58AF41EDB9}"/>
                </a:ext>
              </a:extLst>
            </p:cNvPr>
            <p:cNvSpPr/>
            <p:nvPr/>
          </p:nvSpPr>
          <p:spPr>
            <a:xfrm>
              <a:off x="0" y="2915697"/>
              <a:ext cx="5754915" cy="1252915"/>
            </a:xfrm>
            <a:prstGeom prst="homePlate">
              <a:avLst/>
            </a:prstGeom>
            <a:gradFill>
              <a:gsLst>
                <a:gs pos="0">
                  <a:srgbClr val="002060">
                    <a:alpha val="56000"/>
                  </a:srgbClr>
                </a:gs>
                <a:gs pos="66000">
                  <a:srgbClr val="0684BE">
                    <a:alpha val="39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sx="99000" sy="99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984D9C5-78AF-4D4F-9511-2256F59049AC}"/>
                </a:ext>
              </a:extLst>
            </p:cNvPr>
            <p:cNvGrpSpPr/>
            <p:nvPr/>
          </p:nvGrpSpPr>
          <p:grpSpPr>
            <a:xfrm>
              <a:off x="-429098" y="2555462"/>
              <a:ext cx="2055983" cy="2113325"/>
              <a:chOff x="417173" y="2850139"/>
              <a:chExt cx="1617878" cy="1663001"/>
            </a:xfrm>
          </p:grpSpPr>
          <p:pic>
            <p:nvPicPr>
              <p:cNvPr id="21" name="Picture 20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C84DD0AC-FBCB-4547-9703-E2345B9AE1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7173" y="2895262"/>
                <a:ext cx="1617878" cy="1617878"/>
              </a:xfrm>
              <a:prstGeom prst="rect">
                <a:avLst/>
              </a:prstGeom>
            </p:spPr>
          </p:pic>
          <p:pic>
            <p:nvPicPr>
              <p:cNvPr id="23" name="Picture 22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8B5DA933-5F02-4070-9266-F880457BD4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029" y="2850139"/>
                <a:ext cx="1514883" cy="1514883"/>
              </a:xfrm>
              <a:prstGeom prst="rect">
                <a:avLst/>
              </a:prstGeom>
            </p:spPr>
          </p:pic>
        </p:grp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B71889A-F0C5-4733-9B51-CA1A21A04CFB}"/>
                </a:ext>
              </a:extLst>
            </p:cNvPr>
            <p:cNvSpPr/>
            <p:nvPr/>
          </p:nvSpPr>
          <p:spPr>
            <a:xfrm>
              <a:off x="4797976" y="2959506"/>
              <a:ext cx="831752" cy="1180982"/>
            </a:xfrm>
            <a:prstGeom prst="chevron">
              <a:avLst>
                <a:gd name="adj" fmla="val 73100"/>
              </a:avLst>
            </a:prstGeom>
            <a:solidFill>
              <a:schemeClr val="bg1">
                <a:alpha val="1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E01E6B8-12A0-4354-B87E-9A7A94978358}"/>
              </a:ext>
            </a:extLst>
          </p:cNvPr>
          <p:cNvGrpSpPr/>
          <p:nvPr/>
        </p:nvGrpSpPr>
        <p:grpSpPr>
          <a:xfrm>
            <a:off x="6333114" y="2776254"/>
            <a:ext cx="6550397" cy="2247192"/>
            <a:chOff x="6333112" y="2416018"/>
            <a:chExt cx="6550397" cy="2247192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60ADFEA-9DD9-44B5-9C2C-A2A6FBA36921}"/>
                </a:ext>
              </a:extLst>
            </p:cNvPr>
            <p:cNvGrpSpPr/>
            <p:nvPr/>
          </p:nvGrpSpPr>
          <p:grpSpPr>
            <a:xfrm>
              <a:off x="6333112" y="2913157"/>
              <a:ext cx="5858887" cy="1252915"/>
              <a:chOff x="6333112" y="2913157"/>
              <a:chExt cx="5858887" cy="1252915"/>
            </a:xfrm>
          </p:grpSpPr>
          <p:sp>
            <p:nvSpPr>
              <p:cNvPr id="36" name="Arrow: Pentagon 35">
                <a:extLst>
                  <a:ext uri="{FF2B5EF4-FFF2-40B4-BE49-F238E27FC236}">
                    <a16:creationId xmlns:a16="http://schemas.microsoft.com/office/drawing/2014/main" id="{668CA661-CCA7-463C-B990-5811CBC53B27}"/>
                  </a:ext>
                </a:extLst>
              </p:cNvPr>
              <p:cNvSpPr/>
              <p:nvPr/>
            </p:nvSpPr>
            <p:spPr>
              <a:xfrm flipH="1">
                <a:off x="6333112" y="2913157"/>
                <a:ext cx="5858887" cy="1252915"/>
              </a:xfrm>
              <a:prstGeom prst="homePlate">
                <a:avLst/>
              </a:prstGeom>
              <a:gradFill>
                <a:gsLst>
                  <a:gs pos="0">
                    <a:srgbClr val="002060">
                      <a:alpha val="56000"/>
                    </a:srgbClr>
                  </a:gs>
                  <a:gs pos="66000">
                    <a:srgbClr val="0684BE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50800" dir="5400000" sx="99000" sy="99000" algn="ctr" rotWithShape="0">
                  <a:srgbClr val="000000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Arrow: Chevron 37">
                <a:extLst>
                  <a:ext uri="{FF2B5EF4-FFF2-40B4-BE49-F238E27FC236}">
                    <a16:creationId xmlns:a16="http://schemas.microsoft.com/office/drawing/2014/main" id="{6CD06439-834E-4E67-B34E-EF47CBB79749}"/>
                  </a:ext>
                </a:extLst>
              </p:cNvPr>
              <p:cNvSpPr/>
              <p:nvPr/>
            </p:nvSpPr>
            <p:spPr>
              <a:xfrm flipH="1">
                <a:off x="6458300" y="2956966"/>
                <a:ext cx="831752" cy="1180982"/>
              </a:xfrm>
              <a:prstGeom prst="chevron">
                <a:avLst>
                  <a:gd name="adj" fmla="val 73100"/>
                </a:avLst>
              </a:pr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9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0068A83A-B2D0-43C9-A275-45ADD3167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36423" y="2574279"/>
              <a:ext cx="2055983" cy="2055983"/>
            </a:xfrm>
            <a:prstGeom prst="rect">
              <a:avLst/>
            </a:prstGeom>
          </p:spPr>
        </p:pic>
        <p:pic>
          <p:nvPicPr>
            <p:cNvPr id="42" name="Picture 41" descr="A close up of a sign&#10;&#10;Description automatically generated">
              <a:extLst>
                <a:ext uri="{FF2B5EF4-FFF2-40B4-BE49-F238E27FC236}">
                  <a16:creationId xmlns:a16="http://schemas.microsoft.com/office/drawing/2014/main" id="{1479832E-EE4D-4321-ACFE-C319EB39F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5109" y="2416018"/>
              <a:ext cx="2438400" cy="224719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A50BF28-29EB-4FA7-9761-8208F39192C0}"/>
              </a:ext>
            </a:extLst>
          </p:cNvPr>
          <p:cNvGrpSpPr/>
          <p:nvPr/>
        </p:nvGrpSpPr>
        <p:grpSpPr>
          <a:xfrm>
            <a:off x="-294779" y="4723590"/>
            <a:ext cx="6184013" cy="2109018"/>
            <a:chOff x="-294779" y="4723590"/>
            <a:chExt cx="6184013" cy="210901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230688C-F6E8-4381-BF20-A179F0FFA890}"/>
                </a:ext>
              </a:extLst>
            </p:cNvPr>
            <p:cNvGrpSpPr/>
            <p:nvPr/>
          </p:nvGrpSpPr>
          <p:grpSpPr>
            <a:xfrm>
              <a:off x="-294779" y="4776625"/>
              <a:ext cx="6184013" cy="2055983"/>
              <a:chOff x="-429098" y="2612804"/>
              <a:chExt cx="6184013" cy="2055983"/>
            </a:xfrm>
          </p:grpSpPr>
          <p:sp>
            <p:nvSpPr>
              <p:cNvPr id="45" name="Arrow: Pentagon 44">
                <a:extLst>
                  <a:ext uri="{FF2B5EF4-FFF2-40B4-BE49-F238E27FC236}">
                    <a16:creationId xmlns:a16="http://schemas.microsoft.com/office/drawing/2014/main" id="{508814DF-53B6-4EC5-8178-3EC34E513212}"/>
                  </a:ext>
                </a:extLst>
              </p:cNvPr>
              <p:cNvSpPr/>
              <p:nvPr/>
            </p:nvSpPr>
            <p:spPr>
              <a:xfrm>
                <a:off x="0" y="2915697"/>
                <a:ext cx="5754915" cy="1252915"/>
              </a:xfrm>
              <a:prstGeom prst="homePlate">
                <a:avLst/>
              </a:prstGeom>
              <a:gradFill>
                <a:gsLst>
                  <a:gs pos="0">
                    <a:srgbClr val="002060">
                      <a:alpha val="56000"/>
                    </a:srgbClr>
                  </a:gs>
                  <a:gs pos="66000">
                    <a:srgbClr val="0684BE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50800" dir="5400000" sx="99000" sy="99000" algn="ctr" rotWithShape="0">
                  <a:srgbClr val="000000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8" name="Picture 47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E3D4D6E5-BF3A-4A90-BC57-56896F22B2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29098" y="2612804"/>
                <a:ext cx="2055983" cy="2055983"/>
              </a:xfrm>
              <a:prstGeom prst="rect">
                <a:avLst/>
              </a:prstGeom>
            </p:spPr>
          </p:pic>
          <p:sp>
            <p:nvSpPr>
              <p:cNvPr id="47" name="Arrow: Chevron 46">
                <a:extLst>
                  <a:ext uri="{FF2B5EF4-FFF2-40B4-BE49-F238E27FC236}">
                    <a16:creationId xmlns:a16="http://schemas.microsoft.com/office/drawing/2014/main" id="{ACCB8E02-A90C-47CD-9093-A96B55A50D17}"/>
                  </a:ext>
                </a:extLst>
              </p:cNvPr>
              <p:cNvSpPr/>
              <p:nvPr/>
            </p:nvSpPr>
            <p:spPr>
              <a:xfrm>
                <a:off x="4797976" y="2959506"/>
                <a:ext cx="831752" cy="1180982"/>
              </a:xfrm>
              <a:prstGeom prst="chevron">
                <a:avLst>
                  <a:gd name="adj" fmla="val 73100"/>
                </a:avLst>
              </a:pr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19000EB-BC9B-44F3-9517-0E5451A64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4779" y="4723590"/>
              <a:ext cx="2055983" cy="2055983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A0EDDD-05F9-406F-94F7-AABBAC9789E6}"/>
              </a:ext>
            </a:extLst>
          </p:cNvPr>
          <p:cNvGrpSpPr/>
          <p:nvPr/>
        </p:nvGrpSpPr>
        <p:grpSpPr>
          <a:xfrm>
            <a:off x="6318332" y="4802019"/>
            <a:ext cx="6215808" cy="2055983"/>
            <a:chOff x="6318332" y="4802017"/>
            <a:chExt cx="6215808" cy="2055983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A9CD21A-9C09-4BF8-B25E-4252717D780E}"/>
                </a:ext>
              </a:extLst>
            </p:cNvPr>
            <p:cNvGrpSpPr/>
            <p:nvPr/>
          </p:nvGrpSpPr>
          <p:grpSpPr>
            <a:xfrm>
              <a:off x="6318332" y="4802017"/>
              <a:ext cx="6188021" cy="2055983"/>
              <a:chOff x="6333113" y="2597893"/>
              <a:chExt cx="6188021" cy="2055983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8D94CB3F-DAC4-4381-B652-8B4D4F58AC45}"/>
                  </a:ext>
                </a:extLst>
              </p:cNvPr>
              <p:cNvGrpSpPr/>
              <p:nvPr/>
            </p:nvGrpSpPr>
            <p:grpSpPr>
              <a:xfrm>
                <a:off x="6333113" y="2913157"/>
                <a:ext cx="5754915" cy="1252915"/>
                <a:chOff x="6333113" y="2913157"/>
                <a:chExt cx="5754915" cy="1252915"/>
              </a:xfrm>
            </p:grpSpPr>
            <p:sp>
              <p:nvSpPr>
                <p:cNvPr id="78" name="Arrow: Pentagon 77">
                  <a:extLst>
                    <a:ext uri="{FF2B5EF4-FFF2-40B4-BE49-F238E27FC236}">
                      <a16:creationId xmlns:a16="http://schemas.microsoft.com/office/drawing/2014/main" id="{64CB3AE6-ECBA-43F0-AB86-3A2AADFF2523}"/>
                    </a:ext>
                  </a:extLst>
                </p:cNvPr>
                <p:cNvSpPr/>
                <p:nvPr/>
              </p:nvSpPr>
              <p:spPr>
                <a:xfrm flipH="1">
                  <a:off x="6333113" y="2913157"/>
                  <a:ext cx="5754915" cy="1252915"/>
                </a:xfrm>
                <a:prstGeom prst="homePlate">
                  <a:avLst/>
                </a:prstGeom>
                <a:gradFill>
                  <a:gsLst>
                    <a:gs pos="0">
                      <a:srgbClr val="002060">
                        <a:alpha val="56000"/>
                      </a:srgbClr>
                    </a:gs>
                    <a:gs pos="66000">
                      <a:srgbClr val="0684BE">
                        <a:alpha val="39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50800" dist="50800" dir="5400000" sx="99000" sy="99000" algn="ctr" rotWithShape="0">
                    <a:srgbClr val="00000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Arrow: Chevron 78">
                  <a:extLst>
                    <a:ext uri="{FF2B5EF4-FFF2-40B4-BE49-F238E27FC236}">
                      <a16:creationId xmlns:a16="http://schemas.microsoft.com/office/drawing/2014/main" id="{9E575F3D-59FE-4EC6-A629-3C43247DD952}"/>
                    </a:ext>
                  </a:extLst>
                </p:cNvPr>
                <p:cNvSpPr/>
                <p:nvPr/>
              </p:nvSpPr>
              <p:spPr>
                <a:xfrm flipH="1">
                  <a:off x="6458300" y="2956966"/>
                  <a:ext cx="831752" cy="1180982"/>
                </a:xfrm>
                <a:prstGeom prst="chevron">
                  <a:avLst>
                    <a:gd name="adj" fmla="val 73100"/>
                  </a:avLst>
                </a:prstGeom>
                <a:solidFill>
                  <a:schemeClr val="bg1">
                    <a:alpha val="14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pic>
            <p:nvPicPr>
              <p:cNvPr id="75" name="Picture 74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1286B01D-59BC-4BF3-9495-18B8488851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465151" y="2597893"/>
                <a:ext cx="2055983" cy="2055983"/>
              </a:xfrm>
              <a:prstGeom prst="rect">
                <a:avLst/>
              </a:prstGeom>
            </p:spPr>
          </p:pic>
        </p:grpSp>
        <p:pic>
          <p:nvPicPr>
            <p:cNvPr id="81" name="Picture 80" descr="A close up of a logo&#10;&#10;Description automatically generated">
              <a:extLst>
                <a:ext uri="{FF2B5EF4-FFF2-40B4-BE49-F238E27FC236}">
                  <a16:creationId xmlns:a16="http://schemas.microsoft.com/office/drawing/2014/main" id="{CA13CA19-D418-495F-9A58-2F608DC2D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149" y="4802017"/>
              <a:ext cx="1969991" cy="196999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30D2A19-F608-4B9C-9194-AA095B3DE31E}"/>
              </a:ext>
            </a:extLst>
          </p:cNvPr>
          <p:cNvGrpSpPr/>
          <p:nvPr/>
        </p:nvGrpSpPr>
        <p:grpSpPr>
          <a:xfrm>
            <a:off x="2097121" y="-477607"/>
            <a:ext cx="7616512" cy="3794809"/>
            <a:chOff x="1142727" y="-726496"/>
            <a:chExt cx="9798826" cy="4272081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D1EB3EE-CE25-466E-94AD-B3440663BD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-6000"/>
                      </a14:imgEffect>
                      <a14:imgEffect>
                        <a14:brightnessContrast bright="-3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7" r="8570"/>
            <a:stretch/>
          </p:blipFill>
          <p:spPr>
            <a:xfrm>
              <a:off x="1607112" y="-726496"/>
              <a:ext cx="9133310" cy="4272081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5D785FB-7177-4E68-85DB-F1468DB78E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725"/>
            <a:stretch/>
          </p:blipFill>
          <p:spPr>
            <a:xfrm>
              <a:off x="1142727" y="-475014"/>
              <a:ext cx="563616" cy="3889025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ECEA3EB-DBB2-46D7-B2B5-F616EA102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725"/>
            <a:stretch/>
          </p:blipFill>
          <p:spPr>
            <a:xfrm>
              <a:off x="10377937" y="-571823"/>
              <a:ext cx="563616" cy="3889025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76A6961-6530-4620-9F1E-FF99AE6F802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176" y="487804"/>
            <a:ext cx="1512999" cy="1133440"/>
          </a:xfrm>
          <a:prstGeom prst="rect">
            <a:avLst/>
          </a:prstGeom>
        </p:spPr>
      </p:pic>
      <p:pic>
        <p:nvPicPr>
          <p:cNvPr id="6" name="Picture 5" descr="A close up of a necklace&#10;&#10;Description automatically generated">
            <a:extLst>
              <a:ext uri="{FF2B5EF4-FFF2-40B4-BE49-F238E27FC236}">
                <a16:creationId xmlns:a16="http://schemas.microsoft.com/office/drawing/2014/main" id="{A1877A6D-FA51-4B81-B6C0-CC3E267EB88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374" y="270980"/>
            <a:ext cx="2055983" cy="2103740"/>
          </a:xfrm>
          <a:prstGeom prst="rect">
            <a:avLst/>
          </a:prstGeom>
        </p:spPr>
      </p:pic>
      <p:sp>
        <p:nvSpPr>
          <p:cNvPr id="11" name="CAU HOI">
            <a:extLst>
              <a:ext uri="{FF2B5EF4-FFF2-40B4-BE49-F238E27FC236}">
                <a16:creationId xmlns:a16="http://schemas.microsoft.com/office/drawing/2014/main" id="{53E96217-2E7B-4F24-97A8-36BAF2935D1E}"/>
              </a:ext>
            </a:extLst>
          </p:cNvPr>
          <p:cNvSpPr/>
          <p:nvPr/>
        </p:nvSpPr>
        <p:spPr>
          <a:xfrm>
            <a:off x="3438297" y="1054524"/>
            <a:ext cx="53351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fr-FR" sz="3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fr-FR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Internet, </a:t>
            </a:r>
            <a:r>
              <a:rPr lang="fr-FR" sz="3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fr-FR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fr-FR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6" name="A. DUNG">
            <a:extLst>
              <a:ext uri="{FF2B5EF4-FFF2-40B4-BE49-F238E27FC236}">
                <a16:creationId xmlns:a16="http://schemas.microsoft.com/office/drawing/2014/main" id="{E9984D5E-333D-4D03-8F8F-5ABF15F3DFB0}"/>
              </a:ext>
            </a:extLst>
          </p:cNvPr>
          <p:cNvSpPr/>
          <p:nvPr/>
        </p:nvSpPr>
        <p:spPr>
          <a:xfrm>
            <a:off x="1493470" y="3635552"/>
            <a:ext cx="33762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XEM TIN TỨC</a:t>
            </a:r>
            <a:endParaRPr lang="en-US" sz="32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49" name="B. SAI">
            <a:extLst>
              <a:ext uri="{FF2B5EF4-FFF2-40B4-BE49-F238E27FC236}">
                <a16:creationId xmlns:a16="http://schemas.microsoft.com/office/drawing/2014/main" id="{9C7389BB-DF9B-4E23-BFD2-3B8C716EA6D5}"/>
              </a:ext>
            </a:extLst>
          </p:cNvPr>
          <p:cNvSpPr/>
          <p:nvPr/>
        </p:nvSpPr>
        <p:spPr>
          <a:xfrm>
            <a:off x="8011960" y="3613586"/>
            <a:ext cx="219803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ĂN CƠM</a:t>
            </a:r>
            <a:endParaRPr lang="en-US" sz="32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50" name="D. SAI">
            <a:extLst>
              <a:ext uri="{FF2B5EF4-FFF2-40B4-BE49-F238E27FC236}">
                <a16:creationId xmlns:a16="http://schemas.microsoft.com/office/drawing/2014/main" id="{C42898BC-7A38-4527-9153-5D526991FF62}"/>
              </a:ext>
            </a:extLst>
          </p:cNvPr>
          <p:cNvSpPr/>
          <p:nvPr/>
        </p:nvSpPr>
        <p:spPr>
          <a:xfrm>
            <a:off x="8067189" y="5460922"/>
            <a:ext cx="20521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ĐI CHƠI</a:t>
            </a:r>
            <a:endParaRPr lang="en-US" sz="32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53" name="C. SAI">
            <a:extLst>
              <a:ext uri="{FF2B5EF4-FFF2-40B4-BE49-F238E27FC236}">
                <a16:creationId xmlns:a16="http://schemas.microsoft.com/office/drawing/2014/main" id="{D505C5AE-2784-4EAC-A464-DE0840FD2154}"/>
              </a:ext>
            </a:extLst>
          </p:cNvPr>
          <p:cNvSpPr/>
          <p:nvPr/>
        </p:nvSpPr>
        <p:spPr>
          <a:xfrm>
            <a:off x="2306967" y="5434689"/>
            <a:ext cx="13083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NGỦ</a:t>
            </a:r>
            <a:endParaRPr lang="en-US" sz="32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3" name="Start">
            <a:extLst>
              <a:ext uri="{FF2B5EF4-FFF2-40B4-BE49-F238E27FC236}">
                <a16:creationId xmlns:a16="http://schemas.microsoft.com/office/drawing/2014/main" id="{C8F87B15-C34B-4310-B943-48A2DC80F1C0}"/>
              </a:ext>
            </a:extLst>
          </p:cNvPr>
          <p:cNvSpPr/>
          <p:nvPr/>
        </p:nvSpPr>
        <p:spPr>
          <a:xfrm>
            <a:off x="5580180" y="4358279"/>
            <a:ext cx="1057275" cy="1057275"/>
          </a:xfrm>
          <a:prstGeom prst="rect">
            <a:avLst/>
          </a:prstGeom>
          <a:solidFill>
            <a:srgbClr val="FF0000">
              <a:alpha val="70000"/>
            </a:srgbClr>
          </a:solidFill>
          <a:ln w="76200">
            <a:gradFill>
              <a:gsLst>
                <a:gs pos="0">
                  <a:srgbClr val="F83043"/>
                </a:gs>
                <a:gs pos="100000">
                  <a:srgbClr val="F2687C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#9Slide07 Banque" panose="02040603050506020204" pitchFamily="18" charset="0"/>
              </a:rPr>
              <a:t>START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E864414-A88D-4565-A8B0-6711A958F0B3}"/>
              </a:ext>
            </a:extLst>
          </p:cNvPr>
          <p:cNvSpPr/>
          <p:nvPr/>
        </p:nvSpPr>
        <p:spPr>
          <a:xfrm rot="2668956">
            <a:off x="735244" y="701420"/>
            <a:ext cx="1176386" cy="1223360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#9Slide07 Banque" panose="02040603050506020204" pitchFamily="18" charset="0"/>
            </a:endParaRPr>
          </a:p>
        </p:txBody>
      </p:sp>
      <p:pic>
        <p:nvPicPr>
          <p:cNvPr id="55" name="Picture 54" descr="A close up of a sign&#10;&#10;Description automatically generated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0814380-E60B-4145-92D5-88A9E927398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10" y="5922938"/>
            <a:ext cx="762745" cy="76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6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2933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dao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8" decel="2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ien dap 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8" decel="2000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36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18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800"/>
                            </p:stCondLst>
                            <p:childTnLst>
                              <p:par>
                                <p:cTn id="60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31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556"/>
                                  </p:iterate>
                                  <p:childTnLst>
                                    <p:set>
                                      <p:cBhvr override="childStyle"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/>
      <p:bldP spid="46" grpId="0"/>
      <p:bldP spid="46" grpId="1"/>
      <p:bldP spid="49" grpId="0"/>
      <p:bldP spid="50" grpId="0"/>
      <p:bldP spid="53" grpId="0"/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FA7622-83B5-4AB6-8F16-3A7DE72F8C9A}"/>
              </a:ext>
            </a:extLst>
          </p:cNvPr>
          <p:cNvSpPr/>
          <p:nvPr/>
        </p:nvSpPr>
        <p:spPr>
          <a:xfrm rot="2668956">
            <a:off x="793341" y="748637"/>
            <a:ext cx="1054930" cy="1097054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80000">
                <a:srgbClr val="0684BE">
                  <a:alpha val="39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#9Slide07 Banque" panose="02040603050506020204" pitchFamily="18" charset="0"/>
            </a:endParaRPr>
          </a:p>
        </p:txBody>
      </p:sp>
      <p:pic>
        <p:nvPicPr>
          <p:cNvPr id="5" name="Dem nguoc 10 giay">
            <a:hlinkClick r:id="" action="ppaction://media"/>
            <a:extLst>
              <a:ext uri="{FF2B5EF4-FFF2-40B4-BE49-F238E27FC236}">
                <a16:creationId xmlns:a16="http://schemas.microsoft.com/office/drawing/2014/main" id="{D3053DF2-6226-47C2-AA9B-318AC47BEC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77218" y="4337214"/>
            <a:ext cx="1057275" cy="103215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83FF1E2-CBEA-4DF4-96C8-29C695CECB26}"/>
              </a:ext>
            </a:extLst>
          </p:cNvPr>
          <p:cNvSpPr/>
          <p:nvPr/>
        </p:nvSpPr>
        <p:spPr>
          <a:xfrm>
            <a:off x="786914" y="780482"/>
            <a:ext cx="1032671" cy="1032671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#9Slide07 Banque" panose="02040603050506020204" pitchFamily="18" charset="0"/>
              </a:rPr>
              <a:t>2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B7388AC-5795-49F9-8886-226A904E16FC}"/>
              </a:ext>
            </a:extLst>
          </p:cNvPr>
          <p:cNvGrpSpPr/>
          <p:nvPr/>
        </p:nvGrpSpPr>
        <p:grpSpPr>
          <a:xfrm>
            <a:off x="-294779" y="2913158"/>
            <a:ext cx="6184013" cy="2113325"/>
            <a:chOff x="-429098" y="2555462"/>
            <a:chExt cx="6184013" cy="2113325"/>
          </a:xfrm>
        </p:grpSpPr>
        <p:sp>
          <p:nvSpPr>
            <p:cNvPr id="30" name="Arrow: Pentagon 29">
              <a:extLst>
                <a:ext uri="{FF2B5EF4-FFF2-40B4-BE49-F238E27FC236}">
                  <a16:creationId xmlns:a16="http://schemas.microsoft.com/office/drawing/2014/main" id="{F01A446D-718F-43F3-8E43-CC58AF41EDB9}"/>
                </a:ext>
              </a:extLst>
            </p:cNvPr>
            <p:cNvSpPr/>
            <p:nvPr/>
          </p:nvSpPr>
          <p:spPr>
            <a:xfrm>
              <a:off x="0" y="2915697"/>
              <a:ext cx="5754915" cy="1252915"/>
            </a:xfrm>
            <a:prstGeom prst="homePlate">
              <a:avLst/>
            </a:prstGeom>
            <a:gradFill>
              <a:gsLst>
                <a:gs pos="0">
                  <a:srgbClr val="002060">
                    <a:alpha val="56000"/>
                  </a:srgbClr>
                </a:gs>
                <a:gs pos="66000">
                  <a:srgbClr val="0684BE">
                    <a:alpha val="39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sx="99000" sy="99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984D9C5-78AF-4D4F-9511-2256F59049AC}"/>
                </a:ext>
              </a:extLst>
            </p:cNvPr>
            <p:cNvGrpSpPr/>
            <p:nvPr/>
          </p:nvGrpSpPr>
          <p:grpSpPr>
            <a:xfrm>
              <a:off x="-429098" y="2555462"/>
              <a:ext cx="2055983" cy="2113325"/>
              <a:chOff x="417173" y="2850139"/>
              <a:chExt cx="1617878" cy="1663001"/>
            </a:xfrm>
          </p:grpSpPr>
          <p:pic>
            <p:nvPicPr>
              <p:cNvPr id="21" name="Picture 20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C84DD0AC-FBCB-4547-9703-E2345B9AE1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7173" y="2895262"/>
                <a:ext cx="1617878" cy="1617878"/>
              </a:xfrm>
              <a:prstGeom prst="rect">
                <a:avLst/>
              </a:prstGeom>
            </p:spPr>
          </p:pic>
          <p:pic>
            <p:nvPicPr>
              <p:cNvPr id="23" name="Picture 22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8B5DA933-5F02-4070-9266-F880457BD4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029" y="2850139"/>
                <a:ext cx="1514883" cy="1514883"/>
              </a:xfrm>
              <a:prstGeom prst="rect">
                <a:avLst/>
              </a:prstGeom>
            </p:spPr>
          </p:pic>
        </p:grp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B71889A-F0C5-4733-9B51-CA1A21A04CFB}"/>
                </a:ext>
              </a:extLst>
            </p:cNvPr>
            <p:cNvSpPr/>
            <p:nvPr/>
          </p:nvSpPr>
          <p:spPr>
            <a:xfrm>
              <a:off x="4797976" y="2959506"/>
              <a:ext cx="831752" cy="1180982"/>
            </a:xfrm>
            <a:prstGeom prst="chevron">
              <a:avLst>
                <a:gd name="adj" fmla="val 73100"/>
              </a:avLst>
            </a:prstGeom>
            <a:solidFill>
              <a:schemeClr val="bg1">
                <a:alpha val="1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E01E6B8-12A0-4354-B87E-9A7A94978358}"/>
              </a:ext>
            </a:extLst>
          </p:cNvPr>
          <p:cNvGrpSpPr/>
          <p:nvPr/>
        </p:nvGrpSpPr>
        <p:grpSpPr>
          <a:xfrm>
            <a:off x="6252432" y="2776254"/>
            <a:ext cx="6550397" cy="2247192"/>
            <a:chOff x="6333112" y="2416018"/>
            <a:chExt cx="6550397" cy="2247192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60ADFEA-9DD9-44B5-9C2C-A2A6FBA36921}"/>
                </a:ext>
              </a:extLst>
            </p:cNvPr>
            <p:cNvGrpSpPr/>
            <p:nvPr/>
          </p:nvGrpSpPr>
          <p:grpSpPr>
            <a:xfrm>
              <a:off x="6333112" y="2913157"/>
              <a:ext cx="5858887" cy="1252915"/>
              <a:chOff x="6333112" y="2913157"/>
              <a:chExt cx="5858887" cy="1252915"/>
            </a:xfrm>
          </p:grpSpPr>
          <p:sp>
            <p:nvSpPr>
              <p:cNvPr id="36" name="Arrow: Pentagon 35">
                <a:extLst>
                  <a:ext uri="{FF2B5EF4-FFF2-40B4-BE49-F238E27FC236}">
                    <a16:creationId xmlns:a16="http://schemas.microsoft.com/office/drawing/2014/main" id="{668CA661-CCA7-463C-B990-5811CBC53B27}"/>
                  </a:ext>
                </a:extLst>
              </p:cNvPr>
              <p:cNvSpPr/>
              <p:nvPr/>
            </p:nvSpPr>
            <p:spPr>
              <a:xfrm flipH="1">
                <a:off x="6333112" y="2913157"/>
                <a:ext cx="5858887" cy="1252915"/>
              </a:xfrm>
              <a:prstGeom prst="homePlate">
                <a:avLst/>
              </a:prstGeom>
              <a:gradFill>
                <a:gsLst>
                  <a:gs pos="0">
                    <a:srgbClr val="002060">
                      <a:alpha val="56000"/>
                    </a:srgbClr>
                  </a:gs>
                  <a:gs pos="66000">
                    <a:srgbClr val="0684BE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50800" dir="5400000" sx="99000" sy="99000" algn="ctr" rotWithShape="0">
                  <a:srgbClr val="000000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Arrow: Chevron 37">
                <a:extLst>
                  <a:ext uri="{FF2B5EF4-FFF2-40B4-BE49-F238E27FC236}">
                    <a16:creationId xmlns:a16="http://schemas.microsoft.com/office/drawing/2014/main" id="{6CD06439-834E-4E67-B34E-EF47CBB79749}"/>
                  </a:ext>
                </a:extLst>
              </p:cNvPr>
              <p:cNvSpPr/>
              <p:nvPr/>
            </p:nvSpPr>
            <p:spPr>
              <a:xfrm flipH="1">
                <a:off x="6458300" y="2956966"/>
                <a:ext cx="831752" cy="1180982"/>
              </a:xfrm>
              <a:prstGeom prst="chevron">
                <a:avLst>
                  <a:gd name="adj" fmla="val 73100"/>
                </a:avLst>
              </a:pr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9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0068A83A-B2D0-43C9-A275-45ADD3167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36423" y="2574279"/>
              <a:ext cx="2055983" cy="2055983"/>
            </a:xfrm>
            <a:prstGeom prst="rect">
              <a:avLst/>
            </a:prstGeom>
          </p:spPr>
        </p:pic>
        <p:pic>
          <p:nvPicPr>
            <p:cNvPr id="42" name="Picture 41" descr="A close up of a sign&#10;&#10;Description automatically generated">
              <a:extLst>
                <a:ext uri="{FF2B5EF4-FFF2-40B4-BE49-F238E27FC236}">
                  <a16:creationId xmlns:a16="http://schemas.microsoft.com/office/drawing/2014/main" id="{1479832E-EE4D-4321-ACFE-C319EB39F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5109" y="2416018"/>
              <a:ext cx="2438400" cy="224719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A50BF28-29EB-4FA7-9761-8208F39192C0}"/>
              </a:ext>
            </a:extLst>
          </p:cNvPr>
          <p:cNvGrpSpPr/>
          <p:nvPr/>
        </p:nvGrpSpPr>
        <p:grpSpPr>
          <a:xfrm>
            <a:off x="-294779" y="4723590"/>
            <a:ext cx="6184013" cy="2109018"/>
            <a:chOff x="-294779" y="4723590"/>
            <a:chExt cx="6184013" cy="210901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230688C-F6E8-4381-BF20-A179F0FFA890}"/>
                </a:ext>
              </a:extLst>
            </p:cNvPr>
            <p:cNvGrpSpPr/>
            <p:nvPr/>
          </p:nvGrpSpPr>
          <p:grpSpPr>
            <a:xfrm>
              <a:off x="-294779" y="4776625"/>
              <a:ext cx="6184013" cy="2055983"/>
              <a:chOff x="-429098" y="2612804"/>
              <a:chExt cx="6184013" cy="2055983"/>
            </a:xfrm>
          </p:grpSpPr>
          <p:sp>
            <p:nvSpPr>
              <p:cNvPr id="45" name="Arrow: Pentagon 44">
                <a:extLst>
                  <a:ext uri="{FF2B5EF4-FFF2-40B4-BE49-F238E27FC236}">
                    <a16:creationId xmlns:a16="http://schemas.microsoft.com/office/drawing/2014/main" id="{508814DF-53B6-4EC5-8178-3EC34E513212}"/>
                  </a:ext>
                </a:extLst>
              </p:cNvPr>
              <p:cNvSpPr/>
              <p:nvPr/>
            </p:nvSpPr>
            <p:spPr>
              <a:xfrm>
                <a:off x="0" y="2915697"/>
                <a:ext cx="5754915" cy="1252915"/>
              </a:xfrm>
              <a:prstGeom prst="homePlate">
                <a:avLst/>
              </a:prstGeom>
              <a:gradFill>
                <a:gsLst>
                  <a:gs pos="0">
                    <a:srgbClr val="002060">
                      <a:alpha val="56000"/>
                    </a:srgbClr>
                  </a:gs>
                  <a:gs pos="66000">
                    <a:srgbClr val="0684BE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50800" dir="5400000" sx="99000" sy="99000" algn="ctr" rotWithShape="0">
                  <a:srgbClr val="000000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8" name="Picture 47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E3D4D6E5-BF3A-4A90-BC57-56896F22B2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29098" y="2612804"/>
                <a:ext cx="2055983" cy="2055983"/>
              </a:xfrm>
              <a:prstGeom prst="rect">
                <a:avLst/>
              </a:prstGeom>
            </p:spPr>
          </p:pic>
          <p:sp>
            <p:nvSpPr>
              <p:cNvPr id="47" name="Arrow: Chevron 46">
                <a:extLst>
                  <a:ext uri="{FF2B5EF4-FFF2-40B4-BE49-F238E27FC236}">
                    <a16:creationId xmlns:a16="http://schemas.microsoft.com/office/drawing/2014/main" id="{ACCB8E02-A90C-47CD-9093-A96B55A50D17}"/>
                  </a:ext>
                </a:extLst>
              </p:cNvPr>
              <p:cNvSpPr/>
              <p:nvPr/>
            </p:nvSpPr>
            <p:spPr>
              <a:xfrm>
                <a:off x="4797976" y="2959506"/>
                <a:ext cx="831752" cy="1180982"/>
              </a:xfrm>
              <a:prstGeom prst="chevron">
                <a:avLst>
                  <a:gd name="adj" fmla="val 73100"/>
                </a:avLst>
              </a:pr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19000EB-BC9B-44F3-9517-0E5451A64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4779" y="4723590"/>
              <a:ext cx="2055983" cy="2055983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A0EDDD-05F9-406F-94F7-AABBAC9789E6}"/>
              </a:ext>
            </a:extLst>
          </p:cNvPr>
          <p:cNvGrpSpPr/>
          <p:nvPr/>
        </p:nvGrpSpPr>
        <p:grpSpPr>
          <a:xfrm>
            <a:off x="6318332" y="4802019"/>
            <a:ext cx="6215808" cy="2055983"/>
            <a:chOff x="6318332" y="4802017"/>
            <a:chExt cx="6215808" cy="2055983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A9CD21A-9C09-4BF8-B25E-4252717D780E}"/>
                </a:ext>
              </a:extLst>
            </p:cNvPr>
            <p:cNvGrpSpPr/>
            <p:nvPr/>
          </p:nvGrpSpPr>
          <p:grpSpPr>
            <a:xfrm>
              <a:off x="6318332" y="4802017"/>
              <a:ext cx="6188021" cy="2055983"/>
              <a:chOff x="6333113" y="2597893"/>
              <a:chExt cx="6188021" cy="2055983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8D94CB3F-DAC4-4381-B652-8B4D4F58AC45}"/>
                  </a:ext>
                </a:extLst>
              </p:cNvPr>
              <p:cNvGrpSpPr/>
              <p:nvPr/>
            </p:nvGrpSpPr>
            <p:grpSpPr>
              <a:xfrm>
                <a:off x="6333113" y="2913157"/>
                <a:ext cx="5754915" cy="1252915"/>
                <a:chOff x="6333113" y="2913157"/>
                <a:chExt cx="5754915" cy="1252915"/>
              </a:xfrm>
            </p:grpSpPr>
            <p:sp>
              <p:nvSpPr>
                <p:cNvPr id="78" name="Arrow: Pentagon 77">
                  <a:extLst>
                    <a:ext uri="{FF2B5EF4-FFF2-40B4-BE49-F238E27FC236}">
                      <a16:creationId xmlns:a16="http://schemas.microsoft.com/office/drawing/2014/main" id="{64CB3AE6-ECBA-43F0-AB86-3A2AADFF2523}"/>
                    </a:ext>
                  </a:extLst>
                </p:cNvPr>
                <p:cNvSpPr/>
                <p:nvPr/>
              </p:nvSpPr>
              <p:spPr>
                <a:xfrm flipH="1">
                  <a:off x="6333113" y="2913157"/>
                  <a:ext cx="5754915" cy="1252915"/>
                </a:xfrm>
                <a:prstGeom prst="homePlate">
                  <a:avLst/>
                </a:prstGeom>
                <a:gradFill>
                  <a:gsLst>
                    <a:gs pos="0">
                      <a:srgbClr val="002060">
                        <a:alpha val="56000"/>
                      </a:srgbClr>
                    </a:gs>
                    <a:gs pos="66000">
                      <a:srgbClr val="0684BE">
                        <a:alpha val="39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50800" dist="50800" dir="5400000" sx="99000" sy="99000" algn="ctr" rotWithShape="0">
                    <a:srgbClr val="00000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Arrow: Chevron 78">
                  <a:extLst>
                    <a:ext uri="{FF2B5EF4-FFF2-40B4-BE49-F238E27FC236}">
                      <a16:creationId xmlns:a16="http://schemas.microsoft.com/office/drawing/2014/main" id="{9E575F3D-59FE-4EC6-A629-3C43247DD952}"/>
                    </a:ext>
                  </a:extLst>
                </p:cNvPr>
                <p:cNvSpPr/>
                <p:nvPr/>
              </p:nvSpPr>
              <p:spPr>
                <a:xfrm flipH="1">
                  <a:off x="6458300" y="2956966"/>
                  <a:ext cx="831752" cy="1180982"/>
                </a:xfrm>
                <a:prstGeom prst="chevron">
                  <a:avLst>
                    <a:gd name="adj" fmla="val 73100"/>
                  </a:avLst>
                </a:prstGeom>
                <a:solidFill>
                  <a:schemeClr val="bg1">
                    <a:alpha val="14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pic>
            <p:nvPicPr>
              <p:cNvPr id="75" name="Picture 74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1286B01D-59BC-4BF3-9495-18B8488851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465151" y="2597893"/>
                <a:ext cx="2055983" cy="2055983"/>
              </a:xfrm>
              <a:prstGeom prst="rect">
                <a:avLst/>
              </a:prstGeom>
            </p:spPr>
          </p:pic>
        </p:grpSp>
        <p:pic>
          <p:nvPicPr>
            <p:cNvPr id="81" name="Picture 80" descr="A close up of a logo&#10;&#10;Description automatically generated">
              <a:extLst>
                <a:ext uri="{FF2B5EF4-FFF2-40B4-BE49-F238E27FC236}">
                  <a16:creationId xmlns:a16="http://schemas.microsoft.com/office/drawing/2014/main" id="{CA13CA19-D418-495F-9A58-2F608DC2D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149" y="4802017"/>
              <a:ext cx="1969991" cy="196999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30D2A19-F608-4B9C-9194-AA095B3DE31E}"/>
              </a:ext>
            </a:extLst>
          </p:cNvPr>
          <p:cNvGrpSpPr/>
          <p:nvPr/>
        </p:nvGrpSpPr>
        <p:grpSpPr>
          <a:xfrm>
            <a:off x="2097121" y="-477607"/>
            <a:ext cx="7616512" cy="3794809"/>
            <a:chOff x="1142727" y="-726496"/>
            <a:chExt cx="9798826" cy="4272081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D1EB3EE-CE25-466E-94AD-B3440663BD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-6000"/>
                      </a14:imgEffect>
                      <a14:imgEffect>
                        <a14:brightnessContrast bright="-3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7" r="8570"/>
            <a:stretch/>
          </p:blipFill>
          <p:spPr>
            <a:xfrm>
              <a:off x="1607112" y="-726496"/>
              <a:ext cx="9133310" cy="4272081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5D785FB-7177-4E68-85DB-F1468DB78E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725"/>
            <a:stretch/>
          </p:blipFill>
          <p:spPr>
            <a:xfrm>
              <a:off x="1142727" y="-475014"/>
              <a:ext cx="563616" cy="3889025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ECEA3EB-DBB2-46D7-B2B5-F616EA102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725"/>
            <a:stretch/>
          </p:blipFill>
          <p:spPr>
            <a:xfrm>
              <a:off x="10377937" y="-571823"/>
              <a:ext cx="563616" cy="3889025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76A6961-6530-4620-9F1E-FF99AE6F802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176" y="487804"/>
            <a:ext cx="1512999" cy="1133440"/>
          </a:xfrm>
          <a:prstGeom prst="rect">
            <a:avLst/>
          </a:prstGeom>
        </p:spPr>
      </p:pic>
      <p:pic>
        <p:nvPicPr>
          <p:cNvPr id="6" name="Picture 5" descr="A close up of a necklace&#10;&#10;Description automatically generated">
            <a:extLst>
              <a:ext uri="{FF2B5EF4-FFF2-40B4-BE49-F238E27FC236}">
                <a16:creationId xmlns:a16="http://schemas.microsoft.com/office/drawing/2014/main" id="{A1877A6D-FA51-4B81-B6C0-CC3E267EB88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374" y="270980"/>
            <a:ext cx="2055983" cy="2103740"/>
          </a:xfrm>
          <a:prstGeom prst="rect">
            <a:avLst/>
          </a:prstGeom>
        </p:spPr>
      </p:pic>
      <p:sp>
        <p:nvSpPr>
          <p:cNvPr id="11" name="CAU HOI">
            <a:extLst>
              <a:ext uri="{FF2B5EF4-FFF2-40B4-BE49-F238E27FC236}">
                <a16:creationId xmlns:a16="http://schemas.microsoft.com/office/drawing/2014/main" id="{53E96217-2E7B-4F24-97A8-36BAF2935D1E}"/>
              </a:ext>
            </a:extLst>
          </p:cNvPr>
          <p:cNvSpPr/>
          <p:nvPr/>
        </p:nvSpPr>
        <p:spPr>
          <a:xfrm>
            <a:off x="3092243" y="731589"/>
            <a:ext cx="5626267" cy="13608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thông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tin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ở Internet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không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6" name="A. DUNG">
            <a:extLst>
              <a:ext uri="{FF2B5EF4-FFF2-40B4-BE49-F238E27FC236}">
                <a16:creationId xmlns:a16="http://schemas.microsoft.com/office/drawing/2014/main" id="{E9984D5E-333D-4D03-8F8F-5ABF15F3DFB0}"/>
              </a:ext>
            </a:extLst>
          </p:cNvPr>
          <p:cNvSpPr/>
          <p:nvPr/>
        </p:nvSpPr>
        <p:spPr>
          <a:xfrm>
            <a:off x="7378744" y="3441058"/>
            <a:ext cx="250902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Tin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tức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về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</a:p>
          <a:p>
            <a:pPr algn="ctr"/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gia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đình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em</a:t>
            </a:r>
            <a:endParaRPr lang="en-US" sz="28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50" name="D. SAI">
            <a:extLst>
              <a:ext uri="{FF2B5EF4-FFF2-40B4-BE49-F238E27FC236}">
                <a16:creationId xmlns:a16="http://schemas.microsoft.com/office/drawing/2014/main" id="{C42898BC-7A38-4527-9153-5D526991FF62}"/>
              </a:ext>
            </a:extLst>
          </p:cNvPr>
          <p:cNvSpPr/>
          <p:nvPr/>
        </p:nvSpPr>
        <p:spPr>
          <a:xfrm>
            <a:off x="7019730" y="5487816"/>
            <a:ext cx="35285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Tin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tức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bóng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đá</a:t>
            </a:r>
            <a:endParaRPr lang="en-US" sz="28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53" name="C. SAI">
            <a:extLst>
              <a:ext uri="{FF2B5EF4-FFF2-40B4-BE49-F238E27FC236}">
                <a16:creationId xmlns:a16="http://schemas.microsoft.com/office/drawing/2014/main" id="{D505C5AE-2784-4EAC-A464-DE0840FD2154}"/>
              </a:ext>
            </a:extLst>
          </p:cNvPr>
          <p:cNvSpPr/>
          <p:nvPr/>
        </p:nvSpPr>
        <p:spPr>
          <a:xfrm>
            <a:off x="1445791" y="5268525"/>
            <a:ext cx="346441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Phim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hoạt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hình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</a:p>
          <a:p>
            <a:pPr algn="ctr"/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Tom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và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Jerry</a:t>
            </a:r>
            <a:endParaRPr lang="en-US" sz="28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3" name="Start">
            <a:extLst>
              <a:ext uri="{FF2B5EF4-FFF2-40B4-BE49-F238E27FC236}">
                <a16:creationId xmlns:a16="http://schemas.microsoft.com/office/drawing/2014/main" id="{C8F87B15-C34B-4310-B943-48A2DC80F1C0}"/>
              </a:ext>
            </a:extLst>
          </p:cNvPr>
          <p:cNvSpPr/>
          <p:nvPr/>
        </p:nvSpPr>
        <p:spPr>
          <a:xfrm>
            <a:off x="5580180" y="4358279"/>
            <a:ext cx="1057275" cy="1057275"/>
          </a:xfrm>
          <a:prstGeom prst="rect">
            <a:avLst/>
          </a:prstGeom>
          <a:solidFill>
            <a:srgbClr val="FF0000">
              <a:alpha val="70000"/>
            </a:srgbClr>
          </a:solidFill>
          <a:ln w="76200">
            <a:gradFill>
              <a:gsLst>
                <a:gs pos="0">
                  <a:srgbClr val="F83043"/>
                </a:gs>
                <a:gs pos="100000">
                  <a:srgbClr val="F2687C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#9Slide07 Banque" panose="02040603050506020204" pitchFamily="18" charset="0"/>
              </a:rPr>
              <a:t>START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E864414-A88D-4565-A8B0-6711A958F0B3}"/>
              </a:ext>
            </a:extLst>
          </p:cNvPr>
          <p:cNvSpPr/>
          <p:nvPr/>
        </p:nvSpPr>
        <p:spPr>
          <a:xfrm rot="2668956">
            <a:off x="735244" y="701420"/>
            <a:ext cx="1176386" cy="1223360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#9Slide07 Banque" panose="02040603050506020204" pitchFamily="18" charset="0"/>
            </a:endParaRPr>
          </a:p>
        </p:txBody>
      </p:sp>
      <p:pic>
        <p:nvPicPr>
          <p:cNvPr id="55" name="Picture 54" descr="A close up of a sign&#10;&#10;Description automatically generated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0814380-E60B-4145-92D5-88A9E927398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10" y="5922938"/>
            <a:ext cx="762745" cy="762745"/>
          </a:xfrm>
          <a:prstGeom prst="rect">
            <a:avLst/>
          </a:prstGeom>
        </p:spPr>
      </p:pic>
      <p:sp>
        <p:nvSpPr>
          <p:cNvPr id="54" name="C. SAI">
            <a:extLst>
              <a:ext uri="{FF2B5EF4-FFF2-40B4-BE49-F238E27FC236}">
                <a16:creationId xmlns:a16="http://schemas.microsoft.com/office/drawing/2014/main" id="{6C4D4A3E-0BFE-45C4-836C-2920ECD65CE1}"/>
              </a:ext>
            </a:extLst>
          </p:cNvPr>
          <p:cNvSpPr/>
          <p:nvPr/>
        </p:nvSpPr>
        <p:spPr>
          <a:xfrm>
            <a:off x="1642743" y="3606708"/>
            <a:ext cx="35285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Dự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báo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thời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tiết</a:t>
            </a:r>
            <a:endParaRPr lang="en-US" sz="28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47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2933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dao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8" decel="2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ien dap 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2" decel="2000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8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8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3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3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800"/>
                            </p:stCondLst>
                            <p:childTnLst>
                              <p:par>
                                <p:cTn id="60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31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6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4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556"/>
                                  </p:iterate>
                                  <p:childTnLst>
                                    <p:set>
                                      <p:cBhvr override="childStyle">
                                        <p:cTn id="8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/>
      <p:bldP spid="46" grpId="0"/>
      <p:bldP spid="46" grpId="1"/>
      <p:bldP spid="50" grpId="0"/>
      <p:bldP spid="53" grpId="0"/>
      <p:bldP spid="3" grpId="0" animBg="1"/>
      <p:bldP spid="3" grpId="1" animBg="1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FA7622-83B5-4AB6-8F16-3A7DE72F8C9A}"/>
              </a:ext>
            </a:extLst>
          </p:cNvPr>
          <p:cNvSpPr/>
          <p:nvPr/>
        </p:nvSpPr>
        <p:spPr>
          <a:xfrm rot="2668956">
            <a:off x="793341" y="748637"/>
            <a:ext cx="1054930" cy="1097054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80000">
                <a:srgbClr val="0684BE">
                  <a:alpha val="39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#9Slide07 Banque" panose="02040603050506020204" pitchFamily="18" charset="0"/>
            </a:endParaRPr>
          </a:p>
        </p:txBody>
      </p:sp>
      <p:pic>
        <p:nvPicPr>
          <p:cNvPr id="5" name="Dem nguoc 10 giay">
            <a:hlinkClick r:id="" action="ppaction://media"/>
            <a:extLst>
              <a:ext uri="{FF2B5EF4-FFF2-40B4-BE49-F238E27FC236}">
                <a16:creationId xmlns:a16="http://schemas.microsoft.com/office/drawing/2014/main" id="{D3053DF2-6226-47C2-AA9B-318AC47BEC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77218" y="4337214"/>
            <a:ext cx="1057275" cy="103215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83FF1E2-CBEA-4DF4-96C8-29C695CECB26}"/>
              </a:ext>
            </a:extLst>
          </p:cNvPr>
          <p:cNvSpPr/>
          <p:nvPr/>
        </p:nvSpPr>
        <p:spPr>
          <a:xfrm>
            <a:off x="786914" y="780482"/>
            <a:ext cx="1032671" cy="1032671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#9Slide07 Banque" panose="02040603050506020204" pitchFamily="18" charset="0"/>
              </a:rPr>
              <a:t>3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B7388AC-5795-49F9-8886-226A904E16FC}"/>
              </a:ext>
            </a:extLst>
          </p:cNvPr>
          <p:cNvGrpSpPr/>
          <p:nvPr/>
        </p:nvGrpSpPr>
        <p:grpSpPr>
          <a:xfrm>
            <a:off x="-294779" y="2913158"/>
            <a:ext cx="6184013" cy="2113325"/>
            <a:chOff x="-429098" y="2555462"/>
            <a:chExt cx="6184013" cy="2113325"/>
          </a:xfrm>
        </p:grpSpPr>
        <p:sp>
          <p:nvSpPr>
            <p:cNvPr id="30" name="Arrow: Pentagon 29">
              <a:extLst>
                <a:ext uri="{FF2B5EF4-FFF2-40B4-BE49-F238E27FC236}">
                  <a16:creationId xmlns:a16="http://schemas.microsoft.com/office/drawing/2014/main" id="{F01A446D-718F-43F3-8E43-CC58AF41EDB9}"/>
                </a:ext>
              </a:extLst>
            </p:cNvPr>
            <p:cNvSpPr/>
            <p:nvPr/>
          </p:nvSpPr>
          <p:spPr>
            <a:xfrm>
              <a:off x="0" y="2915697"/>
              <a:ext cx="5754915" cy="1252915"/>
            </a:xfrm>
            <a:prstGeom prst="homePlate">
              <a:avLst/>
            </a:prstGeom>
            <a:gradFill>
              <a:gsLst>
                <a:gs pos="0">
                  <a:srgbClr val="002060">
                    <a:alpha val="56000"/>
                  </a:srgbClr>
                </a:gs>
                <a:gs pos="66000">
                  <a:srgbClr val="0684BE">
                    <a:alpha val="39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sx="99000" sy="99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984D9C5-78AF-4D4F-9511-2256F59049AC}"/>
                </a:ext>
              </a:extLst>
            </p:cNvPr>
            <p:cNvGrpSpPr/>
            <p:nvPr/>
          </p:nvGrpSpPr>
          <p:grpSpPr>
            <a:xfrm>
              <a:off x="-429098" y="2555462"/>
              <a:ext cx="2055983" cy="2113325"/>
              <a:chOff x="417173" y="2850139"/>
              <a:chExt cx="1617878" cy="1663001"/>
            </a:xfrm>
          </p:grpSpPr>
          <p:pic>
            <p:nvPicPr>
              <p:cNvPr id="21" name="Picture 20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C84DD0AC-FBCB-4547-9703-E2345B9AE1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7173" y="2895262"/>
                <a:ext cx="1617878" cy="1617878"/>
              </a:xfrm>
              <a:prstGeom prst="rect">
                <a:avLst/>
              </a:prstGeom>
            </p:spPr>
          </p:pic>
          <p:pic>
            <p:nvPicPr>
              <p:cNvPr id="23" name="Picture 22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8B5DA933-5F02-4070-9266-F880457BD4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029" y="2850139"/>
                <a:ext cx="1514883" cy="1514883"/>
              </a:xfrm>
              <a:prstGeom prst="rect">
                <a:avLst/>
              </a:prstGeom>
            </p:spPr>
          </p:pic>
        </p:grp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B71889A-F0C5-4733-9B51-CA1A21A04CFB}"/>
                </a:ext>
              </a:extLst>
            </p:cNvPr>
            <p:cNvSpPr/>
            <p:nvPr/>
          </p:nvSpPr>
          <p:spPr>
            <a:xfrm>
              <a:off x="4797976" y="2959506"/>
              <a:ext cx="831752" cy="1180982"/>
            </a:xfrm>
            <a:prstGeom prst="chevron">
              <a:avLst>
                <a:gd name="adj" fmla="val 73100"/>
              </a:avLst>
            </a:prstGeom>
            <a:solidFill>
              <a:schemeClr val="bg1">
                <a:alpha val="1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E01E6B8-12A0-4354-B87E-9A7A94978358}"/>
              </a:ext>
            </a:extLst>
          </p:cNvPr>
          <p:cNvGrpSpPr/>
          <p:nvPr/>
        </p:nvGrpSpPr>
        <p:grpSpPr>
          <a:xfrm>
            <a:off x="6333114" y="2776254"/>
            <a:ext cx="6550397" cy="2247192"/>
            <a:chOff x="6333112" y="2416018"/>
            <a:chExt cx="6550397" cy="2247192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60ADFEA-9DD9-44B5-9C2C-A2A6FBA36921}"/>
                </a:ext>
              </a:extLst>
            </p:cNvPr>
            <p:cNvGrpSpPr/>
            <p:nvPr/>
          </p:nvGrpSpPr>
          <p:grpSpPr>
            <a:xfrm>
              <a:off x="6333112" y="2913157"/>
              <a:ext cx="5858887" cy="1252915"/>
              <a:chOff x="6333112" y="2913157"/>
              <a:chExt cx="5858887" cy="1252915"/>
            </a:xfrm>
          </p:grpSpPr>
          <p:sp>
            <p:nvSpPr>
              <p:cNvPr id="36" name="Arrow: Pentagon 35">
                <a:extLst>
                  <a:ext uri="{FF2B5EF4-FFF2-40B4-BE49-F238E27FC236}">
                    <a16:creationId xmlns:a16="http://schemas.microsoft.com/office/drawing/2014/main" id="{668CA661-CCA7-463C-B990-5811CBC53B27}"/>
                  </a:ext>
                </a:extLst>
              </p:cNvPr>
              <p:cNvSpPr/>
              <p:nvPr/>
            </p:nvSpPr>
            <p:spPr>
              <a:xfrm flipH="1">
                <a:off x="6333112" y="2913157"/>
                <a:ext cx="5858887" cy="1252915"/>
              </a:xfrm>
              <a:prstGeom prst="homePlate">
                <a:avLst/>
              </a:prstGeom>
              <a:gradFill>
                <a:gsLst>
                  <a:gs pos="0">
                    <a:srgbClr val="002060">
                      <a:alpha val="56000"/>
                    </a:srgbClr>
                  </a:gs>
                  <a:gs pos="66000">
                    <a:srgbClr val="0684BE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50800" dir="5400000" sx="99000" sy="99000" algn="ctr" rotWithShape="0">
                  <a:srgbClr val="000000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Arrow: Chevron 37">
                <a:extLst>
                  <a:ext uri="{FF2B5EF4-FFF2-40B4-BE49-F238E27FC236}">
                    <a16:creationId xmlns:a16="http://schemas.microsoft.com/office/drawing/2014/main" id="{6CD06439-834E-4E67-B34E-EF47CBB79749}"/>
                  </a:ext>
                </a:extLst>
              </p:cNvPr>
              <p:cNvSpPr/>
              <p:nvPr/>
            </p:nvSpPr>
            <p:spPr>
              <a:xfrm flipH="1">
                <a:off x="6458300" y="2956966"/>
                <a:ext cx="831752" cy="1180982"/>
              </a:xfrm>
              <a:prstGeom prst="chevron">
                <a:avLst>
                  <a:gd name="adj" fmla="val 73100"/>
                </a:avLst>
              </a:pr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9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0068A83A-B2D0-43C9-A275-45ADD3167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36423" y="2574279"/>
              <a:ext cx="2055983" cy="2055983"/>
            </a:xfrm>
            <a:prstGeom prst="rect">
              <a:avLst/>
            </a:prstGeom>
          </p:spPr>
        </p:pic>
        <p:pic>
          <p:nvPicPr>
            <p:cNvPr id="42" name="Picture 41" descr="A close up of a sign&#10;&#10;Description automatically generated">
              <a:extLst>
                <a:ext uri="{FF2B5EF4-FFF2-40B4-BE49-F238E27FC236}">
                  <a16:creationId xmlns:a16="http://schemas.microsoft.com/office/drawing/2014/main" id="{1479832E-EE4D-4321-ACFE-C319EB39F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5109" y="2416018"/>
              <a:ext cx="2438400" cy="224719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A50BF28-29EB-4FA7-9761-8208F39192C0}"/>
              </a:ext>
            </a:extLst>
          </p:cNvPr>
          <p:cNvGrpSpPr/>
          <p:nvPr/>
        </p:nvGrpSpPr>
        <p:grpSpPr>
          <a:xfrm>
            <a:off x="-294779" y="4723590"/>
            <a:ext cx="6184013" cy="2109018"/>
            <a:chOff x="-294779" y="4723590"/>
            <a:chExt cx="6184013" cy="210901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230688C-F6E8-4381-BF20-A179F0FFA890}"/>
                </a:ext>
              </a:extLst>
            </p:cNvPr>
            <p:cNvGrpSpPr/>
            <p:nvPr/>
          </p:nvGrpSpPr>
          <p:grpSpPr>
            <a:xfrm>
              <a:off x="-294779" y="4776625"/>
              <a:ext cx="6184013" cy="2055983"/>
              <a:chOff x="-429098" y="2612804"/>
              <a:chExt cx="6184013" cy="2055983"/>
            </a:xfrm>
          </p:grpSpPr>
          <p:sp>
            <p:nvSpPr>
              <p:cNvPr id="45" name="Arrow: Pentagon 44">
                <a:extLst>
                  <a:ext uri="{FF2B5EF4-FFF2-40B4-BE49-F238E27FC236}">
                    <a16:creationId xmlns:a16="http://schemas.microsoft.com/office/drawing/2014/main" id="{508814DF-53B6-4EC5-8178-3EC34E513212}"/>
                  </a:ext>
                </a:extLst>
              </p:cNvPr>
              <p:cNvSpPr/>
              <p:nvPr/>
            </p:nvSpPr>
            <p:spPr>
              <a:xfrm>
                <a:off x="0" y="2915697"/>
                <a:ext cx="5754915" cy="1252915"/>
              </a:xfrm>
              <a:prstGeom prst="homePlate">
                <a:avLst/>
              </a:prstGeom>
              <a:gradFill>
                <a:gsLst>
                  <a:gs pos="0">
                    <a:srgbClr val="002060">
                      <a:alpha val="56000"/>
                    </a:srgbClr>
                  </a:gs>
                  <a:gs pos="66000">
                    <a:srgbClr val="0684BE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50800" dir="5400000" sx="99000" sy="99000" algn="ctr" rotWithShape="0">
                  <a:srgbClr val="000000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8" name="Picture 47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E3D4D6E5-BF3A-4A90-BC57-56896F22B2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29098" y="2612804"/>
                <a:ext cx="2055983" cy="2055983"/>
              </a:xfrm>
              <a:prstGeom prst="rect">
                <a:avLst/>
              </a:prstGeom>
            </p:spPr>
          </p:pic>
          <p:sp>
            <p:nvSpPr>
              <p:cNvPr id="47" name="Arrow: Chevron 46">
                <a:extLst>
                  <a:ext uri="{FF2B5EF4-FFF2-40B4-BE49-F238E27FC236}">
                    <a16:creationId xmlns:a16="http://schemas.microsoft.com/office/drawing/2014/main" id="{ACCB8E02-A90C-47CD-9093-A96B55A50D17}"/>
                  </a:ext>
                </a:extLst>
              </p:cNvPr>
              <p:cNvSpPr/>
              <p:nvPr/>
            </p:nvSpPr>
            <p:spPr>
              <a:xfrm>
                <a:off x="4797976" y="2959506"/>
                <a:ext cx="831752" cy="1180982"/>
              </a:xfrm>
              <a:prstGeom prst="chevron">
                <a:avLst>
                  <a:gd name="adj" fmla="val 73100"/>
                </a:avLst>
              </a:pr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19000EB-BC9B-44F3-9517-0E5451A64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4779" y="4723590"/>
              <a:ext cx="2055983" cy="2055983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A0EDDD-05F9-406F-94F7-AABBAC9789E6}"/>
              </a:ext>
            </a:extLst>
          </p:cNvPr>
          <p:cNvGrpSpPr/>
          <p:nvPr/>
        </p:nvGrpSpPr>
        <p:grpSpPr>
          <a:xfrm>
            <a:off x="6318332" y="4802019"/>
            <a:ext cx="6215808" cy="2055983"/>
            <a:chOff x="6318332" y="4802017"/>
            <a:chExt cx="6215808" cy="2055983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A9CD21A-9C09-4BF8-B25E-4252717D780E}"/>
                </a:ext>
              </a:extLst>
            </p:cNvPr>
            <p:cNvGrpSpPr/>
            <p:nvPr/>
          </p:nvGrpSpPr>
          <p:grpSpPr>
            <a:xfrm>
              <a:off x="6318332" y="4802017"/>
              <a:ext cx="6188021" cy="2055983"/>
              <a:chOff x="6333113" y="2597893"/>
              <a:chExt cx="6188021" cy="2055983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8D94CB3F-DAC4-4381-B652-8B4D4F58AC45}"/>
                  </a:ext>
                </a:extLst>
              </p:cNvPr>
              <p:cNvGrpSpPr/>
              <p:nvPr/>
            </p:nvGrpSpPr>
            <p:grpSpPr>
              <a:xfrm>
                <a:off x="6333113" y="2913157"/>
                <a:ext cx="5754915" cy="1252915"/>
                <a:chOff x="6333113" y="2913157"/>
                <a:chExt cx="5754915" cy="1252915"/>
              </a:xfrm>
            </p:grpSpPr>
            <p:sp>
              <p:nvSpPr>
                <p:cNvPr id="78" name="Arrow: Pentagon 77">
                  <a:extLst>
                    <a:ext uri="{FF2B5EF4-FFF2-40B4-BE49-F238E27FC236}">
                      <a16:creationId xmlns:a16="http://schemas.microsoft.com/office/drawing/2014/main" id="{64CB3AE6-ECBA-43F0-AB86-3A2AADFF2523}"/>
                    </a:ext>
                  </a:extLst>
                </p:cNvPr>
                <p:cNvSpPr/>
                <p:nvPr/>
              </p:nvSpPr>
              <p:spPr>
                <a:xfrm flipH="1">
                  <a:off x="6333113" y="2913157"/>
                  <a:ext cx="5754915" cy="1252915"/>
                </a:xfrm>
                <a:prstGeom prst="homePlate">
                  <a:avLst/>
                </a:prstGeom>
                <a:gradFill>
                  <a:gsLst>
                    <a:gs pos="0">
                      <a:srgbClr val="002060">
                        <a:alpha val="56000"/>
                      </a:srgbClr>
                    </a:gs>
                    <a:gs pos="66000">
                      <a:srgbClr val="0684BE">
                        <a:alpha val="39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50800" dist="50800" dir="5400000" sx="99000" sy="99000" algn="ctr" rotWithShape="0">
                    <a:srgbClr val="00000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Arrow: Chevron 78">
                  <a:extLst>
                    <a:ext uri="{FF2B5EF4-FFF2-40B4-BE49-F238E27FC236}">
                      <a16:creationId xmlns:a16="http://schemas.microsoft.com/office/drawing/2014/main" id="{9E575F3D-59FE-4EC6-A629-3C43247DD952}"/>
                    </a:ext>
                  </a:extLst>
                </p:cNvPr>
                <p:cNvSpPr/>
                <p:nvPr/>
              </p:nvSpPr>
              <p:spPr>
                <a:xfrm flipH="1">
                  <a:off x="6458300" y="2956966"/>
                  <a:ext cx="831752" cy="1180982"/>
                </a:xfrm>
                <a:prstGeom prst="chevron">
                  <a:avLst>
                    <a:gd name="adj" fmla="val 73100"/>
                  </a:avLst>
                </a:prstGeom>
                <a:solidFill>
                  <a:schemeClr val="bg1">
                    <a:alpha val="14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pic>
            <p:nvPicPr>
              <p:cNvPr id="75" name="Picture 74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1286B01D-59BC-4BF3-9495-18B8488851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465151" y="2597893"/>
                <a:ext cx="2055983" cy="2055983"/>
              </a:xfrm>
              <a:prstGeom prst="rect">
                <a:avLst/>
              </a:prstGeom>
            </p:spPr>
          </p:pic>
        </p:grpSp>
        <p:pic>
          <p:nvPicPr>
            <p:cNvPr id="81" name="Picture 80" descr="A close up of a logo&#10;&#10;Description automatically generated">
              <a:extLst>
                <a:ext uri="{FF2B5EF4-FFF2-40B4-BE49-F238E27FC236}">
                  <a16:creationId xmlns:a16="http://schemas.microsoft.com/office/drawing/2014/main" id="{CA13CA19-D418-495F-9A58-2F608DC2D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149" y="4802017"/>
              <a:ext cx="1969991" cy="196999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30D2A19-F608-4B9C-9194-AA095B3DE31E}"/>
              </a:ext>
            </a:extLst>
          </p:cNvPr>
          <p:cNvGrpSpPr/>
          <p:nvPr/>
        </p:nvGrpSpPr>
        <p:grpSpPr>
          <a:xfrm>
            <a:off x="2097121" y="-477607"/>
            <a:ext cx="7616512" cy="3794809"/>
            <a:chOff x="1142727" y="-726496"/>
            <a:chExt cx="9798826" cy="4272081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D1EB3EE-CE25-466E-94AD-B3440663BD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-6000"/>
                      </a14:imgEffect>
                      <a14:imgEffect>
                        <a14:brightnessContrast bright="-3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7" r="8570"/>
            <a:stretch/>
          </p:blipFill>
          <p:spPr>
            <a:xfrm>
              <a:off x="1607112" y="-726496"/>
              <a:ext cx="9133310" cy="4272081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5D785FB-7177-4E68-85DB-F1468DB78E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725"/>
            <a:stretch/>
          </p:blipFill>
          <p:spPr>
            <a:xfrm>
              <a:off x="1142727" y="-475014"/>
              <a:ext cx="563616" cy="3889025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ECEA3EB-DBB2-46D7-B2B5-F616EA102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725"/>
            <a:stretch/>
          </p:blipFill>
          <p:spPr>
            <a:xfrm>
              <a:off x="10377937" y="-571823"/>
              <a:ext cx="563616" cy="3889025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76A6961-6530-4620-9F1E-FF99AE6F802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176" y="487804"/>
            <a:ext cx="1512999" cy="1133440"/>
          </a:xfrm>
          <a:prstGeom prst="rect">
            <a:avLst/>
          </a:prstGeom>
        </p:spPr>
      </p:pic>
      <p:pic>
        <p:nvPicPr>
          <p:cNvPr id="6" name="Picture 5" descr="A close up of a necklace&#10;&#10;Description automatically generated">
            <a:extLst>
              <a:ext uri="{FF2B5EF4-FFF2-40B4-BE49-F238E27FC236}">
                <a16:creationId xmlns:a16="http://schemas.microsoft.com/office/drawing/2014/main" id="{A1877A6D-FA51-4B81-B6C0-CC3E267EB88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374" y="270980"/>
            <a:ext cx="2055983" cy="2103740"/>
          </a:xfrm>
          <a:prstGeom prst="rect">
            <a:avLst/>
          </a:prstGeom>
        </p:spPr>
      </p:pic>
      <p:sp>
        <p:nvSpPr>
          <p:cNvPr id="11" name="CAU HOI">
            <a:extLst>
              <a:ext uri="{FF2B5EF4-FFF2-40B4-BE49-F238E27FC236}">
                <a16:creationId xmlns:a16="http://schemas.microsoft.com/office/drawing/2014/main" id="{53E96217-2E7B-4F24-97A8-36BAF2935D1E}"/>
              </a:ext>
            </a:extLst>
          </p:cNvPr>
          <p:cNvSpPr/>
          <p:nvPr/>
        </p:nvSpPr>
        <p:spPr>
          <a:xfrm>
            <a:off x="3503638" y="848451"/>
            <a:ext cx="500810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Internet?</a:t>
            </a:r>
            <a:endParaRPr lang="en-US" sz="3200" dirty="0">
              <a:ln w="0"/>
              <a:solidFill>
                <a:schemeClr val="bg1"/>
              </a:solidFill>
              <a:effectLst>
                <a:glow rad="203200">
                  <a:schemeClr val="tx1">
                    <a:lumMod val="75000"/>
                    <a:lumOff val="25000"/>
                    <a:alpha val="46000"/>
                  </a:schemeClr>
                </a:glow>
                <a:outerShdw blurRad="63500" algn="ctr" rotWithShape="0">
                  <a:schemeClr val="tx1">
                    <a:lumMod val="65000"/>
                    <a:lumOff val="35000"/>
                    <a:alpha val="73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A. DUNG">
            <a:extLst>
              <a:ext uri="{FF2B5EF4-FFF2-40B4-BE49-F238E27FC236}">
                <a16:creationId xmlns:a16="http://schemas.microsoft.com/office/drawing/2014/main" id="{E9984D5E-333D-4D03-8F8F-5ABF15F3DFB0}"/>
              </a:ext>
            </a:extLst>
          </p:cNvPr>
          <p:cNvSpPr/>
          <p:nvPr/>
        </p:nvSpPr>
        <p:spPr>
          <a:xfrm>
            <a:off x="7363472" y="5205131"/>
            <a:ext cx="304762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Tất</a:t>
            </a:r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cả</a:t>
            </a:r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các</a:t>
            </a:r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</a:p>
          <a:p>
            <a:pPr algn="ctr"/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đáp</a:t>
            </a:r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án</a:t>
            </a:r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trên</a:t>
            </a:r>
            <a:endParaRPr lang="en-US" sz="32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49" name="B. SAI">
            <a:extLst>
              <a:ext uri="{FF2B5EF4-FFF2-40B4-BE49-F238E27FC236}">
                <a16:creationId xmlns:a16="http://schemas.microsoft.com/office/drawing/2014/main" id="{9C7389BB-DF9B-4E23-BFD2-3B8C716EA6D5}"/>
              </a:ext>
            </a:extLst>
          </p:cNvPr>
          <p:cNvSpPr/>
          <p:nvPr/>
        </p:nvSpPr>
        <p:spPr>
          <a:xfrm>
            <a:off x="1596971" y="3629369"/>
            <a:ext cx="30139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Đọc</a:t>
            </a:r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truyện</a:t>
            </a:r>
            <a:endParaRPr lang="en-US" sz="32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50" name="D. SAI">
            <a:extLst>
              <a:ext uri="{FF2B5EF4-FFF2-40B4-BE49-F238E27FC236}">
                <a16:creationId xmlns:a16="http://schemas.microsoft.com/office/drawing/2014/main" id="{C42898BC-7A38-4527-9153-5D526991FF62}"/>
              </a:ext>
            </a:extLst>
          </p:cNvPr>
          <p:cNvSpPr/>
          <p:nvPr/>
        </p:nvSpPr>
        <p:spPr>
          <a:xfrm>
            <a:off x="7819675" y="3611884"/>
            <a:ext cx="23583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Xem</a:t>
            </a:r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phim</a:t>
            </a:r>
            <a:endParaRPr lang="en-US" sz="32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53" name="C. SAI">
            <a:extLst>
              <a:ext uri="{FF2B5EF4-FFF2-40B4-BE49-F238E27FC236}">
                <a16:creationId xmlns:a16="http://schemas.microsoft.com/office/drawing/2014/main" id="{D505C5AE-2784-4EAC-A464-DE0840FD2154}"/>
              </a:ext>
            </a:extLst>
          </p:cNvPr>
          <p:cNvSpPr/>
          <p:nvPr/>
        </p:nvSpPr>
        <p:spPr>
          <a:xfrm>
            <a:off x="1682083" y="5422415"/>
            <a:ext cx="28376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Nghe</a:t>
            </a:r>
            <a:r>
              <a:rPr lang="en-US" sz="32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nhạc</a:t>
            </a:r>
            <a:endParaRPr lang="en-US" sz="32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3" name="Start">
            <a:extLst>
              <a:ext uri="{FF2B5EF4-FFF2-40B4-BE49-F238E27FC236}">
                <a16:creationId xmlns:a16="http://schemas.microsoft.com/office/drawing/2014/main" id="{C8F87B15-C34B-4310-B943-48A2DC80F1C0}"/>
              </a:ext>
            </a:extLst>
          </p:cNvPr>
          <p:cNvSpPr/>
          <p:nvPr/>
        </p:nvSpPr>
        <p:spPr>
          <a:xfrm>
            <a:off x="5594587" y="4306490"/>
            <a:ext cx="1057275" cy="1057275"/>
          </a:xfrm>
          <a:prstGeom prst="rect">
            <a:avLst/>
          </a:prstGeom>
          <a:solidFill>
            <a:srgbClr val="FF0000">
              <a:alpha val="70000"/>
            </a:srgbClr>
          </a:solidFill>
          <a:ln w="76200">
            <a:gradFill>
              <a:gsLst>
                <a:gs pos="0">
                  <a:srgbClr val="F83043"/>
                </a:gs>
                <a:gs pos="100000">
                  <a:srgbClr val="F2687C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#9Slide07 Banque" panose="02040603050506020204" pitchFamily="18" charset="0"/>
              </a:rPr>
              <a:t>START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E864414-A88D-4565-A8B0-6711A958F0B3}"/>
              </a:ext>
            </a:extLst>
          </p:cNvPr>
          <p:cNvSpPr/>
          <p:nvPr/>
        </p:nvSpPr>
        <p:spPr>
          <a:xfrm rot="2668956">
            <a:off x="735244" y="701420"/>
            <a:ext cx="1176386" cy="1223360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#9Slide07 Banque" panose="02040603050506020204" pitchFamily="18" charset="0"/>
            </a:endParaRPr>
          </a:p>
        </p:txBody>
      </p:sp>
      <p:pic>
        <p:nvPicPr>
          <p:cNvPr id="55" name="Picture 54" descr="A close up of a sign&#10;&#10;Description automatically generated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0814380-E60B-4145-92D5-88A9E927398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10" y="5922938"/>
            <a:ext cx="762745" cy="76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75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2933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dao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8" decel="2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ien dap 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2" decel="2000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36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18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50"/>
                            </p:stCondLst>
                            <p:childTnLst>
                              <p:par>
                                <p:cTn id="60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31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556"/>
                                  </p:iterate>
                                  <p:childTnLst>
                                    <p:set>
                                      <p:cBhvr override="childStyle"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/>
      <p:bldP spid="46" grpId="0"/>
      <p:bldP spid="46" grpId="1"/>
      <p:bldP spid="49" grpId="0"/>
      <p:bldP spid="50" grpId="0"/>
      <p:bldP spid="53" grpId="0"/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FA7622-83B5-4AB6-8F16-3A7DE72F8C9A}"/>
              </a:ext>
            </a:extLst>
          </p:cNvPr>
          <p:cNvSpPr/>
          <p:nvPr/>
        </p:nvSpPr>
        <p:spPr>
          <a:xfrm rot="2668956">
            <a:off x="793341" y="748637"/>
            <a:ext cx="1054930" cy="1097054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80000">
                <a:srgbClr val="0684BE">
                  <a:alpha val="39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#9Slide07 Banque" panose="02040603050506020204" pitchFamily="18" charset="0"/>
            </a:endParaRPr>
          </a:p>
        </p:txBody>
      </p:sp>
      <p:pic>
        <p:nvPicPr>
          <p:cNvPr id="5" name="Dem nguoc 10 giay">
            <a:hlinkClick r:id="" action="ppaction://media"/>
            <a:extLst>
              <a:ext uri="{FF2B5EF4-FFF2-40B4-BE49-F238E27FC236}">
                <a16:creationId xmlns:a16="http://schemas.microsoft.com/office/drawing/2014/main" id="{D3053DF2-6226-47C2-AA9B-318AC47BEC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77218" y="4337214"/>
            <a:ext cx="1057275" cy="103215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83FF1E2-CBEA-4DF4-96C8-29C695CECB26}"/>
              </a:ext>
            </a:extLst>
          </p:cNvPr>
          <p:cNvSpPr/>
          <p:nvPr/>
        </p:nvSpPr>
        <p:spPr>
          <a:xfrm>
            <a:off x="786914" y="780482"/>
            <a:ext cx="1032671" cy="1032671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#9Slide07 Banque" panose="02040603050506020204" pitchFamily="18" charset="0"/>
              </a:rPr>
              <a:t>4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B7388AC-5795-49F9-8886-226A904E16FC}"/>
              </a:ext>
            </a:extLst>
          </p:cNvPr>
          <p:cNvGrpSpPr/>
          <p:nvPr/>
        </p:nvGrpSpPr>
        <p:grpSpPr>
          <a:xfrm>
            <a:off x="-294779" y="2913158"/>
            <a:ext cx="6184013" cy="2113325"/>
            <a:chOff x="-429098" y="2555462"/>
            <a:chExt cx="6184013" cy="2113325"/>
          </a:xfrm>
        </p:grpSpPr>
        <p:sp>
          <p:nvSpPr>
            <p:cNvPr id="30" name="Arrow: Pentagon 29">
              <a:extLst>
                <a:ext uri="{FF2B5EF4-FFF2-40B4-BE49-F238E27FC236}">
                  <a16:creationId xmlns:a16="http://schemas.microsoft.com/office/drawing/2014/main" id="{F01A446D-718F-43F3-8E43-CC58AF41EDB9}"/>
                </a:ext>
              </a:extLst>
            </p:cNvPr>
            <p:cNvSpPr/>
            <p:nvPr/>
          </p:nvSpPr>
          <p:spPr>
            <a:xfrm>
              <a:off x="0" y="2915697"/>
              <a:ext cx="5754915" cy="1252915"/>
            </a:xfrm>
            <a:prstGeom prst="homePlate">
              <a:avLst/>
            </a:prstGeom>
            <a:gradFill>
              <a:gsLst>
                <a:gs pos="0">
                  <a:srgbClr val="002060">
                    <a:alpha val="56000"/>
                  </a:srgbClr>
                </a:gs>
                <a:gs pos="66000">
                  <a:srgbClr val="0684BE">
                    <a:alpha val="39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sx="99000" sy="99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984D9C5-78AF-4D4F-9511-2256F59049AC}"/>
                </a:ext>
              </a:extLst>
            </p:cNvPr>
            <p:cNvGrpSpPr/>
            <p:nvPr/>
          </p:nvGrpSpPr>
          <p:grpSpPr>
            <a:xfrm>
              <a:off x="-429098" y="2555462"/>
              <a:ext cx="2055983" cy="2113325"/>
              <a:chOff x="417173" y="2850139"/>
              <a:chExt cx="1617878" cy="1663001"/>
            </a:xfrm>
          </p:grpSpPr>
          <p:pic>
            <p:nvPicPr>
              <p:cNvPr id="21" name="Picture 20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C84DD0AC-FBCB-4547-9703-E2345B9AE1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7173" y="2895262"/>
                <a:ext cx="1617878" cy="1617878"/>
              </a:xfrm>
              <a:prstGeom prst="rect">
                <a:avLst/>
              </a:prstGeom>
            </p:spPr>
          </p:pic>
          <p:pic>
            <p:nvPicPr>
              <p:cNvPr id="23" name="Picture 22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8B5DA933-5F02-4070-9266-F880457BD4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029" y="2850139"/>
                <a:ext cx="1514883" cy="1514883"/>
              </a:xfrm>
              <a:prstGeom prst="rect">
                <a:avLst/>
              </a:prstGeom>
            </p:spPr>
          </p:pic>
        </p:grp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B71889A-F0C5-4733-9B51-CA1A21A04CFB}"/>
                </a:ext>
              </a:extLst>
            </p:cNvPr>
            <p:cNvSpPr/>
            <p:nvPr/>
          </p:nvSpPr>
          <p:spPr>
            <a:xfrm>
              <a:off x="4797976" y="2959506"/>
              <a:ext cx="831752" cy="1180982"/>
            </a:xfrm>
            <a:prstGeom prst="chevron">
              <a:avLst>
                <a:gd name="adj" fmla="val 73100"/>
              </a:avLst>
            </a:prstGeom>
            <a:solidFill>
              <a:schemeClr val="bg1">
                <a:alpha val="1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E01E6B8-12A0-4354-B87E-9A7A94978358}"/>
              </a:ext>
            </a:extLst>
          </p:cNvPr>
          <p:cNvGrpSpPr/>
          <p:nvPr/>
        </p:nvGrpSpPr>
        <p:grpSpPr>
          <a:xfrm>
            <a:off x="6333114" y="2776254"/>
            <a:ext cx="6550397" cy="2247192"/>
            <a:chOff x="6333112" y="2416018"/>
            <a:chExt cx="6550397" cy="2247192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60ADFEA-9DD9-44B5-9C2C-A2A6FBA36921}"/>
                </a:ext>
              </a:extLst>
            </p:cNvPr>
            <p:cNvGrpSpPr/>
            <p:nvPr/>
          </p:nvGrpSpPr>
          <p:grpSpPr>
            <a:xfrm>
              <a:off x="6333112" y="2913157"/>
              <a:ext cx="5858887" cy="1252915"/>
              <a:chOff x="6333112" y="2913157"/>
              <a:chExt cx="5858887" cy="1252915"/>
            </a:xfrm>
          </p:grpSpPr>
          <p:sp>
            <p:nvSpPr>
              <p:cNvPr id="36" name="Arrow: Pentagon 35">
                <a:extLst>
                  <a:ext uri="{FF2B5EF4-FFF2-40B4-BE49-F238E27FC236}">
                    <a16:creationId xmlns:a16="http://schemas.microsoft.com/office/drawing/2014/main" id="{668CA661-CCA7-463C-B990-5811CBC53B27}"/>
                  </a:ext>
                </a:extLst>
              </p:cNvPr>
              <p:cNvSpPr/>
              <p:nvPr/>
            </p:nvSpPr>
            <p:spPr>
              <a:xfrm flipH="1">
                <a:off x="6333112" y="2913157"/>
                <a:ext cx="5858887" cy="1252915"/>
              </a:xfrm>
              <a:prstGeom prst="homePlate">
                <a:avLst/>
              </a:prstGeom>
              <a:gradFill>
                <a:gsLst>
                  <a:gs pos="0">
                    <a:srgbClr val="002060">
                      <a:alpha val="56000"/>
                    </a:srgbClr>
                  </a:gs>
                  <a:gs pos="66000">
                    <a:srgbClr val="0684BE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50800" dir="5400000" sx="99000" sy="99000" algn="ctr" rotWithShape="0">
                  <a:srgbClr val="000000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Arrow: Chevron 37">
                <a:extLst>
                  <a:ext uri="{FF2B5EF4-FFF2-40B4-BE49-F238E27FC236}">
                    <a16:creationId xmlns:a16="http://schemas.microsoft.com/office/drawing/2014/main" id="{6CD06439-834E-4E67-B34E-EF47CBB79749}"/>
                  </a:ext>
                </a:extLst>
              </p:cNvPr>
              <p:cNvSpPr/>
              <p:nvPr/>
            </p:nvSpPr>
            <p:spPr>
              <a:xfrm flipH="1">
                <a:off x="6458300" y="2956966"/>
                <a:ext cx="831752" cy="1180982"/>
              </a:xfrm>
              <a:prstGeom prst="chevron">
                <a:avLst>
                  <a:gd name="adj" fmla="val 73100"/>
                </a:avLst>
              </a:pr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9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0068A83A-B2D0-43C9-A275-45ADD3167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36423" y="2574279"/>
              <a:ext cx="2055983" cy="2055983"/>
            </a:xfrm>
            <a:prstGeom prst="rect">
              <a:avLst/>
            </a:prstGeom>
          </p:spPr>
        </p:pic>
        <p:pic>
          <p:nvPicPr>
            <p:cNvPr id="42" name="Picture 41" descr="A close up of a sign&#10;&#10;Description automatically generated">
              <a:extLst>
                <a:ext uri="{FF2B5EF4-FFF2-40B4-BE49-F238E27FC236}">
                  <a16:creationId xmlns:a16="http://schemas.microsoft.com/office/drawing/2014/main" id="{1479832E-EE4D-4321-ACFE-C319EB39F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5109" y="2416018"/>
              <a:ext cx="2438400" cy="224719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A50BF28-29EB-4FA7-9761-8208F39192C0}"/>
              </a:ext>
            </a:extLst>
          </p:cNvPr>
          <p:cNvGrpSpPr/>
          <p:nvPr/>
        </p:nvGrpSpPr>
        <p:grpSpPr>
          <a:xfrm>
            <a:off x="-294779" y="4723590"/>
            <a:ext cx="6184013" cy="2109018"/>
            <a:chOff x="-294779" y="4723590"/>
            <a:chExt cx="6184013" cy="210901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230688C-F6E8-4381-BF20-A179F0FFA890}"/>
                </a:ext>
              </a:extLst>
            </p:cNvPr>
            <p:cNvGrpSpPr/>
            <p:nvPr/>
          </p:nvGrpSpPr>
          <p:grpSpPr>
            <a:xfrm>
              <a:off x="-294779" y="4776625"/>
              <a:ext cx="6184013" cy="2055983"/>
              <a:chOff x="-429098" y="2612804"/>
              <a:chExt cx="6184013" cy="2055983"/>
            </a:xfrm>
          </p:grpSpPr>
          <p:sp>
            <p:nvSpPr>
              <p:cNvPr id="45" name="Arrow: Pentagon 44">
                <a:extLst>
                  <a:ext uri="{FF2B5EF4-FFF2-40B4-BE49-F238E27FC236}">
                    <a16:creationId xmlns:a16="http://schemas.microsoft.com/office/drawing/2014/main" id="{508814DF-53B6-4EC5-8178-3EC34E513212}"/>
                  </a:ext>
                </a:extLst>
              </p:cNvPr>
              <p:cNvSpPr/>
              <p:nvPr/>
            </p:nvSpPr>
            <p:spPr>
              <a:xfrm>
                <a:off x="0" y="2915697"/>
                <a:ext cx="5754915" cy="1252915"/>
              </a:xfrm>
              <a:prstGeom prst="homePlate">
                <a:avLst/>
              </a:prstGeom>
              <a:gradFill>
                <a:gsLst>
                  <a:gs pos="0">
                    <a:srgbClr val="002060">
                      <a:alpha val="56000"/>
                    </a:srgbClr>
                  </a:gs>
                  <a:gs pos="66000">
                    <a:srgbClr val="0684BE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50800" dir="5400000" sx="99000" sy="99000" algn="ctr" rotWithShape="0">
                  <a:srgbClr val="000000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8" name="Picture 47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E3D4D6E5-BF3A-4A90-BC57-56896F22B2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29098" y="2612804"/>
                <a:ext cx="2055983" cy="2055983"/>
              </a:xfrm>
              <a:prstGeom prst="rect">
                <a:avLst/>
              </a:prstGeom>
            </p:spPr>
          </p:pic>
          <p:sp>
            <p:nvSpPr>
              <p:cNvPr id="47" name="Arrow: Chevron 46">
                <a:extLst>
                  <a:ext uri="{FF2B5EF4-FFF2-40B4-BE49-F238E27FC236}">
                    <a16:creationId xmlns:a16="http://schemas.microsoft.com/office/drawing/2014/main" id="{ACCB8E02-A90C-47CD-9093-A96B55A50D17}"/>
                  </a:ext>
                </a:extLst>
              </p:cNvPr>
              <p:cNvSpPr/>
              <p:nvPr/>
            </p:nvSpPr>
            <p:spPr>
              <a:xfrm>
                <a:off x="4797976" y="2959506"/>
                <a:ext cx="831752" cy="1180982"/>
              </a:xfrm>
              <a:prstGeom prst="chevron">
                <a:avLst>
                  <a:gd name="adj" fmla="val 73100"/>
                </a:avLst>
              </a:pr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19000EB-BC9B-44F3-9517-0E5451A64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4779" y="4723590"/>
              <a:ext cx="2055983" cy="2055983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A0EDDD-05F9-406F-94F7-AABBAC9789E6}"/>
              </a:ext>
            </a:extLst>
          </p:cNvPr>
          <p:cNvGrpSpPr/>
          <p:nvPr/>
        </p:nvGrpSpPr>
        <p:grpSpPr>
          <a:xfrm>
            <a:off x="6318332" y="4802019"/>
            <a:ext cx="6215808" cy="2055983"/>
            <a:chOff x="6318332" y="4802017"/>
            <a:chExt cx="6215808" cy="2055983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A9CD21A-9C09-4BF8-B25E-4252717D780E}"/>
                </a:ext>
              </a:extLst>
            </p:cNvPr>
            <p:cNvGrpSpPr/>
            <p:nvPr/>
          </p:nvGrpSpPr>
          <p:grpSpPr>
            <a:xfrm>
              <a:off x="6318332" y="4802017"/>
              <a:ext cx="6188021" cy="2055983"/>
              <a:chOff x="6333113" y="2597893"/>
              <a:chExt cx="6188021" cy="2055983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8D94CB3F-DAC4-4381-B652-8B4D4F58AC45}"/>
                  </a:ext>
                </a:extLst>
              </p:cNvPr>
              <p:cNvGrpSpPr/>
              <p:nvPr/>
            </p:nvGrpSpPr>
            <p:grpSpPr>
              <a:xfrm>
                <a:off x="6333113" y="2913157"/>
                <a:ext cx="5754915" cy="1252915"/>
                <a:chOff x="6333113" y="2913157"/>
                <a:chExt cx="5754915" cy="1252915"/>
              </a:xfrm>
            </p:grpSpPr>
            <p:sp>
              <p:nvSpPr>
                <p:cNvPr id="78" name="Arrow: Pentagon 77">
                  <a:extLst>
                    <a:ext uri="{FF2B5EF4-FFF2-40B4-BE49-F238E27FC236}">
                      <a16:creationId xmlns:a16="http://schemas.microsoft.com/office/drawing/2014/main" id="{64CB3AE6-ECBA-43F0-AB86-3A2AADFF2523}"/>
                    </a:ext>
                  </a:extLst>
                </p:cNvPr>
                <p:cNvSpPr/>
                <p:nvPr/>
              </p:nvSpPr>
              <p:spPr>
                <a:xfrm flipH="1">
                  <a:off x="6333113" y="2913157"/>
                  <a:ext cx="5754915" cy="1252915"/>
                </a:xfrm>
                <a:prstGeom prst="homePlate">
                  <a:avLst/>
                </a:prstGeom>
                <a:gradFill>
                  <a:gsLst>
                    <a:gs pos="0">
                      <a:srgbClr val="002060">
                        <a:alpha val="56000"/>
                      </a:srgbClr>
                    </a:gs>
                    <a:gs pos="66000">
                      <a:srgbClr val="0684BE">
                        <a:alpha val="39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50800" dist="50800" dir="5400000" sx="99000" sy="99000" algn="ctr" rotWithShape="0">
                    <a:srgbClr val="00000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Arrow: Chevron 78">
                  <a:extLst>
                    <a:ext uri="{FF2B5EF4-FFF2-40B4-BE49-F238E27FC236}">
                      <a16:creationId xmlns:a16="http://schemas.microsoft.com/office/drawing/2014/main" id="{9E575F3D-59FE-4EC6-A629-3C43247DD952}"/>
                    </a:ext>
                  </a:extLst>
                </p:cNvPr>
                <p:cNvSpPr/>
                <p:nvPr/>
              </p:nvSpPr>
              <p:spPr>
                <a:xfrm flipH="1">
                  <a:off x="6458300" y="2956966"/>
                  <a:ext cx="831752" cy="1180982"/>
                </a:xfrm>
                <a:prstGeom prst="chevron">
                  <a:avLst>
                    <a:gd name="adj" fmla="val 73100"/>
                  </a:avLst>
                </a:prstGeom>
                <a:solidFill>
                  <a:schemeClr val="bg1">
                    <a:alpha val="14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pic>
            <p:nvPicPr>
              <p:cNvPr id="75" name="Picture 74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1286B01D-59BC-4BF3-9495-18B8488851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465151" y="2597893"/>
                <a:ext cx="2055983" cy="2055983"/>
              </a:xfrm>
              <a:prstGeom prst="rect">
                <a:avLst/>
              </a:prstGeom>
            </p:spPr>
          </p:pic>
        </p:grpSp>
        <p:pic>
          <p:nvPicPr>
            <p:cNvPr id="81" name="Picture 80" descr="A close up of a logo&#10;&#10;Description automatically generated">
              <a:extLst>
                <a:ext uri="{FF2B5EF4-FFF2-40B4-BE49-F238E27FC236}">
                  <a16:creationId xmlns:a16="http://schemas.microsoft.com/office/drawing/2014/main" id="{CA13CA19-D418-495F-9A58-2F608DC2D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149" y="4802017"/>
              <a:ext cx="1969991" cy="196999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30D2A19-F608-4B9C-9194-AA095B3DE31E}"/>
              </a:ext>
            </a:extLst>
          </p:cNvPr>
          <p:cNvGrpSpPr/>
          <p:nvPr/>
        </p:nvGrpSpPr>
        <p:grpSpPr>
          <a:xfrm>
            <a:off x="2097121" y="-477607"/>
            <a:ext cx="7616512" cy="3794809"/>
            <a:chOff x="1142727" y="-726496"/>
            <a:chExt cx="9798826" cy="4272081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D1EB3EE-CE25-466E-94AD-B3440663BD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-6000"/>
                      </a14:imgEffect>
                      <a14:imgEffect>
                        <a14:brightnessContrast bright="-3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7" r="8570"/>
            <a:stretch/>
          </p:blipFill>
          <p:spPr>
            <a:xfrm>
              <a:off x="1607112" y="-726496"/>
              <a:ext cx="9133310" cy="4272081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5D785FB-7177-4E68-85DB-F1468DB78E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725"/>
            <a:stretch/>
          </p:blipFill>
          <p:spPr>
            <a:xfrm>
              <a:off x="1142727" y="-475014"/>
              <a:ext cx="563616" cy="3889025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ECEA3EB-DBB2-46D7-B2B5-F616EA102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725"/>
            <a:stretch/>
          </p:blipFill>
          <p:spPr>
            <a:xfrm>
              <a:off x="10377937" y="-571823"/>
              <a:ext cx="563616" cy="3889025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76A6961-6530-4620-9F1E-FF99AE6F802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176" y="487804"/>
            <a:ext cx="1512999" cy="1133440"/>
          </a:xfrm>
          <a:prstGeom prst="rect">
            <a:avLst/>
          </a:prstGeom>
        </p:spPr>
      </p:pic>
      <p:pic>
        <p:nvPicPr>
          <p:cNvPr id="6" name="Picture 5" descr="A close up of a necklace&#10;&#10;Description automatically generated">
            <a:extLst>
              <a:ext uri="{FF2B5EF4-FFF2-40B4-BE49-F238E27FC236}">
                <a16:creationId xmlns:a16="http://schemas.microsoft.com/office/drawing/2014/main" id="{A1877A6D-FA51-4B81-B6C0-CC3E267EB88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374" y="270980"/>
            <a:ext cx="2055983" cy="2103740"/>
          </a:xfrm>
          <a:prstGeom prst="rect">
            <a:avLst/>
          </a:prstGeom>
        </p:spPr>
      </p:pic>
      <p:sp>
        <p:nvSpPr>
          <p:cNvPr id="11" name="CAU HOI">
            <a:extLst>
              <a:ext uri="{FF2B5EF4-FFF2-40B4-BE49-F238E27FC236}">
                <a16:creationId xmlns:a16="http://schemas.microsoft.com/office/drawing/2014/main" id="{53E96217-2E7B-4F24-97A8-36BAF2935D1E}"/>
              </a:ext>
            </a:extLst>
          </p:cNvPr>
          <p:cNvSpPr/>
          <p:nvPr/>
        </p:nvSpPr>
        <p:spPr>
          <a:xfrm>
            <a:off x="5390470" y="1030464"/>
            <a:ext cx="1311578" cy="47814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endParaRPr lang="en-US" sz="2400" dirty="0">
              <a:ln w="0"/>
              <a:solidFill>
                <a:srgbClr val="FFFF00"/>
              </a:solidFill>
              <a:effectLst>
                <a:glow rad="203200">
                  <a:schemeClr val="tx1">
                    <a:lumMod val="75000"/>
                    <a:lumOff val="25000"/>
                    <a:alpha val="46000"/>
                  </a:schemeClr>
                </a:glow>
                <a:outerShdw blurRad="63500" algn="ctr" rotWithShape="0">
                  <a:schemeClr val="tx1">
                    <a:lumMod val="65000"/>
                    <a:lumOff val="35000"/>
                    <a:alpha val="73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A. DUNG">
            <a:extLst>
              <a:ext uri="{FF2B5EF4-FFF2-40B4-BE49-F238E27FC236}">
                <a16:creationId xmlns:a16="http://schemas.microsoft.com/office/drawing/2014/main" id="{E9984D5E-333D-4D03-8F8F-5ABF15F3DFB0}"/>
              </a:ext>
            </a:extLst>
          </p:cNvPr>
          <p:cNvSpPr/>
          <p:nvPr/>
        </p:nvSpPr>
        <p:spPr>
          <a:xfrm>
            <a:off x="7536187" y="3601861"/>
            <a:ext cx="2648482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Đáp</a:t>
            </a:r>
            <a:r>
              <a:rPr lang="en-US" sz="26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6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án</a:t>
            </a:r>
            <a:r>
              <a:rPr lang="en-US" sz="26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6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đúng</a:t>
            </a:r>
            <a:endParaRPr lang="en-US" sz="26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49" name="B. SAI">
            <a:extLst>
              <a:ext uri="{FF2B5EF4-FFF2-40B4-BE49-F238E27FC236}">
                <a16:creationId xmlns:a16="http://schemas.microsoft.com/office/drawing/2014/main" id="{9C7389BB-DF9B-4E23-BFD2-3B8C716EA6D5}"/>
              </a:ext>
            </a:extLst>
          </p:cNvPr>
          <p:cNvSpPr/>
          <p:nvPr/>
        </p:nvSpPr>
        <p:spPr>
          <a:xfrm>
            <a:off x="2733871" y="3601231"/>
            <a:ext cx="1527982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Đáp</a:t>
            </a:r>
            <a:r>
              <a:rPr lang="en-US" sz="26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6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án</a:t>
            </a:r>
            <a:endParaRPr lang="en-US" sz="26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50" name="D. SAI">
            <a:extLst>
              <a:ext uri="{FF2B5EF4-FFF2-40B4-BE49-F238E27FC236}">
                <a16:creationId xmlns:a16="http://schemas.microsoft.com/office/drawing/2014/main" id="{C42898BC-7A38-4527-9153-5D526991FF62}"/>
              </a:ext>
            </a:extLst>
          </p:cNvPr>
          <p:cNvSpPr/>
          <p:nvPr/>
        </p:nvSpPr>
        <p:spPr>
          <a:xfrm>
            <a:off x="8057187" y="5468906"/>
            <a:ext cx="1527982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Đáp</a:t>
            </a:r>
            <a:r>
              <a:rPr lang="en-US" sz="26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6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án</a:t>
            </a:r>
            <a:endParaRPr lang="en-US" sz="26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53" name="C. SAI">
            <a:extLst>
              <a:ext uri="{FF2B5EF4-FFF2-40B4-BE49-F238E27FC236}">
                <a16:creationId xmlns:a16="http://schemas.microsoft.com/office/drawing/2014/main" id="{D505C5AE-2784-4EAC-A464-DE0840FD2154}"/>
              </a:ext>
            </a:extLst>
          </p:cNvPr>
          <p:cNvSpPr/>
          <p:nvPr/>
        </p:nvSpPr>
        <p:spPr>
          <a:xfrm>
            <a:off x="2702680" y="5422413"/>
            <a:ext cx="1527982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Đáp</a:t>
            </a:r>
            <a:r>
              <a:rPr lang="en-US" sz="2600" dirty="0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 </a:t>
            </a:r>
            <a:r>
              <a:rPr lang="en-US" sz="2600" dirty="0" err="1" smtClean="0">
                <a:ln w="0"/>
                <a:solidFill>
                  <a:schemeClr val="bg1"/>
                </a:solidFill>
                <a:effectLst>
                  <a:glow rad="203200">
                    <a:schemeClr val="bg1">
                      <a:lumMod val="50000"/>
                      <a:alpha val="46000"/>
                    </a:schemeClr>
                  </a:glow>
                  <a:outerShdw blurRad="63500" algn="ctr" rotWithShape="0">
                    <a:srgbClr val="EA081E"/>
                  </a:outerShdw>
                </a:effectLst>
                <a:latin typeface="#9Slide07 Banque" panose="02040603050506020204" pitchFamily="18" charset="0"/>
              </a:rPr>
              <a:t>án</a:t>
            </a:r>
            <a:endParaRPr lang="en-US" sz="2600" dirty="0">
              <a:ln w="0"/>
              <a:solidFill>
                <a:schemeClr val="bg1"/>
              </a:solidFill>
              <a:effectLst>
                <a:glow rad="203200">
                  <a:schemeClr val="bg1">
                    <a:lumMod val="50000"/>
                    <a:alpha val="46000"/>
                  </a:schemeClr>
                </a:glow>
                <a:outerShdw blurRad="63500" algn="ctr" rotWithShape="0">
                  <a:srgbClr val="EA081E"/>
                </a:outerShdw>
              </a:effectLst>
              <a:latin typeface="#9Slide07 Banque" panose="02040603050506020204" pitchFamily="18" charset="0"/>
            </a:endParaRPr>
          </a:p>
        </p:txBody>
      </p:sp>
      <p:sp>
        <p:nvSpPr>
          <p:cNvPr id="3" name="Start">
            <a:extLst>
              <a:ext uri="{FF2B5EF4-FFF2-40B4-BE49-F238E27FC236}">
                <a16:creationId xmlns:a16="http://schemas.microsoft.com/office/drawing/2014/main" id="{C8F87B15-C34B-4310-B943-48A2DC80F1C0}"/>
              </a:ext>
            </a:extLst>
          </p:cNvPr>
          <p:cNvSpPr/>
          <p:nvPr/>
        </p:nvSpPr>
        <p:spPr>
          <a:xfrm>
            <a:off x="5580180" y="4358279"/>
            <a:ext cx="1057275" cy="1057275"/>
          </a:xfrm>
          <a:prstGeom prst="rect">
            <a:avLst/>
          </a:prstGeom>
          <a:solidFill>
            <a:srgbClr val="FF0000">
              <a:alpha val="70000"/>
            </a:srgbClr>
          </a:solidFill>
          <a:ln w="76200">
            <a:gradFill>
              <a:gsLst>
                <a:gs pos="0">
                  <a:srgbClr val="F83043"/>
                </a:gs>
                <a:gs pos="100000">
                  <a:srgbClr val="F2687C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#9Slide07 Banque" panose="02040603050506020204" pitchFamily="18" charset="0"/>
              </a:rPr>
              <a:t>START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E864414-A88D-4565-A8B0-6711A958F0B3}"/>
              </a:ext>
            </a:extLst>
          </p:cNvPr>
          <p:cNvSpPr/>
          <p:nvPr/>
        </p:nvSpPr>
        <p:spPr>
          <a:xfrm rot="2668956">
            <a:off x="735244" y="701420"/>
            <a:ext cx="1176386" cy="1223360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#9Slide07 Banque" panose="02040603050506020204" pitchFamily="18" charset="0"/>
            </a:endParaRPr>
          </a:p>
        </p:txBody>
      </p:sp>
      <p:pic>
        <p:nvPicPr>
          <p:cNvPr id="55" name="Picture 54" descr="A close up of a sign&#10;&#10;Description automatically generated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0814380-E60B-4145-92D5-88A9E927398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10" y="5922938"/>
            <a:ext cx="762745" cy="76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33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2933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dao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8" decel="2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ien dap 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2" decel="2000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36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18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800"/>
                            </p:stCondLst>
                            <p:childTnLst>
                              <p:par>
                                <p:cTn id="60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31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556"/>
                                  </p:iterate>
                                  <p:childTnLst>
                                    <p:set>
                                      <p:cBhvr override="childStyle"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/>
      <p:bldP spid="46" grpId="0"/>
      <p:bldP spid="46" grpId="1"/>
      <p:bldP spid="49" grpId="0"/>
      <p:bldP spid="50" grpId="0"/>
      <p:bldP spid="53" grpId="0"/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1593273" y="1579421"/>
            <a:ext cx="8811491" cy="3671455"/>
          </a:xfrm>
          <a:prstGeom prst="cloud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“Chicken Dance”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nhảy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nhảy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83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721224" y="1156608"/>
            <a:ext cx="8431305" cy="450460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721223" y="2149656"/>
            <a:ext cx="8431305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15</a:t>
            </a:r>
            <a:endParaRPr lang="vi-VN" sz="40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THÔNG TIN TÌM ĐƯỢC TRÊN INTERNET</a:t>
            </a:r>
            <a:endParaRPr lang="vi-VN" sz="40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829" y="147703"/>
            <a:ext cx="1778094" cy="147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</TotalTime>
  <Words>545</Words>
  <Application>Microsoft Office PowerPoint</Application>
  <PresentationFormat>Widescreen</PresentationFormat>
  <Paragraphs>88</Paragraphs>
  <Slides>22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#9Slide07 Banque</vt:lpstr>
      <vt:lpstr>Arial</vt:lpstr>
      <vt:lpstr>Calibri</vt:lpstr>
      <vt:lpstr>Calibri Light</vt:lpstr>
      <vt:lpstr>MS Mincho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231</cp:revision>
  <dcterms:created xsi:type="dcterms:W3CDTF">2022-01-27T15:18:21Z</dcterms:created>
  <dcterms:modified xsi:type="dcterms:W3CDTF">2022-05-12T07:40:31Z</dcterms:modified>
</cp:coreProperties>
</file>