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269" r:id="rId2"/>
    <p:sldId id="257" r:id="rId3"/>
    <p:sldId id="258" r:id="rId4"/>
    <p:sldId id="259" r:id="rId5"/>
    <p:sldId id="281" r:id="rId6"/>
    <p:sldId id="283" r:id="rId7"/>
    <p:sldId id="280" r:id="rId8"/>
    <p:sldId id="275" r:id="rId9"/>
    <p:sldId id="261" r:id="rId10"/>
    <p:sldId id="262" r:id="rId11"/>
    <p:sldId id="273" r:id="rId12"/>
    <p:sldId id="272" r:id="rId13"/>
    <p:sldId id="264" r:id="rId14"/>
    <p:sldId id="276" r:id="rId15"/>
    <p:sldId id="278" r:id="rId16"/>
    <p:sldId id="282" r:id="rId17"/>
    <p:sldId id="279" r:id="rId18"/>
  </p:sldIdLst>
  <p:sldSz cx="9144000" cy="6858000" type="screen4x3"/>
  <p:notesSz cx="9144000" cy="6858000"/>
  <p:custDataLst>
    <p:tags r:id="rId20"/>
  </p:custDataLst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358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media2.mp3"/><Relationship Id="rId7" Type="http://schemas.openxmlformats.org/officeDocument/2006/relationships/image" Target="../media/image19.png"/><Relationship Id="rId2" Type="http://schemas.microsoft.com/office/2007/relationships/media" Target="../media/media2.mp3"/><Relationship Id="rId1" Type="http://schemas.openxmlformats.org/officeDocument/2006/relationships/tags" Target="../tags/tag13.xml"/><Relationship Id="rId6" Type="http://schemas.openxmlformats.org/officeDocument/2006/relationships/image" Target="../media/image18.jp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1.mp3"/><Relationship Id="rId7" Type="http://schemas.openxmlformats.org/officeDocument/2006/relationships/image" Target="../media/image5.png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908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61135"/>
            <a:ext cx="2781300" cy="39014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6"/>
          <a:stretch/>
        </p:blipFill>
        <p:spPr>
          <a:xfrm>
            <a:off x="577707" y="1600202"/>
            <a:ext cx="8566293" cy="41492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0" y="301784"/>
            <a:ext cx="7445447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3. TiÕng 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 cã thanh </a:t>
            </a:r>
            <a:r>
              <a:rPr lang="en-US" sz="4000">
                <a:solidFill>
                  <a:srgbClr val="FF0000"/>
                </a:solidFill>
                <a:latin typeface=".VnAvant" pitchFamily="34" charset="0"/>
              </a:rPr>
              <a:t>ng·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701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278267"/>
            <a:ext cx="8991599" cy="6537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228600"/>
            <a:ext cx="3810000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DF31BE"/>
                </a:solidFill>
                <a:latin typeface=".VnAvantH" pitchFamily="34" charset="0"/>
              </a:rPr>
              <a:t>ë</a:t>
            </a:r>
            <a:r>
              <a:rPr lang="en-US" sz="4000" b="1" smtClean="0">
                <a:solidFill>
                  <a:srgbClr val="DF31BE"/>
                </a:solidFill>
                <a:latin typeface=".VnAvantH" pitchFamily="34" charset="0"/>
              </a:rPr>
              <a:t> </a:t>
            </a:r>
            <a:r>
              <a:rPr lang="en-US" sz="4000" b="1" smtClean="0">
                <a:solidFill>
                  <a:srgbClr val="DF31BE"/>
                </a:solidFill>
                <a:latin typeface=".VnAvant" pitchFamily="34" charset="0"/>
              </a:rPr>
              <a:t>bê ®ª</a:t>
            </a:r>
            <a:endParaRPr lang="en-US" sz="4000" b="1">
              <a:solidFill>
                <a:srgbClr val="DF31BE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3500" y="3242111"/>
            <a:ext cx="41021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 smtClean="0">
                <a:latin typeface=".VnAvantH" pitchFamily="34" charset="0"/>
              </a:rPr>
              <a:t>D</a:t>
            </a:r>
            <a:r>
              <a:rPr lang="en-US" sz="3400" b="1" smtClean="0">
                <a:latin typeface=".VnAvant" pitchFamily="34" charset="0"/>
              </a:rPr>
              <a:t>ª la cµ ­ë bê ®ª.</a:t>
            </a:r>
            <a:endParaRPr lang="en-US" sz="3400" b="1">
              <a:latin typeface=".VnAvan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94300" y="3242111"/>
            <a:ext cx="41021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 smtClean="0">
                <a:latin typeface=".VnAvantH" pitchFamily="34" charset="0"/>
              </a:rPr>
              <a:t>B</a:t>
            </a:r>
            <a:r>
              <a:rPr lang="en-US" sz="3400" b="1" smtClean="0">
                <a:latin typeface=".VnAvant" pitchFamily="34" charset="0"/>
              </a:rPr>
              <a:t>ê ®ª cã dÕ.</a:t>
            </a:r>
            <a:endParaRPr lang="en-US" sz="3400" b="1">
              <a:latin typeface=".VnAvan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7500" y="6278221"/>
            <a:ext cx="82169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 smtClean="0">
                <a:latin typeface=".VnAvantH" pitchFamily="34" charset="0"/>
              </a:rPr>
              <a:t>B</a:t>
            </a:r>
            <a:r>
              <a:rPr lang="en-US" sz="3400" b="1" smtClean="0">
                <a:latin typeface=".VnAvant" pitchFamily="34" charset="0"/>
              </a:rPr>
              <a:t>ê ®ª cã c¶ bª. Bª be be. </a:t>
            </a:r>
            <a:endParaRPr lang="en-US" sz="3400" b="1">
              <a:latin typeface=".VnAvan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7158" y="228600"/>
            <a:ext cx="3810000" cy="70787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.VnAvant" pitchFamily="34" charset="0"/>
              </a:rPr>
              <a:t>bê ®ª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93295" y="3252067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l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a cµ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3600" y="3252067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cã dÕ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7400" y="6290111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c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ã c¶ bª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29220" y="6290111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e be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400" y="0"/>
            <a:ext cx="2413000" cy="584767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4. TËp ®äc</a:t>
            </a:r>
            <a:endParaRPr lang="en-US" sz="32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6478"/>
            <a:ext cx="9160660" cy="58790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58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4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47" y="257911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6" y="2829227"/>
            <a:ext cx="1327751" cy="1809455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  <a:latin typeface="HP001 4 hàng" pitchFamily="34" charset="0"/>
              </a:rPr>
              <a:t>Thư giãn</a:t>
            </a:r>
            <a:endParaRPr lang="en-US" sz="5400" b="1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83062" y="4316425"/>
            <a:ext cx="777875" cy="7778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0"/>
            <a:ext cx="9144000" cy="6806079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0" y="28956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</a:rPr>
              <a:t>1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5" name="Cloud 4"/>
          <p:cNvSpPr/>
          <p:nvPr/>
        </p:nvSpPr>
        <p:spPr>
          <a:xfrm>
            <a:off x="5486400" y="29718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" name="Cloud 5"/>
          <p:cNvSpPr/>
          <p:nvPr/>
        </p:nvSpPr>
        <p:spPr>
          <a:xfrm>
            <a:off x="1371600" y="58674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</a:rPr>
              <a:t>3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7" name="Cloud 6"/>
          <p:cNvSpPr/>
          <p:nvPr/>
        </p:nvSpPr>
        <p:spPr>
          <a:xfrm>
            <a:off x="4800600" y="58674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</a:rPr>
              <a:t>4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3000" y="3062285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ê ®ª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3048000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d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Õ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05200" y="6013855"/>
            <a:ext cx="22098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ª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57800" y="6019800"/>
            <a:ext cx="22098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e be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155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  <a:endParaRPr lang="en-US" sz="6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828800"/>
            <a:ext cx="67818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5. TËp viÕt (b¶ng con)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" t="84157" r="28051" b="5650"/>
          <a:stretch/>
        </p:blipFill>
        <p:spPr>
          <a:xfrm>
            <a:off x="-228600" y="2971800"/>
            <a:ext cx="9586941" cy="194161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0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  <a:endParaRPr lang="en-US" sz="8800" b="1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 smtClean="0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79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9037" y="4571198"/>
            <a:ext cx="3017060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737567" y="1297144"/>
            <a:ext cx="1167507" cy="1048433"/>
            <a:chOff x="2341807" y="722423"/>
            <a:chExt cx="1167507" cy="104843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5945932" y="4800600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la – l¸</a:t>
            </a:r>
            <a:endParaRPr lang="es-ES" sz="5400" b="1" dirty="0">
              <a:latin typeface=".VnAvant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26057" y="3144334"/>
            <a:ext cx="1167507" cy="1048433"/>
            <a:chOff x="5632842" y="2105111"/>
            <a:chExt cx="1167507" cy="104843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53078" y="2839195"/>
            <a:ext cx="1167507" cy="1048433"/>
            <a:chOff x="1559230" y="2459387"/>
            <a:chExt cx="1167507" cy="104843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404495" y="1436640"/>
            <a:ext cx="1167507" cy="1048433"/>
            <a:chOff x="1559230" y="2459387"/>
            <a:chExt cx="1167507" cy="104843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032734" y="2380906"/>
            <a:ext cx="1167507" cy="1048433"/>
            <a:chOff x="1559230" y="2459387"/>
            <a:chExt cx="1167507" cy="104843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124997" y="2380906"/>
            <a:ext cx="1167507" cy="1048433"/>
            <a:chOff x="1559230" y="2459387"/>
            <a:chExt cx="1167507" cy="104843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5962403" y="4817074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lå «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867527" y="2017654"/>
            <a:ext cx="990599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5966521" y="4808833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le le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5751359" y="4812949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dª - dÕ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5749793" y="4817074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®ª - lä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BFFB78-2AE0-42A5-9AD9-754543735CEE}"/>
              </a:ext>
            </a:extLst>
          </p:cNvPr>
          <p:cNvSpPr txBox="1"/>
          <p:nvPr/>
        </p:nvSpPr>
        <p:spPr>
          <a:xfrm>
            <a:off x="5766266" y="4821189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lª la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76400" y="152400"/>
            <a:ext cx="55626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KiÓm tra bµi cò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452563" y="498495"/>
            <a:ext cx="487363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452564" y="1192958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452565" y="1717175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43691" y="2187435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74013" y="2674798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574013" y="3167055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653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2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2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2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2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22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298" y="0"/>
            <a:ext cx="5814158" cy="2133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298" y="2133600"/>
            <a:ext cx="5889791" cy="2209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365" y="4336010"/>
            <a:ext cx="5877091" cy="23517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814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04800" y="2641705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47800" y="3505200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.VnAvant" pitchFamily="34" charset="0"/>
              </a:rPr>
              <a:t>b</a:t>
            </a:r>
          </a:p>
        </p:txBody>
      </p:sp>
      <p:sp>
        <p:nvSpPr>
          <p:cNvPr id="11" name="Oval 10"/>
          <p:cNvSpPr/>
          <p:nvPr/>
        </p:nvSpPr>
        <p:spPr>
          <a:xfrm>
            <a:off x="4876800" y="27432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36606" y="3581402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.VnAvant" pitchFamily="34" charset="0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7000" y="3581400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FF0000"/>
                </a:solidFill>
                <a:latin typeface=".VnAvant" pitchFamily="34" charset="0"/>
              </a:rPr>
              <a:t>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7000" y="3581402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latin typeface=".VnAvant" pitchFamily="34" charset="0"/>
              </a:rPr>
              <a:t>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192369"/>
            <a:ext cx="7696200" cy="73974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latin typeface="HP001 4 hàng" pitchFamily="34" charset="0"/>
                <a:cs typeface="Times New Roman" pitchFamily="18" charset="0"/>
              </a:rPr>
              <a:t>Tiếng</a:t>
            </a:r>
            <a:r>
              <a:rPr lang="en-US" sz="32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itchFamily="34" charset="0"/>
                <a:cs typeface="Times New Roman" pitchFamily="18" charset="0"/>
              </a:rPr>
              <a:t>Việt</a:t>
            </a:r>
            <a:endParaRPr lang="en-US" sz="3200" b="1" dirty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533400" y="1531203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11: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1295400"/>
            <a:ext cx="7696200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.VnAvant" pitchFamily="34" charset="0"/>
                <a:cs typeface="Times New Roman" pitchFamily="18" charset="0"/>
              </a:rPr>
              <a:t>b – bÔ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4" grpId="0"/>
      <p:bldP spid="14" grpId="1"/>
      <p:bldP spid="13" grpId="0"/>
      <p:bldP spid="13" grpId="1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3"/>
          <a:stretch/>
        </p:blipFill>
        <p:spPr>
          <a:xfrm>
            <a:off x="685800" y="1371600"/>
            <a:ext cx="3048000" cy="34134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43000" y="4838638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ª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5711" r="881" b="15240"/>
          <a:stretch/>
        </p:blipFill>
        <p:spPr>
          <a:xfrm>
            <a:off x="4495804" y="1630120"/>
            <a:ext cx="3836237" cy="30488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62600" y="4800600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Ô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990600" y="4953002"/>
            <a:ext cx="2514600" cy="1656347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ª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035" r="20172" b="73785"/>
          <a:stretch/>
        </p:blipFill>
        <p:spPr>
          <a:xfrm>
            <a:off x="6524135" y="4876802"/>
            <a:ext cx="867266" cy="24509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5334000" y="4896853"/>
            <a:ext cx="2514600" cy="1656347"/>
            <a:chOff x="3810000" y="1447800"/>
            <a:chExt cx="2209800" cy="1524000"/>
          </a:xfrm>
        </p:grpSpPr>
        <p:sp>
          <p:nvSpPr>
            <p:cNvPr id="22" name="Rectangle 21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  <a:r>
                <a:rPr lang="en-US" sz="3600" b="1" smtClean="0">
                  <a:solidFill>
                    <a:srgbClr val="008000"/>
                  </a:solidFill>
                  <a:latin typeface=".VnAvant" pitchFamily="34" charset="0"/>
                </a:rPr>
                <a:t>ª</a:t>
              </a:r>
              <a:endParaRPr lang="en-US" sz="3600" b="1">
                <a:solidFill>
                  <a:srgbClr val="008000"/>
                </a:solidFill>
                <a:latin typeface=".VnAvant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~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bÔ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990600" y="4899282"/>
            <a:ext cx="6928184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b	     </a:t>
            </a:r>
            <a:r>
              <a:rPr lang="en-US" sz="9600" b="1">
                <a:solidFill>
                  <a:schemeClr val="tx1"/>
                </a:solidFill>
                <a:latin typeface="HP001 4 hàng" pitchFamily="34" charset="0"/>
              </a:rPr>
              <a:t>b</a:t>
            </a:r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 			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Làm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27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4" grpId="0" animBg="1"/>
      <p:bldP spid="2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3"/>
          <a:stretch/>
        </p:blipFill>
        <p:spPr>
          <a:xfrm>
            <a:off x="685800" y="1371600"/>
            <a:ext cx="3048000" cy="34134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5711" r="881" b="15240"/>
          <a:stretch/>
        </p:blipFill>
        <p:spPr>
          <a:xfrm>
            <a:off x="4495804" y="1630120"/>
            <a:ext cx="3836237" cy="304880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Làm</a:t>
            </a:r>
            <a:r>
              <a:rPr lang="en-US" sz="4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quen</a:t>
            </a:r>
            <a:endParaRPr lang="en-US" sz="4400" dirty="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6204" y="5095934"/>
            <a:ext cx="8839200" cy="1381066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tx1"/>
                </a:solidFill>
                <a:latin typeface=".VnAvant" pitchFamily="34" charset="0"/>
              </a:rPr>
              <a:t>b</a:t>
            </a:r>
            <a:r>
              <a:rPr lang="en-US" sz="6600" smtClean="0">
                <a:solidFill>
                  <a:schemeClr val="tx1"/>
                </a:solidFill>
                <a:latin typeface=".VnAvant" pitchFamily="34" charset="0"/>
              </a:rPr>
              <a:t>ê - ª - bª - ng· - bÔ</a:t>
            </a:r>
            <a:endParaRPr lang="en-US" sz="6600">
              <a:solidFill>
                <a:schemeClr val="tx1"/>
              </a:solidFill>
              <a:latin typeface=".VnAvant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861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3"/>
          <a:stretch/>
        </p:blipFill>
        <p:spPr>
          <a:xfrm>
            <a:off x="685800" y="1295400"/>
            <a:ext cx="3048000" cy="34134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43000" y="4838638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ª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5711" r="881" b="15240"/>
          <a:stretch/>
        </p:blipFill>
        <p:spPr>
          <a:xfrm>
            <a:off x="4495804" y="1630120"/>
            <a:ext cx="3836237" cy="30488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62600" y="4800600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Ô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990600" y="4953002"/>
            <a:ext cx="2514600" cy="1656347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ª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035" r="20172" b="73785"/>
          <a:stretch/>
        </p:blipFill>
        <p:spPr>
          <a:xfrm>
            <a:off x="6524135" y="4876802"/>
            <a:ext cx="867266" cy="24509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5334000" y="4896853"/>
            <a:ext cx="2514600" cy="1656347"/>
            <a:chOff x="3810000" y="1447800"/>
            <a:chExt cx="2209800" cy="1524000"/>
          </a:xfrm>
        </p:grpSpPr>
        <p:sp>
          <p:nvSpPr>
            <p:cNvPr id="22" name="Rectangle 21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Ô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bÔ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990600" y="4823082"/>
            <a:ext cx="6928184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b	     </a:t>
            </a:r>
            <a:r>
              <a:rPr lang="en-US" sz="9600" b="1">
                <a:solidFill>
                  <a:schemeClr val="tx1"/>
                </a:solidFill>
                <a:latin typeface="HP001 4 hàng" pitchFamily="34" charset="0"/>
              </a:rPr>
              <a:t>b</a:t>
            </a:r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 			B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38200" y="4823082"/>
            <a:ext cx="7341441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b					bÔ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Lµm quen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88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3661"/>
            <a:ext cx="5486400" cy="6040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78314"/>
            <a:ext cx="7315200" cy="53525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8800" y="152400"/>
            <a:ext cx="58674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2. TiÕng 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 cã ©m </a:t>
            </a:r>
            <a:r>
              <a:rPr lang="en-US" sz="4000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9549291-0628-4063-A178-80E0E1C512C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Bài 11 - b bễ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7AB491-E0C7-48CD-8ABD-A773BCCEBA25}:2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1F6192-0CF4-4296-91F6-1807C6F04EE2}:26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AD378E-9411-449C-8431-900EA358E6D7}:27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99AC09-14D9-4F33-B4D5-4B02D91BBF89}:27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FC242B-20CA-4AF0-8C06-BCA159A463DF}:26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9AA3B7-CFF0-4E06-A340-DE19B89DAF26}:27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74F4D6-16E9-4731-AA17-AC5067A26478}:27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DEA594-E8AF-46C7-B1FD-704982FF41A1}:28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B881B5-541C-44E3-863B-C84023E9168F}:27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8F85A4-7B27-4710-9CF8-CE177B7FA512}:2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C56329-594A-466B-943C-4C153CE2FA26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820D5C-6039-49CF-9714-D680794F1921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DC4418-ADBC-4853-BA0F-762A94EEA90F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FB8A9B-2089-436A-8493-4DA861D56F03}:2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E8E703-585E-4AA0-AA7D-76CA95615BC5}:28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F523C0-7540-44E6-8E54-FBE9DB318A77}:28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471424-DC66-4FD9-BAF2-9DB525AE30C2}:2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</TotalTime>
  <Words>191</Words>
  <Application>Microsoft Office PowerPoint</Application>
  <PresentationFormat>On-screen Show (4:3)</PresentationFormat>
  <Paragraphs>76</Paragraphs>
  <Slides>17</Slides>
  <Notes>4</Notes>
  <HiddenSlides>0</HiddenSlides>
  <MMClips>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宋体</vt:lpstr>
      <vt:lpstr>.VnAvant</vt:lpstr>
      <vt:lpstr>.VnAvantH</vt:lpstr>
      <vt:lpstr>Arial</vt:lpstr>
      <vt:lpstr>Calibri</vt:lpstr>
      <vt:lpstr>HP001 4 hàng</vt:lpstr>
      <vt:lpstr>Times New Roman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11 - b bễ</dc:title>
  <dc:creator>Administrator</dc:creator>
  <cp:lastModifiedBy>Admin</cp:lastModifiedBy>
  <cp:revision>32</cp:revision>
  <dcterms:created xsi:type="dcterms:W3CDTF">2020-05-18T12:48:51Z</dcterms:created>
  <dcterms:modified xsi:type="dcterms:W3CDTF">2023-06-22T08:32:08Z</dcterms:modified>
</cp:coreProperties>
</file>