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sldIdLst>
    <p:sldId id="269" r:id="rId2"/>
    <p:sldId id="257" r:id="rId3"/>
    <p:sldId id="259" r:id="rId4"/>
    <p:sldId id="281" r:id="rId5"/>
    <p:sldId id="285" r:id="rId6"/>
    <p:sldId id="287" r:id="rId7"/>
    <p:sldId id="288" r:id="rId8"/>
    <p:sldId id="284" r:id="rId9"/>
    <p:sldId id="264" r:id="rId10"/>
    <p:sldId id="276" r:id="rId11"/>
    <p:sldId id="278" r:id="rId12"/>
    <p:sldId id="282" r:id="rId13"/>
    <p:sldId id="279" r:id="rId14"/>
  </p:sldIdLst>
  <p:sldSz cx="9144000" cy="6858000" type="screen4x3"/>
  <p:notesSz cx="9144000" cy="6858000"/>
  <p:custDataLst>
    <p:tags r:id="rId16"/>
  </p:custDataLst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4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448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24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12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1.mp3"/><Relationship Id="rId7" Type="http://schemas.openxmlformats.org/officeDocument/2006/relationships/image" Target="../media/image5.png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media2.mp3"/><Relationship Id="rId7" Type="http://schemas.openxmlformats.org/officeDocument/2006/relationships/image" Target="../media/image11.png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908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61135"/>
            <a:ext cx="2781300" cy="39014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  <a:endParaRPr lang="en-US" sz="6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381000"/>
            <a:ext cx="67818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TËp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viÕt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(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b¶ng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con)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2" y="1600200"/>
            <a:ext cx="7953375" cy="1571625"/>
          </a:xfrm>
          <a:prstGeom prst="rect">
            <a:avLst/>
          </a:prstGeom>
        </p:spPr>
      </p:pic>
      <p:pic>
        <p:nvPicPr>
          <p:cNvPr id="3" name="CloudBook (1)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5312" y="3352800"/>
            <a:ext cx="7953375" cy="26479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0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  <a:endParaRPr lang="en-US" sz="8800" b="1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 smtClean="0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79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9037" y="4571198"/>
            <a:ext cx="3017060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737567" y="1297144"/>
            <a:ext cx="1167507" cy="1048433"/>
            <a:chOff x="2341807" y="722423"/>
            <a:chExt cx="1167507" cy="10484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6172200" y="4800600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b="1" dirty="0" err="1">
                <a:latin typeface=".VnAvant" pitchFamily="34" charset="0"/>
              </a:rPr>
              <a:t>g</a:t>
            </a:r>
            <a:r>
              <a:rPr lang="es-ES" sz="5400" b="1" dirty="0" err="1" smtClean="0">
                <a:latin typeface=".VnAvant" pitchFamily="34" charset="0"/>
              </a:rPr>
              <a:t>ç</a:t>
            </a:r>
            <a:endParaRPr lang="es-ES" sz="5400" b="1" dirty="0">
              <a:latin typeface=".VnAvant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26057" y="3144334"/>
            <a:ext cx="1167507" cy="1048433"/>
            <a:chOff x="5632842" y="2105111"/>
            <a:chExt cx="1167507" cy="1048431"/>
          </a:xfrm>
        </p:grpSpPr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53078" y="2839195"/>
            <a:ext cx="1167507" cy="1048433"/>
            <a:chOff x="1559230" y="2459387"/>
            <a:chExt cx="1167507" cy="1048431"/>
          </a:xfrm>
        </p:grpSpPr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404495" y="1436640"/>
            <a:ext cx="1167507" cy="1048433"/>
            <a:chOff x="1559230" y="2459387"/>
            <a:chExt cx="1167507" cy="1048431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032734" y="2380906"/>
            <a:ext cx="1167507" cy="1048433"/>
            <a:chOff x="1559230" y="2459387"/>
            <a:chExt cx="1167507" cy="1048431"/>
          </a:xfrm>
        </p:grpSpPr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124997" y="2380906"/>
            <a:ext cx="1167507" cy="1048433"/>
            <a:chOff x="1559230" y="2459387"/>
            <a:chExt cx="1167507" cy="1048431"/>
          </a:xfrm>
        </p:grpSpPr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6197894" y="4715478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 err="1">
                <a:latin typeface=".VnAvant" pitchFamily="34" charset="0"/>
              </a:rPr>
              <a:t>g</a:t>
            </a:r>
            <a:r>
              <a:rPr lang="es-ES_tradnl" sz="5400" b="1" dirty="0" err="1" smtClean="0">
                <a:latin typeface=".VnAvant" pitchFamily="34" charset="0"/>
              </a:rPr>
              <a:t>ì</a:t>
            </a:r>
            <a:r>
              <a:rPr lang="es-ES_tradnl" sz="5400" b="1" dirty="0" smtClean="0">
                <a:latin typeface=".VnAvant" pitchFamily="34" charset="0"/>
              </a:rPr>
              <a:t> c¸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867527" y="2017654"/>
            <a:ext cx="990599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6197894" y="4791678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 err="1" smtClean="0">
                <a:latin typeface=".VnAvant" pitchFamily="34" charset="0"/>
              </a:rPr>
              <a:t>hè</a:t>
            </a:r>
            <a:r>
              <a:rPr lang="es-ES_tradnl" sz="5400" b="1" dirty="0" smtClean="0">
                <a:latin typeface=".VnAvant" pitchFamily="34" charset="0"/>
              </a:rPr>
              <a:t> </a:t>
            </a:r>
            <a:r>
              <a:rPr lang="es-ES_tradnl" sz="5400" b="1" dirty="0" err="1" smtClean="0">
                <a:latin typeface=".VnAvant" pitchFamily="34" charset="0"/>
              </a:rPr>
              <a:t>ga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6172200" y="4724400"/>
            <a:ext cx="2438400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b="1" dirty="0" err="1">
                <a:latin typeface=".VnAvant" pitchFamily="34" charset="0"/>
              </a:rPr>
              <a:t>h</a:t>
            </a:r>
            <a:r>
              <a:rPr lang="es-ES" sz="5400" b="1" dirty="0" err="1" smtClean="0">
                <a:latin typeface=".VnAvant" pitchFamily="34" charset="0"/>
              </a:rPr>
              <a:t>å</a:t>
            </a:r>
            <a:r>
              <a:rPr lang="es-ES" sz="5400" b="1" dirty="0" smtClean="0">
                <a:latin typeface=".VnAvant" pitchFamily="34" charset="0"/>
              </a:rPr>
              <a:t> c¸ 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6146506" y="4715478"/>
            <a:ext cx="2464094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 smtClean="0">
                <a:latin typeface=".VnAvant" pitchFamily="34" charset="0"/>
              </a:rPr>
              <a:t> </a:t>
            </a:r>
            <a:r>
              <a:rPr lang="es-ES_tradnl" sz="5400" b="1" dirty="0" err="1" smtClean="0">
                <a:latin typeface=".VnAvant" pitchFamily="34" charset="0"/>
              </a:rPr>
              <a:t>bê</a:t>
            </a:r>
            <a:r>
              <a:rPr lang="es-ES_tradnl" sz="5400" b="1" dirty="0" smtClean="0">
                <a:latin typeface=".VnAvant" pitchFamily="34" charset="0"/>
              </a:rPr>
              <a:t> </a:t>
            </a:r>
            <a:r>
              <a:rPr lang="es-ES_tradnl" sz="5400" b="1" dirty="0" err="1" smtClean="0">
                <a:latin typeface=".VnAvant" pitchFamily="34" charset="0"/>
              </a:rPr>
              <a:t>hå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6146506" y="4724400"/>
            <a:ext cx="242474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>
                <a:latin typeface=".VnAvant" pitchFamily="34" charset="0"/>
              </a:rPr>
              <a:t>g</a:t>
            </a:r>
            <a:r>
              <a:rPr lang="es-ES_tradnl" sz="5400" b="1" dirty="0" smtClean="0">
                <a:latin typeface=".VnAvant" pitchFamily="34" charset="0"/>
              </a:rPr>
              <a:t>µ g«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76400" y="152400"/>
            <a:ext cx="55626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Khởi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động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452563" y="498495"/>
            <a:ext cx="487363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452564" y="1192958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452565" y="1717175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43691" y="2187435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74013" y="2674798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74013" y="316705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653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2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22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04800" y="2641705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47800" y="3505200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 err="1">
                <a:solidFill>
                  <a:srgbClr val="008000"/>
                </a:solidFill>
                <a:latin typeface=".VnAvant" pitchFamily="34" charset="0"/>
              </a:rPr>
              <a:t>i</a:t>
            </a:r>
            <a:endParaRPr lang="en-US" sz="13000" dirty="0">
              <a:solidFill>
                <a:srgbClr val="008000"/>
              </a:solidFill>
              <a:latin typeface=".VnAvant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876800" y="27432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36606" y="3581402"/>
            <a:ext cx="2792994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 err="1" smtClean="0">
                <a:solidFill>
                  <a:srgbClr val="008000"/>
                </a:solidFill>
                <a:latin typeface=".VnAvant" pitchFamily="34" charset="0"/>
              </a:rPr>
              <a:t>ia</a:t>
            </a:r>
            <a:endParaRPr lang="en-US" sz="13000" dirty="0">
              <a:solidFill>
                <a:srgbClr val="008000"/>
              </a:solidFill>
              <a:latin typeface=".VnAvant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3400" y="1531203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13: </a:t>
            </a:r>
            <a:r>
              <a:rPr lang="en-US" sz="4000" b="1" dirty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i</a:t>
            </a:r>
            <a:r>
              <a:rPr lang="en-US" sz="4000" b="1" dirty="0" smtClean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 - </a:t>
            </a:r>
            <a:r>
              <a:rPr lang="en-US" sz="4000" b="1" dirty="0" err="1" smtClean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ia</a:t>
            </a:r>
            <a:r>
              <a:rPr lang="en-US" sz="4000" b="1" dirty="0" smtClean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 </a:t>
            </a:r>
            <a:endParaRPr lang="en-US" sz="4000" b="1" dirty="0">
              <a:solidFill>
                <a:srgbClr val="7030A0"/>
              </a:solidFill>
              <a:latin typeface=".VnAvant" panose="020B7200000000000000" pitchFamily="34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066800" y="3220453"/>
            <a:ext cx="2514600" cy="1656347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bi</a:t>
              </a: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.VnAvant" pitchFamily="34" charset="0"/>
                </a:rPr>
                <a:t>i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301416" y="5105400"/>
            <a:ext cx="6928184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dirty="0">
                <a:solidFill>
                  <a:schemeClr val="tx1"/>
                </a:solidFill>
                <a:latin typeface=".VnAvant" pitchFamily="34" charset="0"/>
              </a:rPr>
              <a:t>i	     </a:t>
            </a:r>
            <a:r>
              <a:rPr lang="en-US" sz="9600" b="1" dirty="0">
                <a:solidFill>
                  <a:schemeClr val="tx1"/>
                </a:solidFill>
                <a:latin typeface="HP001 4 hàng" pitchFamily="34" charset="0"/>
              </a:rPr>
              <a:t>i</a:t>
            </a:r>
            <a:r>
              <a:rPr lang="en-US" sz="9600" dirty="0" smtClean="0">
                <a:solidFill>
                  <a:schemeClr val="tx1"/>
                </a:solidFill>
                <a:latin typeface=".VnAvant" pitchFamily="34" charset="0"/>
              </a:rPr>
              <a:t> </a:t>
            </a:r>
            <a:r>
              <a:rPr lang="en-US" sz="9600" dirty="0">
                <a:solidFill>
                  <a:schemeClr val="tx1"/>
                </a:solidFill>
                <a:latin typeface=".VnAvant" pitchFamily="34" charset="0"/>
              </a:rPr>
              <a:t>			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Làm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143000"/>
            <a:ext cx="3048000" cy="2057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2971800" cy="20574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828800" y="32766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.VnAvant" panose="020B7200000000000000" pitchFamily="34" charset="0"/>
              </a:rPr>
              <a:t> b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i</a:t>
            </a:r>
            <a:endParaRPr lang="en-US" sz="4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48400" y="3352800"/>
            <a:ext cx="114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.VnAvant" panose="020B7200000000000000" pitchFamily="34" charset="0"/>
              </a:rPr>
              <a:t>b</a:t>
            </a:r>
            <a:r>
              <a:rPr lang="en-US" sz="44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ia</a:t>
            </a:r>
            <a:endParaRPr lang="en-US" sz="4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676900" y="3276600"/>
            <a:ext cx="2552700" cy="1659756"/>
            <a:chOff x="5105400" y="4555356"/>
            <a:chExt cx="2552700" cy="1659756"/>
          </a:xfrm>
        </p:grpSpPr>
        <p:sp>
          <p:nvSpPr>
            <p:cNvPr id="29" name="Rectangle 28"/>
            <p:cNvSpPr/>
            <p:nvPr/>
          </p:nvSpPr>
          <p:spPr>
            <a:xfrm>
              <a:off x="5105400" y="4555356"/>
              <a:ext cx="2514600" cy="91099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ia</a:t>
              </a: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105400" y="5469756"/>
              <a:ext cx="1257300" cy="74535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itchFamily="34" charset="0"/>
                </a:rPr>
                <a:t>i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400800" y="5469756"/>
              <a:ext cx="1257300" cy="745356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.VnAvant" pitchFamily="34" charset="0"/>
                </a:rPr>
                <a:t>a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827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76200" y="609600"/>
            <a:ext cx="3581400" cy="2674441"/>
            <a:chOff x="76200" y="609600"/>
            <a:chExt cx="3581400" cy="267444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" y="609600"/>
              <a:ext cx="3581400" cy="21336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371600" y="2514600"/>
              <a:ext cx="914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.VnAvant" panose="020B7200000000000000" pitchFamily="34" charset="0"/>
                </a:rPr>
                <a:t> b</a:t>
              </a:r>
              <a:r>
                <a:rPr lang="en-US" sz="4400" dirty="0" smtClean="0">
                  <a:solidFill>
                    <a:srgbClr val="FF0000"/>
                  </a:solidFill>
                  <a:latin typeface=".VnAvant" panose="020B7200000000000000" pitchFamily="34" charset="0"/>
                </a:rPr>
                <a:t>i</a:t>
              </a:r>
              <a:endParaRPr lang="en-US" sz="4400" dirty="0">
                <a:solidFill>
                  <a:srgbClr val="FF0000"/>
                </a:solidFill>
                <a:latin typeface=".VnAvant" panose="020B7200000000000000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743200" y="762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Lµm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114800" y="1447800"/>
            <a:ext cx="4114800" cy="975718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chemeClr val="tx1"/>
                </a:solidFill>
                <a:latin typeface=".VnAvant" pitchFamily="34" charset="0"/>
              </a:rPr>
              <a:t>b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ê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- 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i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- bi </a:t>
            </a:r>
            <a:endParaRPr lang="en-US" sz="6600" dirty="0">
              <a:solidFill>
                <a:schemeClr val="tx1"/>
              </a:solidFill>
              <a:latin typeface=".VnAvant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85800" y="3733800"/>
            <a:ext cx="3048000" cy="2971800"/>
            <a:chOff x="685800" y="3733800"/>
            <a:chExt cx="3048000" cy="29718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3733800"/>
              <a:ext cx="3048000" cy="205740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219200" y="5936159"/>
              <a:ext cx="1295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.VnAvant" panose="020B7200000000000000" pitchFamily="34" charset="0"/>
                </a:rPr>
                <a:t> </a:t>
              </a:r>
              <a:r>
                <a:rPr lang="en-US" sz="4400" dirty="0" err="1" smtClean="0">
                  <a:latin typeface=".VnAvant" panose="020B7200000000000000" pitchFamily="34" charset="0"/>
                </a:rPr>
                <a:t>b</a:t>
              </a:r>
              <a:r>
                <a:rPr lang="en-US" sz="4400" dirty="0" err="1" smtClean="0">
                  <a:solidFill>
                    <a:srgbClr val="FF0000"/>
                  </a:solidFill>
                  <a:latin typeface=".VnAvant" panose="020B7200000000000000" pitchFamily="34" charset="0"/>
                </a:rPr>
                <a:t>ia</a:t>
              </a:r>
              <a:endParaRPr lang="en-US" sz="4400" dirty="0">
                <a:solidFill>
                  <a:srgbClr val="FF0000"/>
                </a:solidFill>
                <a:latin typeface=".VnAvant" panose="020B7200000000000000" pitchFamily="34" charset="0"/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3886200" y="4282082"/>
            <a:ext cx="5181600" cy="975718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chemeClr val="tx1"/>
                </a:solidFill>
                <a:latin typeface=".VnAvant" pitchFamily="34" charset="0"/>
              </a:rPr>
              <a:t>b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ê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- 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ia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- 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bia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</a:t>
            </a:r>
            <a:endParaRPr lang="en-US" sz="6600" dirty="0">
              <a:solidFill>
                <a:schemeClr val="tx1"/>
              </a:solidFill>
              <a:latin typeface=".VnAvant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436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3661"/>
            <a:ext cx="5486400" cy="6040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19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4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47" y="257911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6" y="2829227"/>
            <a:ext cx="1327751" cy="1809455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  <a:latin typeface="HP001 4 hàng" pitchFamily="34" charset="0"/>
              </a:rPr>
              <a:t>Thư giãn</a:t>
            </a:r>
            <a:endParaRPr lang="en-US" sz="5400" b="1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83062" y="4316425"/>
            <a:ext cx="777875" cy="7778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526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152400"/>
            <a:ext cx="5867400" cy="1323431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2.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cã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©m </a:t>
            </a:r>
            <a:r>
              <a:rPr lang="en-US" sz="4000" dirty="0" err="1" smtClean="0">
                <a:solidFill>
                  <a:srgbClr val="FF0000"/>
                </a:solidFill>
                <a:latin typeface=".VnAvant" pitchFamily="34" charset="0"/>
              </a:rPr>
              <a:t>i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cã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©m </a:t>
            </a:r>
            <a:r>
              <a:rPr lang="en-US" sz="4000" dirty="0" err="1" smtClean="0">
                <a:solidFill>
                  <a:srgbClr val="FF0000"/>
                </a:solidFill>
                <a:latin typeface=".VnAvant" pitchFamily="34" charset="0"/>
              </a:rPr>
              <a:t>ia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12" y="1600200"/>
            <a:ext cx="8839200" cy="508635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H="1">
            <a:off x="4038600" y="2890026"/>
            <a:ext cx="870493" cy="66535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75306" y="2971800"/>
            <a:ext cx="1541888" cy="685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267200" y="2971800"/>
            <a:ext cx="2445834" cy="7323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496712" y="4400551"/>
            <a:ext cx="2265788" cy="7754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4115236" y="4144541"/>
            <a:ext cx="2096719" cy="12656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909093" y="4560850"/>
            <a:ext cx="284182" cy="8493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8608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762000"/>
            <a:ext cx="3810001" cy="18591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762000"/>
            <a:ext cx="3581399" cy="18288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43" y="3733800"/>
            <a:ext cx="3933825" cy="228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99" y="3733800"/>
            <a:ext cx="4000500" cy="2286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4600" y="-762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BÐ Bi, </a:t>
            </a:r>
            <a:r>
              <a:rPr lang="en-US" sz="40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bÐ</a:t>
            </a:r>
            <a:r>
              <a:rPr lang="en-US" sz="40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Li</a:t>
            </a:r>
            <a:endParaRPr lang="en-US" sz="40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85800" y="784086"/>
            <a:ext cx="685800" cy="585056"/>
            <a:chOff x="798543" y="781628"/>
            <a:chExt cx="685800" cy="587514"/>
          </a:xfrm>
        </p:grpSpPr>
        <p:sp>
          <p:nvSpPr>
            <p:cNvPr id="11" name="Oval 10"/>
            <p:cNvSpPr/>
            <p:nvPr/>
          </p:nvSpPr>
          <p:spPr>
            <a:xfrm>
              <a:off x="798543" y="781628"/>
              <a:ext cx="685800" cy="58751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0600" y="8498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257800" y="838200"/>
            <a:ext cx="685800" cy="585056"/>
            <a:chOff x="798543" y="781628"/>
            <a:chExt cx="685800" cy="587514"/>
          </a:xfrm>
        </p:grpSpPr>
        <p:sp>
          <p:nvSpPr>
            <p:cNvPr id="21" name="Oval 20"/>
            <p:cNvSpPr/>
            <p:nvPr/>
          </p:nvSpPr>
          <p:spPr>
            <a:xfrm>
              <a:off x="798543" y="781628"/>
              <a:ext cx="685800" cy="58751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90600" y="849868"/>
              <a:ext cx="301686" cy="370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33400" y="3758344"/>
            <a:ext cx="685800" cy="585056"/>
            <a:chOff x="798543" y="781628"/>
            <a:chExt cx="685800" cy="587514"/>
          </a:xfrm>
        </p:grpSpPr>
        <p:sp>
          <p:nvSpPr>
            <p:cNvPr id="24" name="Oval 23"/>
            <p:cNvSpPr/>
            <p:nvPr/>
          </p:nvSpPr>
          <p:spPr>
            <a:xfrm>
              <a:off x="798543" y="781628"/>
              <a:ext cx="685800" cy="58751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90600" y="849868"/>
              <a:ext cx="301686" cy="370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953000" y="3733800"/>
            <a:ext cx="685800" cy="585056"/>
            <a:chOff x="798543" y="781628"/>
            <a:chExt cx="685800" cy="587514"/>
          </a:xfrm>
        </p:grpSpPr>
        <p:sp>
          <p:nvSpPr>
            <p:cNvPr id="27" name="Oval 26"/>
            <p:cNvSpPr/>
            <p:nvPr/>
          </p:nvSpPr>
          <p:spPr>
            <a:xfrm>
              <a:off x="798543" y="781628"/>
              <a:ext cx="685800" cy="58751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90600" y="849868"/>
              <a:ext cx="301686" cy="370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990600" y="26670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Li bi b«:</a:t>
            </a:r>
          </a:p>
          <a:p>
            <a:r>
              <a:rPr lang="en-US" sz="3200" dirty="0">
                <a:latin typeface=".VnAvant" panose="020B7200000000000000" pitchFamily="34" charset="0"/>
              </a:rPr>
              <a:t>-</a:t>
            </a:r>
            <a:r>
              <a:rPr lang="en-US" sz="3200" dirty="0" smtClean="0">
                <a:latin typeface=".VnAvant" panose="020B7200000000000000" pitchFamily="34" charset="0"/>
              </a:rPr>
              <a:t> Bi, Bi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62600" y="28194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¹ ®</a:t>
            </a:r>
            <a:r>
              <a:rPr lang="en-US" sz="3200" dirty="0" err="1" smtClean="0">
                <a:latin typeface=".VnAvant" panose="020B7200000000000000" pitchFamily="34" charset="0"/>
              </a:rPr>
              <a:t>i</a:t>
            </a:r>
            <a:r>
              <a:rPr lang="en-US" sz="3200" dirty="0" smtClean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2143" y="6172200"/>
            <a:ext cx="417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¹ </a:t>
            </a:r>
            <a:r>
              <a:rPr lang="en-US" sz="3200" dirty="0" err="1" smtClean="0">
                <a:latin typeface=".VnAvant" panose="020B7200000000000000" pitchFamily="34" charset="0"/>
              </a:rPr>
              <a:t>lia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lÞa</a:t>
            </a:r>
            <a:r>
              <a:rPr lang="en-US" sz="3200" dirty="0" smtClean="0">
                <a:latin typeface=".VnAvant" panose="020B7200000000000000" pitchFamily="34" charset="0"/>
              </a:rPr>
              <a:t>, </a:t>
            </a:r>
            <a:r>
              <a:rPr lang="en-US" sz="3200" dirty="0" err="1" smtClean="0">
                <a:latin typeface=".VnAvant" panose="020B7200000000000000" pitchFamily="34" charset="0"/>
              </a:rPr>
              <a:t>bÐ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bÞ</a:t>
            </a:r>
            <a:r>
              <a:rPr lang="en-US" sz="3200" dirty="0" smtClean="0">
                <a:latin typeface=".VnAvant" panose="020B7200000000000000" pitchFamily="34" charset="0"/>
              </a:rPr>
              <a:t> ho.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43143" y="6197025"/>
            <a:ext cx="417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Bi </a:t>
            </a:r>
            <a:r>
              <a:rPr lang="en-US" sz="3200" dirty="0" err="1" smtClean="0">
                <a:latin typeface=".VnAvant" panose="020B7200000000000000" pitchFamily="34" charset="0"/>
              </a:rPr>
              <a:t>dç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bÐ</a:t>
            </a:r>
            <a:r>
              <a:rPr lang="en-US" sz="3200" dirty="0" smtClean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0600" y="26670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Li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bi b«</a:t>
            </a:r>
            <a:r>
              <a:rPr lang="en-US" sz="3200" dirty="0" smtClean="0">
                <a:latin typeface=".VnAvant" panose="020B7200000000000000" pitchFamily="34" charset="0"/>
              </a:rPr>
              <a:t>:</a:t>
            </a:r>
          </a:p>
          <a:p>
            <a:r>
              <a:rPr lang="en-US" sz="3200" dirty="0">
                <a:latin typeface=".VnAvant" panose="020B7200000000000000" pitchFamily="34" charset="0"/>
              </a:rPr>
              <a:t>-</a:t>
            </a:r>
            <a:r>
              <a:rPr lang="en-US" sz="3200" dirty="0" smtClean="0">
                <a:latin typeface=".VnAvant" panose="020B7200000000000000" pitchFamily="34" charset="0"/>
              </a:rPr>
              <a:t> Bi, Bi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2143" y="6172200"/>
            <a:ext cx="417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¹ </a:t>
            </a:r>
            <a:r>
              <a:rPr lang="en-US" sz="32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lia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lÞa</a:t>
            </a:r>
            <a:r>
              <a:rPr lang="en-US" sz="3200" dirty="0" smtClean="0">
                <a:latin typeface=".VnAvant" panose="020B7200000000000000" pitchFamily="34" charset="0"/>
              </a:rPr>
              <a:t>, </a:t>
            </a:r>
            <a:r>
              <a:rPr lang="en-US" sz="3200" dirty="0" err="1" smtClean="0">
                <a:latin typeface=".VnAvant" panose="020B7200000000000000" pitchFamily="34" charset="0"/>
              </a:rPr>
              <a:t>bÐ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bÞ</a:t>
            </a:r>
            <a:r>
              <a:rPr lang="en-US" sz="3200" dirty="0" smtClean="0">
                <a:latin typeface=".VnAvant" panose="020B7200000000000000" pitchFamily="34" charset="0"/>
              </a:rPr>
              <a:t> ho.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155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5C2119E-AC44-48F0-823D-6143490C995B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Bài 13 i - i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0788E7-F3CF-4B62-92B5-B81D17BDED11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CF1CB5-50AC-41FE-85F2-E28E0301E50F}:27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3CA6C8-BE19-4079-AC2B-ACF18283CE3D}:2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A27E45-9AA3-47F4-87D0-5C1EDE53F4C6}:28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7B69B4-88C1-4191-BD67-1556E8ACED65}:27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9FF592-82CC-4A13-9AAE-9136E07394C5}:2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61E97A-B9AB-4617-B193-FE3ED02E4731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645110-70E2-424C-9E71-F39E26C1D49C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2A99EE-5489-4544-AB88-5FD71EAC0118}:2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46CC0F-EA44-4E37-A30A-49D30F4EB982}:28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74BF21-DC38-4353-A3C6-E06A4BE0E842}: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93593C-C070-4DE4-B083-1E04F385934E}:28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C02AAD-1732-42CB-838D-5F55F4E09F81}:28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831</TotalTime>
  <Words>167</Words>
  <Application>Microsoft Office PowerPoint</Application>
  <PresentationFormat>On-screen Show (4:3)</PresentationFormat>
  <Paragraphs>58</Paragraphs>
  <Slides>13</Slides>
  <Notes>4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宋体</vt:lpstr>
      <vt:lpstr>.VnAvant</vt:lpstr>
      <vt:lpstr>Arial</vt:lpstr>
      <vt:lpstr>Calibri</vt:lpstr>
      <vt:lpstr>HP001 4 hàng</vt:lpstr>
      <vt:lpstr>Times New Roman</vt:lpstr>
      <vt:lpstr>UTM Avo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13 i - ia</dc:title>
  <dc:creator>Administrator</dc:creator>
  <cp:lastModifiedBy>Admin</cp:lastModifiedBy>
  <cp:revision>52</cp:revision>
  <dcterms:created xsi:type="dcterms:W3CDTF">2020-05-18T12:48:51Z</dcterms:created>
  <dcterms:modified xsi:type="dcterms:W3CDTF">2023-06-22T08:16:50Z</dcterms:modified>
</cp:coreProperties>
</file>