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8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9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8" r:id="rId3"/>
    <p:sldMasterId id="2147483692" r:id="rId4"/>
    <p:sldMasterId id="2147483697" r:id="rId5"/>
    <p:sldMasterId id="2147483709" r:id="rId6"/>
    <p:sldMasterId id="2147483721" r:id="rId7"/>
    <p:sldMasterId id="2147483735" r:id="rId8"/>
    <p:sldMasterId id="2147483739" r:id="rId9"/>
    <p:sldMasterId id="2147483751" r:id="rId10"/>
  </p:sldMasterIdLst>
  <p:notesMasterIdLst>
    <p:notesMasterId r:id="rId36"/>
  </p:notesMasterIdLst>
  <p:sldIdLst>
    <p:sldId id="2007577145" r:id="rId11"/>
    <p:sldId id="257" r:id="rId12"/>
    <p:sldId id="2007577144" r:id="rId13"/>
    <p:sldId id="523" r:id="rId14"/>
    <p:sldId id="270" r:id="rId15"/>
    <p:sldId id="271" r:id="rId16"/>
    <p:sldId id="256" r:id="rId17"/>
    <p:sldId id="2007577095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425" r:id="rId28"/>
    <p:sldId id="2898" r:id="rId29"/>
    <p:sldId id="278" r:id="rId30"/>
    <p:sldId id="2893" r:id="rId31"/>
    <p:sldId id="2889" r:id="rId32"/>
    <p:sldId id="286" r:id="rId33"/>
    <p:sldId id="2007577094" r:id="rId34"/>
    <p:sldId id="341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F9061-A35D-46B7-B637-3BD8E32F4EBD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C5B1B-5542-44F1-9EC5-FEF3A0AEF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678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35322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B99BFE-4B07-4ECF-9948-6CEA9A3726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061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995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60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492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217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231A09-249F-4AAF-A048-3EE6B3CBF3C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C5B1B-5542-44F1-9EC5-FEF3A0AEF35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68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08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27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79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>
            <a:extLst>
              <a:ext uri="{FF2B5EF4-FFF2-40B4-BE49-F238E27FC236}">
                <a16:creationId xmlns:a16="http://schemas.microsoft.com/office/drawing/2014/main" id="{78007B22-33A5-4E09-B943-5AFB5A8CEF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4445" y="999515"/>
            <a:ext cx="836756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48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>
            <a:extLst>
              <a:ext uri="{FF2B5EF4-FFF2-40B4-BE49-F238E27FC236}">
                <a16:creationId xmlns:a16="http://schemas.microsoft.com/office/drawing/2014/main" id="{E1F1D32A-0D6D-45C8-9A6E-055A426D12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58784" y="2207151"/>
            <a:ext cx="7533216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56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>
            <a:extLst>
              <a:ext uri="{FF2B5EF4-FFF2-40B4-BE49-F238E27FC236}">
                <a16:creationId xmlns:a16="http://schemas.microsoft.com/office/drawing/2014/main" id="{029A8592-CE8C-4050-B1DF-491E7652F22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2"/>
            <a:ext cx="39624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:p14="http://schemas.microsoft.com/office/powerpoint/2010/main" val="229207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61E65416-D1DB-4D68-AF54-BC73B7C65757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98224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>
            <a:extLst>
              <a:ext uri="{FF2B5EF4-FFF2-40B4-BE49-F238E27FC236}">
                <a16:creationId xmlns:a16="http://schemas.microsoft.com/office/drawing/2014/main" id="{0E378DA4-B0E7-4F30-8358-FD934FF292EF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86056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1D975FD2-A7F8-45CA-9E52-4B928F94C528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101780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ết thú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11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9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59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69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71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80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44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9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38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68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67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3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77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506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401802-2CD5-4D2C-B861-B6597225E212}"/>
              </a:ext>
            </a:extLst>
          </p:cNvPr>
          <p:cNvSpPr txBox="1"/>
          <p:nvPr userDrawn="1"/>
        </p:nvSpPr>
        <p:spPr>
          <a:xfrm>
            <a:off x="1244010" y="6502009"/>
            <a:ext cx="371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tranthao1211004@gmail.com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0210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46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023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75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9/1/2022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4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498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7502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686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0887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829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8659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4831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0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5275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57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4808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7448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7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29095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4070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1006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9116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1789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52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3043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785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0291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8805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544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5088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93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395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221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731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88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024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65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664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42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910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041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244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260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19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813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1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625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487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1C5A-CB58-4DD1-90B1-7052941874B4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37797-F2D5-4D76-8220-41DF9AD2BB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36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1C5A-CB58-4DD1-90B1-7052941874B4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37797-F2D5-4D76-8220-41DF9AD2BB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0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1C5A-CB58-4DD1-90B1-7052941874B4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37797-F2D5-4D76-8220-41DF9AD2BB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80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1C5A-CB58-4DD1-90B1-7052941874B4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37797-F2D5-4D76-8220-41DF9AD2BB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17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1C5A-CB58-4DD1-90B1-7052941874B4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37797-F2D5-4D76-8220-41DF9AD2BB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53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1C5A-CB58-4DD1-90B1-7052941874B4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37797-F2D5-4D76-8220-41DF9AD2BB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52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1C5A-CB58-4DD1-90B1-7052941874B4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37797-F2D5-4D76-8220-41DF9AD2BB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23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1C5A-CB58-4DD1-90B1-7052941874B4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37797-F2D5-4D76-8220-41DF9AD2BB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65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1C5A-CB58-4DD1-90B1-7052941874B4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37797-F2D5-4D76-8220-41DF9AD2BB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34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1C5A-CB58-4DD1-90B1-7052941874B4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37797-F2D5-4D76-8220-41DF9AD2BB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94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B1C5A-CB58-4DD1-90B1-7052941874B4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37797-F2D5-4D76-8220-41DF9AD2BB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78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8178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89946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7786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07559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0510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5105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355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09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80173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57442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57489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07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9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10.jp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1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819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61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0147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97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4369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0346E4-A210-4C2A-B899-1318E67B4576}"/>
              </a:ext>
            </a:extLst>
          </p:cNvPr>
          <p:cNvSpPr txBox="1"/>
          <p:nvPr userDrawn="1"/>
        </p:nvSpPr>
        <p:spPr>
          <a:xfrm>
            <a:off x="8973879" y="6503396"/>
            <a:ext cx="371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tranthao1211004@gmail.com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530227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BE2C917-C185-4529-B658-720C4C5476D1}" type="datetimeFigureOut">
              <a:rPr lang="zh-CN" altLang="en-US" smtClean="0"/>
              <a:pPr/>
              <a:t>2022/1/9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2359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0702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2022/1/9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0166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B1C5A-CB58-4DD1-90B1-7052941874B4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37797-F2D5-4D76-8220-41DF9AD2BB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864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3.xml"/><Relationship Id="rId6" Type="http://schemas.microsoft.com/office/2007/relationships/hdphoto" Target="../media/hdphoto4.wdp"/><Relationship Id="rId5" Type="http://schemas.openxmlformats.org/officeDocument/2006/relationships/image" Target="../media/image37.png"/><Relationship Id="rId4" Type="http://schemas.openxmlformats.org/officeDocument/2006/relationships/slide" Target="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3.xml"/><Relationship Id="rId6" Type="http://schemas.microsoft.com/office/2007/relationships/hdphoto" Target="../media/hdphoto4.wdp"/><Relationship Id="rId5" Type="http://schemas.openxmlformats.org/officeDocument/2006/relationships/image" Target="../media/image37.png"/><Relationship Id="rId4" Type="http://schemas.openxmlformats.org/officeDocument/2006/relationships/slide" Target="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3.xml"/><Relationship Id="rId6" Type="http://schemas.microsoft.com/office/2007/relationships/hdphoto" Target="../media/hdphoto4.wdp"/><Relationship Id="rId5" Type="http://schemas.openxmlformats.org/officeDocument/2006/relationships/image" Target="../media/image37.png"/><Relationship Id="rId4" Type="http://schemas.openxmlformats.org/officeDocument/2006/relationships/slide" Target="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3.xml"/><Relationship Id="rId6" Type="http://schemas.microsoft.com/office/2007/relationships/hdphoto" Target="../media/hdphoto4.wdp"/><Relationship Id="rId5" Type="http://schemas.openxmlformats.org/officeDocument/2006/relationships/image" Target="../media/image37.png"/><Relationship Id="rId4" Type="http://schemas.openxmlformats.org/officeDocument/2006/relationships/slide" Target="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3.xml"/><Relationship Id="rId6" Type="http://schemas.microsoft.com/office/2007/relationships/hdphoto" Target="../media/hdphoto4.wdp"/><Relationship Id="rId5" Type="http://schemas.openxmlformats.org/officeDocument/2006/relationships/image" Target="../media/image37.png"/><Relationship Id="rId4" Type="http://schemas.openxmlformats.org/officeDocument/2006/relationships/slide" Target="sl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3.xml"/><Relationship Id="rId6" Type="http://schemas.microsoft.com/office/2007/relationships/hdphoto" Target="../media/hdphoto4.wdp"/><Relationship Id="rId5" Type="http://schemas.openxmlformats.org/officeDocument/2006/relationships/image" Target="../media/image37.png"/><Relationship Id="rId4" Type="http://schemas.openxmlformats.org/officeDocument/2006/relationships/slide" Target="slid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3.xml"/><Relationship Id="rId6" Type="http://schemas.microsoft.com/office/2007/relationships/hdphoto" Target="../media/hdphoto4.wdp"/><Relationship Id="rId5" Type="http://schemas.openxmlformats.org/officeDocument/2006/relationships/image" Target="../media/image37.png"/><Relationship Id="rId4" Type="http://schemas.openxmlformats.org/officeDocument/2006/relationships/slide" Target="slid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3.xml"/><Relationship Id="rId6" Type="http://schemas.microsoft.com/office/2007/relationships/hdphoto" Target="../media/hdphoto4.wdp"/><Relationship Id="rId5" Type="http://schemas.openxmlformats.org/officeDocument/2006/relationships/image" Target="../media/image37.png"/><Relationship Id="rId4" Type="http://schemas.openxmlformats.org/officeDocument/2006/relationships/slide" Target="slide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microsoft.com/office/2007/relationships/hdphoto" Target="../media/hdphoto5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56.png"/><Relationship Id="rId4" Type="http://schemas.microsoft.com/office/2007/relationships/hdphoto" Target="../media/hdphoto6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58.gif"/><Relationship Id="rId7" Type="http://schemas.openxmlformats.org/officeDocument/2006/relationships/image" Target="../media/image60.png"/><Relationship Id="rId12" Type="http://schemas.microsoft.com/office/2007/relationships/hdphoto" Target="../media/hdphoto10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1.xml"/><Relationship Id="rId6" Type="http://schemas.microsoft.com/office/2007/relationships/hdphoto" Target="../media/hdphoto7.wdp"/><Relationship Id="rId11" Type="http://schemas.openxmlformats.org/officeDocument/2006/relationships/image" Target="../media/image62.png"/><Relationship Id="rId5" Type="http://schemas.openxmlformats.org/officeDocument/2006/relationships/image" Target="../media/image59.png"/><Relationship Id="rId10" Type="http://schemas.microsoft.com/office/2007/relationships/hdphoto" Target="../media/hdphoto9.wdp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6" Type="http://schemas.microsoft.com/office/2007/relationships/hdphoto" Target="../media/hdphoto11.wdp"/><Relationship Id="rId5" Type="http://schemas.openxmlformats.org/officeDocument/2006/relationships/image" Target="../media/image63.pn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9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72.xml"/><Relationship Id="rId7" Type="http://schemas.openxmlformats.org/officeDocument/2006/relationships/image" Target="../media/image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2.xml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slide" Target="slide11.xml"/><Relationship Id="rId26" Type="http://schemas.microsoft.com/office/2007/relationships/hdphoto" Target="../media/hdphoto1.wdp"/><Relationship Id="rId3" Type="http://schemas.microsoft.com/office/2007/relationships/hdphoto" Target="../media/hdphoto2.wdp"/><Relationship Id="rId21" Type="http://schemas.openxmlformats.org/officeDocument/2006/relationships/slide" Target="slide14.xml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slide" Target="slide10.xml"/><Relationship Id="rId25" Type="http://schemas.openxmlformats.org/officeDocument/2006/relationships/image" Target="../media/image25.png"/><Relationship Id="rId2" Type="http://schemas.openxmlformats.org/officeDocument/2006/relationships/image" Target="../media/image26.png"/><Relationship Id="rId16" Type="http://schemas.openxmlformats.org/officeDocument/2006/relationships/slide" Target="slide9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72.xml"/><Relationship Id="rId6" Type="http://schemas.microsoft.com/office/2007/relationships/hdphoto" Target="../media/hdphoto3.wdp"/><Relationship Id="rId11" Type="http://schemas.openxmlformats.org/officeDocument/2006/relationships/image" Target="../media/image33.png"/><Relationship Id="rId24" Type="http://schemas.openxmlformats.org/officeDocument/2006/relationships/slide" Target="slide17.xml"/><Relationship Id="rId5" Type="http://schemas.openxmlformats.org/officeDocument/2006/relationships/image" Target="../media/image28.png"/><Relationship Id="rId15" Type="http://schemas.openxmlformats.org/officeDocument/2006/relationships/slide" Target="slide8.xml"/><Relationship Id="rId23" Type="http://schemas.openxmlformats.org/officeDocument/2006/relationships/slide" Target="slide16.xml"/><Relationship Id="rId10" Type="http://schemas.openxmlformats.org/officeDocument/2006/relationships/image" Target="../media/image32.png"/><Relationship Id="rId19" Type="http://schemas.openxmlformats.org/officeDocument/2006/relationships/slide" Target="slide12.xml"/><Relationship Id="rId4" Type="http://schemas.openxmlformats.org/officeDocument/2006/relationships/image" Target="../media/image27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slide" Target="slide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3.xml"/><Relationship Id="rId6" Type="http://schemas.microsoft.com/office/2007/relationships/hdphoto" Target="../media/hdphoto4.wdp"/><Relationship Id="rId5" Type="http://schemas.openxmlformats.org/officeDocument/2006/relationships/image" Target="../media/image37.png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3.xml"/><Relationship Id="rId6" Type="http://schemas.microsoft.com/office/2007/relationships/hdphoto" Target="../media/hdphoto4.wdp"/><Relationship Id="rId5" Type="http://schemas.openxmlformats.org/officeDocument/2006/relationships/image" Target="../media/image37.png"/><Relationship Id="rId4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319324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D6869F3-6127-4C30-83F5-808B1A4EBDD3}"/>
              </a:ext>
            </a:extLst>
          </p:cNvPr>
          <p:cNvSpPr txBox="1"/>
          <p:nvPr/>
        </p:nvSpPr>
        <p:spPr>
          <a:xfrm>
            <a:off x="3809988" y="935776"/>
            <a:ext cx="49632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latin typeface="Times New Roman" panose="02020603050405020304" pitchFamily="18" charset="0"/>
                <a:cs typeface="Times New Roman" panose="02020603050405020304" pitchFamily="18" charset="0"/>
              </a:rPr>
              <a:t>Ứng dụng CNTT:</a:t>
            </a:r>
          </a:p>
          <a:p>
            <a:r>
              <a:rPr lang="en-US" sz="25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1: Classkick</a:t>
            </a:r>
          </a:p>
          <a:p>
            <a:r>
              <a:rPr lang="en-US" sz="2500" b="1">
                <a:latin typeface="Times New Roman" panose="02020603050405020304" pitchFamily="18" charset="0"/>
                <a:cs typeface="Times New Roman" panose="02020603050405020304" pitchFamily="18" charset="0"/>
              </a:rPr>
              <a:t>a. Kéo thả</a:t>
            </a:r>
          </a:p>
          <a:p>
            <a:r>
              <a:rPr lang="en-US" sz="2500" b="1">
                <a:latin typeface="Times New Roman" panose="02020603050405020304" pitchFamily="18" charset="0"/>
                <a:cs typeface="Times New Roman" panose="02020603050405020304" pitchFamily="18" charset="0"/>
              </a:rPr>
              <a:t>b. Đánh máy</a:t>
            </a:r>
          </a:p>
          <a:p>
            <a:r>
              <a:rPr lang="en-US" sz="25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2: Classkick (Đánh máy)</a:t>
            </a:r>
          </a:p>
          <a:p>
            <a:r>
              <a:rPr lang="en-US" sz="25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3: Khoanh</a:t>
            </a:r>
          </a:p>
          <a:p>
            <a:r>
              <a:rPr lang="en-US" sz="2500" b="1">
                <a:latin typeface="Times New Roman" panose="02020603050405020304" pitchFamily="18" charset="0"/>
                <a:cs typeface="Times New Roman" panose="02020603050405020304" pitchFamily="18" charset="0"/>
              </a:rPr>
              <a:t>Bài 4: Đánh máy</a:t>
            </a:r>
          </a:p>
          <a:p>
            <a:endParaRPr lang="en-US" sz="2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13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53" y="1"/>
            <a:ext cx="10584493" cy="42481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057" y="3943351"/>
            <a:ext cx="7345993" cy="3067050"/>
          </a:xfrm>
          <a:prstGeom prst="rect">
            <a:avLst/>
          </a:prstGeom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906" y="5035678"/>
            <a:ext cx="1877795" cy="1646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34224" y="1477745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x 3 = 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25019" y="515371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</a:t>
            </a:r>
          </a:p>
        </p:txBody>
      </p:sp>
      <p:sp>
        <p:nvSpPr>
          <p:cNvPr id="10" name="Oval 9"/>
          <p:cNvSpPr/>
          <p:nvPr/>
        </p:nvSpPr>
        <p:spPr>
          <a:xfrm>
            <a:off x="70631" y="121603"/>
            <a:ext cx="662491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4180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53" y="1"/>
            <a:ext cx="10584493" cy="42481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057" y="3943351"/>
            <a:ext cx="7345993" cy="3067050"/>
          </a:xfrm>
          <a:prstGeom prst="rect">
            <a:avLst/>
          </a:prstGeom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906" y="5035678"/>
            <a:ext cx="1877795" cy="1646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34224" y="1648511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x 4 = 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25019" y="515371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</a:t>
            </a:r>
          </a:p>
        </p:txBody>
      </p:sp>
      <p:sp>
        <p:nvSpPr>
          <p:cNvPr id="10" name="Oval 9"/>
          <p:cNvSpPr/>
          <p:nvPr/>
        </p:nvSpPr>
        <p:spPr>
          <a:xfrm>
            <a:off x="141262" y="197283"/>
            <a:ext cx="662491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46470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53" y="1"/>
            <a:ext cx="10584493" cy="42481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057" y="3943351"/>
            <a:ext cx="7345993" cy="3067050"/>
          </a:xfrm>
          <a:prstGeom prst="rect">
            <a:avLst/>
          </a:prstGeom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906" y="5035678"/>
            <a:ext cx="1877795" cy="1646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34224" y="1648511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x 5 = 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25019" y="515371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</a:t>
            </a:r>
          </a:p>
        </p:txBody>
      </p:sp>
      <p:sp>
        <p:nvSpPr>
          <p:cNvPr id="10" name="Oval 9"/>
          <p:cNvSpPr/>
          <p:nvPr/>
        </p:nvSpPr>
        <p:spPr>
          <a:xfrm>
            <a:off x="141262" y="197283"/>
            <a:ext cx="662491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5363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53" y="1"/>
            <a:ext cx="10584493" cy="42481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057" y="3943351"/>
            <a:ext cx="7345993" cy="3067050"/>
          </a:xfrm>
          <a:prstGeom prst="rect">
            <a:avLst/>
          </a:prstGeom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906" y="5035678"/>
            <a:ext cx="1877795" cy="1646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90278" y="1648511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x 6 = 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25019" y="515371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</a:t>
            </a:r>
          </a:p>
        </p:txBody>
      </p:sp>
      <p:sp>
        <p:nvSpPr>
          <p:cNvPr id="10" name="Oval 9"/>
          <p:cNvSpPr/>
          <p:nvPr/>
        </p:nvSpPr>
        <p:spPr>
          <a:xfrm>
            <a:off x="141262" y="197283"/>
            <a:ext cx="662491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41200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53" y="1"/>
            <a:ext cx="10584493" cy="42481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057" y="3943351"/>
            <a:ext cx="7345993" cy="3067050"/>
          </a:xfrm>
          <a:prstGeom prst="rect">
            <a:avLst/>
          </a:prstGeom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906" y="5035678"/>
            <a:ext cx="1877795" cy="1646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54688" y="1648511"/>
            <a:ext cx="18277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x 7 =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?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25019" y="515371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</a:t>
            </a:r>
          </a:p>
        </p:txBody>
      </p:sp>
      <p:sp>
        <p:nvSpPr>
          <p:cNvPr id="10" name="Oval 9"/>
          <p:cNvSpPr/>
          <p:nvPr/>
        </p:nvSpPr>
        <p:spPr>
          <a:xfrm>
            <a:off x="141262" y="197283"/>
            <a:ext cx="662491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57254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53" y="1"/>
            <a:ext cx="10584493" cy="42481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057" y="3943351"/>
            <a:ext cx="7345993" cy="3067050"/>
          </a:xfrm>
          <a:prstGeom prst="rect">
            <a:avLst/>
          </a:prstGeom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906" y="5035678"/>
            <a:ext cx="1877795" cy="1646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34224" y="1648511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x 8 = 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25019" y="515371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</a:t>
            </a:r>
          </a:p>
        </p:txBody>
      </p:sp>
      <p:sp>
        <p:nvSpPr>
          <p:cNvPr id="10" name="Oval 9"/>
          <p:cNvSpPr/>
          <p:nvPr/>
        </p:nvSpPr>
        <p:spPr>
          <a:xfrm>
            <a:off x="141262" y="197283"/>
            <a:ext cx="662491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6079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53" y="1"/>
            <a:ext cx="10584493" cy="42481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057" y="3943351"/>
            <a:ext cx="7345993" cy="3067050"/>
          </a:xfrm>
          <a:prstGeom prst="rect">
            <a:avLst/>
          </a:prstGeom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906" y="5035678"/>
            <a:ext cx="1877795" cy="1646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34224" y="1648511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x 9 = 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25019" y="515371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0000FF"/>
                </a:solidFill>
                <a:latin typeface="Calibri"/>
              </a:rPr>
              <a:t>45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41262" y="197283"/>
            <a:ext cx="662491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90804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53" y="1"/>
            <a:ext cx="10584493" cy="42481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057" y="3943351"/>
            <a:ext cx="7345993" cy="3067050"/>
          </a:xfrm>
          <a:prstGeom prst="rect">
            <a:avLst/>
          </a:prstGeom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906" y="5035678"/>
            <a:ext cx="1877795" cy="1646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86785" y="1648511"/>
            <a:ext cx="1957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x 10 = 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25019" y="515371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50</a:t>
            </a:r>
          </a:p>
        </p:txBody>
      </p:sp>
      <p:sp>
        <p:nvSpPr>
          <p:cNvPr id="10" name="Oval 9"/>
          <p:cNvSpPr/>
          <p:nvPr/>
        </p:nvSpPr>
        <p:spPr>
          <a:xfrm>
            <a:off x="141262" y="168255"/>
            <a:ext cx="1005367" cy="876774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25080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>
            <a:extLst>
              <a:ext uri="{FF2B5EF4-FFF2-40B4-BE49-F238E27FC236}">
                <a16:creationId xmlns:a16="http://schemas.microsoft.com/office/drawing/2014/main" id="{A6891109-3BEE-4379-BBA4-773EFE69BA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2CFB906B-C86E-4F7B-8561-CCFA1F145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737705"/>
            <a:ext cx="12191999" cy="3967171"/>
          </a:xfrm>
          <a:prstGeom prst="rect">
            <a:avLst/>
          </a:prstGeom>
        </p:spPr>
      </p:pic>
      <p:pic>
        <p:nvPicPr>
          <p:cNvPr id="23" name="Mây 3">
            <a:extLst>
              <a:ext uri="{FF2B5EF4-FFF2-40B4-BE49-F238E27FC236}">
                <a16:creationId xmlns:a16="http://schemas.microsoft.com/office/drawing/2014/main" id="{AE93FE02-DB59-4C79-9595-BDB21391818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27" name="Mặt trời">
            <a:extLst>
              <a:ext uri="{FF2B5EF4-FFF2-40B4-BE49-F238E27FC236}">
                <a16:creationId xmlns:a16="http://schemas.microsoft.com/office/drawing/2014/main" id="{6636E5CD-B3A7-4E53-948D-E3AEF61E335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8" name="Bảng">
            <a:extLst>
              <a:ext uri="{FF2B5EF4-FFF2-40B4-BE49-F238E27FC236}">
                <a16:creationId xmlns:a16="http://schemas.microsoft.com/office/drawing/2014/main" id="{B01E563B-2B5B-42EE-8427-356BDB4C7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2" y="1308292"/>
            <a:ext cx="7924136" cy="4570649"/>
          </a:xfrm>
          <a:prstGeom prst="rect">
            <a:avLst/>
          </a:prstGeom>
        </p:spPr>
      </p:pic>
      <p:pic>
        <p:nvPicPr>
          <p:cNvPr id="5" name="bkgr 1">
            <a:extLst>
              <a:ext uri="{FF2B5EF4-FFF2-40B4-BE49-F238E27FC236}">
                <a16:creationId xmlns:a16="http://schemas.microsoft.com/office/drawing/2014/main" id="{EE608529-74D9-400B-8DBC-8AA55BF44F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1" name="bóng bay 1">
            <a:extLst>
              <a:ext uri="{FF2B5EF4-FFF2-40B4-BE49-F238E27FC236}">
                <a16:creationId xmlns:a16="http://schemas.microsoft.com/office/drawing/2014/main" id="{7A93F8E8-0282-4159-B1C7-00A9F2E978C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3" name="bóng bay 2">
            <a:extLst>
              <a:ext uri="{FF2B5EF4-FFF2-40B4-BE49-F238E27FC236}">
                <a16:creationId xmlns:a16="http://schemas.microsoft.com/office/drawing/2014/main" id="{22C5EFB3-49C0-4658-A0CA-CD0E4F346789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5" name="bóng bay 3">
            <a:extLst>
              <a:ext uri="{FF2B5EF4-FFF2-40B4-BE49-F238E27FC236}">
                <a16:creationId xmlns:a16="http://schemas.microsoft.com/office/drawing/2014/main" id="{BBB5CE74-F31D-4B7D-BF2E-90F5B2E105D1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D89CA989-BC85-4D67-8058-6CFC5AEDBA43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21" name="Mây 1">
            <a:extLst>
              <a:ext uri="{FF2B5EF4-FFF2-40B4-BE49-F238E27FC236}">
                <a16:creationId xmlns:a16="http://schemas.microsoft.com/office/drawing/2014/main" id="{7D6F8ED2-3AEC-4783-9D72-751F57811146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52AF4C38-29F5-4402-B531-270D2EBA04A4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5" name="Mây 4">
            <a:extLst>
              <a:ext uri="{FF2B5EF4-FFF2-40B4-BE49-F238E27FC236}">
                <a16:creationId xmlns:a16="http://schemas.microsoft.com/office/drawing/2014/main" id="{440933B4-60B6-471D-9839-79BAFAC76CB0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8" name="Luyện đọc từ khó">
            <a:extLst>
              <a:ext uri="{FF2B5EF4-FFF2-40B4-BE49-F238E27FC236}">
                <a16:creationId xmlns:a16="http://schemas.microsoft.com/office/drawing/2014/main" id="{E14D4A15-BAA0-4C95-832F-EBC1362431C4}"/>
              </a:ext>
            </a:extLst>
          </p:cNvPr>
          <p:cNvSpPr txBox="1"/>
          <p:nvPr/>
        </p:nvSpPr>
        <p:spPr>
          <a:xfrm>
            <a:off x="4605046" y="2491193"/>
            <a:ext cx="298190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239505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5219804" y="1098288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9773477" y="1418427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4758672" y="1004852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6096000" y="1923530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E4F1E5AE-48BA-4DEF-A46A-376ABA5F1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56" y="1168056"/>
            <a:ext cx="4138057" cy="413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76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504540" y="-18306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46523" y="1186919"/>
            <a:ext cx="8408272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4800" b="1" i="1" ker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con</a:t>
            </a:r>
            <a:r>
              <a:rPr kumimoji="0" lang="en-US" altLang="zh-CN" sz="4800" b="1" i="1" u="none" strike="noStrike" kern="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Toán</a:t>
            </a:r>
            <a:r>
              <a:rPr kumimoji="0" lang="en-US" altLang="zh-CN" sz="4800" b="1" i="1" u="none" strike="noStrike" kern="0" cap="none" spc="0" normalizeH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2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8" name="图形 1">
            <a:extLst>
              <a:ext uri="{FF2B5EF4-FFF2-40B4-BE49-F238E27FC236}">
                <a16:creationId xmlns:a16="http://schemas.microsoft.com/office/drawing/2014/main" id="{A21BAD10-7AFB-4D1C-8F54-34F8181253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045689"/>
            <a:ext cx="3486969" cy="17343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3C7197-9858-48C9-973E-0C697A69A5E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68105" y="3588002"/>
            <a:ext cx="7811474" cy="2448950"/>
          </a:xfrm>
          <a:prstGeom prst="rect">
            <a:avLst/>
          </a:prstGeom>
        </p:spPr>
      </p:pic>
      <p:pic>
        <p:nvPicPr>
          <p:cNvPr id="6" name="Picture 5" descr="C:\Users\TUAN\Downloads\Luyện tập 1.png">
            <a:extLst>
              <a:ext uri="{FF2B5EF4-FFF2-40B4-BE49-F238E27FC236}">
                <a16:creationId xmlns:a16="http://schemas.microsoft.com/office/drawing/2014/main" id="{436410E1-D654-4286-9CD0-BFF8483D6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0394" y="222494"/>
            <a:ext cx="2237784" cy="863493"/>
          </a:xfrm>
          <a:prstGeom prst="rect">
            <a:avLst/>
          </a:prstGeom>
          <a:noFill/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F1A7E99D-B5C8-454C-8540-51769A4FA8D7}"/>
              </a:ext>
            </a:extLst>
          </p:cNvPr>
          <p:cNvSpPr/>
          <p:nvPr/>
        </p:nvSpPr>
        <p:spPr>
          <a:xfrm>
            <a:off x="3308178" y="457847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CA88A28-94DC-454F-B95F-87CBE78EB06E}"/>
              </a:ext>
            </a:extLst>
          </p:cNvPr>
          <p:cNvGrpSpPr/>
          <p:nvPr/>
        </p:nvGrpSpPr>
        <p:grpSpPr>
          <a:xfrm>
            <a:off x="3925985" y="477812"/>
            <a:ext cx="1081046" cy="461666"/>
            <a:chOff x="1870518" y="1440653"/>
            <a:chExt cx="1081046" cy="45150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88C1F7E-005E-46C6-94FF-BC403D5CE693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51508"/>
              <a:chOff x="1870518" y="1440654"/>
              <a:chExt cx="758382" cy="451508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EF732EEA-BA91-4C9D-ADDC-D129A0469E8F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2BCE29D-52AB-4AF8-8BFE-9A3B9307F368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492443" cy="4515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Số</a:t>
                </a: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925E80C-3A9B-4510-8A75-E84AB365E256}"/>
                </a:ext>
              </a:extLst>
            </p:cNvPr>
            <p:cNvSpPr txBox="1"/>
            <p:nvPr/>
          </p:nvSpPr>
          <p:spPr>
            <a:xfrm>
              <a:off x="2630642" y="1440653"/>
              <a:ext cx="320922" cy="4515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D8C03E7-2F3B-4B9F-998C-3A6FCD127BF0}"/>
              </a:ext>
            </a:extLst>
          </p:cNvPr>
          <p:cNvSpPr txBox="1"/>
          <p:nvPr/>
        </p:nvSpPr>
        <p:spPr>
          <a:xfrm>
            <a:off x="1388387" y="1229290"/>
            <a:ext cx="45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a)</a:t>
            </a:r>
          </a:p>
        </p:txBody>
      </p:sp>
      <p:graphicFrame>
        <p:nvGraphicFramePr>
          <p:cNvPr id="15" name="Table 17">
            <a:extLst>
              <a:ext uri="{FF2B5EF4-FFF2-40B4-BE49-F238E27FC236}">
                <a16:creationId xmlns:a16="http://schemas.microsoft.com/office/drawing/2014/main" id="{28B8BD3C-0CED-45D8-ABB9-7302237F01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792562"/>
              </p:ext>
            </p:extLst>
          </p:nvPr>
        </p:nvGraphicFramePr>
        <p:xfrm>
          <a:off x="2168179" y="1285343"/>
          <a:ext cx="9015991" cy="18305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0803">
                  <a:extLst>
                    <a:ext uri="{9D8B030D-6E8A-4147-A177-3AD203B41FA5}">
                      <a16:colId xmlns:a16="http://schemas.microsoft.com/office/drawing/2014/main" val="3750429237"/>
                    </a:ext>
                  </a:extLst>
                </a:gridCol>
                <a:gridCol w="871568">
                  <a:extLst>
                    <a:ext uri="{9D8B030D-6E8A-4147-A177-3AD203B41FA5}">
                      <a16:colId xmlns:a16="http://schemas.microsoft.com/office/drawing/2014/main" val="892396866"/>
                    </a:ext>
                  </a:extLst>
                </a:gridCol>
                <a:gridCol w="881368">
                  <a:extLst>
                    <a:ext uri="{9D8B030D-6E8A-4147-A177-3AD203B41FA5}">
                      <a16:colId xmlns:a16="http://schemas.microsoft.com/office/drawing/2014/main" val="1994511951"/>
                    </a:ext>
                  </a:extLst>
                </a:gridCol>
                <a:gridCol w="934787">
                  <a:extLst>
                    <a:ext uri="{9D8B030D-6E8A-4147-A177-3AD203B41FA5}">
                      <a16:colId xmlns:a16="http://schemas.microsoft.com/office/drawing/2014/main" val="1764713203"/>
                    </a:ext>
                  </a:extLst>
                </a:gridCol>
                <a:gridCol w="961493">
                  <a:extLst>
                    <a:ext uri="{9D8B030D-6E8A-4147-A177-3AD203B41FA5}">
                      <a16:colId xmlns:a16="http://schemas.microsoft.com/office/drawing/2014/main" val="2253912237"/>
                    </a:ext>
                  </a:extLst>
                </a:gridCol>
                <a:gridCol w="961493">
                  <a:extLst>
                    <a:ext uri="{9D8B030D-6E8A-4147-A177-3AD203B41FA5}">
                      <a16:colId xmlns:a16="http://schemas.microsoft.com/office/drawing/2014/main" val="1514898112"/>
                    </a:ext>
                  </a:extLst>
                </a:gridCol>
                <a:gridCol w="961493">
                  <a:extLst>
                    <a:ext uri="{9D8B030D-6E8A-4147-A177-3AD203B41FA5}">
                      <a16:colId xmlns:a16="http://schemas.microsoft.com/office/drawing/2014/main" val="177573286"/>
                    </a:ext>
                  </a:extLst>
                </a:gridCol>
                <a:gridCol w="961493">
                  <a:extLst>
                    <a:ext uri="{9D8B030D-6E8A-4147-A177-3AD203B41FA5}">
                      <a16:colId xmlns:a16="http://schemas.microsoft.com/office/drawing/2014/main" val="1931872673"/>
                    </a:ext>
                  </a:extLst>
                </a:gridCol>
                <a:gridCol w="961493">
                  <a:extLst>
                    <a:ext uri="{9D8B030D-6E8A-4147-A177-3AD203B41FA5}">
                      <a16:colId xmlns:a16="http://schemas.microsoft.com/office/drawing/2014/main" val="720397088"/>
                    </a:ext>
                  </a:extLst>
                </a:gridCol>
              </a:tblGrid>
              <a:tr h="597884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Thừa số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3725870"/>
                  </a:ext>
                </a:extLst>
              </a:tr>
              <a:tr h="597884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Thừa số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9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4868410"/>
                  </a:ext>
                </a:extLst>
              </a:tr>
              <a:tr h="634743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Tích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15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0421308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82F110C8-6417-4C9C-812E-E73FA4545221}"/>
              </a:ext>
            </a:extLst>
          </p:cNvPr>
          <p:cNvSpPr txBox="1"/>
          <p:nvPr/>
        </p:nvSpPr>
        <p:spPr>
          <a:xfrm>
            <a:off x="4602360" y="2505676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0BE0B4-ED63-4B78-A18A-ABECED948624}"/>
              </a:ext>
            </a:extLst>
          </p:cNvPr>
          <p:cNvSpPr txBox="1"/>
          <p:nvPr/>
        </p:nvSpPr>
        <p:spPr>
          <a:xfrm>
            <a:off x="5511638" y="2518378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55E144-5D46-4ED5-BFD0-7C2B7A4F4F01}"/>
              </a:ext>
            </a:extLst>
          </p:cNvPr>
          <p:cNvSpPr txBox="1"/>
          <p:nvPr/>
        </p:nvSpPr>
        <p:spPr>
          <a:xfrm>
            <a:off x="6462933" y="2518377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A1D3A4-64CB-47AB-AA3B-1356D5181858}"/>
              </a:ext>
            </a:extLst>
          </p:cNvPr>
          <p:cNvSpPr txBox="1"/>
          <p:nvPr/>
        </p:nvSpPr>
        <p:spPr>
          <a:xfrm>
            <a:off x="7410952" y="2505477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AF2E9C-2254-4794-AD75-C254A017D17C}"/>
              </a:ext>
            </a:extLst>
          </p:cNvPr>
          <p:cNvSpPr txBox="1"/>
          <p:nvPr/>
        </p:nvSpPr>
        <p:spPr>
          <a:xfrm>
            <a:off x="1388387" y="3326392"/>
            <a:ext cx="45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4D82CE3-FF52-4731-B592-D4EF79A3B566}"/>
              </a:ext>
            </a:extLst>
          </p:cNvPr>
          <p:cNvSpPr txBox="1"/>
          <p:nvPr/>
        </p:nvSpPr>
        <p:spPr>
          <a:xfrm>
            <a:off x="4984021" y="4199566"/>
            <a:ext cx="734323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642468-838C-40C8-B8C6-CD1B688F9746}"/>
              </a:ext>
            </a:extLst>
          </p:cNvPr>
          <p:cNvSpPr txBox="1"/>
          <p:nvPr/>
        </p:nvSpPr>
        <p:spPr>
          <a:xfrm>
            <a:off x="7211755" y="5211425"/>
            <a:ext cx="410727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0580B1-3D5F-4509-A61B-2852A302EDF4}"/>
              </a:ext>
            </a:extLst>
          </p:cNvPr>
          <p:cNvSpPr txBox="1"/>
          <p:nvPr/>
        </p:nvSpPr>
        <p:spPr>
          <a:xfrm>
            <a:off x="9003765" y="4194667"/>
            <a:ext cx="734323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35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3F61F2-096D-45A7-803F-093B88B88D65}"/>
              </a:ext>
            </a:extLst>
          </p:cNvPr>
          <p:cNvSpPr txBox="1"/>
          <p:nvPr/>
        </p:nvSpPr>
        <p:spPr>
          <a:xfrm>
            <a:off x="8391299" y="2505477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69FC7D4-9719-45A5-8473-5C268D10A3A0}"/>
              </a:ext>
            </a:extLst>
          </p:cNvPr>
          <p:cNvSpPr txBox="1"/>
          <p:nvPr/>
        </p:nvSpPr>
        <p:spPr>
          <a:xfrm>
            <a:off x="9371646" y="2505477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805D39-3711-4AE5-8C36-A89C1416AA58}"/>
              </a:ext>
            </a:extLst>
          </p:cNvPr>
          <p:cNvSpPr txBox="1"/>
          <p:nvPr/>
        </p:nvSpPr>
        <p:spPr>
          <a:xfrm>
            <a:off x="10351993" y="2505477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  <p:bldP spid="16" grpId="0" animBg="1"/>
      <p:bldP spid="17" grpId="0" animBg="1"/>
      <p:bldP spid="18" grpId="0" animBg="1"/>
      <p:bldP spid="19" grpId="0" animBg="1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209463-566D-43AD-BD1E-0410F1AEBAC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4340" y="1607803"/>
            <a:ext cx="10515600" cy="4857750"/>
          </a:xfrm>
          <a:prstGeom prst="rect">
            <a:avLst/>
          </a:prstGeom>
        </p:spPr>
      </p:pic>
      <p:pic>
        <p:nvPicPr>
          <p:cNvPr id="7" name="Picture 6" descr="C:\Users\TUAN\Downloads\Luyện tập 1.png">
            <a:extLst>
              <a:ext uri="{FF2B5EF4-FFF2-40B4-BE49-F238E27FC236}">
                <a16:creationId xmlns:a16="http://schemas.microsoft.com/office/drawing/2014/main" id="{72014929-712F-42E0-B0B9-F8E23381F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62375CEB-EDE8-46CA-A9D7-31BC9EFCEDAE}"/>
              </a:ext>
            </a:extLst>
          </p:cNvPr>
          <p:cNvSpPr/>
          <p:nvPr/>
        </p:nvSpPr>
        <p:spPr>
          <a:xfrm>
            <a:off x="875679" y="1192305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1AC8EF-BEF2-429D-99D7-305C1A5F5E75}"/>
              </a:ext>
            </a:extLst>
          </p:cNvPr>
          <p:cNvSpPr txBox="1"/>
          <p:nvPr/>
        </p:nvSpPr>
        <p:spPr>
          <a:xfrm>
            <a:off x="1313001" y="1192305"/>
            <a:ext cx="2573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Đếm thêm 5 rồi nêu số còn thiếu.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B8806C-60D8-4E42-BA98-8F1AC74A5FAE}"/>
              </a:ext>
            </a:extLst>
          </p:cNvPr>
          <p:cNvSpPr txBox="1"/>
          <p:nvPr/>
        </p:nvSpPr>
        <p:spPr>
          <a:xfrm>
            <a:off x="5869527" y="3301447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6591C8-4EF9-4DAF-B442-1E77800E469E}"/>
              </a:ext>
            </a:extLst>
          </p:cNvPr>
          <p:cNvSpPr txBox="1"/>
          <p:nvPr/>
        </p:nvSpPr>
        <p:spPr>
          <a:xfrm>
            <a:off x="7209833" y="3105834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A24AED-C574-4EF6-95DF-7CFF4E91A3EA}"/>
              </a:ext>
            </a:extLst>
          </p:cNvPr>
          <p:cNvSpPr txBox="1"/>
          <p:nvPr/>
        </p:nvSpPr>
        <p:spPr>
          <a:xfrm>
            <a:off x="8686859" y="3091418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E80E24-5D8E-4A17-817A-5656CA3449DB}"/>
              </a:ext>
            </a:extLst>
          </p:cNvPr>
          <p:cNvSpPr txBox="1"/>
          <p:nvPr/>
        </p:nvSpPr>
        <p:spPr>
          <a:xfrm>
            <a:off x="8944168" y="3777012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831DC3-C6E7-4B7B-B632-D5A89F6AF845}"/>
              </a:ext>
            </a:extLst>
          </p:cNvPr>
          <p:cNvSpPr txBox="1"/>
          <p:nvPr/>
        </p:nvSpPr>
        <p:spPr>
          <a:xfrm>
            <a:off x="8246539" y="4423343"/>
            <a:ext cx="697628" cy="646331"/>
          </a:xfrm>
          <a:prstGeom prst="rect">
            <a:avLst/>
          </a:prstGeom>
          <a:solidFill>
            <a:schemeClr val="bg1"/>
          </a:solidFill>
          <a:effectLst>
            <a:softEdge rad="762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19814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95943" y="209360"/>
            <a:ext cx="11800114" cy="6439280"/>
          </a:xfrm>
          <a:custGeom>
            <a:avLst/>
            <a:gdLst>
              <a:gd name="connsiteX0" fmla="*/ 0 w 11800114"/>
              <a:gd name="connsiteY0" fmla="*/ 280237 h 6439280"/>
              <a:gd name="connsiteX1" fmla="*/ 280237 w 11800114"/>
              <a:gd name="connsiteY1" fmla="*/ 0 h 6439280"/>
              <a:gd name="connsiteX2" fmla="*/ 984193 w 11800114"/>
              <a:gd name="connsiteY2" fmla="*/ 0 h 6439280"/>
              <a:gd name="connsiteX3" fmla="*/ 1350961 w 11800114"/>
              <a:gd name="connsiteY3" fmla="*/ 0 h 6439280"/>
              <a:gd name="connsiteX4" fmla="*/ 1717728 w 11800114"/>
              <a:gd name="connsiteY4" fmla="*/ 0 h 6439280"/>
              <a:gd name="connsiteX5" fmla="*/ 2309288 w 11800114"/>
              <a:gd name="connsiteY5" fmla="*/ 0 h 6439280"/>
              <a:gd name="connsiteX6" fmla="*/ 2900848 w 11800114"/>
              <a:gd name="connsiteY6" fmla="*/ 0 h 6439280"/>
              <a:gd name="connsiteX7" fmla="*/ 3380011 w 11800114"/>
              <a:gd name="connsiteY7" fmla="*/ 0 h 6439280"/>
              <a:gd name="connsiteX8" fmla="*/ 4196364 w 11800114"/>
              <a:gd name="connsiteY8" fmla="*/ 0 h 6439280"/>
              <a:gd name="connsiteX9" fmla="*/ 4563131 w 11800114"/>
              <a:gd name="connsiteY9" fmla="*/ 0 h 6439280"/>
              <a:gd name="connsiteX10" fmla="*/ 5379484 w 11800114"/>
              <a:gd name="connsiteY10" fmla="*/ 0 h 6439280"/>
              <a:gd name="connsiteX11" fmla="*/ 5746251 w 11800114"/>
              <a:gd name="connsiteY11" fmla="*/ 0 h 6439280"/>
              <a:gd name="connsiteX12" fmla="*/ 6450208 w 11800114"/>
              <a:gd name="connsiteY12" fmla="*/ 0 h 6439280"/>
              <a:gd name="connsiteX13" fmla="*/ 7266561 w 11800114"/>
              <a:gd name="connsiteY13" fmla="*/ 0 h 6439280"/>
              <a:gd name="connsiteX14" fmla="*/ 7520931 w 11800114"/>
              <a:gd name="connsiteY14" fmla="*/ 0 h 6439280"/>
              <a:gd name="connsiteX15" fmla="*/ 8337284 w 11800114"/>
              <a:gd name="connsiteY15" fmla="*/ 0 h 6439280"/>
              <a:gd name="connsiteX16" fmla="*/ 9153637 w 11800114"/>
              <a:gd name="connsiteY16" fmla="*/ 0 h 6439280"/>
              <a:gd name="connsiteX17" fmla="*/ 9408008 w 11800114"/>
              <a:gd name="connsiteY17" fmla="*/ 0 h 6439280"/>
              <a:gd name="connsiteX18" fmla="*/ 9999568 w 11800114"/>
              <a:gd name="connsiteY18" fmla="*/ 0 h 6439280"/>
              <a:gd name="connsiteX19" fmla="*/ 10478731 w 11800114"/>
              <a:gd name="connsiteY19" fmla="*/ 0 h 6439280"/>
              <a:gd name="connsiteX20" fmla="*/ 10957895 w 11800114"/>
              <a:gd name="connsiteY20" fmla="*/ 0 h 6439280"/>
              <a:gd name="connsiteX21" fmla="*/ 11519877 w 11800114"/>
              <a:gd name="connsiteY21" fmla="*/ 0 h 6439280"/>
              <a:gd name="connsiteX22" fmla="*/ 11800114 w 11800114"/>
              <a:gd name="connsiteY22" fmla="*/ 280237 h 6439280"/>
              <a:gd name="connsiteX23" fmla="*/ 11800114 w 11800114"/>
              <a:gd name="connsiteY23" fmla="*/ 691753 h 6439280"/>
              <a:gd name="connsiteX24" fmla="*/ 11800114 w 11800114"/>
              <a:gd name="connsiteY24" fmla="*/ 1103270 h 6439280"/>
              <a:gd name="connsiteX25" fmla="*/ 11800114 w 11800114"/>
              <a:gd name="connsiteY25" fmla="*/ 1573574 h 6439280"/>
              <a:gd name="connsiteX26" fmla="*/ 11800114 w 11800114"/>
              <a:gd name="connsiteY26" fmla="*/ 2161455 h 6439280"/>
              <a:gd name="connsiteX27" fmla="*/ 11800114 w 11800114"/>
              <a:gd name="connsiteY27" fmla="*/ 2808124 h 6439280"/>
              <a:gd name="connsiteX28" fmla="*/ 11800114 w 11800114"/>
              <a:gd name="connsiteY28" fmla="*/ 3337216 h 6439280"/>
              <a:gd name="connsiteX29" fmla="*/ 11800114 w 11800114"/>
              <a:gd name="connsiteY29" fmla="*/ 3807521 h 6439280"/>
              <a:gd name="connsiteX30" fmla="*/ 11800114 w 11800114"/>
              <a:gd name="connsiteY30" fmla="*/ 4277825 h 6439280"/>
              <a:gd name="connsiteX31" fmla="*/ 11800114 w 11800114"/>
              <a:gd name="connsiteY31" fmla="*/ 4924494 h 6439280"/>
              <a:gd name="connsiteX32" fmla="*/ 11800114 w 11800114"/>
              <a:gd name="connsiteY32" fmla="*/ 5336010 h 6439280"/>
              <a:gd name="connsiteX33" fmla="*/ 11800114 w 11800114"/>
              <a:gd name="connsiteY33" fmla="*/ 6159043 h 6439280"/>
              <a:gd name="connsiteX34" fmla="*/ 11519877 w 11800114"/>
              <a:gd name="connsiteY34" fmla="*/ 6439280 h 6439280"/>
              <a:gd name="connsiteX35" fmla="*/ 11040713 w 11800114"/>
              <a:gd name="connsiteY35" fmla="*/ 6439280 h 6439280"/>
              <a:gd name="connsiteX36" fmla="*/ 10786343 w 11800114"/>
              <a:gd name="connsiteY36" fmla="*/ 6439280 h 6439280"/>
              <a:gd name="connsiteX37" fmla="*/ 10531972 w 11800114"/>
              <a:gd name="connsiteY37" fmla="*/ 6439280 h 6439280"/>
              <a:gd name="connsiteX38" fmla="*/ 10052808 w 11800114"/>
              <a:gd name="connsiteY38" fmla="*/ 6439280 h 6439280"/>
              <a:gd name="connsiteX39" fmla="*/ 9461248 w 11800114"/>
              <a:gd name="connsiteY39" fmla="*/ 6439280 h 6439280"/>
              <a:gd name="connsiteX40" fmla="*/ 8757292 w 11800114"/>
              <a:gd name="connsiteY40" fmla="*/ 6439280 h 6439280"/>
              <a:gd name="connsiteX41" fmla="*/ 8053335 w 11800114"/>
              <a:gd name="connsiteY41" fmla="*/ 6439280 h 6439280"/>
              <a:gd name="connsiteX42" fmla="*/ 7236983 w 11800114"/>
              <a:gd name="connsiteY42" fmla="*/ 6439280 h 6439280"/>
              <a:gd name="connsiteX43" fmla="*/ 6645423 w 11800114"/>
              <a:gd name="connsiteY43" fmla="*/ 6439280 h 6439280"/>
              <a:gd name="connsiteX44" fmla="*/ 6391052 w 11800114"/>
              <a:gd name="connsiteY44" fmla="*/ 6439280 h 6439280"/>
              <a:gd name="connsiteX45" fmla="*/ 5574699 w 11800114"/>
              <a:gd name="connsiteY45" fmla="*/ 6439280 h 6439280"/>
              <a:gd name="connsiteX46" fmla="*/ 4983139 w 11800114"/>
              <a:gd name="connsiteY46" fmla="*/ 6439280 h 6439280"/>
              <a:gd name="connsiteX47" fmla="*/ 4391579 w 11800114"/>
              <a:gd name="connsiteY47" fmla="*/ 6439280 h 6439280"/>
              <a:gd name="connsiteX48" fmla="*/ 4024812 w 11800114"/>
              <a:gd name="connsiteY48" fmla="*/ 6439280 h 6439280"/>
              <a:gd name="connsiteX49" fmla="*/ 3208459 w 11800114"/>
              <a:gd name="connsiteY49" fmla="*/ 6439280 h 6439280"/>
              <a:gd name="connsiteX50" fmla="*/ 2841692 w 11800114"/>
              <a:gd name="connsiteY50" fmla="*/ 6439280 h 6439280"/>
              <a:gd name="connsiteX51" fmla="*/ 2025339 w 11800114"/>
              <a:gd name="connsiteY51" fmla="*/ 6439280 h 6439280"/>
              <a:gd name="connsiteX52" fmla="*/ 1770968 w 11800114"/>
              <a:gd name="connsiteY52" fmla="*/ 6439280 h 6439280"/>
              <a:gd name="connsiteX53" fmla="*/ 1067012 w 11800114"/>
              <a:gd name="connsiteY53" fmla="*/ 6439280 h 6439280"/>
              <a:gd name="connsiteX54" fmla="*/ 280237 w 11800114"/>
              <a:gd name="connsiteY54" fmla="*/ 6439280 h 6439280"/>
              <a:gd name="connsiteX55" fmla="*/ 0 w 11800114"/>
              <a:gd name="connsiteY55" fmla="*/ 6159043 h 6439280"/>
              <a:gd name="connsiteX56" fmla="*/ 0 w 11800114"/>
              <a:gd name="connsiteY56" fmla="*/ 5629950 h 6439280"/>
              <a:gd name="connsiteX57" fmla="*/ 0 w 11800114"/>
              <a:gd name="connsiteY57" fmla="*/ 5159646 h 6439280"/>
              <a:gd name="connsiteX58" fmla="*/ 0 w 11800114"/>
              <a:gd name="connsiteY58" fmla="*/ 4630553 h 6439280"/>
              <a:gd name="connsiteX59" fmla="*/ 0 w 11800114"/>
              <a:gd name="connsiteY59" fmla="*/ 3925097 h 6439280"/>
              <a:gd name="connsiteX60" fmla="*/ 0 w 11800114"/>
              <a:gd name="connsiteY60" fmla="*/ 3278428 h 6439280"/>
              <a:gd name="connsiteX61" fmla="*/ 0 w 11800114"/>
              <a:gd name="connsiteY61" fmla="*/ 2866912 h 6439280"/>
              <a:gd name="connsiteX62" fmla="*/ 0 w 11800114"/>
              <a:gd name="connsiteY62" fmla="*/ 2455395 h 6439280"/>
              <a:gd name="connsiteX63" fmla="*/ 0 w 11800114"/>
              <a:gd name="connsiteY63" fmla="*/ 1749938 h 6439280"/>
              <a:gd name="connsiteX64" fmla="*/ 0 w 11800114"/>
              <a:gd name="connsiteY64" fmla="*/ 1338422 h 6439280"/>
              <a:gd name="connsiteX65" fmla="*/ 0 w 11800114"/>
              <a:gd name="connsiteY65" fmla="*/ 926906 h 6439280"/>
              <a:gd name="connsiteX66" fmla="*/ 0 w 11800114"/>
              <a:gd name="connsiteY66" fmla="*/ 280237 h 643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800114" h="6439280" fill="none" extrusionOk="0">
                <a:moveTo>
                  <a:pt x="0" y="280237"/>
                </a:moveTo>
                <a:cubicBezTo>
                  <a:pt x="31627" y="130338"/>
                  <a:pt x="131383" y="9078"/>
                  <a:pt x="280237" y="0"/>
                </a:cubicBezTo>
                <a:cubicBezTo>
                  <a:pt x="426254" y="-83083"/>
                  <a:pt x="666685" y="36130"/>
                  <a:pt x="984193" y="0"/>
                </a:cubicBezTo>
                <a:cubicBezTo>
                  <a:pt x="1301701" y="-36130"/>
                  <a:pt x="1168784" y="2786"/>
                  <a:pt x="1350961" y="0"/>
                </a:cubicBezTo>
                <a:cubicBezTo>
                  <a:pt x="1533138" y="-2786"/>
                  <a:pt x="1629683" y="39952"/>
                  <a:pt x="1717728" y="0"/>
                </a:cubicBezTo>
                <a:cubicBezTo>
                  <a:pt x="1805773" y="-39952"/>
                  <a:pt x="2070009" y="5385"/>
                  <a:pt x="2309288" y="0"/>
                </a:cubicBezTo>
                <a:cubicBezTo>
                  <a:pt x="2548567" y="-5385"/>
                  <a:pt x="2734460" y="40852"/>
                  <a:pt x="2900848" y="0"/>
                </a:cubicBezTo>
                <a:cubicBezTo>
                  <a:pt x="3067236" y="-40852"/>
                  <a:pt x="3269915" y="6593"/>
                  <a:pt x="3380011" y="0"/>
                </a:cubicBezTo>
                <a:cubicBezTo>
                  <a:pt x="3490107" y="-6593"/>
                  <a:pt x="3967673" y="96824"/>
                  <a:pt x="4196364" y="0"/>
                </a:cubicBezTo>
                <a:cubicBezTo>
                  <a:pt x="4425055" y="-96824"/>
                  <a:pt x="4468802" y="16750"/>
                  <a:pt x="4563131" y="0"/>
                </a:cubicBezTo>
                <a:cubicBezTo>
                  <a:pt x="4657460" y="-16750"/>
                  <a:pt x="5035510" y="95707"/>
                  <a:pt x="5379484" y="0"/>
                </a:cubicBezTo>
                <a:cubicBezTo>
                  <a:pt x="5723458" y="-95707"/>
                  <a:pt x="5645084" y="18560"/>
                  <a:pt x="5746251" y="0"/>
                </a:cubicBezTo>
                <a:cubicBezTo>
                  <a:pt x="5847418" y="-18560"/>
                  <a:pt x="6124741" y="19130"/>
                  <a:pt x="6450208" y="0"/>
                </a:cubicBezTo>
                <a:cubicBezTo>
                  <a:pt x="6775675" y="-19130"/>
                  <a:pt x="6986302" y="36833"/>
                  <a:pt x="7266561" y="0"/>
                </a:cubicBezTo>
                <a:cubicBezTo>
                  <a:pt x="7546820" y="-36833"/>
                  <a:pt x="7436685" y="7687"/>
                  <a:pt x="7520931" y="0"/>
                </a:cubicBezTo>
                <a:cubicBezTo>
                  <a:pt x="7605177" y="-7687"/>
                  <a:pt x="8104381" y="47206"/>
                  <a:pt x="8337284" y="0"/>
                </a:cubicBezTo>
                <a:cubicBezTo>
                  <a:pt x="8570187" y="-47206"/>
                  <a:pt x="8763937" y="72097"/>
                  <a:pt x="9153637" y="0"/>
                </a:cubicBezTo>
                <a:cubicBezTo>
                  <a:pt x="9543337" y="-72097"/>
                  <a:pt x="9287210" y="10257"/>
                  <a:pt x="9408008" y="0"/>
                </a:cubicBezTo>
                <a:cubicBezTo>
                  <a:pt x="9528806" y="-10257"/>
                  <a:pt x="9738739" y="22198"/>
                  <a:pt x="9999568" y="0"/>
                </a:cubicBezTo>
                <a:cubicBezTo>
                  <a:pt x="10260397" y="-22198"/>
                  <a:pt x="10247275" y="12276"/>
                  <a:pt x="10478731" y="0"/>
                </a:cubicBezTo>
                <a:cubicBezTo>
                  <a:pt x="10710187" y="-12276"/>
                  <a:pt x="10749336" y="31553"/>
                  <a:pt x="10957895" y="0"/>
                </a:cubicBezTo>
                <a:cubicBezTo>
                  <a:pt x="11166454" y="-31553"/>
                  <a:pt x="11406583" y="61613"/>
                  <a:pt x="11519877" y="0"/>
                </a:cubicBezTo>
                <a:cubicBezTo>
                  <a:pt x="11692282" y="6063"/>
                  <a:pt x="11769727" y="151439"/>
                  <a:pt x="11800114" y="280237"/>
                </a:cubicBezTo>
                <a:cubicBezTo>
                  <a:pt x="11845799" y="401296"/>
                  <a:pt x="11796023" y="520245"/>
                  <a:pt x="11800114" y="691753"/>
                </a:cubicBezTo>
                <a:cubicBezTo>
                  <a:pt x="11804205" y="863261"/>
                  <a:pt x="11771211" y="947771"/>
                  <a:pt x="11800114" y="1103270"/>
                </a:cubicBezTo>
                <a:cubicBezTo>
                  <a:pt x="11829017" y="1258769"/>
                  <a:pt x="11758161" y="1373489"/>
                  <a:pt x="11800114" y="1573574"/>
                </a:cubicBezTo>
                <a:cubicBezTo>
                  <a:pt x="11842067" y="1773659"/>
                  <a:pt x="11763646" y="1948789"/>
                  <a:pt x="11800114" y="2161455"/>
                </a:cubicBezTo>
                <a:cubicBezTo>
                  <a:pt x="11836582" y="2374121"/>
                  <a:pt x="11787636" y="2499709"/>
                  <a:pt x="11800114" y="2808124"/>
                </a:cubicBezTo>
                <a:cubicBezTo>
                  <a:pt x="11812592" y="3116539"/>
                  <a:pt x="11791696" y="3129857"/>
                  <a:pt x="11800114" y="3337216"/>
                </a:cubicBezTo>
                <a:cubicBezTo>
                  <a:pt x="11808532" y="3544575"/>
                  <a:pt x="11793179" y="3691529"/>
                  <a:pt x="11800114" y="3807521"/>
                </a:cubicBezTo>
                <a:cubicBezTo>
                  <a:pt x="11807049" y="3923513"/>
                  <a:pt x="11756397" y="4092007"/>
                  <a:pt x="11800114" y="4277825"/>
                </a:cubicBezTo>
                <a:cubicBezTo>
                  <a:pt x="11843831" y="4463643"/>
                  <a:pt x="11748876" y="4771850"/>
                  <a:pt x="11800114" y="4924494"/>
                </a:cubicBezTo>
                <a:cubicBezTo>
                  <a:pt x="11851352" y="5077138"/>
                  <a:pt x="11765226" y="5205543"/>
                  <a:pt x="11800114" y="5336010"/>
                </a:cubicBezTo>
                <a:cubicBezTo>
                  <a:pt x="11835002" y="5466477"/>
                  <a:pt x="11780337" y="5812185"/>
                  <a:pt x="11800114" y="6159043"/>
                </a:cubicBezTo>
                <a:cubicBezTo>
                  <a:pt x="11820059" y="6277887"/>
                  <a:pt x="11688158" y="6442388"/>
                  <a:pt x="11519877" y="6439280"/>
                </a:cubicBezTo>
                <a:cubicBezTo>
                  <a:pt x="11334618" y="6463346"/>
                  <a:pt x="11271568" y="6419171"/>
                  <a:pt x="11040713" y="6439280"/>
                </a:cubicBezTo>
                <a:cubicBezTo>
                  <a:pt x="10809858" y="6459389"/>
                  <a:pt x="10909012" y="6431470"/>
                  <a:pt x="10786343" y="6439280"/>
                </a:cubicBezTo>
                <a:cubicBezTo>
                  <a:pt x="10663674" y="6447090"/>
                  <a:pt x="10628607" y="6415336"/>
                  <a:pt x="10531972" y="6439280"/>
                </a:cubicBezTo>
                <a:cubicBezTo>
                  <a:pt x="10435337" y="6463224"/>
                  <a:pt x="10217106" y="6406703"/>
                  <a:pt x="10052808" y="6439280"/>
                </a:cubicBezTo>
                <a:cubicBezTo>
                  <a:pt x="9888510" y="6471857"/>
                  <a:pt x="9738307" y="6428256"/>
                  <a:pt x="9461248" y="6439280"/>
                </a:cubicBezTo>
                <a:cubicBezTo>
                  <a:pt x="9184189" y="6450304"/>
                  <a:pt x="8990170" y="6417129"/>
                  <a:pt x="8757292" y="6439280"/>
                </a:cubicBezTo>
                <a:cubicBezTo>
                  <a:pt x="8524414" y="6461431"/>
                  <a:pt x="8254129" y="6415005"/>
                  <a:pt x="8053335" y="6439280"/>
                </a:cubicBezTo>
                <a:cubicBezTo>
                  <a:pt x="7852541" y="6463555"/>
                  <a:pt x="7523079" y="6342479"/>
                  <a:pt x="7236983" y="6439280"/>
                </a:cubicBezTo>
                <a:cubicBezTo>
                  <a:pt x="6950887" y="6536081"/>
                  <a:pt x="6915641" y="6386423"/>
                  <a:pt x="6645423" y="6439280"/>
                </a:cubicBezTo>
                <a:cubicBezTo>
                  <a:pt x="6375205" y="6492137"/>
                  <a:pt x="6492007" y="6412823"/>
                  <a:pt x="6391052" y="6439280"/>
                </a:cubicBezTo>
                <a:cubicBezTo>
                  <a:pt x="6290097" y="6465737"/>
                  <a:pt x="5824824" y="6360042"/>
                  <a:pt x="5574699" y="6439280"/>
                </a:cubicBezTo>
                <a:cubicBezTo>
                  <a:pt x="5324574" y="6518518"/>
                  <a:pt x="5236477" y="6432990"/>
                  <a:pt x="4983139" y="6439280"/>
                </a:cubicBezTo>
                <a:cubicBezTo>
                  <a:pt x="4729801" y="6445570"/>
                  <a:pt x="4558134" y="6418575"/>
                  <a:pt x="4391579" y="6439280"/>
                </a:cubicBezTo>
                <a:cubicBezTo>
                  <a:pt x="4225024" y="6459985"/>
                  <a:pt x="4133590" y="6431678"/>
                  <a:pt x="4024812" y="6439280"/>
                </a:cubicBezTo>
                <a:cubicBezTo>
                  <a:pt x="3916034" y="6446882"/>
                  <a:pt x="3444891" y="6394827"/>
                  <a:pt x="3208459" y="6439280"/>
                </a:cubicBezTo>
                <a:cubicBezTo>
                  <a:pt x="2972027" y="6483733"/>
                  <a:pt x="2919908" y="6407658"/>
                  <a:pt x="2841692" y="6439280"/>
                </a:cubicBezTo>
                <a:cubicBezTo>
                  <a:pt x="2763476" y="6470902"/>
                  <a:pt x="2382791" y="6342109"/>
                  <a:pt x="2025339" y="6439280"/>
                </a:cubicBezTo>
                <a:cubicBezTo>
                  <a:pt x="1667887" y="6536451"/>
                  <a:pt x="1889906" y="6410140"/>
                  <a:pt x="1770968" y="6439280"/>
                </a:cubicBezTo>
                <a:cubicBezTo>
                  <a:pt x="1652030" y="6468420"/>
                  <a:pt x="1307562" y="6372298"/>
                  <a:pt x="1067012" y="6439280"/>
                </a:cubicBezTo>
                <a:cubicBezTo>
                  <a:pt x="826462" y="6506262"/>
                  <a:pt x="467961" y="6438575"/>
                  <a:pt x="280237" y="6439280"/>
                </a:cubicBezTo>
                <a:cubicBezTo>
                  <a:pt x="133737" y="6434680"/>
                  <a:pt x="3199" y="6359561"/>
                  <a:pt x="0" y="6159043"/>
                </a:cubicBezTo>
                <a:cubicBezTo>
                  <a:pt x="-41060" y="5919034"/>
                  <a:pt x="54028" y="5742881"/>
                  <a:pt x="0" y="5629950"/>
                </a:cubicBezTo>
                <a:cubicBezTo>
                  <a:pt x="-54028" y="5517019"/>
                  <a:pt x="41558" y="5313099"/>
                  <a:pt x="0" y="5159646"/>
                </a:cubicBezTo>
                <a:cubicBezTo>
                  <a:pt x="-41558" y="5006193"/>
                  <a:pt x="35337" y="4795618"/>
                  <a:pt x="0" y="4630553"/>
                </a:cubicBezTo>
                <a:cubicBezTo>
                  <a:pt x="-35337" y="4465488"/>
                  <a:pt x="74021" y="4105785"/>
                  <a:pt x="0" y="3925097"/>
                </a:cubicBezTo>
                <a:cubicBezTo>
                  <a:pt x="-74021" y="3744409"/>
                  <a:pt x="38906" y="3490256"/>
                  <a:pt x="0" y="3278428"/>
                </a:cubicBezTo>
                <a:cubicBezTo>
                  <a:pt x="-38906" y="3066600"/>
                  <a:pt x="14639" y="2998123"/>
                  <a:pt x="0" y="2866912"/>
                </a:cubicBezTo>
                <a:cubicBezTo>
                  <a:pt x="-14639" y="2735701"/>
                  <a:pt x="44055" y="2629501"/>
                  <a:pt x="0" y="2455395"/>
                </a:cubicBezTo>
                <a:cubicBezTo>
                  <a:pt x="-44055" y="2281289"/>
                  <a:pt x="68727" y="1921357"/>
                  <a:pt x="0" y="1749938"/>
                </a:cubicBezTo>
                <a:cubicBezTo>
                  <a:pt x="-68727" y="1578519"/>
                  <a:pt x="45049" y="1421073"/>
                  <a:pt x="0" y="1338422"/>
                </a:cubicBezTo>
                <a:cubicBezTo>
                  <a:pt x="-45049" y="1255771"/>
                  <a:pt x="1172" y="1124918"/>
                  <a:pt x="0" y="926906"/>
                </a:cubicBezTo>
                <a:cubicBezTo>
                  <a:pt x="-1172" y="728894"/>
                  <a:pt x="33484" y="579839"/>
                  <a:pt x="0" y="280237"/>
                </a:cubicBezTo>
                <a:close/>
              </a:path>
              <a:path w="11800114" h="6439280" stroke="0" extrusionOk="0">
                <a:moveTo>
                  <a:pt x="0" y="280237"/>
                </a:moveTo>
                <a:cubicBezTo>
                  <a:pt x="-13817" y="116943"/>
                  <a:pt x="109412" y="6025"/>
                  <a:pt x="280237" y="0"/>
                </a:cubicBezTo>
                <a:cubicBezTo>
                  <a:pt x="652943" y="-56570"/>
                  <a:pt x="933094" y="57999"/>
                  <a:pt x="1096590" y="0"/>
                </a:cubicBezTo>
                <a:cubicBezTo>
                  <a:pt x="1260086" y="-57999"/>
                  <a:pt x="1355204" y="24780"/>
                  <a:pt x="1575753" y="0"/>
                </a:cubicBezTo>
                <a:cubicBezTo>
                  <a:pt x="1796302" y="-24780"/>
                  <a:pt x="1775904" y="37906"/>
                  <a:pt x="1942521" y="0"/>
                </a:cubicBezTo>
                <a:cubicBezTo>
                  <a:pt x="2109138" y="-37906"/>
                  <a:pt x="2315790" y="54127"/>
                  <a:pt x="2646477" y="0"/>
                </a:cubicBezTo>
                <a:cubicBezTo>
                  <a:pt x="2977164" y="-54127"/>
                  <a:pt x="2968427" y="2140"/>
                  <a:pt x="3125641" y="0"/>
                </a:cubicBezTo>
                <a:cubicBezTo>
                  <a:pt x="3282855" y="-2140"/>
                  <a:pt x="3545288" y="65219"/>
                  <a:pt x="3941993" y="0"/>
                </a:cubicBezTo>
                <a:cubicBezTo>
                  <a:pt x="4338698" y="-65219"/>
                  <a:pt x="4212995" y="32058"/>
                  <a:pt x="4308761" y="0"/>
                </a:cubicBezTo>
                <a:cubicBezTo>
                  <a:pt x="4404527" y="-32058"/>
                  <a:pt x="4904067" y="43699"/>
                  <a:pt x="5125113" y="0"/>
                </a:cubicBezTo>
                <a:cubicBezTo>
                  <a:pt x="5346159" y="-43699"/>
                  <a:pt x="5320914" y="5570"/>
                  <a:pt x="5379484" y="0"/>
                </a:cubicBezTo>
                <a:cubicBezTo>
                  <a:pt x="5438054" y="-5570"/>
                  <a:pt x="5741084" y="16406"/>
                  <a:pt x="5971044" y="0"/>
                </a:cubicBezTo>
                <a:cubicBezTo>
                  <a:pt x="6201004" y="-16406"/>
                  <a:pt x="6306234" y="56282"/>
                  <a:pt x="6562604" y="0"/>
                </a:cubicBezTo>
                <a:cubicBezTo>
                  <a:pt x="6818974" y="-56282"/>
                  <a:pt x="6827400" y="19196"/>
                  <a:pt x="7041768" y="0"/>
                </a:cubicBezTo>
                <a:cubicBezTo>
                  <a:pt x="7256136" y="-19196"/>
                  <a:pt x="7607254" y="89893"/>
                  <a:pt x="7858121" y="0"/>
                </a:cubicBezTo>
                <a:cubicBezTo>
                  <a:pt x="8108988" y="-89893"/>
                  <a:pt x="8421679" y="43585"/>
                  <a:pt x="8674473" y="0"/>
                </a:cubicBezTo>
                <a:cubicBezTo>
                  <a:pt x="8927267" y="-43585"/>
                  <a:pt x="8890096" y="17110"/>
                  <a:pt x="9041241" y="0"/>
                </a:cubicBezTo>
                <a:cubicBezTo>
                  <a:pt x="9192386" y="-17110"/>
                  <a:pt x="9494337" y="58126"/>
                  <a:pt x="9632801" y="0"/>
                </a:cubicBezTo>
                <a:cubicBezTo>
                  <a:pt x="9771265" y="-58126"/>
                  <a:pt x="10052118" y="57615"/>
                  <a:pt x="10449153" y="0"/>
                </a:cubicBezTo>
                <a:cubicBezTo>
                  <a:pt x="10846188" y="-57615"/>
                  <a:pt x="11179598" y="91038"/>
                  <a:pt x="11519877" y="0"/>
                </a:cubicBezTo>
                <a:cubicBezTo>
                  <a:pt x="11663508" y="19919"/>
                  <a:pt x="11813210" y="135198"/>
                  <a:pt x="11800114" y="280237"/>
                </a:cubicBezTo>
                <a:cubicBezTo>
                  <a:pt x="11844153" y="385475"/>
                  <a:pt x="11759626" y="616332"/>
                  <a:pt x="11800114" y="750541"/>
                </a:cubicBezTo>
                <a:cubicBezTo>
                  <a:pt x="11840602" y="884750"/>
                  <a:pt x="11748498" y="1175678"/>
                  <a:pt x="11800114" y="1338422"/>
                </a:cubicBezTo>
                <a:cubicBezTo>
                  <a:pt x="11851730" y="1501166"/>
                  <a:pt x="11765571" y="1684486"/>
                  <a:pt x="11800114" y="1808727"/>
                </a:cubicBezTo>
                <a:cubicBezTo>
                  <a:pt x="11834657" y="1932968"/>
                  <a:pt x="11796253" y="2218776"/>
                  <a:pt x="11800114" y="2396607"/>
                </a:cubicBezTo>
                <a:cubicBezTo>
                  <a:pt x="11803975" y="2574438"/>
                  <a:pt x="11768811" y="2607346"/>
                  <a:pt x="11800114" y="2808124"/>
                </a:cubicBezTo>
                <a:cubicBezTo>
                  <a:pt x="11831417" y="3008902"/>
                  <a:pt x="11763325" y="3116985"/>
                  <a:pt x="11800114" y="3219640"/>
                </a:cubicBezTo>
                <a:cubicBezTo>
                  <a:pt x="11836903" y="3322295"/>
                  <a:pt x="11799149" y="3677490"/>
                  <a:pt x="11800114" y="3807521"/>
                </a:cubicBezTo>
                <a:cubicBezTo>
                  <a:pt x="11801079" y="3937552"/>
                  <a:pt x="11772708" y="4111256"/>
                  <a:pt x="11800114" y="4277825"/>
                </a:cubicBezTo>
                <a:cubicBezTo>
                  <a:pt x="11827520" y="4444394"/>
                  <a:pt x="11796220" y="4662329"/>
                  <a:pt x="11800114" y="4924494"/>
                </a:cubicBezTo>
                <a:cubicBezTo>
                  <a:pt x="11804008" y="5186659"/>
                  <a:pt x="11786999" y="5181864"/>
                  <a:pt x="11800114" y="5394798"/>
                </a:cubicBezTo>
                <a:cubicBezTo>
                  <a:pt x="11813229" y="5607732"/>
                  <a:pt x="11765186" y="5824232"/>
                  <a:pt x="11800114" y="6159043"/>
                </a:cubicBezTo>
                <a:cubicBezTo>
                  <a:pt x="11780641" y="6333526"/>
                  <a:pt x="11658713" y="6473381"/>
                  <a:pt x="11519877" y="6439280"/>
                </a:cubicBezTo>
                <a:cubicBezTo>
                  <a:pt x="11354612" y="6443995"/>
                  <a:pt x="10985975" y="6410899"/>
                  <a:pt x="10815921" y="6439280"/>
                </a:cubicBezTo>
                <a:cubicBezTo>
                  <a:pt x="10645867" y="6467661"/>
                  <a:pt x="10684768" y="6428512"/>
                  <a:pt x="10561550" y="6439280"/>
                </a:cubicBezTo>
                <a:cubicBezTo>
                  <a:pt x="10438332" y="6450048"/>
                  <a:pt x="10310861" y="6406589"/>
                  <a:pt x="10194783" y="6439280"/>
                </a:cubicBezTo>
                <a:cubicBezTo>
                  <a:pt x="10078705" y="6471971"/>
                  <a:pt x="9770340" y="6376322"/>
                  <a:pt x="9490826" y="6439280"/>
                </a:cubicBezTo>
                <a:cubicBezTo>
                  <a:pt x="9211312" y="6502238"/>
                  <a:pt x="9240910" y="6397143"/>
                  <a:pt x="9124059" y="6439280"/>
                </a:cubicBezTo>
                <a:cubicBezTo>
                  <a:pt x="9007208" y="6481417"/>
                  <a:pt x="8962704" y="6433587"/>
                  <a:pt x="8869688" y="6439280"/>
                </a:cubicBezTo>
                <a:cubicBezTo>
                  <a:pt x="8776672" y="6444973"/>
                  <a:pt x="8640691" y="6415822"/>
                  <a:pt x="8502921" y="6439280"/>
                </a:cubicBezTo>
                <a:cubicBezTo>
                  <a:pt x="8365151" y="6462738"/>
                  <a:pt x="8194692" y="6399092"/>
                  <a:pt x="8023757" y="6439280"/>
                </a:cubicBezTo>
                <a:cubicBezTo>
                  <a:pt x="7852822" y="6479468"/>
                  <a:pt x="7592706" y="6415832"/>
                  <a:pt x="7432197" y="6439280"/>
                </a:cubicBezTo>
                <a:cubicBezTo>
                  <a:pt x="7271688" y="6462728"/>
                  <a:pt x="7158607" y="6405858"/>
                  <a:pt x="7065430" y="6439280"/>
                </a:cubicBezTo>
                <a:cubicBezTo>
                  <a:pt x="6972253" y="6472702"/>
                  <a:pt x="6456788" y="6342360"/>
                  <a:pt x="6249077" y="6439280"/>
                </a:cubicBezTo>
                <a:cubicBezTo>
                  <a:pt x="6041366" y="6536200"/>
                  <a:pt x="5780287" y="6408071"/>
                  <a:pt x="5657517" y="6439280"/>
                </a:cubicBezTo>
                <a:cubicBezTo>
                  <a:pt x="5534747" y="6470489"/>
                  <a:pt x="5023929" y="6376598"/>
                  <a:pt x="4841165" y="6439280"/>
                </a:cubicBezTo>
                <a:cubicBezTo>
                  <a:pt x="4658401" y="6501962"/>
                  <a:pt x="4335619" y="6377056"/>
                  <a:pt x="4137208" y="6439280"/>
                </a:cubicBezTo>
                <a:cubicBezTo>
                  <a:pt x="3938797" y="6501504"/>
                  <a:pt x="3766007" y="6384583"/>
                  <a:pt x="3658045" y="6439280"/>
                </a:cubicBezTo>
                <a:cubicBezTo>
                  <a:pt x="3550083" y="6493977"/>
                  <a:pt x="3282626" y="6417685"/>
                  <a:pt x="2954088" y="6439280"/>
                </a:cubicBezTo>
                <a:cubicBezTo>
                  <a:pt x="2625550" y="6460875"/>
                  <a:pt x="2697429" y="6400572"/>
                  <a:pt x="2587321" y="6439280"/>
                </a:cubicBezTo>
                <a:cubicBezTo>
                  <a:pt x="2477213" y="6477988"/>
                  <a:pt x="2173054" y="6409097"/>
                  <a:pt x="1995761" y="6439280"/>
                </a:cubicBezTo>
                <a:cubicBezTo>
                  <a:pt x="1818468" y="6469463"/>
                  <a:pt x="1819384" y="6431458"/>
                  <a:pt x="1741390" y="6439280"/>
                </a:cubicBezTo>
                <a:cubicBezTo>
                  <a:pt x="1663396" y="6447102"/>
                  <a:pt x="1278689" y="6342242"/>
                  <a:pt x="925037" y="6439280"/>
                </a:cubicBezTo>
                <a:cubicBezTo>
                  <a:pt x="571385" y="6536318"/>
                  <a:pt x="592380" y="6378382"/>
                  <a:pt x="280237" y="6439280"/>
                </a:cubicBezTo>
                <a:cubicBezTo>
                  <a:pt x="130910" y="6418208"/>
                  <a:pt x="9145" y="6279466"/>
                  <a:pt x="0" y="6159043"/>
                </a:cubicBezTo>
                <a:cubicBezTo>
                  <a:pt x="-52394" y="5975211"/>
                  <a:pt x="36947" y="5783008"/>
                  <a:pt x="0" y="5571162"/>
                </a:cubicBezTo>
                <a:cubicBezTo>
                  <a:pt x="-36947" y="5359316"/>
                  <a:pt x="65352" y="5179055"/>
                  <a:pt x="0" y="4983282"/>
                </a:cubicBezTo>
                <a:cubicBezTo>
                  <a:pt x="-65352" y="4787509"/>
                  <a:pt x="56253" y="4527926"/>
                  <a:pt x="0" y="4336613"/>
                </a:cubicBezTo>
                <a:cubicBezTo>
                  <a:pt x="-56253" y="4145300"/>
                  <a:pt x="33748" y="3899882"/>
                  <a:pt x="0" y="3631156"/>
                </a:cubicBezTo>
                <a:cubicBezTo>
                  <a:pt x="-33748" y="3362430"/>
                  <a:pt x="47852" y="3152406"/>
                  <a:pt x="0" y="2984488"/>
                </a:cubicBezTo>
                <a:cubicBezTo>
                  <a:pt x="-47852" y="2816570"/>
                  <a:pt x="55903" y="2459135"/>
                  <a:pt x="0" y="2279031"/>
                </a:cubicBezTo>
                <a:cubicBezTo>
                  <a:pt x="-55903" y="2098927"/>
                  <a:pt x="67313" y="1859761"/>
                  <a:pt x="0" y="1632362"/>
                </a:cubicBezTo>
                <a:cubicBezTo>
                  <a:pt x="-67313" y="1404963"/>
                  <a:pt x="20995" y="1323786"/>
                  <a:pt x="0" y="1162058"/>
                </a:cubicBezTo>
                <a:cubicBezTo>
                  <a:pt x="-20995" y="1000330"/>
                  <a:pt x="91274" y="476770"/>
                  <a:pt x="0" y="280237"/>
                </a:cubicBezTo>
                <a:close/>
              </a:path>
            </a:pathLst>
          </a:custGeom>
          <a:solidFill>
            <a:srgbClr val="B3EBDC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820293A9-B97D-4083-879E-D09B76B32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7397" y="54111"/>
            <a:ext cx="676275" cy="2219325"/>
          </a:xfrm>
          <a:prstGeom prst="rect">
            <a:avLst/>
          </a:prstGeom>
        </p:spPr>
      </p:pic>
      <p:pic>
        <p:nvPicPr>
          <p:cNvPr id="15" name="Picture 14" descr="C:\Users\TUAN\Downloads\Luyện tập 1.png">
            <a:extLst>
              <a:ext uri="{FF2B5EF4-FFF2-40B4-BE49-F238E27FC236}">
                <a16:creationId xmlns:a16="http://schemas.microsoft.com/office/drawing/2014/main" id="{6535FB52-7847-4362-8669-7F8D85A55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3584" y="530076"/>
            <a:ext cx="2237784" cy="863493"/>
          </a:xfrm>
          <a:prstGeom prst="rect">
            <a:avLst/>
          </a:prstGeom>
          <a:noFill/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F45669DB-E60B-4F0F-B01D-70113ECD6EDF}"/>
              </a:ext>
            </a:extLst>
          </p:cNvPr>
          <p:cNvSpPr/>
          <p:nvPr/>
        </p:nvSpPr>
        <p:spPr>
          <a:xfrm>
            <a:off x="417498" y="2273436"/>
            <a:ext cx="434233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BE6E63-064A-4405-8F02-A5BC5E3E0A31}"/>
              </a:ext>
            </a:extLst>
          </p:cNvPr>
          <p:cNvSpPr txBox="1"/>
          <p:nvPr/>
        </p:nvSpPr>
        <p:spPr>
          <a:xfrm>
            <a:off x="1186195" y="2153537"/>
            <a:ext cx="40751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a) Toa tàu nào ghi phép tính có kết quả lớn nhất?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E4950F-DA4D-4835-B672-82F1E68318D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1374" y="3162594"/>
            <a:ext cx="2326922" cy="18478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684A0EE-F3C2-49F8-9387-BC3453031F0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07984" y="2775711"/>
            <a:ext cx="2284871" cy="219551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368059E-A3FF-4292-9BA3-D23C586FC9EA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82297" y="3259432"/>
            <a:ext cx="2092059" cy="16798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B35B037-6949-490C-B5CC-B482F3168D2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69047" y="3173466"/>
            <a:ext cx="2172681" cy="1776969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6E424C24-DA51-43BE-87F6-EF0F5DF78780}"/>
              </a:ext>
            </a:extLst>
          </p:cNvPr>
          <p:cNvSpPr/>
          <p:nvPr/>
        </p:nvSpPr>
        <p:spPr>
          <a:xfrm>
            <a:off x="2957013" y="4814560"/>
            <a:ext cx="932324" cy="660242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15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B5211B3-F6FF-481D-A78C-876AD38B69B7}"/>
              </a:ext>
            </a:extLst>
          </p:cNvPr>
          <p:cNvSpPr/>
          <p:nvPr/>
        </p:nvSpPr>
        <p:spPr>
          <a:xfrm>
            <a:off x="4753886" y="4814560"/>
            <a:ext cx="932324" cy="660242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10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C2D7654-7BF5-4A63-AC6E-B61FEBB09645}"/>
              </a:ext>
            </a:extLst>
          </p:cNvPr>
          <p:cNvSpPr/>
          <p:nvPr/>
        </p:nvSpPr>
        <p:spPr>
          <a:xfrm>
            <a:off x="6550759" y="4814560"/>
            <a:ext cx="932324" cy="660242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5680D49-3962-4BC8-B68D-155F010AA765}"/>
              </a:ext>
            </a:extLst>
          </p:cNvPr>
          <p:cNvSpPr/>
          <p:nvPr/>
        </p:nvSpPr>
        <p:spPr>
          <a:xfrm>
            <a:off x="8347632" y="4814560"/>
            <a:ext cx="932324" cy="660242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F08B31D-54BC-4236-B507-0CE9F7FA89C8}"/>
              </a:ext>
            </a:extLst>
          </p:cNvPr>
          <p:cNvSpPr/>
          <p:nvPr/>
        </p:nvSpPr>
        <p:spPr>
          <a:xfrm>
            <a:off x="6524574" y="2151606"/>
            <a:ext cx="41973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b) Toa tàu nào ghi phép tính có kết quả bé nhất?</a:t>
            </a:r>
          </a:p>
        </p:txBody>
      </p:sp>
    </p:spTree>
    <p:extLst>
      <p:ext uri="{BB962C8B-B14F-4D97-AF65-F5344CB8AC3E}">
        <p14:creationId xmlns:p14="http://schemas.microsoft.com/office/powerpoint/2010/main" val="35309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81481E-6 L -0.35547 -0.35417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73" y="-17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33333E-6 L 0.26979 -0.36134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90" y="-18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22" grpId="0" animBg="1"/>
      <p:bldP spid="23" grpId="0" animBg="1"/>
      <p:bldP spid="24" grpId="0" animBg="1"/>
      <p:bldP spid="25" grpId="0" animBg="1"/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-43919" y="-265761"/>
            <a:ext cx="12235919" cy="7123761"/>
          </a:xfrm>
          <a:prstGeom prst="rect">
            <a:avLst/>
          </a:prstGeom>
        </p:spPr>
      </p:pic>
      <p:pic>
        <p:nvPicPr>
          <p:cNvPr id="5" name="Picture 4" descr="C:\Users\TUAN\Downloads\Luyện tập 1.png">
            <a:extLst>
              <a:ext uri="{FF2B5EF4-FFF2-40B4-BE49-F238E27FC236}">
                <a16:creationId xmlns:a16="http://schemas.microsoft.com/office/drawing/2014/main" id="{70224635-0854-4521-A159-BD668BEF7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69653" y="-66841"/>
            <a:ext cx="2237784" cy="863493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556865-2B19-4EB3-B0AA-2E5CE566BAE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55980" y="352024"/>
            <a:ext cx="4665093" cy="3076976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F1D95760-FBE6-4DC3-83E9-8C295A2F8648}"/>
              </a:ext>
            </a:extLst>
          </p:cNvPr>
          <p:cNvSpPr/>
          <p:nvPr/>
        </p:nvSpPr>
        <p:spPr>
          <a:xfrm>
            <a:off x="1250436" y="789065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CCFA90-98BB-4AA3-8C95-28997D9F6D67}"/>
              </a:ext>
            </a:extLst>
          </p:cNvPr>
          <p:cNvSpPr txBox="1"/>
          <p:nvPr/>
        </p:nvSpPr>
        <p:spPr>
          <a:xfrm>
            <a:off x="1765274" y="789065"/>
            <a:ext cx="44617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 Hòa làm ống hút bằng tre thay ống nhựa. Mỗi đoạn tre làm được 5 ống hút. Hỏi với 5 đoạn tre như vậy, bác Hòa làm được bao nhiêu ống hút?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D91299-0857-46E6-8368-772A1D1BC448}"/>
              </a:ext>
            </a:extLst>
          </p:cNvPr>
          <p:cNvSpPr txBox="1"/>
          <p:nvPr/>
        </p:nvSpPr>
        <p:spPr>
          <a:xfrm>
            <a:off x="4286937" y="3989941"/>
            <a:ext cx="155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giải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C8C420-32A4-4E88-81CC-72C118D9271D}"/>
              </a:ext>
            </a:extLst>
          </p:cNvPr>
          <p:cNvSpPr txBox="1"/>
          <p:nvPr/>
        </p:nvSpPr>
        <p:spPr>
          <a:xfrm>
            <a:off x="1205248" y="4513161"/>
            <a:ext cx="9634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 5 đoạn tre như vậy, bác Hòa làm được số ống hút là: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15CB17A-46B1-49F9-ABE7-22ECB819575D}"/>
                  </a:ext>
                </a:extLst>
              </p:cNvPr>
              <p:cNvSpPr txBox="1"/>
              <p:nvPr/>
            </p:nvSpPr>
            <p:spPr>
              <a:xfrm>
                <a:off x="2647282" y="5071150"/>
                <a:ext cx="506548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5 </a:t>
                </a:r>
                <a14:m>
                  <m:oMath xmlns:m="http://schemas.openxmlformats.org/officeDocument/2006/math">
                    <m:r>
                      <a:rPr kumimoji="0" lang="vi-VN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</m:oMath>
                </a14:m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5 = 25 (ống hút)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15CB17A-46B1-49F9-ABE7-22ECB81957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282" y="5071150"/>
                <a:ext cx="5065485" cy="523220"/>
              </a:xfrm>
              <a:prstGeom prst="rect">
                <a:avLst/>
              </a:prstGeom>
              <a:blipFill>
                <a:blip r:embed="rId7"/>
                <a:stretch>
                  <a:fillRect t="-13953" b="-30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3F569119-1E05-49CC-9EC7-97DD777A91F5}"/>
              </a:ext>
            </a:extLst>
          </p:cNvPr>
          <p:cNvSpPr txBox="1"/>
          <p:nvPr/>
        </p:nvSpPr>
        <p:spPr>
          <a:xfrm>
            <a:off x="3781443" y="5594370"/>
            <a:ext cx="47794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 số: 25 ống hút.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204" y="1906874"/>
            <a:ext cx="10515600" cy="1325563"/>
          </a:xfrm>
        </p:spPr>
        <p:txBody>
          <a:bodyPr>
            <a:normAutofit/>
          </a:bodyPr>
          <a:lstStyle/>
          <a:p>
            <a:r>
              <a:rPr lang="en-US" sz="8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Củng</a:t>
            </a:r>
            <a:r>
              <a:rPr lang="en-US" sz="8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cố</a:t>
            </a:r>
            <a:r>
              <a:rPr lang="en-US" sz="8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</a:t>
            </a:r>
            <a:r>
              <a:rPr lang="en-US" sz="8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học</a:t>
            </a:r>
            <a:endParaRPr lang="en-US" sz="8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Hẹn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gặp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lại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0"/>
            <a:ext cx="12192000" cy="69275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51759" y="479736"/>
            <a:ext cx="8683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Thứ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......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gày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.....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tháng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1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năm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202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0125" y="1154649"/>
            <a:ext cx="2860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05203" y="1821484"/>
            <a:ext cx="9692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srgbClr val="FF0000"/>
                </a:solidFill>
                <a:latin typeface="HP001 5 hàng" panose="020B0603050302020204" pitchFamily="34" charset="0"/>
              </a:rPr>
              <a:t>Bài 40 (tiết 2): Luyện tập</a:t>
            </a:r>
            <a:endParaRPr kumimoji="0" lang="vi-VN" sz="3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561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7">
            <a:extLst>
              <a:ext uri="{FF2B5EF4-FFF2-40B4-BE49-F238E27FC236}">
                <a16:creationId xmlns:a16="http://schemas.microsoft.com/office/drawing/2014/main" id="{5AAB55F0-51E5-4475-AF5E-A8477476D7AF}"/>
              </a:ext>
            </a:extLst>
          </p:cNvPr>
          <p:cNvGrpSpPr/>
          <p:nvPr/>
        </p:nvGrpSpPr>
        <p:grpSpPr>
          <a:xfrm>
            <a:off x="3228622" y="1343380"/>
            <a:ext cx="7408736" cy="3603040"/>
            <a:chOff x="1560688" y="2118360"/>
            <a:chExt cx="5261026" cy="2854215"/>
          </a:xfrm>
        </p:grpSpPr>
        <p:pic>
          <p:nvPicPr>
            <p:cNvPr id="3" name="图片 1">
              <a:extLst>
                <a:ext uri="{FF2B5EF4-FFF2-40B4-BE49-F238E27FC236}">
                  <a16:creationId xmlns:a16="http://schemas.microsoft.com/office/drawing/2014/main" id="{BA94BDF9-E0B5-44FB-B2FF-813D25FDAB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60688" y="2118360"/>
              <a:ext cx="5261026" cy="2854215"/>
            </a:xfrm>
            <a:prstGeom prst="rect">
              <a:avLst/>
            </a:prstGeom>
          </p:spPr>
        </p:pic>
        <p:sp>
          <p:nvSpPr>
            <p:cNvPr id="4" name="文本框 141">
              <a:extLst>
                <a:ext uri="{FF2B5EF4-FFF2-40B4-BE49-F238E27FC236}">
                  <a16:creationId xmlns:a16="http://schemas.microsoft.com/office/drawing/2014/main" id="{B77C357C-B540-4866-AE22-893744A0F9F9}"/>
                </a:ext>
              </a:extLst>
            </p:cNvPr>
            <p:cNvSpPr txBox="1"/>
            <p:nvPr/>
          </p:nvSpPr>
          <p:spPr>
            <a:xfrm>
              <a:off x="2182854" y="2497081"/>
              <a:ext cx="3522295" cy="104838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3600" b="0">
                  <a:solidFill>
                    <a:srgbClr val="1C75BC"/>
                  </a:solidFill>
                  <a:latin typeface="汉仪趣黑W" panose="00020600040101010101" pitchFamily="18" charset="-122"/>
                  <a:ea typeface="汉仪趣黑W" panose="00020600040101010101" pitchFamily="18" charset="-122"/>
                </a:defRPr>
              </a:lvl1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Khởi</a:t>
              </a:r>
              <a:r>
                <a:rPr kumimoji="0" lang="en-US" altLang="zh-CN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 </a:t>
              </a:r>
              <a:r>
                <a:rPr kumimoji="0" lang="en-US" altLang="zh-CN" sz="8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字魂36号-正文宋楷" panose="02000000000000000000" pitchFamily="2" charset="-122"/>
                  <a:cs typeface="+mn-cs"/>
                </a:rPr>
                <a:t>động</a:t>
              </a: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字魂36号-正文宋楷" panose="02000000000000000000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480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677" y="-135615"/>
            <a:ext cx="8235554" cy="285257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180632" y="518722"/>
            <a:ext cx="52809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KIẾN VỀ TỔ</a:t>
            </a:r>
          </a:p>
        </p:txBody>
      </p:sp>
      <p:pic>
        <p:nvPicPr>
          <p:cNvPr id="54" name="Picture 11" descr="C:\Users\ADMIN\Desktop\Tai nguyen thiet ke tro choi\Angry birds epic birds\1505573783630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933" y="2738435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en Gard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648784" y="5187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6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5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6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980" y="-1031631"/>
            <a:ext cx="4314825" cy="2776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Ã¬nh áº£nh cÃ³ liÃªn quan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81A1A4">
                  <a:alpha val="76471"/>
                </a:srgbClr>
              </a:clrFrom>
              <a:clrTo>
                <a:srgbClr val="81A1A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06119" y="-2861962"/>
            <a:ext cx="7635600" cy="419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Ã¬nh áº£nh cÃ³ liÃªn quan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81A1A4">
                  <a:alpha val="76471"/>
                </a:srgbClr>
              </a:clrFrom>
              <a:clrTo>
                <a:srgbClr val="81A1A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3977" y="-3033596"/>
            <a:ext cx="6706119" cy="419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" y="265567"/>
            <a:ext cx="11220450" cy="653528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216762" y="1305340"/>
            <a:ext cx="748665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giúp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kiến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mang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thức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ăn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tổ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trước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khi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trời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mưa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cách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lời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904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261"/>
            <a:ext cx="12192000" cy="68580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56972" y="4175259"/>
            <a:ext cx="652605" cy="157914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4527" flipH="1">
            <a:off x="4980405" y="4648830"/>
            <a:ext cx="860825" cy="89629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53417" y="5293527"/>
            <a:ext cx="732469" cy="1541229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161" y="4195570"/>
            <a:ext cx="729775" cy="161982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0982" flipH="1">
            <a:off x="3387578" y="3807043"/>
            <a:ext cx="857843" cy="173736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1180" y="4872516"/>
            <a:ext cx="817309" cy="173736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16797" y="4544483"/>
            <a:ext cx="662490" cy="139398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159" y="3910132"/>
            <a:ext cx="782728" cy="173736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840" y="5167851"/>
            <a:ext cx="1022086" cy="89629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116" y="4988097"/>
            <a:ext cx="690485" cy="1532619"/>
          </a:xfrm>
          <a:prstGeom prst="rect">
            <a:avLst/>
          </a:prstGeom>
        </p:spPr>
      </p:pic>
      <p:sp>
        <p:nvSpPr>
          <p:cNvPr id="41" name="Oval 40">
            <a:hlinkClick r:id="rId15" action="ppaction://hlinksldjump"/>
          </p:cNvPr>
          <p:cNvSpPr/>
          <p:nvPr/>
        </p:nvSpPr>
        <p:spPr>
          <a:xfrm>
            <a:off x="1607939" y="4109053"/>
            <a:ext cx="662491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43" name="Oval 42">
            <a:hlinkClick r:id="rId16" action="ppaction://hlinksldjump"/>
          </p:cNvPr>
          <p:cNvSpPr/>
          <p:nvPr/>
        </p:nvSpPr>
        <p:spPr>
          <a:xfrm>
            <a:off x="2543131" y="5096975"/>
            <a:ext cx="662491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44" name="Oval 43">
            <a:hlinkClick r:id="rId17" action="ppaction://hlinksldjump"/>
          </p:cNvPr>
          <p:cNvSpPr/>
          <p:nvPr/>
        </p:nvSpPr>
        <p:spPr>
          <a:xfrm>
            <a:off x="3436151" y="3912234"/>
            <a:ext cx="662491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45" name="Oval 44">
            <a:hlinkClick r:id="rId18" action="ppaction://hlinksldjump"/>
          </p:cNvPr>
          <p:cNvSpPr/>
          <p:nvPr/>
        </p:nvSpPr>
        <p:spPr>
          <a:xfrm>
            <a:off x="4113739" y="5294199"/>
            <a:ext cx="662491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46" name="Oval 45">
            <a:hlinkClick r:id="rId19" action="ppaction://hlinksldjump"/>
          </p:cNvPr>
          <p:cNvSpPr/>
          <p:nvPr/>
        </p:nvSpPr>
        <p:spPr>
          <a:xfrm>
            <a:off x="5154787" y="3912234"/>
            <a:ext cx="662491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7" name="Oval 46">
            <a:hlinkClick r:id="rId20" action="ppaction://hlinksldjump"/>
          </p:cNvPr>
          <p:cNvSpPr/>
          <p:nvPr/>
        </p:nvSpPr>
        <p:spPr>
          <a:xfrm>
            <a:off x="6279038" y="4261147"/>
            <a:ext cx="662491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sp>
        <p:nvSpPr>
          <p:cNvPr id="48" name="Oval 47">
            <a:hlinkClick r:id="rId21" action="ppaction://hlinksldjump"/>
          </p:cNvPr>
          <p:cNvSpPr/>
          <p:nvPr/>
        </p:nvSpPr>
        <p:spPr>
          <a:xfrm>
            <a:off x="7543113" y="4173804"/>
            <a:ext cx="662491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</a:p>
        </p:txBody>
      </p:sp>
      <p:sp>
        <p:nvSpPr>
          <p:cNvPr id="49" name="Oval 48">
            <a:hlinkClick r:id="rId22" action="ppaction://hlinksldjump"/>
          </p:cNvPr>
          <p:cNvSpPr/>
          <p:nvPr/>
        </p:nvSpPr>
        <p:spPr>
          <a:xfrm>
            <a:off x="8550710" y="4324679"/>
            <a:ext cx="662491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</a:p>
        </p:txBody>
      </p:sp>
      <p:sp>
        <p:nvSpPr>
          <p:cNvPr id="50" name="Oval 49">
            <a:hlinkClick r:id="rId23" action="ppaction://hlinksldjump"/>
          </p:cNvPr>
          <p:cNvSpPr/>
          <p:nvPr/>
        </p:nvSpPr>
        <p:spPr>
          <a:xfrm>
            <a:off x="9345112" y="4748303"/>
            <a:ext cx="662491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</a:p>
        </p:txBody>
      </p:sp>
      <p:sp>
        <p:nvSpPr>
          <p:cNvPr id="51" name="Oval 50">
            <a:hlinkClick r:id="rId24" action="ppaction://hlinksldjump"/>
          </p:cNvPr>
          <p:cNvSpPr/>
          <p:nvPr/>
        </p:nvSpPr>
        <p:spPr>
          <a:xfrm>
            <a:off x="10007603" y="3704193"/>
            <a:ext cx="854859" cy="719567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</a:p>
        </p:txBody>
      </p:sp>
      <p:sp>
        <p:nvSpPr>
          <p:cNvPr id="2" name="AutoShape 2" descr="HÃ¬nh áº£nh cÃ³ liÃªn qua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30" name="Picture 6" descr="HÃ¬nh áº£nh cÃ³ liÃªn quan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980" y="-1031631"/>
            <a:ext cx="4314825" cy="2776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HÃ¬nh áº£nh cÃ³ liÃªn quan"/>
          <p:cNvPicPr>
            <a:picLocks noChangeAspect="1" noChangeArrowheads="1"/>
          </p:cNvPicPr>
          <p:nvPr/>
        </p:nvPicPr>
        <p:blipFill>
          <a:blip r:embed="rId25">
            <a:clrChange>
              <a:clrFrom>
                <a:srgbClr val="81A1A4">
                  <a:alpha val="76471"/>
                </a:srgbClr>
              </a:clrFrom>
              <a:clrTo>
                <a:srgbClr val="81A1A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97775" y="-2394254"/>
            <a:ext cx="7635600" cy="419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HÃ¬nh áº£nh cÃ³ liÃªn quan"/>
          <p:cNvPicPr>
            <a:picLocks noChangeAspect="1" noChangeArrowheads="1"/>
          </p:cNvPicPr>
          <p:nvPr/>
        </p:nvPicPr>
        <p:blipFill>
          <a:blip r:embed="rId25">
            <a:clrChange>
              <a:clrFrom>
                <a:srgbClr val="81A1A4">
                  <a:alpha val="76471"/>
                </a:srgbClr>
              </a:clrFrom>
              <a:clrTo>
                <a:srgbClr val="81A1A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7834" y="-1977433"/>
            <a:ext cx="6706119" cy="419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17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4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4000" fill="hold">
                                          <p:stCondLst>
                                            <p:cond delay="80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4000" fill="hold">
                                          <p:stCondLst>
                                            <p:cond delay="120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4000" fill="hold">
                                          <p:stCondLst>
                                            <p:cond delay="160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4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4000" fill="hold">
                                          <p:stCondLst>
                                            <p:cond delay="80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4000" fill="hold">
                                          <p:stCondLst>
                                            <p:cond delay="120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4000" fill="hold">
                                          <p:stCondLst>
                                            <p:cond delay="160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4000" fill="hold">
                                          <p:stCondLst>
                                            <p:cond delay="80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0" fill="hold">
                                          <p:stCondLst>
                                            <p:cond delay="120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4000" fill="hold">
                                          <p:stCondLst>
                                            <p:cond delay="160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8 -0.05023 L 0.33086 0.07246 " pathEditMode="relative" rAng="0" ptsTypes="AA">
                                      <p:cBhvr>
                                        <p:cTn id="13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02" y="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000"/>
                            </p:stCondLst>
                            <p:childTnLst>
                              <p:par>
                                <p:cTn id="139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" decel="100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2.96296E-6 L 0.26172 -0.00371 " pathEditMode="relative" rAng="0" ptsTypes="AA">
                                      <p:cBhvr>
                                        <p:cTn id="149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86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000"/>
                            </p:stCondLst>
                            <p:childTnLst>
                              <p:par>
                                <p:cTn id="151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" decel="100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96296E-6 L 0.1737 0.17292 " pathEditMode="relative" rAng="0" ptsTypes="AA">
                                      <p:cBhvr>
                                        <p:cTn id="161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85" y="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3000"/>
                            </p:stCondLst>
                            <p:childTnLst>
                              <p:par>
                                <p:cTn id="163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" decel="100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-0.04861 L 0.1336 -0.07824 " pathEditMode="relative" rAng="0" ptsTypes="AA">
                                      <p:cBhvr>
                                        <p:cTn id="173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58" y="-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3000"/>
                            </p:stCondLst>
                            <p:childTnLst>
                              <p:par>
                                <p:cTn id="175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" decel="10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2 -0.03681 L 0.06055 0.08611 " pathEditMode="relative" rAng="0" ptsTypes="AA">
                                      <p:cBhvr>
                                        <p:cTn id="185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6" y="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3000"/>
                            </p:stCondLst>
                            <p:childTnLst>
                              <p:par>
                                <p:cTn id="187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" decel="10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-0.04831 0.12408 " pathEditMode="relative" rAng="0" ptsTypes="AA">
                                      <p:cBhvr>
                                        <p:cTn id="197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2" y="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9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" decel="10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11111E-6 L -0.15404 0.13056 " pathEditMode="relative" rAng="0" ptsTypes="AA">
                                      <p:cBhvr>
                                        <p:cTn id="20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08" y="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1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" decel="100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11022E-16 L -0.23294 0.03565 " pathEditMode="relative" rAng="0" ptsTypes="AA">
                                      <p:cBhvr>
                                        <p:cTn id="221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54" y="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23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" decel="100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2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0" fill="hold">
                      <p:stCondLst>
                        <p:cond delay="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7 L -0.31107 0.01204 " pathEditMode="relative" rAng="0" ptsTypes="AA">
                                      <p:cBhvr>
                                        <p:cTn id="233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60" y="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3000"/>
                            </p:stCondLst>
                            <p:childTnLst>
                              <p:par>
                                <p:cTn id="235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" decel="10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4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2" fill="hold">
                      <p:stCondLst>
                        <p:cond delay="0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4375 L -0.37136 0.11991 " pathEditMode="relative" rAng="0" ptsTypes="AA">
                                      <p:cBhvr>
                                        <p:cTn id="245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94" y="8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3000"/>
                            </p:stCondLst>
                            <p:childTnLst>
                              <p:par>
                                <p:cTn id="247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" decel="100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53" y="1"/>
            <a:ext cx="10584493" cy="42481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057" y="3943351"/>
            <a:ext cx="7345993" cy="3067050"/>
          </a:xfrm>
          <a:prstGeom prst="rect">
            <a:avLst/>
          </a:prstGeom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906" y="5035678"/>
            <a:ext cx="1877795" cy="1646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16405" y="1800910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x 1 = 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25019" y="5153710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12" name="Oval 11"/>
          <p:cNvSpPr/>
          <p:nvPr/>
        </p:nvSpPr>
        <p:spPr>
          <a:xfrm>
            <a:off x="70631" y="68037"/>
            <a:ext cx="662491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3129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53" y="1"/>
            <a:ext cx="10584493" cy="42481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057" y="3943351"/>
            <a:ext cx="7345993" cy="3067050"/>
          </a:xfrm>
          <a:prstGeom prst="rect">
            <a:avLst/>
          </a:prstGeom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906" y="5035678"/>
            <a:ext cx="1877795" cy="1646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34224" y="1648511"/>
            <a:ext cx="17235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x 2 = 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25019" y="515371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</a:p>
        </p:txBody>
      </p:sp>
      <p:sp>
        <p:nvSpPr>
          <p:cNvPr id="10" name="Oval 9"/>
          <p:cNvSpPr/>
          <p:nvPr/>
        </p:nvSpPr>
        <p:spPr>
          <a:xfrm>
            <a:off x="141262" y="145201"/>
            <a:ext cx="662491" cy="56667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2424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0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oạt độ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476</Words>
  <Application>Microsoft Office PowerPoint</Application>
  <PresentationFormat>Widescreen</PresentationFormat>
  <Paragraphs>148</Paragraphs>
  <Slides>25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25</vt:i4>
      </vt:variant>
    </vt:vector>
  </HeadingPairs>
  <TitlesOfParts>
    <vt:vector size="46" baseType="lpstr">
      <vt:lpstr>微软雅黑</vt:lpstr>
      <vt:lpstr>微软雅黑</vt:lpstr>
      <vt:lpstr>Arial</vt:lpstr>
      <vt:lpstr>Arial-Rounded</vt:lpstr>
      <vt:lpstr>Averta Std CY Bold</vt:lpstr>
      <vt:lpstr>Calibri</vt:lpstr>
      <vt:lpstr>Calibri Light</vt:lpstr>
      <vt:lpstr>Cambria Math</vt:lpstr>
      <vt:lpstr>HP001 5 hàng</vt:lpstr>
      <vt:lpstr>Quicksand Medium</vt:lpstr>
      <vt:lpstr>Times New Roman</vt:lpstr>
      <vt:lpstr>1_Office Theme</vt:lpstr>
      <vt:lpstr>Hoạt động</vt:lpstr>
      <vt:lpstr>5_Office Theme</vt:lpstr>
      <vt:lpstr>4_Office 主题</vt:lpstr>
      <vt:lpstr>Office 主题</vt:lpstr>
      <vt:lpstr>1_Office 主题</vt:lpstr>
      <vt:lpstr>第一PPT，www.1ppt.com</vt:lpstr>
      <vt:lpstr>自定义设计方案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Phùng Thị Phương</cp:lastModifiedBy>
  <cp:revision>10</cp:revision>
  <dcterms:created xsi:type="dcterms:W3CDTF">2021-07-12T00:56:13Z</dcterms:created>
  <dcterms:modified xsi:type="dcterms:W3CDTF">2022-01-08T17:17:21Z</dcterms:modified>
</cp:coreProperties>
</file>