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0" r:id="rId3"/>
    <p:sldMasterId id="2147483703" r:id="rId4"/>
  </p:sldMasterIdLst>
  <p:notesMasterIdLst>
    <p:notesMasterId r:id="rId22"/>
  </p:notesMasterIdLst>
  <p:sldIdLst>
    <p:sldId id="2904" r:id="rId5"/>
    <p:sldId id="264" r:id="rId6"/>
    <p:sldId id="2902" r:id="rId7"/>
    <p:sldId id="271" r:id="rId8"/>
    <p:sldId id="272" r:id="rId9"/>
    <p:sldId id="273" r:id="rId10"/>
    <p:sldId id="274" r:id="rId11"/>
    <p:sldId id="275" r:id="rId12"/>
    <p:sldId id="276" r:id="rId13"/>
    <p:sldId id="2884" r:id="rId14"/>
    <p:sldId id="2905" r:id="rId15"/>
    <p:sldId id="265" r:id="rId16"/>
    <p:sldId id="2896" r:id="rId17"/>
    <p:sldId id="2886" r:id="rId18"/>
    <p:sldId id="2897" r:id="rId19"/>
    <p:sldId id="2890" r:id="rId20"/>
    <p:sldId id="289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4E55E-A7B2-407E-8BE4-EFB9D28F06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398B9E-B79D-41A6-9FDC-61D23AAB2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3B03F-45AD-46D3-BB78-B057E221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3DB3EC-EC51-41C6-A3F9-E583DBE80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9022C7-6A3B-477F-9A0D-4293A0569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2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B0E95-BAFD-4588-95FE-51F6F007A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9813D-0B14-4037-839B-36F0D89307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68C6B-6241-4CAF-B005-72D525870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D4AE2-7B23-45A6-913A-E1A16FCE0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42ADA-856A-49EA-AAC8-024EAEF03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8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BB287-3CBD-462F-9B5F-97BD5BF2D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94F46F-13E8-483A-BD29-F5860C018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18BF9-1150-422B-8128-30384FEC0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B19E0-07CC-419F-B44A-264498ABA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406C4-21C7-4CA3-B67E-9E293C7C0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6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55F40-D78E-4823-B7B5-B00ABDC1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F0A0B-8CFF-402F-B518-68F0B924C1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BDE07-E2CD-42D2-AA73-9F47A5F7F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DB11FD-C09A-453C-BABB-10E3805B8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3FFF2-3B1B-46F0-B38E-495D44A35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DF7A4-8529-46E7-A09F-F89FB4FB8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45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FF825-0C77-4D47-B4E4-352BB088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F2110-4134-48C5-8AE1-ABEBACEF3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21BE1-7DCA-4B40-B582-02152B1B4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3CEDD3-6D67-4AC4-9002-0006972BB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571203-4A1B-4933-9976-A7AA2AE0D7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40CA85-921B-4103-8077-20A1914F3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2D311-1518-43AD-91AC-3B9E2741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2DC721-D71D-41C4-8261-6E963C7C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60938-A448-4F9C-A577-0314E1E65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B11D56-F5BF-4AF6-97E8-E410B27B2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8DA326-35A7-48FD-B570-6AF006DFB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C9CDC-3286-4D9B-87FD-B5802E24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2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8EBB85-E7AE-462E-90E0-4B190F975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84EFB-F9D7-4E66-91DA-BD12EA856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3581DC-0A6D-46E7-A52B-5883BDBF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4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F21AA-8C6B-4418-8ECD-7683B0A37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4A991-D30C-40CA-B9A9-CC95E96E5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A0143E-9990-4C18-96A6-0948B48FC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A1D708-D85E-467E-898E-98363D25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EFB2F5-DBA9-45EC-823A-D981593E3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E59F01-275F-40D3-B1F7-FF4749137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3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A4D3-D70A-46AD-BC38-FDCD1BD38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44B773-AE06-4F45-8FE8-4957A704C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51041C-2E04-454E-A104-93A714FCB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D54389-70AB-4DD6-91E2-887001B8C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69498-C8EC-4031-ADBA-ADC0F9063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B381E3-74F6-45E8-9784-57FF44547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50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0134C-CB9C-4DE8-B613-2DDECCAE2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D1DB7-77AE-4F65-843A-426196DD51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CF8EF-1DE9-41DF-9EE0-FCC455A5B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F2C7F-ED60-4FEF-B0A1-8374E603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7AE78-4157-4F1A-8B58-6D8BCDA85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9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CE5CC2-9589-4A6B-81E6-8E22CF2C50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03BE92-3F58-4C89-9B27-996848E96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3D018-80E5-4CCB-8D15-69BBE5D1D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07A00-2752-4E54-9D38-4CF3E434B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D51B2-A0F8-40C4-8D9F-45EE054B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1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1168D026-3A8E-4714-9A39-2120DEC1A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621" y="2007590"/>
            <a:ext cx="2784764" cy="2784764"/>
          </a:xfrm>
          <a:custGeom>
            <a:avLst/>
            <a:gdLst>
              <a:gd name="connsiteX0" fmla="*/ 1392382 w 2784764"/>
              <a:gd name="connsiteY0" fmla="*/ 0 h 2784764"/>
              <a:gd name="connsiteX1" fmla="*/ 2784764 w 2784764"/>
              <a:gd name="connsiteY1" fmla="*/ 1392382 h 2784764"/>
              <a:gd name="connsiteX2" fmla="*/ 1392382 w 2784764"/>
              <a:gd name="connsiteY2" fmla="*/ 2784764 h 2784764"/>
              <a:gd name="connsiteX3" fmla="*/ 0 w 2784764"/>
              <a:gd name="connsiteY3" fmla="*/ 1392382 h 27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84764" h="2784764">
                <a:moveTo>
                  <a:pt x="1392382" y="0"/>
                </a:moveTo>
                <a:lnTo>
                  <a:pt x="2784764" y="1392382"/>
                </a:lnTo>
                <a:lnTo>
                  <a:pt x="1392382" y="2784764"/>
                </a:lnTo>
                <a:lnTo>
                  <a:pt x="0" y="1392382"/>
                </a:lnTo>
                <a:close/>
              </a:path>
            </a:pathLst>
          </a:custGeom>
          <a:solidFill>
            <a:schemeClr val="bg1"/>
          </a:solidFill>
          <a:ln w="5715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381000" dist="38100" dir="81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 defTabSz="45720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54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2098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0967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32422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13790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0445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21384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90219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7559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66219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46195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9569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2022/1/16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58E649-9DC0-4361-8397-A9DF9045C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EECE9-2578-455C-86B7-210A58D2F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0CA80-0ED9-4C9D-A91A-295022E64D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06066-4FB9-4E89-97AD-50AA531F344B}" type="datetimeFigureOut">
              <a:rPr lang="en-US" smtClean="0"/>
              <a:t>1/16/2022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A32F2-D7C9-4E31-A3A6-B960626DA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05FB0-7FA6-455D-AE5C-246B343DD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07D7B-B2D2-4E4F-BB7E-A0353D351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1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endParaRPr kern="0"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kern="0"/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/>
          </a:p>
        </p:txBody>
      </p:sp>
    </p:spTree>
    <p:extLst>
      <p:ext uri="{BB962C8B-B14F-4D97-AF65-F5344CB8AC3E}">
        <p14:creationId xmlns:p14="http://schemas.microsoft.com/office/powerpoint/2010/main" val="19669245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7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0.png"/><Relationship Id="rId5" Type="http://schemas.microsoft.com/office/2007/relationships/hdphoto" Target="../media/hdphoto15.wdp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gif"/><Relationship Id="rId7" Type="http://schemas.microsoft.com/office/2007/relationships/hdphoto" Target="../media/hdphoto1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microsoft.com/office/2007/relationships/hdphoto" Target="../media/hdphoto16.wdp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microsoft.com/office/2007/relationships/hdphoto" Target="../media/hdphoto9.wdp"/><Relationship Id="rId3" Type="http://schemas.openxmlformats.org/officeDocument/2006/relationships/slideLayout" Target="../slideLayouts/slideLayout17.xml"/><Relationship Id="rId21" Type="http://schemas.openxmlformats.org/officeDocument/2006/relationships/image" Target="../media/image20.png"/><Relationship Id="rId7" Type="http://schemas.openxmlformats.org/officeDocument/2006/relationships/image" Target="../media/image12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5" Type="http://schemas.openxmlformats.org/officeDocument/2006/relationships/image" Target="../media/image23.png"/><Relationship Id="rId2" Type="http://schemas.openxmlformats.org/officeDocument/2006/relationships/audio" Target="../media/media1.wma"/><Relationship Id="rId16" Type="http://schemas.openxmlformats.org/officeDocument/2006/relationships/image" Target="../media/image17.png"/><Relationship Id="rId20" Type="http://schemas.microsoft.com/office/2007/relationships/hdphoto" Target="../media/hdphoto7.wdp"/><Relationship Id="rId1" Type="http://schemas.microsoft.com/office/2007/relationships/media" Target="../media/media1.wma"/><Relationship Id="rId6" Type="http://schemas.microsoft.com/office/2007/relationships/hdphoto" Target="../media/hdphoto1.wdp"/><Relationship Id="rId11" Type="http://schemas.openxmlformats.org/officeDocument/2006/relationships/image" Target="../media/image14.png"/><Relationship Id="rId24" Type="http://schemas.openxmlformats.org/officeDocument/2006/relationships/image" Target="../media/image22.png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23" Type="http://schemas.openxmlformats.org/officeDocument/2006/relationships/image" Target="../media/image21.png"/><Relationship Id="rId28" Type="http://schemas.openxmlformats.org/officeDocument/2006/relationships/slide" Target="slide10.xml"/><Relationship Id="rId10" Type="http://schemas.microsoft.com/office/2007/relationships/hdphoto" Target="../media/hdphoto3.wdp"/><Relationship Id="rId19" Type="http://schemas.openxmlformats.org/officeDocument/2006/relationships/image" Target="../media/image19.png"/><Relationship Id="rId4" Type="http://schemas.openxmlformats.org/officeDocument/2006/relationships/image" Target="../media/image10.jpg"/><Relationship Id="rId9" Type="http://schemas.openxmlformats.org/officeDocument/2006/relationships/image" Target="../media/image13.png"/><Relationship Id="rId14" Type="http://schemas.microsoft.com/office/2007/relationships/hdphoto" Target="../media/hdphoto5.wdp"/><Relationship Id="rId22" Type="http://schemas.microsoft.com/office/2007/relationships/hdphoto" Target="../media/hdphoto8.wdp"/><Relationship Id="rId27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18.png"/><Relationship Id="rId18" Type="http://schemas.openxmlformats.org/officeDocument/2006/relationships/image" Target="../media/image13.png"/><Relationship Id="rId26" Type="http://schemas.openxmlformats.org/officeDocument/2006/relationships/slide" Target="slide8.xml"/><Relationship Id="rId3" Type="http://schemas.microsoft.com/office/2007/relationships/hdphoto" Target="../media/hdphoto1.wdp"/><Relationship Id="rId21" Type="http://schemas.openxmlformats.org/officeDocument/2006/relationships/image" Target="../media/image14.png"/><Relationship Id="rId7" Type="http://schemas.openxmlformats.org/officeDocument/2006/relationships/image" Target="../media/image20.png"/><Relationship Id="rId12" Type="http://schemas.openxmlformats.org/officeDocument/2006/relationships/slide" Target="slide5.xml"/><Relationship Id="rId17" Type="http://schemas.openxmlformats.org/officeDocument/2006/relationships/slide" Target="slide9.xml"/><Relationship Id="rId25" Type="http://schemas.microsoft.com/office/2007/relationships/hdphoto" Target="../media/hdphoto7.wdp"/><Relationship Id="rId2" Type="http://schemas.openxmlformats.org/officeDocument/2006/relationships/image" Target="../media/image11.png"/><Relationship Id="rId16" Type="http://schemas.microsoft.com/office/2007/relationships/hdphoto" Target="../media/hdphoto11.wdp"/><Relationship Id="rId20" Type="http://schemas.openxmlformats.org/officeDocument/2006/relationships/slide" Target="slide7.xml"/><Relationship Id="rId29" Type="http://schemas.openxmlformats.org/officeDocument/2006/relationships/image" Target="../media/image28.gif"/><Relationship Id="rId1" Type="http://schemas.openxmlformats.org/officeDocument/2006/relationships/slideLayout" Target="../slideLayouts/slideLayout17.xml"/><Relationship Id="rId6" Type="http://schemas.microsoft.com/office/2007/relationships/hdphoto" Target="../media/hdphoto10.wdp"/><Relationship Id="rId11" Type="http://schemas.openxmlformats.org/officeDocument/2006/relationships/image" Target="../media/image26.gif"/><Relationship Id="rId24" Type="http://schemas.openxmlformats.org/officeDocument/2006/relationships/image" Target="../media/image19.png"/><Relationship Id="rId5" Type="http://schemas.openxmlformats.org/officeDocument/2006/relationships/image" Target="../media/image25.png"/><Relationship Id="rId15" Type="http://schemas.openxmlformats.org/officeDocument/2006/relationships/image" Target="../media/image27.png"/><Relationship Id="rId23" Type="http://schemas.openxmlformats.org/officeDocument/2006/relationships/slide" Target="slide4.xml"/><Relationship Id="rId28" Type="http://schemas.microsoft.com/office/2007/relationships/hdphoto" Target="../media/hdphoto5.wdp"/><Relationship Id="rId10" Type="http://schemas.openxmlformats.org/officeDocument/2006/relationships/image" Target="../media/image22.png"/><Relationship Id="rId19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slide" Target="slide6.xml"/><Relationship Id="rId22" Type="http://schemas.microsoft.com/office/2007/relationships/hdphoto" Target="../media/hdphoto4.wdp"/><Relationship Id="rId27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microsoft.com/office/2007/relationships/hdphoto" Target="../media/hdphoto7.wdp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8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7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4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5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13" Type="http://schemas.openxmlformats.org/officeDocument/2006/relationships/image" Target="../media/image22.png"/><Relationship Id="rId18" Type="http://schemas.openxmlformats.org/officeDocument/2006/relationships/image" Target="../media/image26.gif"/><Relationship Id="rId3" Type="http://schemas.microsoft.com/office/2007/relationships/hdphoto" Target="../media/hdphoto12.wdp"/><Relationship Id="rId21" Type="http://schemas.openxmlformats.org/officeDocument/2006/relationships/image" Target="../media/image13.png"/><Relationship Id="rId7" Type="http://schemas.openxmlformats.org/officeDocument/2006/relationships/image" Target="../media/image32.gif"/><Relationship Id="rId12" Type="http://schemas.openxmlformats.org/officeDocument/2006/relationships/image" Target="../media/image21.png"/><Relationship Id="rId17" Type="http://schemas.openxmlformats.org/officeDocument/2006/relationships/image" Target="../media/image35.jpg"/><Relationship Id="rId2" Type="http://schemas.openxmlformats.org/officeDocument/2006/relationships/image" Target="../media/image29.png"/><Relationship Id="rId16" Type="http://schemas.openxmlformats.org/officeDocument/2006/relationships/slide" Target="slide3.xml"/><Relationship Id="rId20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3.wdp"/><Relationship Id="rId11" Type="http://schemas.microsoft.com/office/2007/relationships/hdphoto" Target="../media/hdphoto8.wdp"/><Relationship Id="rId5" Type="http://schemas.openxmlformats.org/officeDocument/2006/relationships/image" Target="../media/image31.png"/><Relationship Id="rId15" Type="http://schemas.microsoft.com/office/2007/relationships/hdphoto" Target="../media/hdphoto9.wdp"/><Relationship Id="rId10" Type="http://schemas.openxmlformats.org/officeDocument/2006/relationships/image" Target="../media/image20.png"/><Relationship Id="rId19" Type="http://schemas.openxmlformats.org/officeDocument/2006/relationships/image" Target="../media/image28.gif"/><Relationship Id="rId4" Type="http://schemas.openxmlformats.org/officeDocument/2006/relationships/image" Target="../media/image30.jpg"/><Relationship Id="rId9" Type="http://schemas.openxmlformats.org/officeDocument/2006/relationships/image" Target="../media/image34.gif"/><Relationship Id="rId14" Type="http://schemas.openxmlformats.org/officeDocument/2006/relationships/image" Target="../media/image23.png"/><Relationship Id="rId22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"/>
          <p:cNvPicPr preferRelativeResize="0"/>
          <p:nvPr/>
        </p:nvPicPr>
        <p:blipFill rotWithShape="1">
          <a:blip r:embed="rId3">
            <a:alphaModFix/>
          </a:blip>
          <a:srcRect r="929" b="8205"/>
          <a:stretch/>
        </p:blipFill>
        <p:spPr>
          <a:xfrm>
            <a:off x="-1009" y="-44180"/>
            <a:ext cx="12193009" cy="690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"/>
          <p:cNvPicPr preferRelativeResize="0"/>
          <p:nvPr/>
        </p:nvPicPr>
        <p:blipFill rotWithShape="1">
          <a:blip r:embed="rId5">
            <a:alphaModFix/>
          </a:blip>
          <a:srcRect l="26756" t="9026" r="22530" b="69229"/>
          <a:stretch/>
        </p:blipFill>
        <p:spPr>
          <a:xfrm flipH="1">
            <a:off x="8333845" y="3354506"/>
            <a:ext cx="4192202" cy="348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7467" y="4744556"/>
            <a:ext cx="1249138" cy="1794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09073" y="171879"/>
            <a:ext cx="2680053" cy="14758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"/>
          <p:cNvGrpSpPr/>
          <p:nvPr/>
        </p:nvGrpSpPr>
        <p:grpSpPr>
          <a:xfrm>
            <a:off x="1732280" y="1084835"/>
            <a:ext cx="6454775" cy="4373244"/>
            <a:chOff x="3066325" y="2215148"/>
            <a:chExt cx="4205088" cy="1776044"/>
          </a:xfrm>
        </p:grpSpPr>
        <p:sp>
          <p:nvSpPr>
            <p:cNvPr id="246" name="Google Shape;246;p1"/>
            <p:cNvSpPr/>
            <p:nvPr/>
          </p:nvSpPr>
          <p:spPr>
            <a:xfrm>
              <a:off x="3066325" y="2215148"/>
              <a:ext cx="4205088" cy="1776044"/>
            </a:xfrm>
            <a:prstGeom prst="roundRect">
              <a:avLst>
                <a:gd name="adj" fmla="val 16667"/>
              </a:avLst>
            </a:prstGeom>
            <a:solidFill>
              <a:srgbClr val="FF99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endParaRPr kern="0">
                <a:solidFill>
                  <a:srgbClr val="FFFFFF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3299229" y="2302570"/>
              <a:ext cx="3702877" cy="1601457"/>
            </a:xfrm>
            <a:prstGeom prst="roundRect">
              <a:avLst>
                <a:gd name="adj" fmla="val 16667"/>
              </a:avLst>
            </a:prstGeom>
            <a:solidFill>
              <a:srgbClr val="FE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Sử dụng trong bài:</a:t>
              </a:r>
              <a:endParaRPr sz="36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- Classkick:</a:t>
              </a:r>
              <a:endParaRPr sz="36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+ Bài 1: Điền</a:t>
              </a:r>
              <a:endParaRPr sz="36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+ Bài 2: </a:t>
              </a:r>
              <a:r>
                <a:rPr lang="en-US" sz="3600" kern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Nối</a:t>
              </a:r>
              <a:r>
                <a:rPr lang="vi-VN" sz="3600" kern="0" smtClea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, điền</a:t>
              </a:r>
              <a:endParaRPr sz="36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  <a:p>
              <a:pPr>
                <a:buClr>
                  <a:srgbClr val="000000"/>
                </a:buClr>
                <a:buFont typeface="Arial"/>
                <a:buNone/>
              </a:pPr>
              <a:r>
                <a:rPr lang="en-US" sz="3600" kern="0">
                  <a:solidFill>
                    <a:srgbClr val="000000"/>
                  </a:solidFill>
                  <a:ea typeface="Arial"/>
                  <a:cs typeface="Arial"/>
                  <a:sym typeface="Arial"/>
                </a:rPr>
                <a:t>- Quizizz: Củng cố</a:t>
              </a:r>
              <a:endParaRPr sz="3600" kern="0">
                <a:solidFill>
                  <a:srgbClr val="000000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36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750095" y="1785882"/>
            <a:ext cx="6415539" cy="218861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42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–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ố chia -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0"/>
            <a:ext cx="12192000" cy="6927570"/>
          </a:xfrm>
          <a:prstGeom prst="rect">
            <a:avLst/>
          </a:prstGeom>
        </p:spPr>
      </p:pic>
      <p:sp>
        <p:nvSpPr>
          <p:cNvPr id="3" name="Google Shape;287;p4"/>
          <p:cNvSpPr txBox="1"/>
          <p:nvPr/>
        </p:nvSpPr>
        <p:spPr>
          <a:xfrm>
            <a:off x="5308688" y="1184517"/>
            <a:ext cx="1366433" cy="61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kern="0" dirty="0" err="1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Toán</a:t>
            </a:r>
            <a:endParaRPr sz="3200" b="1" kern="0" dirty="0">
              <a:solidFill>
                <a:srgbClr val="00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Google Shape;288;p4"/>
          <p:cNvSpPr txBox="1"/>
          <p:nvPr/>
        </p:nvSpPr>
        <p:spPr>
          <a:xfrm>
            <a:off x="2617410" y="1849544"/>
            <a:ext cx="8538357" cy="61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25" rIns="121850" bIns="60925" anchor="t" anchorCtr="0">
            <a:spAutoFit/>
          </a:bodyPr>
          <a:lstStyle/>
          <a:p>
            <a:pPr>
              <a:buClr>
                <a:srgbClr val="FF0000"/>
              </a:buClr>
              <a:buSzPts val="3200"/>
              <a:buFont typeface="Arial"/>
              <a:buNone/>
            </a:pPr>
            <a:r>
              <a:rPr lang="en-US" sz="3200" b="1" kern="0" dirty="0" err="1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Bài</a:t>
            </a:r>
            <a:r>
              <a:rPr lang="en-US" sz="3200" b="1" kern="0" dirty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vi-VN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42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: </a:t>
            </a:r>
            <a:r>
              <a:rPr lang="vi-VN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Số bị chia – Số chia - Thương</a:t>
            </a:r>
            <a:r>
              <a:rPr lang="en-US" sz="3200" b="1" kern="0" dirty="0" smtClean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(</a:t>
            </a:r>
            <a:r>
              <a:rPr lang="en-US" sz="3200" b="1" kern="0" dirty="0" err="1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tiết</a:t>
            </a:r>
            <a:r>
              <a:rPr lang="en-US" sz="3200" b="1" kern="0" dirty="0">
                <a:solidFill>
                  <a:srgbClr val="FF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1)</a:t>
            </a:r>
            <a:endParaRPr sz="3200" b="1" kern="0" dirty="0">
              <a:solidFill>
                <a:srgbClr val="FF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5" name="Google Shape;289;p4"/>
          <p:cNvSpPr txBox="1"/>
          <p:nvPr/>
        </p:nvSpPr>
        <p:spPr>
          <a:xfrm>
            <a:off x="2630473" y="508341"/>
            <a:ext cx="89027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hai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17 </a:t>
            </a:r>
            <a:r>
              <a:rPr lang="en-US" sz="3200" b="1" kern="0" dirty="0" err="1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1 </a:t>
            </a:r>
            <a:r>
              <a:rPr lang="en-US" sz="3200" b="1" kern="0" dirty="0" err="1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r>
              <a:rPr lang="en-US" sz="3200" b="1" kern="0" dirty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kern="0" dirty="0" smtClean="0">
                <a:solidFill>
                  <a:srgbClr val="000000"/>
                </a:solidFill>
                <a:latin typeface="HP001 4 hàng" panose="020B0603050302020204" pitchFamily="34" charset="0"/>
                <a:ea typeface="Arial"/>
                <a:cs typeface="Arial"/>
                <a:sym typeface="Arial"/>
              </a:rPr>
              <a:t>2022</a:t>
            </a:r>
            <a:endParaRPr sz="3200" b="1" kern="0" dirty="0">
              <a:solidFill>
                <a:srgbClr val="000000"/>
              </a:solidFill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718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F4920D-BE09-4AE4-AB14-723347A3E795}"/>
              </a:ext>
            </a:extLst>
          </p:cNvPr>
          <p:cNvGrpSpPr/>
          <p:nvPr/>
        </p:nvGrpSpPr>
        <p:grpSpPr>
          <a:xfrm>
            <a:off x="4645920" y="587143"/>
            <a:ext cx="6885007" cy="3897979"/>
            <a:chOff x="4520951" y="347034"/>
            <a:chExt cx="6885007" cy="389797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1BD39CE-F451-41EF-B78D-CA3AA043C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20951" y="347034"/>
              <a:ext cx="6885007" cy="3897979"/>
            </a:xfrm>
            <a:prstGeom prst="rect">
              <a:avLst/>
            </a:prstGeom>
          </p:spPr>
        </p:pic>
        <p:sp>
          <p:nvSpPr>
            <p:cNvPr id="16" name="TextBox 40">
              <a:extLst>
                <a:ext uri="{FF2B5EF4-FFF2-40B4-BE49-F238E27FC236}">
                  <a16:creationId xmlns:a16="http://schemas.microsoft.com/office/drawing/2014/main" id="{9FE54ABA-5632-4F99-A38D-BD4C7C1B6EF9}"/>
                </a:ext>
              </a:extLst>
            </p:cNvPr>
            <p:cNvSpPr txBox="1"/>
            <p:nvPr/>
          </p:nvSpPr>
          <p:spPr>
            <a:xfrm>
              <a:off x="5059561" y="726363"/>
              <a:ext cx="4318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vi-VN" sz="32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Chia đều 10 bông hoa vào 2 lọ. Hỏi mỗi lọ có mấy bông hoa?</a:t>
              </a:r>
            </a:p>
          </p:txBody>
        </p:sp>
      </p:grpSp>
      <p:pic>
        <p:nvPicPr>
          <p:cNvPr id="3" name="Picture 2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661073" y="74388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88E889-F6F2-4371-8F13-776AE55B7D42}"/>
              </a:ext>
            </a:extLst>
          </p:cNvPr>
          <p:cNvSpPr/>
          <p:nvPr/>
        </p:nvSpPr>
        <p:spPr>
          <a:xfrm>
            <a:off x="1422305" y="4287526"/>
            <a:ext cx="183095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 : 2  = 5</a:t>
            </a:r>
          </a:p>
        </p:txBody>
      </p:sp>
      <p:sp>
        <p:nvSpPr>
          <p:cNvPr id="5" name="TextBox 39">
            <a:extLst>
              <a:ext uri="{FF2B5EF4-FFF2-40B4-BE49-F238E27FC236}">
                <a16:creationId xmlns:a16="http://schemas.microsoft.com/office/drawing/2014/main" id="{1A15DEC4-0EE5-4429-B05B-9A5708A62330}"/>
              </a:ext>
            </a:extLst>
          </p:cNvPr>
          <p:cNvSpPr txBox="1"/>
          <p:nvPr/>
        </p:nvSpPr>
        <p:spPr>
          <a:xfrm>
            <a:off x="841489" y="4947103"/>
            <a:ext cx="3449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 lọ có 5 bông hoa.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41">
                <a:extLst>
                  <a:ext uri="{FF2B5EF4-FFF2-40B4-BE49-F238E27FC236}">
                    <a16:creationId xmlns:a16="http://schemas.microsoft.com/office/drawing/2014/main" id="{8E304753-76FF-45FA-BA75-A1DA01BDFB19}"/>
                  </a:ext>
                </a:extLst>
              </p:cNvPr>
              <p:cNvSpPr txBox="1"/>
              <p:nvPr/>
            </p:nvSpPr>
            <p:spPr>
              <a:xfrm>
                <a:off x="4904699" y="3536477"/>
                <a:ext cx="32287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10 </a:t>
                </a:r>
                <a:r>
                  <a:rPr lang="vi-VN" sz="3200" dirty="0">
                    <a:solidFill>
                      <a:schemeClr val="tx1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vi-VN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</m:t>
                    </m:r>
                    <m:r>
                      <a:rPr lang="vi-VN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vi-VN" sz="3200" dirty="0">
                    <a:solidFill>
                      <a:schemeClr val="tx1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 </a:t>
                </a:r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2</a:t>
                </a:r>
                <a:r>
                  <a:rPr lang="vi-VN" sz="3200" dirty="0">
                    <a:solidFill>
                      <a:schemeClr val="tx1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    =    5</a:t>
                </a:r>
              </a:p>
            </p:txBody>
          </p:sp>
        </mc:Choice>
        <mc:Fallback xmlns="">
          <p:sp>
            <p:nvSpPr>
              <p:cNvPr id="6" name="TextBox 41">
                <a:extLst>
                  <a:ext uri="{FF2B5EF4-FFF2-40B4-BE49-F238E27FC236}">
                    <a16:creationId xmlns:a16="http://schemas.microsoft.com/office/drawing/2014/main" id="{8E304753-76FF-45FA-BA75-A1DA01BDF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699" y="3536477"/>
                <a:ext cx="3228769" cy="584775"/>
              </a:xfrm>
              <a:prstGeom prst="rect">
                <a:avLst/>
              </a:prstGeom>
              <a:blipFill>
                <a:blip r:embed="rId6"/>
                <a:stretch>
                  <a:fillRect l="-4915" t="-14583" r="-3781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0987CA6-B69B-406E-B1AA-38A1A8EC015B}"/>
              </a:ext>
            </a:extLst>
          </p:cNvPr>
          <p:cNvCxnSpPr/>
          <p:nvPr/>
        </p:nvCxnSpPr>
        <p:spPr>
          <a:xfrm flipV="1">
            <a:off x="5167502" y="4136104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DE0DE9F-1104-4304-AFC8-5EC63D10728B}"/>
              </a:ext>
            </a:extLst>
          </p:cNvPr>
          <p:cNvCxnSpPr/>
          <p:nvPr/>
        </p:nvCxnSpPr>
        <p:spPr>
          <a:xfrm flipV="1">
            <a:off x="6586575" y="4136103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B99899C-F897-4DB8-917E-C7364A2C5C59}"/>
              </a:ext>
            </a:extLst>
          </p:cNvPr>
          <p:cNvCxnSpPr/>
          <p:nvPr/>
        </p:nvCxnSpPr>
        <p:spPr>
          <a:xfrm flipV="1">
            <a:off x="7929923" y="4121252"/>
            <a:ext cx="0" cy="30284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46">
            <a:extLst>
              <a:ext uri="{FF2B5EF4-FFF2-40B4-BE49-F238E27FC236}">
                <a16:creationId xmlns:a16="http://schemas.microsoft.com/office/drawing/2014/main" id="{9E52B404-3B2A-4B64-A5CA-1E349F433DA2}"/>
              </a:ext>
            </a:extLst>
          </p:cNvPr>
          <p:cNvSpPr txBox="1"/>
          <p:nvPr/>
        </p:nvSpPr>
        <p:spPr>
          <a:xfrm>
            <a:off x="4672245" y="4639326"/>
            <a:ext cx="1006679" cy="95410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bị chia</a:t>
            </a:r>
            <a:endParaRPr lang="vi-VN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48">
            <a:extLst>
              <a:ext uri="{FF2B5EF4-FFF2-40B4-BE49-F238E27FC236}">
                <a16:creationId xmlns:a16="http://schemas.microsoft.com/office/drawing/2014/main" id="{EB89E9D6-FFE6-4A6B-A865-21591B0AD5C8}"/>
              </a:ext>
            </a:extLst>
          </p:cNvPr>
          <p:cNvSpPr txBox="1"/>
          <p:nvPr/>
        </p:nvSpPr>
        <p:spPr>
          <a:xfrm>
            <a:off x="6240895" y="4632594"/>
            <a:ext cx="1006680" cy="95410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 chia</a:t>
            </a:r>
            <a:endParaRPr lang="vi-VN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49">
            <a:extLst>
              <a:ext uri="{FF2B5EF4-FFF2-40B4-BE49-F238E27FC236}">
                <a16:creationId xmlns:a16="http://schemas.microsoft.com/office/drawing/2014/main" id="{5501271A-BE6B-4774-805F-2E8658625613}"/>
              </a:ext>
            </a:extLst>
          </p:cNvPr>
          <p:cNvSpPr txBox="1"/>
          <p:nvPr/>
        </p:nvSpPr>
        <p:spPr>
          <a:xfrm>
            <a:off x="7565937" y="4633617"/>
            <a:ext cx="1306768" cy="52322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79ABA0-12B4-4612-B2D2-CE85901FB81E}"/>
              </a:ext>
            </a:extLst>
          </p:cNvPr>
          <p:cNvSpPr/>
          <p:nvPr/>
        </p:nvSpPr>
        <p:spPr>
          <a:xfrm>
            <a:off x="4747858" y="5747637"/>
            <a:ext cx="3929281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 : 2 cũng gọi là thương.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1C682F8-7B76-4191-BCCB-561FE8444E8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499" y="1840196"/>
            <a:ext cx="369570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0" grpId="0" animBg="1"/>
      <p:bldP spid="11" grpId="0" animBg="1"/>
      <p:bldP spid="12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hông có mô tả.">
            <a:extLst>
              <a:ext uri="{FF2B5EF4-FFF2-40B4-BE49-F238E27FC236}">
                <a16:creationId xmlns:a16="http://schemas.microsoft.com/office/drawing/2014/main" id="{00CC883A-8EE7-4150-835E-E3EB8E94D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1049676" y="126530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8259249B-A230-4437-826C-6EDDF157F352}"/>
              </a:ext>
            </a:extLst>
          </p:cNvPr>
          <p:cNvSpPr/>
          <p:nvPr/>
        </p:nvSpPr>
        <p:spPr>
          <a:xfrm>
            <a:off x="1249087" y="2601455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vi-VN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7D62F-2C3B-476C-A9C9-180320A02C96}"/>
              </a:ext>
            </a:extLst>
          </p:cNvPr>
          <p:cNvGrpSpPr/>
          <p:nvPr/>
        </p:nvGrpSpPr>
        <p:grpSpPr>
          <a:xfrm>
            <a:off x="1866894" y="2621420"/>
            <a:ext cx="1081046" cy="461666"/>
            <a:chOff x="1870518" y="1440653"/>
            <a:chExt cx="1081046" cy="45150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BB235D-4388-4666-96CF-31B62005FBD7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51508"/>
              <a:chOff x="1870518" y="1440654"/>
              <a:chExt cx="758382" cy="451508"/>
            </a:xfrm>
          </p:grpSpPr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2F2A3703-C4EB-4B16-9175-D69D73D39986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8" name="TextBox 10">
                <a:extLst>
                  <a:ext uri="{FF2B5EF4-FFF2-40B4-BE49-F238E27FC236}">
                    <a16:creationId xmlns:a16="http://schemas.microsoft.com/office/drawing/2014/main" id="{35C76CAF-2EB9-44FF-98CE-7D810651647C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492443" cy="4515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vi-VN" sz="24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BF1C76B5-8D4E-4C7F-89EB-0A8D5930010E}"/>
                </a:ext>
              </a:extLst>
            </p:cNvPr>
            <p:cNvSpPr txBox="1"/>
            <p:nvPr/>
          </p:nvSpPr>
          <p:spPr>
            <a:xfrm>
              <a:off x="2630642" y="1440653"/>
              <a:ext cx="320922" cy="4515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pic>
        <p:nvPicPr>
          <p:cNvPr id="5" name="table">
            <a:extLst>
              <a:ext uri="{FF2B5EF4-FFF2-40B4-BE49-F238E27FC236}">
                <a16:creationId xmlns:a16="http://schemas.microsoft.com/office/drawing/2014/main" id="{5F91035A-0376-4C07-B31D-B4D9336F4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409" y="3375539"/>
            <a:ext cx="9455915" cy="2212080"/>
          </a:xfrm>
          <a:prstGeom prst="rect">
            <a:avLst/>
          </a:prstGeom>
        </p:spPr>
      </p:pic>
      <p:sp>
        <p:nvSpPr>
          <p:cNvPr id="6" name="TextBox 13">
            <a:extLst>
              <a:ext uri="{FF2B5EF4-FFF2-40B4-BE49-F238E27FC236}">
                <a16:creationId xmlns:a16="http://schemas.microsoft.com/office/drawing/2014/main" id="{2D834039-7C5B-4644-B947-8C24ED0AF206}"/>
              </a:ext>
            </a:extLst>
          </p:cNvPr>
          <p:cNvSpPr txBox="1"/>
          <p:nvPr/>
        </p:nvSpPr>
        <p:spPr>
          <a:xfrm>
            <a:off x="6107495" y="3939723"/>
            <a:ext cx="606690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  <a:endParaRPr lang="vi-VN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9">
            <a:extLst>
              <a:ext uri="{FF2B5EF4-FFF2-40B4-BE49-F238E27FC236}">
                <a16:creationId xmlns:a16="http://schemas.microsoft.com/office/drawing/2014/main" id="{5DEA15A5-74E7-44F7-915C-8E366945D3EE}"/>
              </a:ext>
            </a:extLst>
          </p:cNvPr>
          <p:cNvSpPr txBox="1"/>
          <p:nvPr/>
        </p:nvSpPr>
        <p:spPr>
          <a:xfrm>
            <a:off x="6140884" y="4427246"/>
            <a:ext cx="40949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8" name="TextBox 70">
            <a:extLst>
              <a:ext uri="{FF2B5EF4-FFF2-40B4-BE49-F238E27FC236}">
                <a16:creationId xmlns:a16="http://schemas.microsoft.com/office/drawing/2014/main" id="{28670436-3DBB-4297-89EB-A17226518D66}"/>
              </a:ext>
            </a:extLst>
          </p:cNvPr>
          <p:cNvSpPr txBox="1"/>
          <p:nvPr/>
        </p:nvSpPr>
        <p:spPr>
          <a:xfrm>
            <a:off x="6064480" y="4960570"/>
            <a:ext cx="606691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9" name="TextBox 77">
            <a:extLst>
              <a:ext uri="{FF2B5EF4-FFF2-40B4-BE49-F238E27FC236}">
                <a16:creationId xmlns:a16="http://schemas.microsoft.com/office/drawing/2014/main" id="{D90CB2E3-F165-4BF2-9148-E4B89825A486}"/>
              </a:ext>
            </a:extLst>
          </p:cNvPr>
          <p:cNvSpPr txBox="1"/>
          <p:nvPr/>
        </p:nvSpPr>
        <p:spPr>
          <a:xfrm>
            <a:off x="7987092" y="3965215"/>
            <a:ext cx="606691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16</a:t>
            </a:r>
            <a:endParaRPr lang="vi-VN" sz="28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78">
            <a:extLst>
              <a:ext uri="{FF2B5EF4-FFF2-40B4-BE49-F238E27FC236}">
                <a16:creationId xmlns:a16="http://schemas.microsoft.com/office/drawing/2014/main" id="{53C61ACD-02D8-45E5-8A61-D9F8B9995A7E}"/>
              </a:ext>
            </a:extLst>
          </p:cNvPr>
          <p:cNvSpPr txBox="1"/>
          <p:nvPr/>
        </p:nvSpPr>
        <p:spPr>
          <a:xfrm>
            <a:off x="8052818" y="4419939"/>
            <a:ext cx="40949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1" name="TextBox 79">
            <a:extLst>
              <a:ext uri="{FF2B5EF4-FFF2-40B4-BE49-F238E27FC236}">
                <a16:creationId xmlns:a16="http://schemas.microsoft.com/office/drawing/2014/main" id="{BAD96521-26CD-42B0-B0D5-7750B440058C}"/>
              </a:ext>
            </a:extLst>
          </p:cNvPr>
          <p:cNvSpPr txBox="1"/>
          <p:nvPr/>
        </p:nvSpPr>
        <p:spPr>
          <a:xfrm>
            <a:off x="7954221" y="4967657"/>
            <a:ext cx="606691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</a:t>
            </a:r>
          </a:p>
        </p:txBody>
      </p:sp>
      <p:sp>
        <p:nvSpPr>
          <p:cNvPr id="12" name="TextBox 80">
            <a:extLst>
              <a:ext uri="{FF2B5EF4-FFF2-40B4-BE49-F238E27FC236}">
                <a16:creationId xmlns:a16="http://schemas.microsoft.com/office/drawing/2014/main" id="{B8FA7547-FFF2-4347-952E-FB6FC8FE9976}"/>
              </a:ext>
            </a:extLst>
          </p:cNvPr>
          <p:cNvSpPr txBox="1"/>
          <p:nvPr/>
        </p:nvSpPr>
        <p:spPr>
          <a:xfrm>
            <a:off x="9918111" y="3963732"/>
            <a:ext cx="606690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</a:t>
            </a:r>
          </a:p>
        </p:txBody>
      </p:sp>
      <p:sp>
        <p:nvSpPr>
          <p:cNvPr id="13" name="TextBox 81">
            <a:extLst>
              <a:ext uri="{FF2B5EF4-FFF2-40B4-BE49-F238E27FC236}">
                <a16:creationId xmlns:a16="http://schemas.microsoft.com/office/drawing/2014/main" id="{EA92AE25-F172-4879-8EDA-50D75B5D275B}"/>
              </a:ext>
            </a:extLst>
          </p:cNvPr>
          <p:cNvSpPr txBox="1"/>
          <p:nvPr/>
        </p:nvSpPr>
        <p:spPr>
          <a:xfrm>
            <a:off x="9964752" y="4419939"/>
            <a:ext cx="40949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4" name="TextBox 82">
            <a:extLst>
              <a:ext uri="{FF2B5EF4-FFF2-40B4-BE49-F238E27FC236}">
                <a16:creationId xmlns:a16="http://schemas.microsoft.com/office/drawing/2014/main" id="{2B8E654F-3DF3-4158-8C9A-36F90FD1B9E5}"/>
              </a:ext>
            </a:extLst>
          </p:cNvPr>
          <p:cNvSpPr txBox="1"/>
          <p:nvPr/>
        </p:nvSpPr>
        <p:spPr>
          <a:xfrm>
            <a:off x="9964752" y="4974475"/>
            <a:ext cx="409498" cy="52322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8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AAF24A-CAB0-4D09-856E-FF6037D397D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3496" y="519734"/>
            <a:ext cx="7666946" cy="3781921"/>
          </a:xfrm>
          <a:prstGeom prst="rect">
            <a:avLst/>
          </a:prstGeom>
        </p:spPr>
      </p:pic>
      <p:pic>
        <p:nvPicPr>
          <p:cNvPr id="7" name="Picture 6" descr="Không có mô tả.">
            <a:extLst>
              <a:ext uri="{FF2B5EF4-FFF2-40B4-BE49-F238E27FC236}">
                <a16:creationId xmlns:a16="http://schemas.microsoft.com/office/drawing/2014/main" id="{D84DCBB3-05F9-4C91-B64E-A0302171A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41558" y="559490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DBA16D7-D4DE-47FD-B8FE-875539278D59}"/>
              </a:ext>
            </a:extLst>
          </p:cNvPr>
          <p:cNvSpPr/>
          <p:nvPr/>
        </p:nvSpPr>
        <p:spPr>
          <a:xfrm>
            <a:off x="857233" y="1902265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vi-VN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1FD8219F-EE9D-4A79-A6D0-0EDD91393727}"/>
              </a:ext>
            </a:extLst>
          </p:cNvPr>
          <p:cNvSpPr txBox="1"/>
          <p:nvPr/>
        </p:nvSpPr>
        <p:spPr>
          <a:xfrm>
            <a:off x="1294556" y="1919436"/>
            <a:ext cx="2650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 Chọn phép tính thích hợp.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DEEE640-47B8-4A44-8888-5842AEEBDA49}"/>
              </a:ext>
            </a:extLst>
          </p:cNvPr>
          <p:cNvSpPr/>
          <p:nvPr/>
        </p:nvSpPr>
        <p:spPr>
          <a:xfrm>
            <a:off x="5095012" y="1822753"/>
            <a:ext cx="4757980" cy="619195"/>
          </a:xfrm>
          <a:custGeom>
            <a:avLst/>
            <a:gdLst>
              <a:gd name="connsiteX0" fmla="*/ 6314486 w 6673111"/>
              <a:gd name="connsiteY0" fmla="*/ 0 h 768627"/>
              <a:gd name="connsiteX1" fmla="*/ 6075947 w 6673111"/>
              <a:gd name="connsiteY1" fmla="*/ 384314 h 768627"/>
              <a:gd name="connsiteX2" fmla="*/ 748573 w 6673111"/>
              <a:gd name="connsiteY2" fmla="*/ 463827 h 768627"/>
              <a:gd name="connsiteX3" fmla="*/ 165477 w 6673111"/>
              <a:gd name="connsiteY3" fmla="*/ 768627 h 768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3111" h="768627">
                <a:moveTo>
                  <a:pt x="6314486" y="0"/>
                </a:moveTo>
                <a:cubicBezTo>
                  <a:pt x="6659042" y="153505"/>
                  <a:pt x="7003599" y="307010"/>
                  <a:pt x="6075947" y="384314"/>
                </a:cubicBezTo>
                <a:cubicBezTo>
                  <a:pt x="5148295" y="461618"/>
                  <a:pt x="1733651" y="399775"/>
                  <a:pt x="748573" y="463827"/>
                </a:cubicBezTo>
                <a:cubicBezTo>
                  <a:pt x="-236505" y="527879"/>
                  <a:pt x="-35514" y="648253"/>
                  <a:pt x="165477" y="76862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DDB09A-8F0A-4360-A824-301D08880A14}"/>
              </a:ext>
            </a:extLst>
          </p:cNvPr>
          <p:cNvSpPr/>
          <p:nvPr/>
        </p:nvSpPr>
        <p:spPr>
          <a:xfrm>
            <a:off x="7242313" y="3012437"/>
            <a:ext cx="3052724" cy="615924"/>
          </a:xfrm>
          <a:custGeom>
            <a:avLst/>
            <a:gdLst>
              <a:gd name="connsiteX0" fmla="*/ 159476 w 4179159"/>
              <a:gd name="connsiteY0" fmla="*/ 742122 h 742122"/>
              <a:gd name="connsiteX1" fmla="*/ 411267 w 4179159"/>
              <a:gd name="connsiteY1" fmla="*/ 371061 h 742122"/>
              <a:gd name="connsiteX2" fmla="*/ 3697806 w 4179159"/>
              <a:gd name="connsiteY2" fmla="*/ 318052 h 742122"/>
              <a:gd name="connsiteX3" fmla="*/ 4095371 w 4179159"/>
              <a:gd name="connsiteY3" fmla="*/ 0 h 742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79159" h="742122">
                <a:moveTo>
                  <a:pt x="159476" y="742122"/>
                </a:moveTo>
                <a:cubicBezTo>
                  <a:pt x="-9490" y="591930"/>
                  <a:pt x="-178455" y="441739"/>
                  <a:pt x="411267" y="371061"/>
                </a:cubicBezTo>
                <a:cubicBezTo>
                  <a:pt x="1000989" y="300383"/>
                  <a:pt x="3083789" y="379895"/>
                  <a:pt x="3697806" y="318052"/>
                </a:cubicBezTo>
                <a:cubicBezTo>
                  <a:pt x="4311823" y="256208"/>
                  <a:pt x="4203597" y="128104"/>
                  <a:pt x="4095371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04D479A-E467-42C0-9E06-44178B1708E3}"/>
              </a:ext>
            </a:extLst>
          </p:cNvPr>
          <p:cNvGrpSpPr/>
          <p:nvPr/>
        </p:nvGrpSpPr>
        <p:grpSpPr>
          <a:xfrm>
            <a:off x="1294555" y="4301655"/>
            <a:ext cx="1366080" cy="482391"/>
            <a:chOff x="2577634" y="1440653"/>
            <a:chExt cx="1366080" cy="48239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F05D721-1329-4C5B-A8DC-F94A53AA4089}"/>
                </a:ext>
              </a:extLst>
            </p:cNvPr>
            <p:cNvGrpSpPr/>
            <p:nvPr/>
          </p:nvGrpSpPr>
          <p:grpSpPr>
            <a:xfrm>
              <a:off x="2996953" y="1461379"/>
              <a:ext cx="758382" cy="461665"/>
              <a:chOff x="2996953" y="1461379"/>
              <a:chExt cx="758382" cy="461665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B9EA9EE9-A06E-4E13-AA05-593DEA0110AF}"/>
                  </a:ext>
                </a:extLst>
              </p:cNvPr>
              <p:cNvSpPr/>
              <p:nvPr/>
            </p:nvSpPr>
            <p:spPr>
              <a:xfrm>
                <a:off x="2996953" y="1461379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vi-VN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3" name="TextBox 11">
                <a:extLst>
                  <a:ext uri="{FF2B5EF4-FFF2-40B4-BE49-F238E27FC236}">
                    <a16:creationId xmlns:a16="http://schemas.microsoft.com/office/drawing/2014/main" id="{01F648BE-5DB0-42EF-AD04-DE92206D23A2}"/>
                  </a:ext>
                </a:extLst>
              </p:cNvPr>
              <p:cNvSpPr txBox="1"/>
              <p:nvPr/>
            </p:nvSpPr>
            <p:spPr>
              <a:xfrm>
                <a:off x="3095458" y="1461379"/>
                <a:ext cx="4924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vi-VN" sz="24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Số</a:t>
                </a:r>
              </a:p>
            </p:txBody>
          </p:sp>
        </p:grpSp>
        <p:sp>
          <p:nvSpPr>
            <p:cNvPr id="21" name="TextBox 9">
              <a:extLst>
                <a:ext uri="{FF2B5EF4-FFF2-40B4-BE49-F238E27FC236}">
                  <a16:creationId xmlns:a16="http://schemas.microsoft.com/office/drawing/2014/main" id="{BC0F9CEE-48F3-4822-B53B-7347A253A339}"/>
                </a:ext>
              </a:extLst>
            </p:cNvPr>
            <p:cNvSpPr txBox="1"/>
            <p:nvPr/>
          </p:nvSpPr>
          <p:spPr>
            <a:xfrm>
              <a:off x="2577634" y="1440653"/>
              <a:ext cx="13660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vi-VN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b)           ?</a:t>
              </a:r>
            </a:p>
          </p:txBody>
        </p:sp>
      </p:grpSp>
      <p:pic>
        <p:nvPicPr>
          <p:cNvPr id="13" name="table">
            <a:extLst>
              <a:ext uri="{FF2B5EF4-FFF2-40B4-BE49-F238E27FC236}">
                <a16:creationId xmlns:a16="http://schemas.microsoft.com/office/drawing/2014/main" id="{E4D906A6-A982-4384-B2E2-0187ED435A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3125" y="4506290"/>
            <a:ext cx="7978376" cy="1828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1F03199-96C9-4DDC-99CA-54D97D8CE788}"/>
              </a:ext>
            </a:extLst>
          </p:cNvPr>
          <p:cNvSpPr txBox="1"/>
          <p:nvPr/>
        </p:nvSpPr>
        <p:spPr>
          <a:xfrm>
            <a:off x="8080440" y="4965145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C556BA-782A-4620-A7B2-A43C7C9FE836}"/>
              </a:ext>
            </a:extLst>
          </p:cNvPr>
          <p:cNvSpPr txBox="1"/>
          <p:nvPr/>
        </p:nvSpPr>
        <p:spPr>
          <a:xfrm>
            <a:off x="8080440" y="5351210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1DEB30-19D5-473A-8F00-D1F7677A6D3F}"/>
              </a:ext>
            </a:extLst>
          </p:cNvPr>
          <p:cNvSpPr txBox="1"/>
          <p:nvPr/>
        </p:nvSpPr>
        <p:spPr>
          <a:xfrm>
            <a:off x="8074192" y="5805350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lang="vi-VN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1990E7-6D49-4CF7-815C-33E64FF21C81}"/>
              </a:ext>
            </a:extLst>
          </p:cNvPr>
          <p:cNvSpPr txBox="1"/>
          <p:nvPr/>
        </p:nvSpPr>
        <p:spPr>
          <a:xfrm>
            <a:off x="10049932" y="4961970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835DC1-9BC5-4B9E-8D55-F7CDD93D7A1E}"/>
              </a:ext>
            </a:extLst>
          </p:cNvPr>
          <p:cNvSpPr txBox="1"/>
          <p:nvPr/>
        </p:nvSpPr>
        <p:spPr>
          <a:xfrm>
            <a:off x="10049932" y="5348035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A04B48C-15DB-404A-8B33-F10F7886E870}"/>
              </a:ext>
            </a:extLst>
          </p:cNvPr>
          <p:cNvSpPr txBox="1"/>
          <p:nvPr/>
        </p:nvSpPr>
        <p:spPr>
          <a:xfrm>
            <a:off x="10056935" y="5805350"/>
            <a:ext cx="356188" cy="46166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2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vi-VN" sz="2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9781E74-6D86-463F-8DC6-FF60642C7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295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0B4167-542C-49FD-BCFC-1E8E89C10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677" b="91892" l="4231" r="97308">
                        <a14:foregroundMark x1="22846" y1="20199" x2="22846" y2="20199"/>
                        <a14:foregroundMark x1="21385" y1="26316" x2="20615" y2="29730"/>
                        <a14:foregroundMark x1="18923" y1="35562" x2="18000" y2="40114"/>
                        <a14:foregroundMark x1="16538" y1="47368" x2="14077" y2="61309"/>
                        <a14:foregroundMark x1="13154" y1="63300" x2="12846" y2="64154"/>
                        <a14:foregroundMark x1="11231" y1="64723" x2="11231" y2="65576"/>
                        <a14:foregroundMark x1="11846" y1="69986" x2="13769" y2="73969"/>
                        <a14:foregroundMark x1="16385" y1="78378" x2="17462" y2="80370"/>
                        <a14:foregroundMark x1="18308" y1="81792" x2="17692" y2="83499"/>
                        <a14:foregroundMark x1="14077" y1="82930" x2="11846" y2="81508"/>
                        <a14:foregroundMark x1="9231" y1="78663" x2="8769" y2="78663"/>
                        <a14:foregroundMark x1="6538" y1="75960" x2="6538" y2="75960"/>
                        <a14:foregroundMark x1="4231" y1="72546" x2="4231" y2="72546"/>
                        <a14:foregroundMark x1="4385" y1="76814" x2="5000" y2="79516"/>
                        <a14:foregroundMark x1="6231" y1="81223" x2="8308" y2="82930"/>
                        <a14:foregroundMark x1="10308" y1="83784" x2="13769" y2="86060"/>
                        <a14:foregroundMark x1="43308" y1="91323" x2="43308" y2="91323"/>
                        <a14:foregroundMark x1="57000" y1="92176" x2="57846" y2="92176"/>
                        <a14:foregroundMark x1="63308" y1="91323" x2="65308" y2="91323"/>
                        <a14:foregroundMark x1="70154" y1="91323" x2="76077" y2="88762"/>
                        <a14:foregroundMark x1="76077" y1="88762" x2="76077" y2="88762"/>
                        <a14:foregroundMark x1="81231" y1="86060" x2="88462" y2="84068"/>
                        <a14:foregroundMark x1="88462" y1="84068" x2="88462" y2="84068"/>
                        <a14:foregroundMark x1="90462" y1="82930" x2="93308" y2="75391"/>
                        <a14:foregroundMark x1="93308" y1="75391" x2="93308" y2="75391"/>
                        <a14:foregroundMark x1="94077" y1="72831" x2="93615" y2="65861"/>
                        <a14:foregroundMark x1="92846" y1="63016" x2="92846" y2="63016"/>
                        <a14:foregroundMark x1="97308" y1="74822" x2="97308" y2="74822"/>
                        <a14:foregroundMark x1="68154" y1="66999" x2="68154" y2="66999"/>
                        <a14:foregroundMark x1="67692" y1="66430" x2="66077" y2="68137"/>
                        <a14:foregroundMark x1="65923" y1="68137" x2="65923" y2="69132"/>
                        <a14:foregroundMark x1="40923" y1="8677" x2="40923" y2="8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0" y="3105150"/>
            <a:ext cx="13792200" cy="4000500"/>
          </a:xfrm>
          <a:prstGeom prst="rect">
            <a:avLst/>
          </a:prstGeom>
        </p:spPr>
      </p:pic>
      <p:pic>
        <p:nvPicPr>
          <p:cNvPr id="6" name="Picture 5" descr="A picture containing table, sitting, cake, flower&#10;&#10;Description automatically generated">
            <a:extLst>
              <a:ext uri="{FF2B5EF4-FFF2-40B4-BE49-F238E27FC236}">
                <a16:creationId xmlns:a16="http://schemas.microsoft.com/office/drawing/2014/main" id="{741F4D45-0708-4F31-B269-A7BDA43E61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8333" b="78704" l="34149" r="63830">
                        <a14:foregroundMark x1="46915" y1="57778" x2="46915" y2="57778"/>
                        <a14:foregroundMark x1="43191" y1="53056" x2="43191" y2="53056"/>
                        <a14:foregroundMark x1="41277" y1="52963" x2="41277" y2="52963"/>
                        <a14:foregroundMark x1="53936" y1="50278" x2="53936" y2="50278"/>
                        <a14:foregroundMark x1="49787" y1="44907" x2="49787" y2="44907"/>
                        <a14:foregroundMark x1="49894" y1="42963" x2="55532" y2="42778"/>
                        <a14:foregroundMark x1="59149" y1="42778" x2="60106" y2="43241"/>
                        <a14:foregroundMark x1="57447" y1="45556" x2="56596" y2="48241"/>
                        <a14:foregroundMark x1="56809" y1="50556" x2="54362" y2="51111"/>
                        <a14:foregroundMark x1="52021" y1="51296" x2="50213" y2="49722"/>
                        <a14:foregroundMark x1="48191" y1="47222" x2="46383" y2="45185"/>
                        <a14:foregroundMark x1="45106" y1="43056" x2="49255" y2="43241"/>
                        <a14:foregroundMark x1="52660" y1="43796" x2="53404" y2="45278"/>
                        <a14:foregroundMark x1="54681" y1="47500" x2="54681" y2="47500"/>
                        <a14:foregroundMark x1="52447" y1="44630" x2="52447" y2="44630"/>
                        <a14:foregroundMark x1="51809" y1="46019" x2="51809" y2="46019"/>
                        <a14:foregroundMark x1="47553" y1="44444" x2="46915" y2="44630"/>
                        <a14:foregroundMark x1="45745" y1="46019" x2="45745" y2="46019"/>
                        <a14:foregroundMark x1="48936" y1="46019" x2="50106" y2="45833"/>
                        <a14:foregroundMark x1="53404" y1="43796" x2="50745" y2="43333"/>
                        <a14:foregroundMark x1="47979" y1="43333" x2="46596" y2="44167"/>
                        <a14:foregroundMark x1="45106" y1="45278" x2="45106" y2="45278"/>
                        <a14:foregroundMark x1="45106" y1="45556" x2="45106" y2="45556"/>
                        <a14:foregroundMark x1="48936" y1="43333" x2="50213" y2="43333"/>
                        <a14:foregroundMark x1="51383" y1="42778" x2="52128" y2="42778"/>
                        <a14:foregroundMark x1="53617" y1="42222" x2="54255" y2="42222"/>
                        <a14:foregroundMark x1="56596" y1="42222" x2="56596" y2="42222"/>
                        <a14:foregroundMark x1="56915" y1="41574" x2="52447" y2="41852"/>
                        <a14:foregroundMark x1="49787" y1="42222" x2="49787" y2="42222"/>
                        <a14:foregroundMark x1="52660" y1="42130" x2="53936" y2="44630"/>
                        <a14:foregroundMark x1="55851" y1="65833" x2="55851" y2="65833"/>
                        <a14:foregroundMark x1="55957" y1="65833" x2="54362" y2="63611"/>
                        <a14:foregroundMark x1="50532" y1="62130" x2="50532" y2="62963"/>
                        <a14:foregroundMark x1="54043" y1="65185" x2="54894" y2="65463"/>
                        <a14:foregroundMark x1="56809" y1="66111" x2="56170" y2="67407"/>
                        <a14:foregroundMark x1="56170" y1="67407" x2="56170" y2="67407"/>
                        <a14:foregroundMark x1="59681" y1="64444" x2="59681" y2="64444"/>
                        <a14:foregroundMark x1="56809" y1="65741" x2="52447" y2="66296"/>
                        <a14:foregroundMark x1="48191" y1="66389" x2="43723" y2="65000"/>
                        <a14:foregroundMark x1="38936" y1="64074" x2="38936" y2="64074"/>
                        <a14:foregroundMark x1="38298" y1="64907" x2="38298" y2="64907"/>
                        <a14:foregroundMark x1="37447" y1="65463" x2="37447" y2="65463"/>
                        <a14:foregroundMark x1="37447" y1="66019" x2="41915" y2="66574"/>
                        <a14:foregroundMark x1="44362" y1="66574" x2="44362" y2="66574"/>
                        <a14:foregroundMark x1="44149" y1="62963" x2="44149" y2="62963"/>
                        <a14:foregroundMark x1="40851" y1="65185" x2="40851" y2="65185"/>
                        <a14:foregroundMark x1="40532" y1="65185" x2="37979" y2="65185"/>
                        <a14:foregroundMark x1="36702" y1="65185" x2="37447" y2="64444"/>
                        <a14:foregroundMark x1="47021" y1="57500" x2="47021" y2="57500"/>
                        <a14:foregroundMark x1="46702" y1="57500" x2="46702" y2="57500"/>
                        <a14:foregroundMark x1="42872" y1="53796" x2="42872" y2="53796"/>
                        <a14:foregroundMark x1="42447" y1="52963" x2="42447" y2="52963"/>
                        <a14:foregroundMark x1="42553" y1="52685" x2="45106" y2="52500"/>
                        <a14:foregroundMark x1="45638" y1="52407" x2="45638" y2="52407"/>
                        <a14:foregroundMark x1="42234" y1="51667" x2="42234" y2="52222"/>
                        <a14:foregroundMark x1="39681" y1="63519" x2="39681" y2="63519"/>
                        <a14:foregroundMark x1="41915" y1="64167" x2="41915" y2="64167"/>
                        <a14:foregroundMark x1="43085" y1="62500" x2="42128" y2="63796"/>
                        <a14:foregroundMark x1="39681" y1="65278" x2="38617" y2="65741"/>
                        <a14:foregroundMark x1="37128" y1="66111" x2="37128" y2="66111"/>
                        <a14:foregroundMark x1="36489" y1="66296" x2="36489" y2="66296"/>
                        <a14:foregroundMark x1="34149" y1="66389" x2="34149" y2="66389"/>
                        <a14:foregroundMark x1="34787" y1="66389" x2="34787" y2="66389"/>
                        <a14:foregroundMark x1="63936" y1="66852" x2="63936" y2="66852"/>
                        <a14:foregroundMark x1="49574" y1="64444" x2="50213" y2="66574"/>
                        <a14:foregroundMark x1="51489" y1="69907" x2="52021" y2="71296"/>
                        <a14:foregroundMark x1="53085" y1="72685" x2="53936" y2="74167"/>
                        <a14:foregroundMark x1="54894" y1="75278" x2="55000" y2="76389"/>
                        <a14:foregroundMark x1="55851" y1="78796" x2="55851" y2="78796"/>
                        <a14:foregroundMark x1="42553" y1="59167" x2="42553" y2="59167"/>
                        <a14:foregroundMark x1="45745" y1="57778" x2="45745" y2="57778"/>
                        <a14:foregroundMark x1="44043" y1="58241" x2="43404" y2="58796"/>
                        <a14:foregroundMark x1="43404" y1="58796" x2="43404" y2="58796"/>
                        <a14:foregroundMark x1="51170" y1="46019" x2="51170" y2="46019"/>
                        <a14:foregroundMark x1="52766" y1="45278" x2="53617" y2="46574"/>
                        <a14:foregroundMark x1="53617" y1="46667" x2="54043" y2="48056"/>
                        <a14:foregroundMark x1="54255" y1="49352" x2="54255" y2="49352"/>
                        <a14:foregroundMark x1="55851" y1="46111" x2="55851" y2="46111"/>
                        <a14:foregroundMark x1="55532" y1="45278" x2="55532" y2="46111"/>
                        <a14:foregroundMark x1="52979" y1="48333" x2="52979" y2="48333"/>
                        <a14:foregroundMark x1="52340" y1="38333" x2="52340" y2="38333"/>
                        <a14:foregroundMark x1="58085" y1="38241" x2="58085" y2="38241"/>
                        <a14:foregroundMark x1="43723" y1="56852" x2="43723" y2="56852"/>
                        <a14:backgroundMark x1="59468" y1="38519" x2="59468" y2="38519"/>
                        <a14:backgroundMark x1="58404" y1="41296" x2="58404" y2="41296"/>
                        <a14:backgroundMark x1="62340" y1="44167" x2="62340" y2="44167"/>
                        <a14:backgroundMark x1="61064" y1="49074" x2="61064" y2="49074"/>
                        <a14:backgroundMark x1="53936" y1="60741" x2="53936" y2="60741"/>
                        <a14:backgroundMark x1="49787" y1="58611" x2="49787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36223" r="34315" b="18837"/>
          <a:stretch/>
        </p:blipFill>
        <p:spPr>
          <a:xfrm flipH="1">
            <a:off x="1363621" y="2531419"/>
            <a:ext cx="1108316" cy="1645492"/>
          </a:xfrm>
          <a:prstGeom prst="rect">
            <a:avLst/>
          </a:prstGeom>
        </p:spPr>
      </p:pic>
      <p:pic>
        <p:nvPicPr>
          <p:cNvPr id="14" name="Picture 13" descr="A close up of a toy&#10;&#10;Description automatically generated">
            <a:extLst>
              <a:ext uri="{FF2B5EF4-FFF2-40B4-BE49-F238E27FC236}">
                <a16:creationId xmlns:a16="http://schemas.microsoft.com/office/drawing/2014/main" id="{AAB5ED5D-E98B-4E7B-914F-F92F4FFD76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890" y="2806363"/>
            <a:ext cx="1055104" cy="1196263"/>
          </a:xfrm>
          <a:prstGeom prst="rect">
            <a:avLst/>
          </a:prstGeom>
        </p:spPr>
      </p:pic>
      <p:pic>
        <p:nvPicPr>
          <p:cNvPr id="18" name="Picture 17" descr="A picture containing snow&#10;&#10;Description automatically generated">
            <a:extLst>
              <a:ext uri="{FF2B5EF4-FFF2-40B4-BE49-F238E27FC236}">
                <a16:creationId xmlns:a16="http://schemas.microsoft.com/office/drawing/2014/main" id="{BC6B14D9-8F5C-4833-BA8F-F9FF9F755A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696" y="2912493"/>
            <a:ext cx="1232834" cy="1539508"/>
          </a:xfrm>
          <a:prstGeom prst="rect">
            <a:avLst/>
          </a:prstGeom>
        </p:spPr>
      </p:pic>
      <p:pic>
        <p:nvPicPr>
          <p:cNvPr id="22" name="Picture 21" descr="A person wearing a costume&#10;&#10;Description automatically generated">
            <a:extLst>
              <a:ext uri="{FF2B5EF4-FFF2-40B4-BE49-F238E27FC236}">
                <a16:creationId xmlns:a16="http://schemas.microsoft.com/office/drawing/2014/main" id="{DCB7AC18-0EE7-40A9-8DCD-AE06F216F3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601" y="3169859"/>
            <a:ext cx="1055104" cy="1714544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B6F99492-0FDD-40F8-AE9A-C8968A58C70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260" y="3056064"/>
            <a:ext cx="1055104" cy="1762366"/>
          </a:xfrm>
          <a:prstGeom prst="rect">
            <a:avLst/>
          </a:prstGeom>
        </p:spPr>
      </p:pic>
      <p:pic>
        <p:nvPicPr>
          <p:cNvPr id="12" name="Picture 11" descr="A statue of a person&#10;&#10;Description automatically generated">
            <a:extLst>
              <a:ext uri="{FF2B5EF4-FFF2-40B4-BE49-F238E27FC236}">
                <a16:creationId xmlns:a16="http://schemas.microsoft.com/office/drawing/2014/main" id="{F51B8BC6-8ACB-4FC4-B1B3-A25C783492C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8465" y="3728556"/>
            <a:ext cx="1055103" cy="1577284"/>
          </a:xfrm>
          <a:prstGeom prst="rect">
            <a:avLst/>
          </a:prstGeom>
        </p:spPr>
      </p:pic>
      <p:pic>
        <p:nvPicPr>
          <p:cNvPr id="10" name="Picture 9" descr="A person wearing a costume&#10;&#10;Description automatically generated">
            <a:extLst>
              <a:ext uri="{FF2B5EF4-FFF2-40B4-BE49-F238E27FC236}">
                <a16:creationId xmlns:a16="http://schemas.microsoft.com/office/drawing/2014/main" id="{FDEE5888-8C8C-4719-A674-C437B08415B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64" y="4422975"/>
            <a:ext cx="805483" cy="1196262"/>
          </a:xfrm>
          <a:prstGeom prst="rect">
            <a:avLst/>
          </a:prstGeom>
        </p:spPr>
      </p:pic>
      <p:pic>
        <p:nvPicPr>
          <p:cNvPr id="20" name="Picture 19" descr="A picture containing doll, toy, drawing&#10;&#10;Description automatically generated">
            <a:extLst>
              <a:ext uri="{FF2B5EF4-FFF2-40B4-BE49-F238E27FC236}">
                <a16:creationId xmlns:a16="http://schemas.microsoft.com/office/drawing/2014/main" id="{FE9650FD-7604-4D8E-8EE1-573ABED3228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0829" y="4693777"/>
            <a:ext cx="907257" cy="127688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7C74D-8FA3-4C38-ABC3-4BC8589A79DA}"/>
              </a:ext>
            </a:extLst>
          </p:cNvPr>
          <p:cNvGrpSpPr/>
          <p:nvPr/>
        </p:nvGrpSpPr>
        <p:grpSpPr>
          <a:xfrm>
            <a:off x="19050" y="4671392"/>
            <a:ext cx="2186608" cy="2186608"/>
            <a:chOff x="1325804" y="2750447"/>
            <a:chExt cx="2186608" cy="2186608"/>
          </a:xfrm>
        </p:grpSpPr>
        <p:pic>
          <p:nvPicPr>
            <p:cNvPr id="16" name="Picture 15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EF6F58DD-522D-492B-98D9-20EB094AF7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17" name="Picture 16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D130CCCD-9CD9-47D3-B68B-E5C03471E5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19" name="Picture 18" descr="A close up of a toy&#10;&#10;Description automatically generated">
              <a:extLst>
                <a:ext uri="{FF2B5EF4-FFF2-40B4-BE49-F238E27FC236}">
                  <a16:creationId xmlns:a16="http://schemas.microsoft.com/office/drawing/2014/main" id="{DEDD1739-5D6E-49B2-97FC-C729E710DE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E7D7B8-24CC-4FC3-AF9A-B10604A9D68B}"/>
              </a:ext>
            </a:extLst>
          </p:cNvPr>
          <p:cNvGrpSpPr/>
          <p:nvPr/>
        </p:nvGrpSpPr>
        <p:grpSpPr>
          <a:xfrm>
            <a:off x="2856009" y="2147530"/>
            <a:ext cx="5987824" cy="3069433"/>
            <a:chOff x="3226806" y="1577082"/>
            <a:chExt cx="5042033" cy="3069433"/>
          </a:xfrm>
          <a:scene3d>
            <a:camera prst="orthographicFront">
              <a:rot lat="0" lon="0" rev="0"/>
            </a:camera>
            <a:lightRig rig="threePt" dir="t"/>
          </a:scene3d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0A920A7-8A44-4B32-9528-02D3208052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FA083D-9B1A-4E53-A4BB-28B4261A4090}"/>
                </a:ext>
              </a:extLst>
            </p:cNvPr>
            <p:cNvSpPr txBox="1"/>
            <p:nvPr/>
          </p:nvSpPr>
          <p:spPr>
            <a:xfrm>
              <a:off x="4125896" y="2400300"/>
              <a:ext cx="342161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Trò ch</a:t>
              </a: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ơ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i: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Truy tìm kho báu  </a:t>
              </a:r>
            </a:p>
          </p:txBody>
        </p:sp>
      </p:grpSp>
      <p:pic>
        <p:nvPicPr>
          <p:cNvPr id="27" name="sound.mp3">
            <a:hlinkClick r:id="" action="ppaction://media"/>
            <a:extLst>
              <a:ext uri="{FF2B5EF4-FFF2-40B4-BE49-F238E27FC236}">
                <a16:creationId xmlns:a16="http://schemas.microsoft.com/office/drawing/2014/main" id="{FFB26891-153D-488D-B86D-23B73BF00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586181" y="-1031137"/>
            <a:ext cx="812800" cy="812800"/>
          </a:xfrm>
          <a:prstGeom prst="rect">
            <a:avLst/>
          </a:prstGeom>
        </p:spPr>
      </p:pic>
      <p:sp>
        <p:nvSpPr>
          <p:cNvPr id="2" name="5-Point Star 1">
            <a:hlinkClick r:id="rId28" action="ppaction://hlinksldjump"/>
          </p:cNvPr>
          <p:cNvSpPr/>
          <p:nvPr/>
        </p:nvSpPr>
        <p:spPr>
          <a:xfrm>
            <a:off x="11164457" y="0"/>
            <a:ext cx="900164" cy="62779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151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00325 -0.0203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189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0B4167-542C-49FD-BCFC-1E8E89C10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77" b="91892" l="4231" r="97308">
                        <a14:foregroundMark x1="22846" y1="20199" x2="22846" y2="20199"/>
                        <a14:foregroundMark x1="21385" y1="26316" x2="20615" y2="29730"/>
                        <a14:foregroundMark x1="18923" y1="35562" x2="18000" y2="40114"/>
                        <a14:foregroundMark x1="16538" y1="47368" x2="14077" y2="61309"/>
                        <a14:foregroundMark x1="13154" y1="63300" x2="12846" y2="64154"/>
                        <a14:foregroundMark x1="11231" y1="64723" x2="11231" y2="65576"/>
                        <a14:foregroundMark x1="11846" y1="69986" x2="13769" y2="73969"/>
                        <a14:foregroundMark x1="16385" y1="78378" x2="17462" y2="80370"/>
                        <a14:foregroundMark x1="18308" y1="81792" x2="17692" y2="83499"/>
                        <a14:foregroundMark x1="14077" y1="82930" x2="11846" y2="81508"/>
                        <a14:foregroundMark x1="9231" y1="78663" x2="8769" y2="78663"/>
                        <a14:foregroundMark x1="6538" y1="75960" x2="6538" y2="75960"/>
                        <a14:foregroundMark x1="4231" y1="72546" x2="4231" y2="72546"/>
                        <a14:foregroundMark x1="4385" y1="76814" x2="5000" y2="79516"/>
                        <a14:foregroundMark x1="6231" y1="81223" x2="8308" y2="82930"/>
                        <a14:foregroundMark x1="10308" y1="83784" x2="13769" y2="86060"/>
                        <a14:foregroundMark x1="43308" y1="91323" x2="43308" y2="91323"/>
                        <a14:foregroundMark x1="57000" y1="92176" x2="57846" y2="92176"/>
                        <a14:foregroundMark x1="63308" y1="91323" x2="65308" y2="91323"/>
                        <a14:foregroundMark x1="70154" y1="91323" x2="76077" y2="88762"/>
                        <a14:foregroundMark x1="76077" y1="88762" x2="76077" y2="88762"/>
                        <a14:foregroundMark x1="81231" y1="86060" x2="88462" y2="84068"/>
                        <a14:foregroundMark x1="88462" y1="84068" x2="88462" y2="84068"/>
                        <a14:foregroundMark x1="90462" y1="82930" x2="93308" y2="75391"/>
                        <a14:foregroundMark x1="93308" y1="75391" x2="93308" y2="75391"/>
                        <a14:foregroundMark x1="94077" y1="72831" x2="93615" y2="65861"/>
                        <a14:foregroundMark x1="92846" y1="63016" x2="92846" y2="63016"/>
                        <a14:foregroundMark x1="97308" y1="74822" x2="97308" y2="74822"/>
                        <a14:foregroundMark x1="68154" y1="66999" x2="68154" y2="66999"/>
                        <a14:foregroundMark x1="67692" y1="66430" x2="66077" y2="68137"/>
                        <a14:foregroundMark x1="65923" y1="68137" x2="65923" y2="69132"/>
                        <a14:foregroundMark x1="40923" y1="8677" x2="40923" y2="8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4900" y="3105150"/>
            <a:ext cx="13792200" cy="4000500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B6F99492-0FDD-40F8-AE9A-C8968A58C7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82977" y="2100099"/>
            <a:ext cx="1055104" cy="1762366"/>
          </a:xfrm>
          <a:prstGeom prst="rect">
            <a:avLst/>
          </a:prstGeom>
        </p:spPr>
      </p:pic>
      <p:pic>
        <p:nvPicPr>
          <p:cNvPr id="25" name="Picture 24" descr="A picture containing table, sitting, cake, flower&#10;&#10;Description automatically generated">
            <a:extLst>
              <a:ext uri="{FF2B5EF4-FFF2-40B4-BE49-F238E27FC236}">
                <a16:creationId xmlns:a16="http://schemas.microsoft.com/office/drawing/2014/main" id="{6D5E5856-70E9-469B-AD47-810075F7CF0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8333" b="78704" l="34149" r="63830">
                        <a14:foregroundMark x1="46915" y1="57778" x2="46915" y2="57778"/>
                        <a14:foregroundMark x1="43191" y1="53056" x2="43191" y2="53056"/>
                        <a14:foregroundMark x1="41277" y1="52963" x2="41277" y2="52963"/>
                        <a14:foregroundMark x1="53936" y1="50278" x2="53936" y2="50278"/>
                        <a14:foregroundMark x1="49787" y1="44907" x2="49787" y2="44907"/>
                        <a14:foregroundMark x1="49894" y1="42963" x2="55532" y2="42778"/>
                        <a14:foregroundMark x1="59149" y1="42778" x2="60106" y2="43241"/>
                        <a14:foregroundMark x1="57447" y1="45556" x2="56596" y2="48241"/>
                        <a14:foregroundMark x1="56809" y1="50556" x2="54362" y2="51111"/>
                        <a14:foregroundMark x1="52021" y1="51296" x2="50213" y2="49722"/>
                        <a14:foregroundMark x1="48191" y1="47222" x2="46383" y2="45185"/>
                        <a14:foregroundMark x1="45106" y1="43056" x2="49255" y2="43241"/>
                        <a14:foregroundMark x1="52660" y1="43796" x2="53404" y2="45278"/>
                        <a14:foregroundMark x1="54681" y1="47500" x2="54681" y2="47500"/>
                        <a14:foregroundMark x1="52447" y1="44630" x2="52447" y2="44630"/>
                        <a14:foregroundMark x1="51809" y1="46019" x2="51809" y2="46019"/>
                        <a14:foregroundMark x1="47553" y1="44444" x2="46915" y2="44630"/>
                        <a14:foregroundMark x1="45745" y1="46019" x2="45745" y2="46019"/>
                        <a14:foregroundMark x1="48936" y1="46019" x2="50106" y2="45833"/>
                        <a14:foregroundMark x1="53404" y1="43796" x2="50745" y2="43333"/>
                        <a14:foregroundMark x1="47979" y1="43333" x2="46596" y2="44167"/>
                        <a14:foregroundMark x1="45106" y1="45278" x2="45106" y2="45278"/>
                        <a14:foregroundMark x1="45106" y1="45556" x2="45106" y2="45556"/>
                        <a14:foregroundMark x1="48936" y1="43333" x2="50213" y2="43333"/>
                        <a14:foregroundMark x1="51383" y1="42778" x2="52128" y2="42778"/>
                        <a14:foregroundMark x1="53617" y1="42222" x2="54255" y2="42222"/>
                        <a14:foregroundMark x1="56596" y1="42222" x2="56596" y2="42222"/>
                        <a14:foregroundMark x1="56915" y1="41574" x2="52447" y2="41852"/>
                        <a14:foregroundMark x1="49787" y1="42222" x2="49787" y2="42222"/>
                        <a14:foregroundMark x1="52660" y1="42130" x2="53936" y2="44630"/>
                        <a14:foregroundMark x1="55851" y1="65833" x2="55851" y2="65833"/>
                        <a14:foregroundMark x1="55957" y1="65833" x2="54362" y2="63611"/>
                        <a14:foregroundMark x1="50532" y1="62130" x2="50532" y2="62963"/>
                        <a14:foregroundMark x1="54043" y1="65185" x2="54894" y2="65463"/>
                        <a14:foregroundMark x1="56809" y1="66111" x2="56170" y2="67407"/>
                        <a14:foregroundMark x1="56170" y1="67407" x2="56170" y2="67407"/>
                        <a14:foregroundMark x1="59681" y1="64444" x2="59681" y2="64444"/>
                        <a14:foregroundMark x1="56809" y1="65741" x2="52447" y2="66296"/>
                        <a14:foregroundMark x1="48191" y1="66389" x2="43723" y2="65000"/>
                        <a14:foregroundMark x1="38936" y1="64074" x2="38936" y2="64074"/>
                        <a14:foregroundMark x1="38298" y1="64907" x2="38298" y2="64907"/>
                        <a14:foregroundMark x1="37447" y1="65463" x2="37447" y2="65463"/>
                        <a14:foregroundMark x1="37447" y1="66019" x2="41915" y2="66574"/>
                        <a14:foregroundMark x1="44362" y1="66574" x2="44362" y2="66574"/>
                        <a14:foregroundMark x1="44149" y1="62963" x2="44149" y2="62963"/>
                        <a14:foregroundMark x1="40851" y1="65185" x2="40851" y2="65185"/>
                        <a14:foregroundMark x1="40532" y1="65185" x2="37979" y2="65185"/>
                        <a14:foregroundMark x1="36702" y1="65185" x2="37447" y2="64444"/>
                        <a14:foregroundMark x1="47021" y1="57500" x2="47021" y2="57500"/>
                        <a14:foregroundMark x1="46702" y1="57500" x2="46702" y2="57500"/>
                        <a14:foregroundMark x1="42872" y1="53796" x2="42872" y2="53796"/>
                        <a14:foregroundMark x1="42447" y1="52963" x2="42447" y2="52963"/>
                        <a14:foregroundMark x1="42553" y1="52685" x2="45106" y2="52500"/>
                        <a14:foregroundMark x1="45638" y1="52407" x2="45638" y2="52407"/>
                        <a14:foregroundMark x1="42234" y1="51667" x2="42234" y2="52222"/>
                        <a14:foregroundMark x1="39681" y1="63519" x2="39681" y2="63519"/>
                        <a14:foregroundMark x1="41915" y1="64167" x2="41915" y2="64167"/>
                        <a14:foregroundMark x1="43085" y1="62500" x2="42128" y2="63796"/>
                        <a14:foregroundMark x1="39681" y1="65278" x2="38617" y2="65741"/>
                        <a14:foregroundMark x1="37128" y1="66111" x2="37128" y2="66111"/>
                        <a14:foregroundMark x1="36489" y1="66296" x2="36489" y2="66296"/>
                        <a14:foregroundMark x1="34149" y1="66389" x2="34149" y2="66389"/>
                        <a14:foregroundMark x1="34787" y1="66389" x2="34787" y2="66389"/>
                        <a14:foregroundMark x1="63936" y1="66852" x2="63936" y2="66852"/>
                        <a14:foregroundMark x1="49574" y1="64444" x2="50213" y2="66574"/>
                        <a14:foregroundMark x1="51489" y1="69907" x2="52021" y2="71296"/>
                        <a14:foregroundMark x1="53085" y1="72685" x2="53936" y2="74167"/>
                        <a14:foregroundMark x1="54894" y1="75278" x2="55000" y2="76389"/>
                        <a14:foregroundMark x1="55851" y1="78796" x2="55851" y2="78796"/>
                        <a14:foregroundMark x1="42553" y1="59167" x2="42553" y2="59167"/>
                        <a14:foregroundMark x1="45745" y1="57778" x2="45745" y2="57778"/>
                        <a14:foregroundMark x1="44043" y1="58241" x2="43404" y2="58796"/>
                        <a14:foregroundMark x1="43404" y1="58796" x2="43404" y2="58796"/>
                        <a14:foregroundMark x1="51170" y1="46019" x2="51170" y2="46019"/>
                        <a14:foregroundMark x1="52766" y1="45278" x2="53617" y2="46574"/>
                        <a14:foregroundMark x1="53617" y1="46667" x2="54043" y2="48056"/>
                        <a14:foregroundMark x1="54255" y1="49352" x2="54255" y2="49352"/>
                        <a14:foregroundMark x1="55851" y1="46111" x2="55851" y2="46111"/>
                        <a14:foregroundMark x1="55532" y1="45278" x2="55532" y2="46111"/>
                        <a14:foregroundMark x1="52979" y1="48333" x2="52979" y2="48333"/>
                        <a14:foregroundMark x1="52340" y1="38333" x2="52340" y2="38333"/>
                        <a14:foregroundMark x1="58085" y1="38241" x2="58085" y2="38241"/>
                        <a14:foregroundMark x1="43723" y1="56852" x2="43723" y2="56852"/>
                        <a14:backgroundMark x1="59468" y1="38519" x2="59468" y2="38519"/>
                        <a14:backgroundMark x1="58404" y1="41296" x2="58404" y2="41296"/>
                        <a14:backgroundMark x1="62340" y1="44167" x2="62340" y2="44167"/>
                        <a14:backgroundMark x1="61064" y1="49074" x2="61064" y2="49074"/>
                        <a14:backgroundMark x1="53936" y1="60741" x2="53936" y2="60741"/>
                        <a14:backgroundMark x1="49787" y1="58611" x2="49787" y2="5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908" t="36223" r="34315" b="18837"/>
          <a:stretch/>
        </p:blipFill>
        <p:spPr>
          <a:xfrm flipH="1">
            <a:off x="625117" y="2531420"/>
            <a:ext cx="1597349" cy="237154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EA4C0EA-E004-4805-BC24-525DF12AEA0E}"/>
              </a:ext>
            </a:extLst>
          </p:cNvPr>
          <p:cNvGrpSpPr/>
          <p:nvPr/>
        </p:nvGrpSpPr>
        <p:grpSpPr>
          <a:xfrm>
            <a:off x="19050" y="4671392"/>
            <a:ext cx="2186608" cy="2186608"/>
            <a:chOff x="1325804" y="2750447"/>
            <a:chExt cx="2186608" cy="2186608"/>
          </a:xfrm>
        </p:grpSpPr>
        <p:pic>
          <p:nvPicPr>
            <p:cNvPr id="6" name="Picture 5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741F4D45-0708-4F31-B269-A7BDA43E61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3B1D2928-7792-4039-87D9-840F7A296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9" name="Picture 8" descr="A close up of a toy&#10;&#10;Description automatically generated">
              <a:extLst>
                <a:ext uri="{FF2B5EF4-FFF2-40B4-BE49-F238E27FC236}">
                  <a16:creationId xmlns:a16="http://schemas.microsoft.com/office/drawing/2014/main" id="{933382FD-6DB1-4B13-A425-342C4E786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pic>
        <p:nvPicPr>
          <p:cNvPr id="28" name="Picture 27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2544D2F1-B988-4C80-ABFB-EC879F8A149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10" name="Picture 9" descr="A person wearing a costume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FDEE5888-8C8C-4719-A674-C437B08415B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373" y="2830869"/>
            <a:ext cx="805483" cy="1196262"/>
          </a:xfrm>
          <a:prstGeom prst="rect">
            <a:avLst/>
          </a:prstGeom>
        </p:spPr>
      </p:pic>
      <p:pic>
        <p:nvPicPr>
          <p:cNvPr id="12" name="Picture 11" descr="A statue of a perso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F51B8BC6-8ACB-4FC4-B1B3-A25C783492C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899" y="5387022"/>
            <a:ext cx="857101" cy="1255826"/>
          </a:xfrm>
          <a:prstGeom prst="rect">
            <a:avLst/>
          </a:prstGeom>
        </p:spPr>
      </p:pic>
      <p:pic>
        <p:nvPicPr>
          <p:cNvPr id="14" name="Picture 13" descr="A close up of a toy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B5ED5D-E98B-4E7B-914F-F92F4FFD761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558" y="4073260"/>
            <a:ext cx="1055104" cy="1196263"/>
          </a:xfrm>
          <a:prstGeom prst="rect">
            <a:avLst/>
          </a:prstGeom>
        </p:spPr>
      </p:pic>
      <p:pic>
        <p:nvPicPr>
          <p:cNvPr id="18" name="Picture 17" descr="A picture containing snow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C6B14D9-8F5C-4833-BA8F-F9FF9F755A2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389" y="4720068"/>
            <a:ext cx="1232834" cy="1539508"/>
          </a:xfrm>
          <a:prstGeom prst="rect">
            <a:avLst/>
          </a:prstGeom>
        </p:spPr>
      </p:pic>
      <p:pic>
        <p:nvPicPr>
          <p:cNvPr id="20" name="Picture 19" descr="A picture containing doll, toy, drawing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FE9650FD-7604-4D8E-8EE1-573ABED3228E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846" y="3475975"/>
            <a:ext cx="907257" cy="1276880"/>
          </a:xfrm>
          <a:prstGeom prst="rect">
            <a:avLst/>
          </a:prstGeom>
        </p:spPr>
      </p:pic>
      <p:pic>
        <p:nvPicPr>
          <p:cNvPr id="22" name="Picture 21" descr="A person wearing a costume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DCB7AC18-0EE7-40A9-8DCD-AE06F216F33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754" y="2531419"/>
            <a:ext cx="1055104" cy="1714544"/>
          </a:xfrm>
          <a:prstGeom prst="rect">
            <a:avLst/>
          </a:prstGeom>
        </p:spPr>
      </p:pic>
      <p:pic>
        <p:nvPicPr>
          <p:cNvPr id="30" name="Picture 29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7FF2B8BF-4B97-42BB-8739-6221CCF1C5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1" name="Picture 30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71E1F444-E0CF-4381-A22B-DC22B7FCB2B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283" y="2198389"/>
            <a:ext cx="1751881" cy="2704578"/>
          </a:xfrm>
          <a:prstGeom prst="rect">
            <a:avLst/>
          </a:prstGeom>
        </p:spPr>
      </p:pic>
      <p:pic>
        <p:nvPicPr>
          <p:cNvPr id="32" name="Picture 31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BED3996D-AB3E-424F-80EC-38FC7F38D04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3" name="Picture 32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40ED74D5-E7EB-4211-AA3A-316781AE7F0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649" y="2787225"/>
            <a:ext cx="1751881" cy="2704578"/>
          </a:xfrm>
          <a:prstGeom prst="rect">
            <a:avLst/>
          </a:prstGeom>
        </p:spPr>
      </p:pic>
      <p:pic>
        <p:nvPicPr>
          <p:cNvPr id="36" name="Picture 35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0DA8C9F0-33B1-4CC8-B4A3-3E9CA28234D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7" name="Picture 36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7A075C0E-BCBB-4307-98AE-7FAC25B5729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60" y="1518861"/>
            <a:ext cx="1751881" cy="2704578"/>
          </a:xfrm>
          <a:prstGeom prst="rect">
            <a:avLst/>
          </a:prstGeom>
        </p:spPr>
      </p:pic>
      <p:pic>
        <p:nvPicPr>
          <p:cNvPr id="38" name="Picture 37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02322EE3-A189-4102-85C0-1FC6F1463A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39" name="Picture 38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FB5035D7-9305-4CB1-A381-ED84DD05A63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70" y="870857"/>
            <a:ext cx="1751881" cy="3476407"/>
          </a:xfrm>
          <a:prstGeom prst="rect">
            <a:avLst/>
          </a:prstGeom>
        </p:spPr>
      </p:pic>
      <p:pic>
        <p:nvPicPr>
          <p:cNvPr id="40" name="Picture 39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9ADBC3EB-86B3-4DEA-8457-F3DD79C27A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81" y="5939962"/>
            <a:ext cx="295179" cy="295179"/>
          </a:xfrm>
          <a:prstGeom prst="rect">
            <a:avLst/>
          </a:prstGeom>
        </p:spPr>
      </p:pic>
      <p:pic>
        <p:nvPicPr>
          <p:cNvPr id="41" name="Picture 40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538B8DC5-E822-41DB-B9B6-3483C23BC3B4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42" y="2981282"/>
            <a:ext cx="1751881" cy="3476407"/>
          </a:xfrm>
          <a:prstGeom prst="rect">
            <a:avLst/>
          </a:prstGeom>
        </p:spPr>
      </p:pic>
      <p:pic>
        <p:nvPicPr>
          <p:cNvPr id="29" name="Picture 28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F5BDAB31-575F-4571-AFFA-10217A34B787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222" y="4073260"/>
            <a:ext cx="1751881" cy="270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0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4" presetClass="path" presetSubtype="0" repeatCount="indefinite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00325 -0.0203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28295 -0.0053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1" y="-27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6" dur="1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34636 -0.30555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18" y="-15278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12591 -0.22384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1204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40925 -0.38079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56" y="-19051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-1.48148E-6 L 0.53854 -0.39444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49" y="-19722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28" dur="1000" fill="hold"/>
                                        <p:tgtEl>
                                          <p:spTgt spid="3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1.48148E-6 L 0.68216 -0.0625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3125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6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pic>
        <p:nvPicPr>
          <p:cNvPr id="32" name="Picture 31" descr="A picture containing doll, toy, drawing&#10;&#10;Description automatically generated">
            <a:extLst>
              <a:ext uri="{FF2B5EF4-FFF2-40B4-BE49-F238E27FC236}">
                <a16:creationId xmlns:a16="http://schemas.microsoft.com/office/drawing/2014/main" id="{3DB79855-5D64-4736-B372-1CFADAD9FF0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023" b="92857" l="9524" r="89418">
                        <a14:foregroundMark x1="74603" y1="10150" x2="74603" y2="10150"/>
                        <a14:foregroundMark x1="90476" y1="48496" x2="90476" y2="48496"/>
                        <a14:foregroundMark x1="91005" y1="75940" x2="91005" y2="75940"/>
                        <a14:foregroundMark x1="57143" y1="91353" x2="57143" y2="91353"/>
                        <a14:foregroundMark x1="48148" y1="91353" x2="48148" y2="91353"/>
                        <a14:foregroundMark x1="37566" y1="91353" x2="37566" y2="91353"/>
                        <a14:foregroundMark x1="32275" y1="92105" x2="32275" y2="92105"/>
                        <a14:foregroundMark x1="28042" y1="91353" x2="28042" y2="928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2" y="3626265"/>
            <a:ext cx="907257" cy="1276880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591454" cy="3956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5887939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582211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603050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hlinkClick r:id="rId22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0C0590D-D091-4540-B579-B5F81154CBB0}"/>
              </a:ext>
            </a:extLst>
          </p:cNvPr>
          <p:cNvSpPr txBox="1"/>
          <p:nvPr/>
        </p:nvSpPr>
        <p:spPr>
          <a:xfrm>
            <a:off x="4307106" y="186314"/>
            <a:ext cx="395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 : 2 = ?</a:t>
            </a:r>
          </a:p>
        </p:txBody>
      </p:sp>
    </p:spTree>
    <p:extLst>
      <p:ext uri="{BB962C8B-B14F-4D97-AF65-F5344CB8AC3E}">
        <p14:creationId xmlns:p14="http://schemas.microsoft.com/office/powerpoint/2010/main" val="209408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1541106" y="6067976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5859283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42" descr="A person wearing a costume&#10;&#10;Description automatically generated">
            <a:extLst>
              <a:ext uri="{FF2B5EF4-FFF2-40B4-BE49-F238E27FC236}">
                <a16:creationId xmlns:a16="http://schemas.microsoft.com/office/drawing/2014/main" id="{0A305CFB-B874-451A-B896-9EBBAE0D177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438" y="3743320"/>
            <a:ext cx="805483" cy="1196262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71526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71365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744114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707245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62E73B4-3C01-48B9-8136-ABD221F1CB35}"/>
              </a:ext>
            </a:extLst>
          </p:cNvPr>
          <p:cNvSpPr txBox="1"/>
          <p:nvPr/>
        </p:nvSpPr>
        <p:spPr>
          <a:xfrm>
            <a:off x="4307106" y="186314"/>
            <a:ext cx="395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 : 2 = ?</a:t>
            </a:r>
          </a:p>
        </p:txBody>
      </p:sp>
    </p:spTree>
    <p:extLst>
      <p:ext uri="{BB962C8B-B14F-4D97-AF65-F5344CB8AC3E}">
        <p14:creationId xmlns:p14="http://schemas.microsoft.com/office/powerpoint/2010/main" val="423679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85185E-6 L -0.0013 0.17593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52" grpId="0" animBg="1"/>
      <p:bldP spid="52" grpId="1" animBg="1"/>
      <p:bldP spid="55" grpId="0" animBg="1"/>
      <p:bldP spid="55" grpId="1" animBg="1"/>
      <p:bldP spid="57" grpId="0" animBg="1"/>
      <p:bldP spid="57" grpId="1" animBg="1"/>
      <p:bldP spid="57" grpId="2" animBg="1"/>
      <p:bldP spid="41" grpId="0"/>
      <p:bldP spid="38" grpId="0"/>
      <p:bldP spid="56" grpId="0"/>
      <p:bldP spid="53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5876911" y="526821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1588917" y="5295620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681597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673582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708848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3" name="Picture 42" descr="A statue of a person&#10;&#10;Description automatically generated">
            <a:extLst>
              <a:ext uri="{FF2B5EF4-FFF2-40B4-BE49-F238E27FC236}">
                <a16:creationId xmlns:a16="http://schemas.microsoft.com/office/drawing/2014/main" id="{156B0251-FB36-4B6B-AE96-08C26C22E0A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500" b="94500" l="6960" r="94139">
                        <a14:foregroundMark x1="75824" y1="27250" x2="75824" y2="27250"/>
                        <a14:foregroundMark x1="76557" y1="27250" x2="89744" y2="29750"/>
                        <a14:foregroundMark x1="91209" y1="29750" x2="91209" y2="29750"/>
                        <a14:foregroundMark x1="67766" y1="21500" x2="67766" y2="21500"/>
                        <a14:foregroundMark x1="79121" y1="21500" x2="79121" y2="21500"/>
                        <a14:foregroundMark x1="89011" y1="66250" x2="89011" y2="66250"/>
                        <a14:foregroundMark x1="93407" y1="68000" x2="93407" y2="68000"/>
                        <a14:foregroundMark x1="64835" y1="90250" x2="64835" y2="90250"/>
                        <a14:foregroundMark x1="30769" y1="92250" x2="30769" y2="92250"/>
                        <a14:foregroundMark x1="76923" y1="93500" x2="76923" y2="93500"/>
                        <a14:foregroundMark x1="21245" y1="94500" x2="21245" y2="94500"/>
                        <a14:foregroundMark x1="7692" y1="43000" x2="7692" y2="43000"/>
                        <a14:foregroundMark x1="94505" y1="32750" x2="94505" y2="32750"/>
                        <a14:foregroundMark x1="46886" y1="4500" x2="46886" y2="4500"/>
                        <a14:backgroundMark x1="29670" y1="30250" x2="29670" y2="30250"/>
                        <a14:backgroundMark x1="31136" y1="26250" x2="31136" y2="26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34" y="3475455"/>
            <a:ext cx="1055103" cy="1577284"/>
          </a:xfrm>
          <a:prstGeom prst="rect">
            <a:avLst/>
          </a:prstGeom>
        </p:spPr>
      </p:pic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679994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C7892A-6BA1-44CF-92DF-7A84E6980040}"/>
              </a:ext>
            </a:extLst>
          </p:cNvPr>
          <p:cNvSpPr txBox="1"/>
          <p:nvPr/>
        </p:nvSpPr>
        <p:spPr>
          <a:xfrm>
            <a:off x="4307106" y="186314"/>
            <a:ext cx="395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 : ? = 3</a:t>
            </a:r>
          </a:p>
        </p:txBody>
      </p:sp>
    </p:spTree>
    <p:extLst>
      <p:ext uri="{BB962C8B-B14F-4D97-AF65-F5344CB8AC3E}">
        <p14:creationId xmlns:p14="http://schemas.microsoft.com/office/powerpoint/2010/main" val="2906655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7.40741E-7 L -0.0013 0.17593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38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679994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5843472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673582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35197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708848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picture containing snow&#10;&#10;Description automatically generated">
            <a:extLst>
              <a:ext uri="{FF2B5EF4-FFF2-40B4-BE49-F238E27FC236}">
                <a16:creationId xmlns:a16="http://schemas.microsoft.com/office/drawing/2014/main" id="{24BD13A6-42BD-4873-AAFF-F212D84800B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2789" b="94821" l="3483" r="89055">
                        <a14:foregroundMark x1="65672" y1="8367" x2="65672" y2="8367"/>
                        <a14:foregroundMark x1="53731" y1="5578" x2="50746" y2="5578"/>
                        <a14:foregroundMark x1="49751" y1="5578" x2="49751" y2="5578"/>
                        <a14:foregroundMark x1="56716" y1="2789" x2="56716" y2="2789"/>
                        <a14:foregroundMark x1="14428" y1="40637" x2="14428" y2="40637"/>
                        <a14:foregroundMark x1="8955" y1="38645" x2="8955" y2="38645"/>
                        <a14:foregroundMark x1="3980" y1="35857" x2="3980" y2="35857"/>
                        <a14:foregroundMark x1="72139" y1="90438" x2="72139" y2="90438"/>
                        <a14:foregroundMark x1="78109" y1="94422" x2="78109" y2="94422"/>
                        <a14:foregroundMark x1="37313" y1="94821" x2="37313" y2="94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167" y="3352820"/>
            <a:ext cx="1232834" cy="1539508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681597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4EE9A0-D8D9-46D6-8404-E0EF4F12C285}"/>
              </a:ext>
            </a:extLst>
          </p:cNvPr>
          <p:cNvSpPr txBox="1"/>
          <p:nvPr/>
        </p:nvSpPr>
        <p:spPr>
          <a:xfrm>
            <a:off x="4307106" y="186314"/>
            <a:ext cx="395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 : 5 = ?</a:t>
            </a:r>
          </a:p>
        </p:txBody>
      </p:sp>
    </p:spTree>
    <p:extLst>
      <p:ext uri="{BB962C8B-B14F-4D97-AF65-F5344CB8AC3E}">
        <p14:creationId xmlns:p14="http://schemas.microsoft.com/office/powerpoint/2010/main" val="411148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-0.0013 0.17592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41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5835197" y="5264375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</a:t>
            </a: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1546067" y="5295620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</a:t>
            </a:r>
          </a:p>
        </p:txBody>
      </p:sp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681597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673582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7691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708848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person wearing a costume&#10;&#10;Description automatically generated">
            <a:extLst>
              <a:ext uri="{FF2B5EF4-FFF2-40B4-BE49-F238E27FC236}">
                <a16:creationId xmlns:a16="http://schemas.microsoft.com/office/drawing/2014/main" id="{BFE9A73D-1266-42BA-9DB7-5516AF50CB9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9441" b="90559" l="9091" r="89773">
                        <a14:foregroundMark x1="56818" y1="9441" x2="56818" y2="9441"/>
                        <a14:foregroundMark x1="35795" y1="90210" x2="35795" y2="90210"/>
                        <a14:foregroundMark x1="81250" y1="90559" x2="81250" y2="90559"/>
                        <a14:foregroundMark x1="32955" y1="39510" x2="32955" y2="39510"/>
                        <a14:foregroundMark x1="32955" y1="41259" x2="32955" y2="41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475" y="3231296"/>
            <a:ext cx="1055104" cy="1714544"/>
          </a:xfrm>
          <a:prstGeom prst="rect">
            <a:avLst/>
          </a:prstGeom>
        </p:spPr>
      </p:pic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679994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5B34BB4-76C5-4BB4-BE25-060A405994E8}"/>
              </a:ext>
            </a:extLst>
          </p:cNvPr>
          <p:cNvSpPr txBox="1"/>
          <p:nvPr/>
        </p:nvSpPr>
        <p:spPr>
          <a:xfrm>
            <a:off x="4307106" y="186314"/>
            <a:ext cx="3957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: 5 = 6</a:t>
            </a:r>
          </a:p>
        </p:txBody>
      </p:sp>
    </p:spTree>
    <p:extLst>
      <p:ext uri="{BB962C8B-B14F-4D97-AF65-F5344CB8AC3E}">
        <p14:creationId xmlns:p14="http://schemas.microsoft.com/office/powerpoint/2010/main" val="266208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-0.00131 0.17593 " pathEditMode="relative" rAng="0" ptsTypes="AA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40" grpId="0" animBg="1"/>
      <p:bldP spid="40" grpId="1" animBg="1"/>
      <p:bldP spid="41" grpId="0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38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310C7E7-EB04-47EE-B56F-CED0D82142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077" b="73077" l="4478" r="96020">
                        <a14:foregroundMark x1="36816" y1="53846" x2="36816" y2="53846"/>
                        <a14:foregroundMark x1="30846" y1="50000" x2="29851" y2="50000"/>
                        <a14:foregroundMark x1="6468" y1="42308" x2="6468" y2="42308"/>
                        <a14:foregroundMark x1="4975" y1="42308" x2="4975" y2="42308"/>
                        <a14:foregroundMark x1="15920" y1="50000" x2="15920" y2="50000"/>
                        <a14:foregroundMark x1="21891" y1="53846" x2="21891" y2="53846"/>
                        <a14:foregroundMark x1="17910" y1="53846" x2="17910" y2="53846"/>
                        <a14:foregroundMark x1="16418" y1="53846" x2="16418" y2="53846"/>
                        <a14:foregroundMark x1="11443" y1="50000" x2="11443" y2="50000"/>
                        <a14:foregroundMark x1="8955" y1="50000" x2="8955" y2="50000"/>
                        <a14:foregroundMark x1="38308" y1="61538" x2="38308" y2="61538"/>
                        <a14:foregroundMark x1="47761" y1="57692" x2="47761" y2="57692"/>
                        <a14:foregroundMark x1="53234" y1="57692" x2="54726" y2="57692"/>
                        <a14:foregroundMark x1="70149" y1="61538" x2="70149" y2="61538"/>
                        <a14:foregroundMark x1="80597" y1="50000" x2="80597" y2="50000"/>
                        <a14:foregroundMark x1="84080" y1="26923" x2="84080" y2="26923"/>
                        <a14:foregroundMark x1="62687" y1="76923" x2="62687" y2="76923"/>
                        <a14:foregroundMark x1="70149" y1="76923" x2="70149" y2="76923"/>
                        <a14:foregroundMark x1="80100" y1="65385" x2="80100" y2="65385"/>
                        <a14:foregroundMark x1="76119" y1="73077" x2="76119" y2="73077"/>
                        <a14:foregroundMark x1="87562" y1="69231" x2="87562" y2="69231"/>
                        <a14:foregroundMark x1="90050" y1="57692" x2="91045" y2="57692"/>
                        <a14:foregroundMark x1="96020" y1="50000" x2="96020" y2="50000"/>
                        <a14:backgroundMark x1="87065" y1="57692" x2="87065" y2="57692"/>
                        <a14:backgroundMark x1="2488" y1="53846" x2="2488" y2="53846"/>
                      </a14:backgroundRemoval>
                    </a14:imgEffect>
                  </a14:imgLayer>
                </a14:imgProps>
              </a:ext>
            </a:extLst>
          </a:blip>
          <a:srcRect t="23106" r="8017" b="33925"/>
          <a:stretch/>
        </p:blipFill>
        <p:spPr>
          <a:xfrm>
            <a:off x="1914525" y="4852687"/>
            <a:ext cx="1050925" cy="10641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FE38A1D-7C4A-4691-84F9-BF31175DA230}"/>
              </a:ext>
            </a:extLst>
          </p:cNvPr>
          <p:cNvGrpSpPr/>
          <p:nvPr/>
        </p:nvGrpSpPr>
        <p:grpSpPr>
          <a:xfrm>
            <a:off x="0" y="0"/>
            <a:ext cx="24345900" cy="6858000"/>
            <a:chOff x="0" y="0"/>
            <a:chExt cx="24345900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5085741-5BF2-4FCB-B752-E0B3D1B4F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72950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AB415E-56FD-4EEC-8091-5DA641D06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72950" y="0"/>
              <a:ext cx="12172950" cy="68580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85E3E3-443A-41DB-A5BB-F8BEBF65D33B}"/>
              </a:ext>
            </a:extLst>
          </p:cNvPr>
          <p:cNvGrpSpPr/>
          <p:nvPr/>
        </p:nvGrpSpPr>
        <p:grpSpPr>
          <a:xfrm>
            <a:off x="12603393" y="2806978"/>
            <a:ext cx="3899826" cy="2550423"/>
            <a:chOff x="7442042" y="2750447"/>
            <a:chExt cx="3899826" cy="25504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522AD4B-3CC1-4EFE-9570-0F9F6BF1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6" name="Picture 5" descr="A close up of a box&#10;&#10;Description automatically generated">
              <a:extLst>
                <a:ext uri="{FF2B5EF4-FFF2-40B4-BE49-F238E27FC236}">
                  <a16:creationId xmlns:a16="http://schemas.microsoft.com/office/drawing/2014/main" id="{8A3C49F1-1521-4654-8F5D-E6F792EC1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83633" y="4430320"/>
              <a:ext cx="612012" cy="52877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41CE2CE-7933-41EF-99DA-6785908CD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29631" y="2750447"/>
              <a:ext cx="1811304" cy="2369186"/>
            </a:xfrm>
            <a:prstGeom prst="rect">
              <a:avLst/>
            </a:prstGeom>
          </p:spPr>
        </p:pic>
        <p:pic>
          <p:nvPicPr>
            <p:cNvPr id="15" name="Picture 14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41499349-64E2-4D05-AF2C-249AD5ECA4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8162" y="3636218"/>
              <a:ext cx="542617" cy="560759"/>
            </a:xfrm>
            <a:prstGeom prst="rect">
              <a:avLst/>
            </a:prstGeom>
          </p:spPr>
        </p:pic>
      </p:grpSp>
      <p:grpSp>
        <p:nvGrpSpPr>
          <p:cNvPr id="13" name="dao">
            <a:extLst>
              <a:ext uri="{FF2B5EF4-FFF2-40B4-BE49-F238E27FC236}">
                <a16:creationId xmlns:a16="http://schemas.microsoft.com/office/drawing/2014/main" id="{6C1235C5-E519-4F8F-924F-F10B4DE1E901}"/>
              </a:ext>
            </a:extLst>
          </p:cNvPr>
          <p:cNvGrpSpPr/>
          <p:nvPr/>
        </p:nvGrpSpPr>
        <p:grpSpPr>
          <a:xfrm>
            <a:off x="7796006" y="2747984"/>
            <a:ext cx="3899826" cy="2550423"/>
            <a:chOff x="7442042" y="2750447"/>
            <a:chExt cx="3899826" cy="2550423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9E9D149-4A35-4362-B02A-9114182098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3167" b="58167" l="67500" r="98917">
                          <a14:foregroundMark x1="68000" y1="52000" x2="68000" y2="52000"/>
                          <a14:foregroundMark x1="97500" y1="54083" x2="97500" y2="54083"/>
                          <a14:foregroundMark x1="98917" y1="52333" x2="98917" y2="52333"/>
                          <a14:backgroundMark x1="69833" y1="52917" x2="69833" y2="52917"/>
                          <a14:backgroundMark x1="72417" y1="52750" x2="72417" y2="52750"/>
                          <a14:backgroundMark x1="74083" y1="56333" x2="74083" y2="56333"/>
                          <a14:backgroundMark x1="73667" y1="55417" x2="73667" y2="55417"/>
                          <a14:backgroundMark x1="72917" y1="55333" x2="72917" y2="55333"/>
                          <a14:backgroundMark x1="74083" y1="56000" x2="74083" y2="56000"/>
                          <a14:backgroundMark x1="70833" y1="54167" x2="70417" y2="54417"/>
                          <a14:backgroundMark x1="69833" y1="54500" x2="69417" y2="54417"/>
                          <a14:backgroundMark x1="68917" y1="54000" x2="68917" y2="54000"/>
                          <a14:backgroundMark x1="68667" y1="53750" x2="68667" y2="53750"/>
                          <a14:backgroundMark x1="69833" y1="52583" x2="69833" y2="52583"/>
                          <a14:backgroundMark x1="68333" y1="52167" x2="68333" y2="52167"/>
                          <a14:backgroundMark x1="71083" y1="52833" x2="71083" y2="52833"/>
                          <a14:backgroundMark x1="70500" y1="52833" x2="70083" y2="52833"/>
                          <a14:backgroundMark x1="67583" y1="52167" x2="67583" y2="52167"/>
                          <a14:backgroundMark x1="75667" y1="55000" x2="75667" y2="55000"/>
                          <a14:backgroundMark x1="78833" y1="57000" x2="78833" y2="57000"/>
                          <a14:backgroundMark x1="85500" y1="56583" x2="86167" y2="56833"/>
                          <a14:backgroundMark x1="89917" y1="57167" x2="90833" y2="57167"/>
                          <a14:backgroundMark x1="92833" y1="56833" x2="93833" y2="568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004" t="41353" r="-435" b="39903"/>
            <a:stretch/>
          </p:blipFill>
          <p:spPr>
            <a:xfrm>
              <a:off x="7442042" y="3114262"/>
              <a:ext cx="3899826" cy="2186608"/>
            </a:xfrm>
            <a:prstGeom prst="rect">
              <a:avLst/>
            </a:prstGeom>
          </p:spPr>
        </p:pic>
        <p:pic>
          <p:nvPicPr>
            <p:cNvPr id="20" name="Picture 19" descr="A close up of a box&#10;&#10;Description automatically generated">
              <a:extLst>
                <a:ext uri="{FF2B5EF4-FFF2-40B4-BE49-F238E27FC236}">
                  <a16:creationId xmlns:a16="http://schemas.microsoft.com/office/drawing/2014/main" id="{614C9D28-6F63-4F7E-88E2-D6960AF08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99533" y="4430320"/>
              <a:ext cx="612012" cy="52877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827C57D-33AC-41F4-BC63-91B23AC1C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56631" y="2750447"/>
              <a:ext cx="1811304" cy="2369186"/>
            </a:xfrm>
            <a:prstGeom prst="rect">
              <a:avLst/>
            </a:prstGeom>
          </p:spPr>
        </p:pic>
        <p:pic>
          <p:nvPicPr>
            <p:cNvPr id="22" name="Picture 21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6ACFC76E-EA67-4B55-AE3D-D9B798532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31221" y="3628728"/>
              <a:ext cx="542617" cy="560759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46693C8-6655-4703-8671-9990BCF6137A}"/>
              </a:ext>
            </a:extLst>
          </p:cNvPr>
          <p:cNvGrpSpPr/>
          <p:nvPr/>
        </p:nvGrpSpPr>
        <p:grpSpPr>
          <a:xfrm>
            <a:off x="540178" y="2713635"/>
            <a:ext cx="2186608" cy="2186608"/>
            <a:chOff x="1325804" y="2750447"/>
            <a:chExt cx="2186608" cy="2186608"/>
          </a:xfrm>
        </p:grpSpPr>
        <p:pic>
          <p:nvPicPr>
            <p:cNvPr id="12" name="Picture 11" descr="A picture containing table, sitting, cake, flower&#10;&#10;Description automatically generated">
              <a:extLst>
                <a:ext uri="{FF2B5EF4-FFF2-40B4-BE49-F238E27FC236}">
                  <a16:creationId xmlns:a16="http://schemas.microsoft.com/office/drawing/2014/main" id="{FDF5F0D8-B699-4F99-B10D-925F4CD3C6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8333" b="78704" l="34149" r="63830">
                          <a14:foregroundMark x1="46915" y1="57778" x2="46915" y2="57778"/>
                          <a14:foregroundMark x1="43191" y1="53056" x2="43191" y2="53056"/>
                          <a14:foregroundMark x1="41277" y1="52963" x2="41277" y2="52963"/>
                          <a14:foregroundMark x1="53936" y1="50278" x2="53936" y2="50278"/>
                          <a14:foregroundMark x1="49787" y1="44907" x2="49787" y2="44907"/>
                          <a14:foregroundMark x1="49894" y1="42963" x2="55532" y2="42778"/>
                          <a14:foregroundMark x1="59149" y1="42778" x2="60106" y2="43241"/>
                          <a14:foregroundMark x1="57447" y1="45556" x2="56596" y2="48241"/>
                          <a14:foregroundMark x1="56809" y1="50556" x2="54362" y2="51111"/>
                          <a14:foregroundMark x1="52021" y1="51296" x2="50213" y2="49722"/>
                          <a14:foregroundMark x1="48191" y1="47222" x2="46383" y2="45185"/>
                          <a14:foregroundMark x1="45106" y1="43056" x2="49255" y2="43241"/>
                          <a14:foregroundMark x1="52660" y1="43796" x2="53404" y2="45278"/>
                          <a14:foregroundMark x1="54681" y1="47500" x2="54681" y2="47500"/>
                          <a14:foregroundMark x1="52447" y1="44630" x2="52447" y2="44630"/>
                          <a14:foregroundMark x1="51809" y1="46019" x2="51809" y2="46019"/>
                          <a14:foregroundMark x1="47553" y1="44444" x2="46915" y2="44630"/>
                          <a14:foregroundMark x1="45745" y1="46019" x2="45745" y2="46019"/>
                          <a14:foregroundMark x1="48936" y1="46019" x2="50106" y2="45833"/>
                          <a14:foregroundMark x1="53404" y1="43796" x2="50745" y2="43333"/>
                          <a14:foregroundMark x1="47979" y1="43333" x2="46596" y2="44167"/>
                          <a14:foregroundMark x1="45106" y1="45278" x2="45106" y2="45278"/>
                          <a14:foregroundMark x1="45106" y1="45556" x2="45106" y2="45556"/>
                          <a14:foregroundMark x1="48936" y1="43333" x2="50213" y2="43333"/>
                          <a14:foregroundMark x1="51383" y1="42778" x2="52128" y2="42778"/>
                          <a14:foregroundMark x1="53617" y1="42222" x2="54255" y2="42222"/>
                          <a14:foregroundMark x1="56596" y1="42222" x2="56596" y2="42222"/>
                          <a14:foregroundMark x1="56915" y1="41574" x2="52447" y2="41852"/>
                          <a14:foregroundMark x1="49787" y1="42222" x2="49787" y2="42222"/>
                          <a14:foregroundMark x1="52660" y1="42130" x2="53936" y2="44630"/>
                          <a14:foregroundMark x1="55851" y1="65833" x2="55851" y2="65833"/>
                          <a14:foregroundMark x1="55957" y1="65833" x2="54362" y2="63611"/>
                          <a14:foregroundMark x1="50532" y1="62130" x2="50532" y2="62963"/>
                          <a14:foregroundMark x1="54043" y1="65185" x2="54894" y2="65463"/>
                          <a14:foregroundMark x1="56809" y1="66111" x2="56170" y2="67407"/>
                          <a14:foregroundMark x1="56170" y1="67407" x2="56170" y2="67407"/>
                          <a14:foregroundMark x1="59681" y1="64444" x2="59681" y2="64444"/>
                          <a14:foregroundMark x1="56809" y1="65741" x2="52447" y2="66296"/>
                          <a14:foregroundMark x1="48191" y1="66389" x2="43723" y2="65000"/>
                          <a14:foregroundMark x1="38936" y1="64074" x2="38936" y2="64074"/>
                          <a14:foregroundMark x1="38298" y1="64907" x2="38298" y2="64907"/>
                          <a14:foregroundMark x1="37447" y1="65463" x2="37447" y2="65463"/>
                          <a14:foregroundMark x1="37447" y1="66019" x2="41915" y2="66574"/>
                          <a14:foregroundMark x1="44362" y1="66574" x2="44362" y2="66574"/>
                          <a14:foregroundMark x1="44149" y1="62963" x2="44149" y2="62963"/>
                          <a14:foregroundMark x1="40851" y1="65185" x2="40851" y2="65185"/>
                          <a14:foregroundMark x1="40532" y1="65185" x2="37979" y2="65185"/>
                          <a14:foregroundMark x1="36702" y1="65185" x2="37447" y2="64444"/>
                          <a14:foregroundMark x1="47021" y1="57500" x2="47021" y2="57500"/>
                          <a14:foregroundMark x1="46702" y1="57500" x2="46702" y2="57500"/>
                          <a14:foregroundMark x1="42872" y1="53796" x2="42872" y2="53796"/>
                          <a14:foregroundMark x1="42447" y1="52963" x2="42447" y2="52963"/>
                          <a14:foregroundMark x1="42553" y1="52685" x2="45106" y2="52500"/>
                          <a14:foregroundMark x1="45638" y1="52407" x2="45638" y2="52407"/>
                          <a14:foregroundMark x1="42234" y1="51667" x2="42234" y2="52222"/>
                          <a14:foregroundMark x1="39681" y1="63519" x2="39681" y2="63519"/>
                          <a14:foregroundMark x1="41915" y1="64167" x2="41915" y2="64167"/>
                          <a14:foregroundMark x1="43085" y1="62500" x2="42128" y2="63796"/>
                          <a14:foregroundMark x1="39681" y1="65278" x2="38617" y2="65741"/>
                          <a14:foregroundMark x1="37128" y1="66111" x2="37128" y2="66111"/>
                          <a14:foregroundMark x1="36489" y1="66296" x2="36489" y2="66296"/>
                          <a14:foregroundMark x1="34149" y1="66389" x2="34149" y2="66389"/>
                          <a14:foregroundMark x1="34787" y1="66389" x2="34787" y2="66389"/>
                          <a14:foregroundMark x1="63936" y1="66852" x2="63936" y2="66852"/>
                          <a14:foregroundMark x1="49574" y1="64444" x2="50213" y2="66574"/>
                          <a14:foregroundMark x1="51489" y1="69907" x2="52021" y2="71296"/>
                          <a14:foregroundMark x1="53085" y1="72685" x2="53936" y2="74167"/>
                          <a14:foregroundMark x1="54894" y1="75278" x2="55000" y2="76389"/>
                          <a14:foregroundMark x1="55851" y1="78796" x2="55851" y2="78796"/>
                          <a14:foregroundMark x1="42553" y1="59167" x2="42553" y2="59167"/>
                          <a14:foregroundMark x1="45745" y1="57778" x2="45745" y2="57778"/>
                          <a14:foregroundMark x1="44043" y1="58241" x2="43404" y2="58796"/>
                          <a14:foregroundMark x1="43404" y1="58796" x2="43404" y2="58796"/>
                          <a14:foregroundMark x1="51170" y1="46019" x2="51170" y2="46019"/>
                          <a14:foregroundMark x1="52766" y1="45278" x2="53617" y2="46574"/>
                          <a14:foregroundMark x1="53617" y1="46667" x2="54043" y2="48056"/>
                          <a14:foregroundMark x1="54255" y1="49352" x2="54255" y2="49352"/>
                          <a14:foregroundMark x1="55851" y1="46111" x2="55851" y2="46111"/>
                          <a14:foregroundMark x1="55532" y1="45278" x2="55532" y2="46111"/>
                          <a14:foregroundMark x1="52979" y1="48333" x2="52979" y2="48333"/>
                          <a14:foregroundMark x1="52340" y1="38333" x2="52340" y2="38333"/>
                          <a14:foregroundMark x1="58085" y1="38241" x2="58085" y2="38241"/>
                          <a14:foregroundMark x1="43723" y1="56852" x2="43723" y2="56852"/>
                          <a14:backgroundMark x1="59468" y1="38519" x2="59468" y2="38519"/>
                          <a14:backgroundMark x1="58404" y1="41296" x2="58404" y2="41296"/>
                          <a14:backgroundMark x1="62340" y1="44167" x2="62340" y2="44167"/>
                          <a14:backgroundMark x1="61064" y1="49074" x2="61064" y2="49074"/>
                          <a14:backgroundMark x1="53936" y1="60741" x2="53936" y2="60741"/>
                          <a14:backgroundMark x1="49787" y1="58611" x2="49787" y2="586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08" t="36223" r="34315" b="18837"/>
            <a:stretch/>
          </p:blipFill>
          <p:spPr>
            <a:xfrm flipH="1">
              <a:off x="1996165" y="3457335"/>
              <a:ext cx="536260" cy="796173"/>
            </a:xfrm>
            <a:prstGeom prst="rect">
              <a:avLst/>
            </a:prstGeom>
          </p:spPr>
        </p:pic>
        <p:pic>
          <p:nvPicPr>
            <p:cNvPr id="8" name="Picture 7" descr="A picture containing table, room, train&#10;&#10;Description automatically generated">
              <a:extLst>
                <a:ext uri="{FF2B5EF4-FFF2-40B4-BE49-F238E27FC236}">
                  <a16:creationId xmlns:a16="http://schemas.microsoft.com/office/drawing/2014/main" id="{6AA8DC4D-BBB4-4FFC-9D06-2A89E5A1D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325804" y="2750447"/>
              <a:ext cx="2186608" cy="2186608"/>
            </a:xfrm>
            <a:prstGeom prst="rect">
              <a:avLst/>
            </a:prstGeom>
          </p:spPr>
        </p:pic>
        <p:pic>
          <p:nvPicPr>
            <p:cNvPr id="4" name="Picture 3" descr="A close up of a toy&#10;&#10;Description automatically generated">
              <a:extLst>
                <a:ext uri="{FF2B5EF4-FFF2-40B4-BE49-F238E27FC236}">
                  <a16:creationId xmlns:a16="http://schemas.microsoft.com/office/drawing/2014/main" id="{55225782-7ACE-477A-8679-8D7364D956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459"/>
            <a:stretch/>
          </p:blipFill>
          <p:spPr>
            <a:xfrm flipH="1">
              <a:off x="2865228" y="3568877"/>
              <a:ext cx="431705" cy="46538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F063F44-618F-491E-A89D-C9D3944E7028}"/>
              </a:ext>
            </a:extLst>
          </p:cNvPr>
          <p:cNvGrpSpPr/>
          <p:nvPr/>
        </p:nvGrpSpPr>
        <p:grpSpPr>
          <a:xfrm>
            <a:off x="3226806" y="1577082"/>
            <a:ext cx="5042033" cy="3069433"/>
            <a:chOff x="3226806" y="1577082"/>
            <a:chExt cx="5042033" cy="306943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D91F2D1-E6E5-4754-81D0-068F501E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3878" b="95568" l="2024" r="96965">
                          <a14:foregroundMark x1="10455" y1="38781" x2="10455" y2="38781"/>
                          <a14:foregroundMark x1="9444" y1="16620" x2="9444" y2="20499"/>
                          <a14:foregroundMark x1="9781" y1="32133" x2="9781" y2="43213"/>
                          <a14:foregroundMark x1="10118" y1="53463" x2="10455" y2="61219"/>
                          <a14:foregroundMark x1="10455" y1="67867" x2="10455" y2="71745"/>
                          <a14:foregroundMark x1="10455" y1="77839" x2="10455" y2="77839"/>
                          <a14:foregroundMark x1="10455" y1="78393" x2="10455" y2="78393"/>
                          <a14:foregroundMark x1="9106" y1="86704" x2="9106" y2="86704"/>
                          <a14:foregroundMark x1="8769" y1="80055" x2="8769" y2="74515"/>
                          <a14:foregroundMark x1="8769" y1="69529" x2="8432" y2="61219"/>
                          <a14:foregroundMark x1="6408" y1="50139" x2="6408" y2="45983"/>
                          <a14:foregroundMark x1="6071" y1="34903" x2="6071" y2="30471"/>
                          <a14:foregroundMark x1="5396" y1="24377" x2="5396" y2="21053"/>
                          <a14:foregroundMark x1="5396" y1="12742" x2="5396" y2="12742"/>
                          <a14:foregroundMark x1="5396" y1="11634" x2="5396" y2="11634"/>
                          <a14:foregroundMark x1="7757" y1="9418" x2="10455" y2="9418"/>
                          <a14:foregroundMark x1="11467" y1="9418" x2="13153" y2="9418"/>
                          <a14:foregroundMark x1="14165" y1="9418" x2="14165" y2="9418"/>
                          <a14:foregroundMark x1="11467" y1="6094" x2="11467" y2="6094"/>
                          <a14:foregroundMark x1="6071" y1="6648" x2="5059" y2="11080"/>
                          <a14:foregroundMark x1="14840" y1="10526" x2="14840" y2="10526"/>
                          <a14:foregroundMark x1="2024" y1="13850" x2="2024" y2="13850"/>
                          <a14:foregroundMark x1="12816" y1="92798" x2="12816" y2="92798"/>
                          <a14:foregroundMark x1="10118" y1="95014" x2="8769" y2="95568"/>
                          <a14:foregroundMark x1="14503" y1="88366" x2="14503" y2="88366"/>
                          <a14:foregroundMark x1="88533" y1="38781" x2="89545" y2="44321"/>
                          <a14:foregroundMark x1="89207" y1="63989" x2="89207" y2="67867"/>
                          <a14:foregroundMark x1="93255" y1="77285" x2="93255" y2="83380"/>
                          <a14:foregroundMark x1="93255" y1="85042" x2="93255" y2="78393"/>
                          <a14:foregroundMark x1="90219" y1="44321" x2="89545" y2="34903"/>
                          <a14:foregroundMark x1="88870" y1="28255" x2="88870" y2="23269"/>
                          <a14:foregroundMark x1="95953" y1="87258" x2="95953" y2="87258"/>
                          <a14:foregroundMark x1="93255" y1="91136" x2="91906" y2="92798"/>
                          <a14:foregroundMark x1="89207" y1="94460" x2="89207" y2="94460"/>
                          <a14:foregroundMark x1="96290" y1="82825" x2="96290" y2="82825"/>
                          <a14:foregroundMark x1="94604" y1="72853" x2="94266" y2="68421"/>
                          <a14:foregroundMark x1="93929" y1="59003" x2="93929" y2="56233"/>
                          <a14:foregroundMark x1="87184" y1="4986" x2="87184" y2="4986"/>
                          <a14:foregroundMark x1="86509" y1="6094" x2="86509" y2="6094"/>
                          <a14:foregroundMark x1="92917" y1="6094" x2="93929" y2="6648"/>
                          <a14:foregroundMark x1="96627" y1="8864" x2="96965" y2="1274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226806" y="1577082"/>
              <a:ext cx="5042033" cy="3069433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E1A157C-BE87-4B57-AC9B-55A95D169D60}"/>
                </a:ext>
              </a:extLst>
            </p:cNvPr>
            <p:cNvSpPr txBox="1"/>
            <p:nvPr/>
          </p:nvSpPr>
          <p:spPr>
            <a:xfrm>
              <a:off x="4125896" y="2400300"/>
              <a:ext cx="32396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Nhập câu hỏi ở đây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Thay đổi các câu hỏi</a:t>
              </a:r>
            </a:p>
          </p:txBody>
        </p:sp>
      </p:grpSp>
      <p:pic>
        <p:nvPicPr>
          <p:cNvPr id="24" name="Picture 23" descr="A close up of a 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30D141F4-29EB-4166-B45A-060834695FE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9987" y="5958145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9" name="Picture 28" descr="A picture containing invertebrate, animal&#10;&#10;Description automatically generated">
            <a:extLst>
              <a:ext uri="{FF2B5EF4-FFF2-40B4-BE49-F238E27FC236}">
                <a16:creationId xmlns:a16="http://schemas.microsoft.com/office/drawing/2014/main" id="{11558532-F324-48C5-80F3-F3CA065D8ED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20" y="3820849"/>
            <a:ext cx="607009" cy="607008"/>
          </a:xfrm>
          <a:prstGeom prst="rect">
            <a:avLst/>
          </a:prstGeom>
        </p:spPr>
      </p:pic>
      <p:pic>
        <p:nvPicPr>
          <p:cNvPr id="35" name="Picture 34" descr="A picture containing monitor, dark, light, lit&#10;&#10;Description automatically generated">
            <a:extLst>
              <a:ext uri="{FF2B5EF4-FFF2-40B4-BE49-F238E27FC236}">
                <a16:creationId xmlns:a16="http://schemas.microsoft.com/office/drawing/2014/main" id="{B910E184-A34D-42C1-9A0A-2CBEED0963A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87" y="1297706"/>
            <a:ext cx="4787938" cy="3867181"/>
          </a:xfrm>
          <a:prstGeom prst="rect">
            <a:avLst/>
          </a:prstGeom>
        </p:spPr>
      </p:pic>
      <p:sp>
        <p:nvSpPr>
          <p:cNvPr id="37" name="DAS1">
            <a:extLst>
              <a:ext uri="{FF2B5EF4-FFF2-40B4-BE49-F238E27FC236}">
                <a16:creationId xmlns:a16="http://schemas.microsoft.com/office/drawing/2014/main" id="{4F90B980-A131-4479-8F8C-7BF21A70E267}"/>
              </a:ext>
            </a:extLst>
          </p:cNvPr>
          <p:cNvSpPr/>
          <p:nvPr/>
        </p:nvSpPr>
        <p:spPr>
          <a:xfrm flipH="1">
            <a:off x="1569218" y="5280918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38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4F5B0786-200E-4173-A797-510C33061A42}"/>
              </a:ext>
            </a:extLst>
          </p:cNvPr>
          <p:cNvSpPr/>
          <p:nvPr/>
        </p:nvSpPr>
        <p:spPr>
          <a:xfrm>
            <a:off x="1632041" y="5428002"/>
            <a:ext cx="679994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0" name="DAD">
            <a:extLst>
              <a:ext uri="{FF2B5EF4-FFF2-40B4-BE49-F238E27FC236}">
                <a16:creationId xmlns:a16="http://schemas.microsoft.com/office/drawing/2014/main" id="{A8DA704D-2BB9-418F-9E09-4530A9173CCF}"/>
              </a:ext>
            </a:extLst>
          </p:cNvPr>
          <p:cNvSpPr/>
          <p:nvPr/>
        </p:nvSpPr>
        <p:spPr>
          <a:xfrm flipH="1">
            <a:off x="5858121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52" name="DAS2">
            <a:extLst>
              <a:ext uri="{FF2B5EF4-FFF2-40B4-BE49-F238E27FC236}">
                <a16:creationId xmlns:a16="http://schemas.microsoft.com/office/drawing/2014/main" id="{ED97E9B0-2EBE-4D5E-A0B4-1BD49CC97ED3}"/>
              </a:ext>
            </a:extLst>
          </p:cNvPr>
          <p:cNvSpPr/>
          <p:nvPr/>
        </p:nvSpPr>
        <p:spPr>
          <a:xfrm flipH="1">
            <a:off x="1558190" y="6044284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2D790D5-AAC6-4B60-80FE-6C55202140B9}"/>
              </a:ext>
            </a:extLst>
          </p:cNvPr>
          <p:cNvSpPr/>
          <p:nvPr/>
        </p:nvSpPr>
        <p:spPr>
          <a:xfrm>
            <a:off x="1621013" y="6191368"/>
            <a:ext cx="673582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5" name="DAS3">
            <a:extLst>
              <a:ext uri="{FF2B5EF4-FFF2-40B4-BE49-F238E27FC236}">
                <a16:creationId xmlns:a16="http://schemas.microsoft.com/office/drawing/2014/main" id="{47E3DCAB-9C97-450B-9674-B91BF34D1E70}"/>
              </a:ext>
            </a:extLst>
          </p:cNvPr>
          <p:cNvSpPr/>
          <p:nvPr/>
        </p:nvSpPr>
        <p:spPr>
          <a:xfrm flipH="1">
            <a:off x="5814849" y="5273142"/>
            <a:ext cx="4097246" cy="689808"/>
          </a:xfrm>
          <a:custGeom>
            <a:avLst/>
            <a:gdLst>
              <a:gd name="connsiteX0" fmla="*/ 4878672 w 5211513"/>
              <a:gd name="connsiteY0" fmla="*/ 73 h 680760"/>
              <a:gd name="connsiteX1" fmla="*/ 2006060 w 5211513"/>
              <a:gd name="connsiteY1" fmla="*/ 74 h 680760"/>
              <a:gd name="connsiteX2" fmla="*/ 332841 w 5211513"/>
              <a:gd name="connsiteY2" fmla="*/ 73 h 680760"/>
              <a:gd name="connsiteX3" fmla="*/ 38523 w 5211513"/>
              <a:gd name="connsiteY3" fmla="*/ 296251 h 680760"/>
              <a:gd name="connsiteX4" fmla="*/ 2694 w 5211513"/>
              <a:gd name="connsiteY4" fmla="*/ 338781 h 680760"/>
              <a:gd name="connsiteX5" fmla="*/ 0 w 5211513"/>
              <a:gd name="connsiteY5" fmla="*/ 338781 h 680760"/>
              <a:gd name="connsiteX6" fmla="*/ 1347 w 5211513"/>
              <a:gd name="connsiteY6" fmla="*/ 340380 h 680760"/>
              <a:gd name="connsiteX7" fmla="*/ 0 w 5211513"/>
              <a:gd name="connsiteY7" fmla="*/ 341979 h 680760"/>
              <a:gd name="connsiteX8" fmla="*/ 2694 w 5211513"/>
              <a:gd name="connsiteY8" fmla="*/ 341979 h 680760"/>
              <a:gd name="connsiteX9" fmla="*/ 38523 w 5211513"/>
              <a:gd name="connsiteY9" fmla="*/ 384509 h 680760"/>
              <a:gd name="connsiteX10" fmla="*/ 332841 w 5211513"/>
              <a:gd name="connsiteY10" fmla="*/ 680687 h 680760"/>
              <a:gd name="connsiteX11" fmla="*/ 3175001 w 5211513"/>
              <a:gd name="connsiteY11" fmla="*/ 672612 h 680760"/>
              <a:gd name="connsiteX12" fmla="*/ 4878672 w 5211513"/>
              <a:gd name="connsiteY12" fmla="*/ 680687 h 680760"/>
              <a:gd name="connsiteX13" fmla="*/ 5172990 w 5211513"/>
              <a:gd name="connsiteY13" fmla="*/ 384509 h 680760"/>
              <a:gd name="connsiteX14" fmla="*/ 5208819 w 5211513"/>
              <a:gd name="connsiteY14" fmla="*/ 341979 h 680760"/>
              <a:gd name="connsiteX15" fmla="*/ 5211513 w 5211513"/>
              <a:gd name="connsiteY15" fmla="*/ 341979 h 680760"/>
              <a:gd name="connsiteX16" fmla="*/ 5210166 w 5211513"/>
              <a:gd name="connsiteY16" fmla="*/ 340380 h 680760"/>
              <a:gd name="connsiteX17" fmla="*/ 5211513 w 5211513"/>
              <a:gd name="connsiteY17" fmla="*/ 338781 h 680760"/>
              <a:gd name="connsiteX18" fmla="*/ 5208819 w 5211513"/>
              <a:gd name="connsiteY18" fmla="*/ 338781 h 680760"/>
              <a:gd name="connsiteX19" fmla="*/ 5172990 w 5211513"/>
              <a:gd name="connsiteY19" fmla="*/ 296251 h 680760"/>
              <a:gd name="connsiteX20" fmla="*/ 4878672 w 5211513"/>
              <a:gd name="connsiteY20" fmla="*/ 73 h 680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513" h="680760">
                <a:moveTo>
                  <a:pt x="4878672" y="73"/>
                </a:moveTo>
                <a:lnTo>
                  <a:pt x="2006060" y="74"/>
                </a:lnTo>
                <a:lnTo>
                  <a:pt x="332841" y="73"/>
                </a:lnTo>
                <a:cubicBezTo>
                  <a:pt x="203849" y="-4155"/>
                  <a:pt x="129765" y="174646"/>
                  <a:pt x="38523" y="296251"/>
                </a:cubicBezTo>
                <a:lnTo>
                  <a:pt x="2694" y="338781"/>
                </a:lnTo>
                <a:lnTo>
                  <a:pt x="0" y="338781"/>
                </a:lnTo>
                <a:lnTo>
                  <a:pt x="1347" y="340380"/>
                </a:lnTo>
                <a:lnTo>
                  <a:pt x="0" y="341979"/>
                </a:lnTo>
                <a:lnTo>
                  <a:pt x="2694" y="341979"/>
                </a:lnTo>
                <a:lnTo>
                  <a:pt x="38523" y="384509"/>
                </a:lnTo>
                <a:cubicBezTo>
                  <a:pt x="129765" y="506114"/>
                  <a:pt x="203849" y="684915"/>
                  <a:pt x="332841" y="680687"/>
                </a:cubicBezTo>
                <a:lnTo>
                  <a:pt x="3175001" y="672612"/>
                </a:lnTo>
                <a:lnTo>
                  <a:pt x="4878672" y="680687"/>
                </a:lnTo>
                <a:cubicBezTo>
                  <a:pt x="5007664" y="684915"/>
                  <a:pt x="5081748" y="506114"/>
                  <a:pt x="5172990" y="384509"/>
                </a:cubicBezTo>
                <a:lnTo>
                  <a:pt x="5208819" y="341979"/>
                </a:lnTo>
                <a:lnTo>
                  <a:pt x="5211513" y="341979"/>
                </a:lnTo>
                <a:lnTo>
                  <a:pt x="5210166" y="340380"/>
                </a:lnTo>
                <a:lnTo>
                  <a:pt x="5211513" y="338781"/>
                </a:lnTo>
                <a:lnTo>
                  <a:pt x="5208819" y="338781"/>
                </a:lnTo>
                <a:lnTo>
                  <a:pt x="5172990" y="296251"/>
                </a:lnTo>
                <a:cubicBezTo>
                  <a:pt x="5081748" y="174646"/>
                  <a:pt x="5007664" y="-4155"/>
                  <a:pt x="4878672" y="73"/>
                </a:cubicBezTo>
                <a:close/>
              </a:path>
            </a:pathLst>
          </a:custGeom>
          <a:solidFill>
            <a:srgbClr val="115D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</p:txBody>
      </p:sp>
      <p:sp>
        <p:nvSpPr>
          <p:cNvPr id="56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1922A952-296C-44CC-A171-24E6CEC7BE7A}"/>
              </a:ext>
            </a:extLst>
          </p:cNvPr>
          <p:cNvSpPr/>
          <p:nvPr/>
        </p:nvSpPr>
        <p:spPr>
          <a:xfrm>
            <a:off x="5939734" y="6191368"/>
            <a:ext cx="708848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7" name="Oval 56">
            <a:hlinkClick r:id="rId20" action="ppaction://hlinksldjump"/>
            <a:extLst>
              <a:ext uri="{FF2B5EF4-FFF2-40B4-BE49-F238E27FC236}">
                <a16:creationId xmlns:a16="http://schemas.microsoft.com/office/drawing/2014/main" id="{C6B39EA6-B232-4316-A062-7912749809B5}"/>
              </a:ext>
            </a:extLst>
          </p:cNvPr>
          <p:cNvSpPr/>
          <p:nvPr/>
        </p:nvSpPr>
        <p:spPr>
          <a:xfrm>
            <a:off x="11084814" y="5847501"/>
            <a:ext cx="1001935" cy="1034358"/>
          </a:xfrm>
          <a:prstGeom prst="ellipse">
            <a:avLst/>
          </a:prstGeom>
          <a:solidFill>
            <a:schemeClr val="bg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687172-D2D3-460E-9192-0005703A5540}"/>
              </a:ext>
            </a:extLst>
          </p:cNvPr>
          <p:cNvGrpSpPr/>
          <p:nvPr/>
        </p:nvGrpSpPr>
        <p:grpSpPr>
          <a:xfrm>
            <a:off x="3222444" y="1568692"/>
            <a:ext cx="5042033" cy="3069433"/>
            <a:chOff x="3222444" y="1568692"/>
            <a:chExt cx="5042033" cy="3069433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0A30B90-4341-4B97-95A0-66B483B122A5}"/>
                </a:ext>
              </a:extLst>
            </p:cNvPr>
            <p:cNvGrpSpPr/>
            <p:nvPr/>
          </p:nvGrpSpPr>
          <p:grpSpPr>
            <a:xfrm>
              <a:off x="3222444" y="1568692"/>
              <a:ext cx="5042033" cy="3069433"/>
              <a:chOff x="3226806" y="1577082"/>
              <a:chExt cx="5042033" cy="3069433"/>
            </a:xfrm>
          </p:grpSpPr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32522838-BCEF-4B4F-BFDB-62A4EF240A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3878" b="95568" l="2024" r="96965">
                            <a14:foregroundMark x1="10455" y1="38781" x2="10455" y2="38781"/>
                            <a14:foregroundMark x1="9444" y1="16620" x2="9444" y2="20499"/>
                            <a14:foregroundMark x1="9781" y1="32133" x2="9781" y2="43213"/>
                            <a14:foregroundMark x1="10118" y1="53463" x2="10455" y2="61219"/>
                            <a14:foregroundMark x1="10455" y1="67867" x2="10455" y2="71745"/>
                            <a14:foregroundMark x1="10455" y1="77839" x2="10455" y2="77839"/>
                            <a14:foregroundMark x1="10455" y1="78393" x2="10455" y2="78393"/>
                            <a14:foregroundMark x1="9106" y1="86704" x2="9106" y2="86704"/>
                            <a14:foregroundMark x1="8769" y1="80055" x2="8769" y2="74515"/>
                            <a14:foregroundMark x1="8769" y1="69529" x2="8432" y2="61219"/>
                            <a14:foregroundMark x1="6408" y1="50139" x2="6408" y2="45983"/>
                            <a14:foregroundMark x1="6071" y1="34903" x2="6071" y2="30471"/>
                            <a14:foregroundMark x1="5396" y1="24377" x2="5396" y2="21053"/>
                            <a14:foregroundMark x1="5396" y1="12742" x2="5396" y2="12742"/>
                            <a14:foregroundMark x1="5396" y1="11634" x2="5396" y2="11634"/>
                            <a14:foregroundMark x1="7757" y1="9418" x2="10455" y2="9418"/>
                            <a14:foregroundMark x1="11467" y1="9418" x2="13153" y2="9418"/>
                            <a14:foregroundMark x1="14165" y1="9418" x2="14165" y2="9418"/>
                            <a14:foregroundMark x1="11467" y1="6094" x2="11467" y2="6094"/>
                            <a14:foregroundMark x1="6071" y1="6648" x2="5059" y2="11080"/>
                            <a14:foregroundMark x1="14840" y1="10526" x2="14840" y2="10526"/>
                            <a14:foregroundMark x1="2024" y1="13850" x2="2024" y2="13850"/>
                            <a14:foregroundMark x1="12816" y1="92798" x2="12816" y2="92798"/>
                            <a14:foregroundMark x1="10118" y1="95014" x2="8769" y2="95568"/>
                            <a14:foregroundMark x1="14503" y1="88366" x2="14503" y2="88366"/>
                            <a14:foregroundMark x1="88533" y1="38781" x2="89545" y2="44321"/>
                            <a14:foregroundMark x1="89207" y1="63989" x2="89207" y2="67867"/>
                            <a14:foregroundMark x1="93255" y1="77285" x2="93255" y2="83380"/>
                            <a14:foregroundMark x1="93255" y1="85042" x2="93255" y2="78393"/>
                            <a14:foregroundMark x1="90219" y1="44321" x2="89545" y2="34903"/>
                            <a14:foregroundMark x1="88870" y1="28255" x2="88870" y2="23269"/>
                            <a14:foregroundMark x1="95953" y1="87258" x2="95953" y2="87258"/>
                            <a14:foregroundMark x1="93255" y1="91136" x2="91906" y2="92798"/>
                            <a14:foregroundMark x1="89207" y1="94460" x2="89207" y2="94460"/>
                            <a14:foregroundMark x1="96290" y1="82825" x2="96290" y2="82825"/>
                            <a14:foregroundMark x1="94604" y1="72853" x2="94266" y2="68421"/>
                            <a14:foregroundMark x1="93929" y1="59003" x2="93929" y2="56233"/>
                            <a14:foregroundMark x1="87184" y1="4986" x2="87184" y2="4986"/>
                            <a14:foregroundMark x1="86509" y1="6094" x2="86509" y2="6094"/>
                            <a14:foregroundMark x1="92917" y1="6094" x2="93929" y2="6648"/>
                            <a14:foregroundMark x1="96627" y1="8864" x2="96965" y2="12742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226806" y="1577082"/>
                <a:ext cx="5042033" cy="3069433"/>
              </a:xfrm>
              <a:prstGeom prst="rect">
                <a:avLst/>
              </a:prstGeom>
            </p:spPr>
          </p:pic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86604CA8-14A7-4244-90DB-6775A4BC83A3}"/>
                  </a:ext>
                </a:extLst>
              </p:cNvPr>
              <p:cNvSpPr txBox="1"/>
              <p:nvPr/>
            </p:nvSpPr>
            <p:spPr>
              <a:xfrm>
                <a:off x="4070692" y="3267825"/>
                <a:ext cx="323966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Bạn đã trả lời sai.</a:t>
                </a:r>
                <a:b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</a:b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Hãy cố gắng lần sau nhé</a:t>
                </a:r>
              </a:p>
            </p:txBody>
          </p:sp>
        </p:grpSp>
        <p:pic>
          <p:nvPicPr>
            <p:cNvPr id="61" name="Picture 60" descr="A picture containing pair, black, toy, sitting&#10;&#10;Description automatically generated">
              <a:extLst>
                <a:ext uri="{FF2B5EF4-FFF2-40B4-BE49-F238E27FC236}">
                  <a16:creationId xmlns:a16="http://schemas.microsoft.com/office/drawing/2014/main" id="{A8E71491-5CFE-4301-B8D1-F6BF3C8DD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6184" y="1871408"/>
              <a:ext cx="1400559" cy="1447386"/>
            </a:xfrm>
            <a:prstGeom prst="rect">
              <a:avLst/>
            </a:prstGeom>
          </p:spPr>
        </p:pic>
      </p:grpSp>
      <p:pic>
        <p:nvPicPr>
          <p:cNvPr id="45" name="Picture 44" descr="A close up of a sign&#10;&#10;Description automatically generated">
            <a:extLst>
              <a:ext uri="{FF2B5EF4-FFF2-40B4-BE49-F238E27FC236}">
                <a16:creationId xmlns:a16="http://schemas.microsoft.com/office/drawing/2014/main" id="{FA6E73CA-7EAE-4C9B-9D20-E333C853A32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" y="5970726"/>
            <a:ext cx="851591" cy="8455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2" name="Picture 41" descr="A close up of a toy&#10;&#10;Description automatically generated">
            <a:extLst>
              <a:ext uri="{FF2B5EF4-FFF2-40B4-BE49-F238E27FC236}">
                <a16:creationId xmlns:a16="http://schemas.microsoft.com/office/drawing/2014/main" id="{786E15FB-67E3-4258-959F-C6370C61ADB4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000" b="96000" l="9751" r="89796">
                        <a14:foregroundMark x1="53288" y1="93400" x2="53288" y2="93400"/>
                        <a14:foregroundMark x1="70295" y1="95800" x2="70295" y2="95800"/>
                        <a14:foregroundMark x1="43991" y1="96000" x2="43991" y2="96000"/>
                        <a14:foregroundMark x1="81859" y1="72200" x2="81859" y2="72200"/>
                        <a14:foregroundMark x1="48073" y1="26200" x2="48073" y2="26200"/>
                        <a14:foregroundMark x1="54649" y1="5800" x2="54649" y2="5800"/>
                        <a14:foregroundMark x1="54875" y1="3000" x2="54875" y2="3000"/>
                        <a14:foregroundMark x1="54422" y1="7400" x2="54422" y2="7400"/>
                        <a14:foregroundMark x1="54649" y1="10400" x2="54649" y2="10400"/>
                        <a14:foregroundMark x1="54649" y1="11400" x2="54649" y2="11400"/>
                        <a14:foregroundMark x1="54875" y1="8200" x2="54875" y2="8200"/>
                        <a14:foregroundMark x1="54422" y1="7600" x2="54422" y2="7600"/>
                        <a14:foregroundMark x1="53515" y1="6600" x2="53515" y2="6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737" y="3691955"/>
            <a:ext cx="1055104" cy="1196263"/>
          </a:xfrm>
          <a:prstGeom prst="rect">
            <a:avLst/>
          </a:prstGeom>
        </p:spPr>
      </p:pic>
      <p:sp>
        <p:nvSpPr>
          <p:cNvPr id="41" name="RectangleA">
            <a:hlinkClick r:id="" action="ppaction://macro?name=DMAM1"/>
            <a:extLst>
              <a:ext uri="{FF2B5EF4-FFF2-40B4-BE49-F238E27FC236}">
                <a16:creationId xmlns:a16="http://schemas.microsoft.com/office/drawing/2014/main" id="{0E0DBA30-C259-4EF3-B5B9-E602596C51C4}"/>
              </a:ext>
            </a:extLst>
          </p:cNvPr>
          <p:cNvSpPr/>
          <p:nvPr/>
        </p:nvSpPr>
        <p:spPr>
          <a:xfrm>
            <a:off x="5950762" y="5428002"/>
            <a:ext cx="681597" cy="55399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B. 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7931E55-3DC6-4474-A55B-6BE98A492F3F}"/>
              </a:ext>
            </a:extLst>
          </p:cNvPr>
          <p:cNvSpPr/>
          <p:nvPr/>
        </p:nvSpPr>
        <p:spPr>
          <a:xfrm>
            <a:off x="3057803" y="746041"/>
            <a:ext cx="5005054" cy="81697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21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kem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5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620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0.99688 0 " pathEditMode="relative" rAng="0" ptsTypes="AA">
                                      <p:cBhvr>
                                        <p:cTn id="6" dur="4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84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11111E-6 L -0.39674 -0.0094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44" y="-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4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00326 -0.0203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10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1.11111E-6 L 0.61758 -0.0055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72" y="-27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-0.0013 0.1759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2.96296E-6 L -0.0013 0.17593 " pathEditMode="relative" rAng="0" ptsTypes="AA">
                                      <p:cBhvr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796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1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60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1" fill="hold">
                      <p:stCondLst>
                        <p:cond delay="0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/>
      <p:bldP spid="40" grpId="0" animBg="1"/>
      <p:bldP spid="40" grpId="1" animBg="1"/>
      <p:bldP spid="52" grpId="0" animBg="1"/>
      <p:bldP spid="52" grpId="1" animBg="1"/>
      <p:bldP spid="53" grpId="0"/>
      <p:bldP spid="55" grpId="0" animBg="1"/>
      <p:bldP spid="55" grpId="1" animBg="1"/>
      <p:bldP spid="56" grpId="0"/>
      <p:bldP spid="57" grpId="0" animBg="1"/>
      <p:bldP spid="57" grpId="1" animBg="1"/>
      <p:bldP spid="57" grpId="2" animBg="1"/>
      <p:bldP spid="41" grpId="0"/>
    </p:bld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377</Words>
  <Application>Microsoft Office PowerPoint</Application>
  <PresentationFormat>Widescreen</PresentationFormat>
  <Paragraphs>122</Paragraphs>
  <Slides>17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微软雅黑</vt:lpstr>
      <vt:lpstr>宋体</vt:lpstr>
      <vt:lpstr>Arial</vt:lpstr>
      <vt:lpstr>Arial-Rounded</vt:lpstr>
      <vt:lpstr>Calibri</vt:lpstr>
      <vt:lpstr>Calibri Light</vt:lpstr>
      <vt:lpstr>Cambria Math</vt:lpstr>
      <vt:lpstr>等线</vt:lpstr>
      <vt:lpstr>HP001 4 hàng</vt:lpstr>
      <vt:lpstr>黑体</vt:lpstr>
      <vt:lpstr>Tahoma</vt:lpstr>
      <vt:lpstr>Times New Roman</vt:lpstr>
      <vt:lpstr>自定义设计方案</vt:lpstr>
      <vt:lpstr>第一PPT，www.1ppt.com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12</cp:revision>
  <dcterms:created xsi:type="dcterms:W3CDTF">2021-07-09T06:30:31Z</dcterms:created>
  <dcterms:modified xsi:type="dcterms:W3CDTF">2022-01-16T15:05:41Z</dcterms:modified>
</cp:coreProperties>
</file>