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76" r:id="rId2"/>
    <p:sldMasterId id="2147483690" r:id="rId3"/>
    <p:sldMasterId id="2147483702" r:id="rId4"/>
  </p:sldMasterIdLst>
  <p:notesMasterIdLst>
    <p:notesMasterId r:id="rId20"/>
  </p:notesMasterIdLst>
  <p:sldIdLst>
    <p:sldId id="2007577145" r:id="rId5"/>
    <p:sldId id="264" r:id="rId6"/>
    <p:sldId id="256" r:id="rId7"/>
    <p:sldId id="257" r:id="rId8"/>
    <p:sldId id="258" r:id="rId9"/>
    <p:sldId id="259" r:id="rId10"/>
    <p:sldId id="2007577144" r:id="rId11"/>
    <p:sldId id="2884" r:id="rId12"/>
    <p:sldId id="265" r:id="rId13"/>
    <p:sldId id="2896" r:id="rId14"/>
    <p:sldId id="2890" r:id="rId15"/>
    <p:sldId id="2886" r:id="rId16"/>
    <p:sldId id="2897" r:id="rId17"/>
    <p:sldId id="2889" r:id="rId18"/>
    <p:sldId id="289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832752-8E42-4221-A246-A7002E894990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5B9811-9642-44C8-BC50-8BEF0CD30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399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54809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46801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22088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72171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6865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2022/1/18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3596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07E2CB0-1E5C-4D6D-8111-447F5484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2022/1/18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CD0671E-0D48-4AD2-B6F8-A60BEC6A6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A83C7DF-BD4D-4BD1-A6E5-33605320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9216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4FA292-E5C1-4436-8CB5-FF9B5235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76F139C-6E8C-48D5-9B1D-F837030F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76395EF-8A55-4F9D-9A62-6326B2CB4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67B5ECA-415D-4C02-B62A-EEE0C0B3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B24AC3-FF5A-4D6A-B3E3-E0E8DB81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86ECFD3-2BFB-4F9D-A971-22CBC6F3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01708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359480-BF99-455B-8924-27B75A84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87CA4AF-F2C7-48AF-BDEB-57BD3FC39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E2D3FEF-98B1-46F2-AD44-1B510962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F8C2AF9-1C3B-4D55-97BD-2BB1383D6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44BE4BD-6DB2-4DF4-981D-42B25252C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CE029D5-AEBD-4748-A5C9-0D123DDD8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01388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4988ED7-2FAC-4121-96E5-A1EA6984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17EA459-805A-404B-BAE6-CC8ABD2A0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91E2DCD-6EF3-47CA-939F-0E285CE5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4265381-C04B-4041-BE83-838879FF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F0E4938-3DA9-4A01-BE41-ED1A6BC9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06199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6A4BD1E-BF89-43F2-8863-4388E88DA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6059926-E9D8-4839-90D7-677D8533B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4942A72-9BD4-4F4F-9B99-39C3A0CE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E7E3195-430C-4F02-B143-7B4DB1CA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C027511-DB12-4B6E-A7F3-400C42BF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93018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44508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56869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2072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56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420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2022/1/18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61407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8964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0575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710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5995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6587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059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815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4304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7547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825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2022/1/18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84318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8000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80965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9482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35312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40704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1564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1464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3095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050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2722F30-70BE-4597-A895-59AEB4C92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6FEE731-1190-4992-B751-DB49E6C1D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2FD284B-B6B1-48C0-8F32-41776A48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2B0B980-E977-472A-8868-0AC1864A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43110A-A836-4098-93F2-E5780AD2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E64915A-A193-411A-A123-3E4512421B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167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0059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4ADCB6-9944-487D-9339-D429E54F5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30CC48A-4DB0-4747-87C6-E3CD40A6A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B2325A1-5419-4E2B-9422-B4F96BE3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45C473B-7264-4ACF-B508-9761DA127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5E3F195-0716-4886-9A07-BFC1B0CD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2981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4D0605-B108-46D7-8369-6571864D1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612184A-C5D1-4BC3-AEB2-F4095F6E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DC8794A-BBDE-4DD3-84CE-2B9CE10FD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EBFD6E4-B295-43C9-AC11-8D2495366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4026BDD-5B50-41BE-834C-03AB1437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F5A523A-D7AA-4E6B-9B52-4758EF8D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848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910AE6-1F57-4A31-9008-4D642F75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B168356-DBF6-4A4D-91C7-182CC85A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88A8EBA-0DAD-42EA-99C2-D23C5D714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524EC4D-F1E5-42BF-AFD6-2E141A5BD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88FE428-6272-4BC6-8559-9529B37B8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5287C14-A4B0-4F1B-8E5A-89FD2936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2022/1/18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352E029-3449-4023-9BA3-A4E0A645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4F19327-B133-498A-A50A-1F9E4892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6040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2022/1/18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1007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2022/1/18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5920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57DF5B34-9C77-45C5-85E9-3A015F81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A83B889-F396-45DA-B161-724BF9F2F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24E844D-DE4F-4FAF-BFDE-BA985070E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  <a:t>2022/1/18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C921ED0-E56D-4194-9FFA-E75DFB455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4ACCD2A-BB2D-4007-B138-721B1B1A3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86C911A-9196-4F09-87BE-8803B4E812A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id="{2E8FB4BF-33B8-43C6-9F82-8C279FED7E46}"/>
              </a:ext>
            </a:extLst>
          </p:cNvPr>
          <p:cNvSpPr/>
          <p:nvPr userDrawn="1"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3591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78A31-B58C-4F22-8C52-A961D950D026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D3A97-CF50-4079-9344-E4CA4E728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166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5DA0A-A745-4ADB-9D01-C26C1A2242A9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436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7" Type="http://schemas.openxmlformats.org/officeDocument/2006/relationships/image" Target="../media/image29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jpeg"/><Relationship Id="rId5" Type="http://schemas.microsoft.com/office/2007/relationships/hdphoto" Target="../media/hdphoto13.wdp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3" Type="http://schemas.openxmlformats.org/officeDocument/2006/relationships/image" Target="../media/image30.gif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microsoft.com/office/2007/relationships/hdphoto" Target="../media/hdphoto12.wdp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microsoft.com/office/2007/relationships/hdphoto" Target="../media/hdphoto12.wdp"/><Relationship Id="rId7" Type="http://schemas.openxmlformats.org/officeDocument/2006/relationships/image" Target="../media/image3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6" Type="http://schemas.microsoft.com/office/2007/relationships/hdphoto" Target="../media/hdphoto15.wdp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7" Type="http://schemas.microsoft.com/office/2007/relationships/hdphoto" Target="../media/hdphoto16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png"/><Relationship Id="rId5" Type="http://schemas.microsoft.com/office/2007/relationships/hdphoto" Target="../media/hdphoto12.wdp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10.png"/><Relationship Id="rId12" Type="http://schemas.openxmlformats.org/officeDocument/2006/relationships/image" Target="../media/image12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9.png"/><Relationship Id="rId15" Type="http://schemas.openxmlformats.org/officeDocument/2006/relationships/image" Target="../media/image14.png"/><Relationship Id="rId10" Type="http://schemas.openxmlformats.org/officeDocument/2006/relationships/image" Target="../media/image11.jpeg"/><Relationship Id="rId4" Type="http://schemas.openxmlformats.org/officeDocument/2006/relationships/image" Target="../media/image8.png"/><Relationship Id="rId9" Type="http://schemas.openxmlformats.org/officeDocument/2006/relationships/image" Target="../media/image5.png"/><Relationship Id="rId1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7.xml"/><Relationship Id="rId7" Type="http://schemas.microsoft.com/office/2007/relationships/hdphoto" Target="../media/hdphoto5.wdp"/><Relationship Id="rId12" Type="http://schemas.microsoft.com/office/2007/relationships/hdphoto" Target="../media/hdphoto4.wdp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16.png"/><Relationship Id="rId11" Type="http://schemas.openxmlformats.org/officeDocument/2006/relationships/image" Target="../media/image11.jpeg"/><Relationship Id="rId5" Type="http://schemas.openxmlformats.org/officeDocument/2006/relationships/image" Target="../media/image12.png"/><Relationship Id="rId15" Type="http://schemas.openxmlformats.org/officeDocument/2006/relationships/image" Target="../media/image14.png"/><Relationship Id="rId10" Type="http://schemas.openxmlformats.org/officeDocument/2006/relationships/image" Target="../media/image5.png"/><Relationship Id="rId4" Type="http://schemas.openxmlformats.org/officeDocument/2006/relationships/image" Target="../media/image15.jpeg"/><Relationship Id="rId9" Type="http://schemas.microsoft.com/office/2007/relationships/hdphoto" Target="../media/hdphoto6.wdp"/><Relationship Id="rId1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13" Type="http://schemas.openxmlformats.org/officeDocument/2006/relationships/image" Target="../media/image5.png"/><Relationship Id="rId18" Type="http://schemas.openxmlformats.org/officeDocument/2006/relationships/image" Target="../media/image13.png"/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20.png"/><Relationship Id="rId12" Type="http://schemas.microsoft.com/office/2007/relationships/hdphoto" Target="../media/hdphoto10.wdp"/><Relationship Id="rId17" Type="http://schemas.openxmlformats.org/officeDocument/2006/relationships/image" Target="../media/image3.png"/><Relationship Id="rId2" Type="http://schemas.openxmlformats.org/officeDocument/2006/relationships/audio" Target="../media/media2.wav"/><Relationship Id="rId16" Type="http://schemas.openxmlformats.org/officeDocument/2006/relationships/image" Target="../media/image12.png"/><Relationship Id="rId1" Type="http://schemas.microsoft.com/office/2007/relationships/media" Target="../media/media2.wav"/><Relationship Id="rId6" Type="http://schemas.microsoft.com/office/2007/relationships/hdphoto" Target="../media/hdphoto7.wdp"/><Relationship Id="rId11" Type="http://schemas.openxmlformats.org/officeDocument/2006/relationships/image" Target="../media/image22.png"/><Relationship Id="rId5" Type="http://schemas.openxmlformats.org/officeDocument/2006/relationships/image" Target="../media/image19.png"/><Relationship Id="rId15" Type="http://schemas.microsoft.com/office/2007/relationships/hdphoto" Target="../media/hdphoto4.wdp"/><Relationship Id="rId10" Type="http://schemas.microsoft.com/office/2007/relationships/hdphoto" Target="../media/hdphoto9.wdp"/><Relationship Id="rId19" Type="http://schemas.openxmlformats.org/officeDocument/2006/relationships/image" Target="../media/image14.png"/><Relationship Id="rId4" Type="http://schemas.openxmlformats.org/officeDocument/2006/relationships/image" Target="../media/image18.jpeg"/><Relationship Id="rId9" Type="http://schemas.openxmlformats.org/officeDocument/2006/relationships/image" Target="../media/image21.png"/><Relationship Id="rId1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4.png"/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5.png"/><Relationship Id="rId12" Type="http://schemas.openxmlformats.org/officeDocument/2006/relationships/image" Target="../media/image13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microsoft.com/office/2007/relationships/hdphoto" Target="../media/hdphoto11.wdp"/><Relationship Id="rId11" Type="http://schemas.openxmlformats.org/officeDocument/2006/relationships/image" Target="../media/image3.png"/><Relationship Id="rId5" Type="http://schemas.openxmlformats.org/officeDocument/2006/relationships/image" Target="../media/image24.png"/><Relationship Id="rId10" Type="http://schemas.openxmlformats.org/officeDocument/2006/relationships/image" Target="../media/image12.png"/><Relationship Id="rId4" Type="http://schemas.openxmlformats.org/officeDocument/2006/relationships/image" Target="../media/image23.jpeg"/><Relationship Id="rId9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4F8E5F2-4792-4415-B6B7-F49CEAC375A5}"/>
              </a:ext>
            </a:extLst>
          </p:cNvPr>
          <p:cNvSpPr txBox="1"/>
          <p:nvPr/>
        </p:nvSpPr>
        <p:spPr>
          <a:xfrm>
            <a:off x="3751728" y="1171651"/>
            <a:ext cx="6035777" cy="225734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noProof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Ứng dụng CNTT:</a:t>
            </a:r>
            <a:br>
              <a:rPr lang="en-US" sz="3000" noProof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en-US" sz="3000" noProof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 1: Classkick (Kéo thả)</a:t>
            </a:r>
          </a:p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3000" b="0" i="0" u="none" strike="noStrike" kern="1200" cap="none" spc="0" normalizeH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2: Classkick (Đánh máy)</a:t>
            </a:r>
          </a:p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aseline="0" noProof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000" noProof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3: Classkick (Đánh máy)</a:t>
            </a:r>
            <a:endParaRPr kumimoji="0" lang="vi-VN" sz="3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818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Không có mô tả.">
            <a:extLst>
              <a:ext uri="{FF2B5EF4-FFF2-40B4-BE49-F238E27FC236}">
                <a16:creationId xmlns:a16="http://schemas.microsoft.com/office/drawing/2014/main" id="{0AC8A629-6CA7-4F43-BAF8-97F79326DF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/>
        </p:blipFill>
        <p:spPr bwMode="auto">
          <a:xfrm>
            <a:off x="717451" y="815763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42DF984-28F2-44BE-9985-4B62FEAAB09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97712" y="773049"/>
            <a:ext cx="4945485" cy="4656919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8D9DCF23-6504-4627-AC27-3809B3360C8B}"/>
              </a:ext>
            </a:extLst>
          </p:cNvPr>
          <p:cNvGrpSpPr/>
          <p:nvPr/>
        </p:nvGrpSpPr>
        <p:grpSpPr>
          <a:xfrm>
            <a:off x="846728" y="3452716"/>
            <a:ext cx="7354659" cy="925941"/>
            <a:chOff x="1087785" y="2487203"/>
            <a:chExt cx="7354659" cy="925941"/>
          </a:xfrm>
        </p:grpSpPr>
        <p:sp>
          <p:nvSpPr>
            <p:cNvPr id="5" name="Parallelogram 4">
              <a:extLst>
                <a:ext uri="{FF2B5EF4-FFF2-40B4-BE49-F238E27FC236}">
                  <a16:creationId xmlns:a16="http://schemas.microsoft.com/office/drawing/2014/main" id="{CED5F083-E091-4997-A666-BBB4C0376E76}"/>
                </a:ext>
              </a:extLst>
            </p:cNvPr>
            <p:cNvSpPr/>
            <p:nvPr/>
          </p:nvSpPr>
          <p:spPr>
            <a:xfrm>
              <a:off x="1087785" y="2487203"/>
              <a:ext cx="7354659" cy="925941"/>
            </a:xfrm>
            <a:prstGeom prst="parallelogram">
              <a:avLst/>
            </a:prstGeom>
            <a:solidFill>
              <a:srgbClr val="FFF789"/>
            </a:solidFill>
            <a:ln>
              <a:solidFill>
                <a:srgbClr val="FFF7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D9CA8F74-23A7-46BB-8598-C2B1A02739FD}"/>
                </a:ext>
              </a:extLst>
            </p:cNvPr>
            <p:cNvGrpSpPr/>
            <p:nvPr/>
          </p:nvGrpSpPr>
          <p:grpSpPr>
            <a:xfrm>
              <a:off x="1491329" y="2626323"/>
              <a:ext cx="1450975" cy="647701"/>
              <a:chOff x="5511800" y="323849"/>
              <a:chExt cx="1450975" cy="647701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C674EF70-D7DD-41FF-BA4A-34E3C1961597}"/>
                  </a:ext>
                </a:extLst>
              </p:cNvPr>
              <p:cNvSpPr/>
              <p:nvPr/>
            </p:nvSpPr>
            <p:spPr>
              <a:xfrm>
                <a:off x="5511800" y="323849"/>
                <a:ext cx="1450975" cy="647701"/>
              </a:xfrm>
              <a:prstGeom prst="ellipse">
                <a:avLst/>
              </a:prstGeom>
              <a:solidFill>
                <a:srgbClr val="4E88A6"/>
              </a:solidFill>
              <a:ln>
                <a:solidFill>
                  <a:srgbClr val="4E8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EEC94D11-4A50-4C9F-B534-33DE13B7FD54}"/>
                  </a:ext>
                </a:extLst>
              </p:cNvPr>
              <p:cNvSpPr/>
              <p:nvPr/>
            </p:nvSpPr>
            <p:spPr>
              <a:xfrm>
                <a:off x="5511800" y="323850"/>
                <a:ext cx="1450975" cy="600181"/>
              </a:xfrm>
              <a:prstGeom prst="ellipse">
                <a:avLst/>
              </a:prstGeom>
              <a:solidFill>
                <a:srgbClr val="CDECFD"/>
              </a:solidFill>
              <a:ln>
                <a:solidFill>
                  <a:srgbClr val="4E8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5FCF8230-F9CF-4D7D-94BC-02CA7FE8639C}"/>
                  </a:ext>
                </a:extLst>
              </p:cNvPr>
              <p:cNvSpPr/>
              <p:nvPr/>
            </p:nvSpPr>
            <p:spPr>
              <a:xfrm>
                <a:off x="5740399" y="454358"/>
                <a:ext cx="993775" cy="328955"/>
              </a:xfrm>
              <a:prstGeom prst="ellipse">
                <a:avLst/>
              </a:prstGeom>
              <a:solidFill>
                <a:srgbClr val="A4CAE0"/>
              </a:solidFill>
              <a:ln>
                <a:solidFill>
                  <a:srgbClr val="8EB5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A9DDECB-0AEE-49C5-971A-472CFB10E5E6}"/>
                </a:ext>
              </a:extLst>
            </p:cNvPr>
            <p:cNvGrpSpPr/>
            <p:nvPr/>
          </p:nvGrpSpPr>
          <p:grpSpPr>
            <a:xfrm>
              <a:off x="3187037" y="2626367"/>
              <a:ext cx="1450975" cy="647701"/>
              <a:chOff x="5511800" y="323849"/>
              <a:chExt cx="1450975" cy="647701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88C5C159-0F00-4967-A919-17CEA43F45C2}"/>
                  </a:ext>
                </a:extLst>
              </p:cNvPr>
              <p:cNvSpPr/>
              <p:nvPr/>
            </p:nvSpPr>
            <p:spPr>
              <a:xfrm>
                <a:off x="5511800" y="323849"/>
                <a:ext cx="1450975" cy="647701"/>
              </a:xfrm>
              <a:prstGeom prst="ellipse">
                <a:avLst/>
              </a:prstGeom>
              <a:solidFill>
                <a:srgbClr val="4E88A6"/>
              </a:solidFill>
              <a:ln>
                <a:solidFill>
                  <a:srgbClr val="4E8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F550E006-18A6-4388-BC93-C6147BDF70AF}"/>
                  </a:ext>
                </a:extLst>
              </p:cNvPr>
              <p:cNvSpPr/>
              <p:nvPr/>
            </p:nvSpPr>
            <p:spPr>
              <a:xfrm>
                <a:off x="5511800" y="323850"/>
                <a:ext cx="1450975" cy="600181"/>
              </a:xfrm>
              <a:prstGeom prst="ellipse">
                <a:avLst/>
              </a:prstGeom>
              <a:solidFill>
                <a:srgbClr val="CDECFD"/>
              </a:solidFill>
              <a:ln>
                <a:solidFill>
                  <a:srgbClr val="4E8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4B92B558-D67D-405B-9370-DE419754EAEB}"/>
                  </a:ext>
                </a:extLst>
              </p:cNvPr>
              <p:cNvSpPr/>
              <p:nvPr/>
            </p:nvSpPr>
            <p:spPr>
              <a:xfrm>
                <a:off x="5740399" y="454358"/>
                <a:ext cx="993775" cy="328955"/>
              </a:xfrm>
              <a:prstGeom prst="ellipse">
                <a:avLst/>
              </a:prstGeom>
              <a:solidFill>
                <a:srgbClr val="A4CAE0"/>
              </a:solidFill>
              <a:ln>
                <a:solidFill>
                  <a:srgbClr val="8EB5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E1E461E-29D9-4FEC-BC1B-C0701F84EA65}"/>
                </a:ext>
              </a:extLst>
            </p:cNvPr>
            <p:cNvGrpSpPr/>
            <p:nvPr/>
          </p:nvGrpSpPr>
          <p:grpSpPr>
            <a:xfrm>
              <a:off x="4882745" y="2626323"/>
              <a:ext cx="3147477" cy="647789"/>
              <a:chOff x="5511800" y="323761"/>
              <a:chExt cx="3147477" cy="647789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130781F1-CEEA-4F28-A774-6EE9D090B8B5}"/>
                  </a:ext>
                </a:extLst>
              </p:cNvPr>
              <p:cNvSpPr/>
              <p:nvPr/>
            </p:nvSpPr>
            <p:spPr>
              <a:xfrm>
                <a:off x="5511800" y="323849"/>
                <a:ext cx="1450975" cy="647701"/>
              </a:xfrm>
              <a:prstGeom prst="ellipse">
                <a:avLst/>
              </a:prstGeom>
              <a:solidFill>
                <a:srgbClr val="4E88A6"/>
              </a:solidFill>
              <a:ln>
                <a:solidFill>
                  <a:srgbClr val="4E8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443604E7-69DA-4F37-B7D5-AED36B7EB593}"/>
                  </a:ext>
                </a:extLst>
              </p:cNvPr>
              <p:cNvSpPr/>
              <p:nvPr/>
            </p:nvSpPr>
            <p:spPr>
              <a:xfrm>
                <a:off x="5511800" y="323850"/>
                <a:ext cx="1450975" cy="600181"/>
              </a:xfrm>
              <a:prstGeom prst="ellipse">
                <a:avLst/>
              </a:prstGeom>
              <a:solidFill>
                <a:srgbClr val="CDECFD"/>
              </a:solidFill>
              <a:ln>
                <a:solidFill>
                  <a:srgbClr val="4E8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B3D12A98-A210-4051-B7AE-E904013EB1B0}"/>
                  </a:ext>
                </a:extLst>
              </p:cNvPr>
              <p:cNvSpPr/>
              <p:nvPr/>
            </p:nvSpPr>
            <p:spPr>
              <a:xfrm>
                <a:off x="5740399" y="454358"/>
                <a:ext cx="993775" cy="328955"/>
              </a:xfrm>
              <a:prstGeom prst="ellipse">
                <a:avLst/>
              </a:prstGeom>
              <a:solidFill>
                <a:srgbClr val="A4CAE0"/>
              </a:solidFill>
              <a:ln>
                <a:solidFill>
                  <a:srgbClr val="8EB5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EF47465F-9B8A-43F0-B891-D91737405724}"/>
                  </a:ext>
                </a:extLst>
              </p:cNvPr>
              <p:cNvSpPr/>
              <p:nvPr/>
            </p:nvSpPr>
            <p:spPr>
              <a:xfrm>
                <a:off x="7208302" y="323761"/>
                <a:ext cx="1450975" cy="647701"/>
              </a:xfrm>
              <a:prstGeom prst="ellipse">
                <a:avLst/>
              </a:prstGeom>
              <a:solidFill>
                <a:srgbClr val="4E88A6"/>
              </a:solidFill>
              <a:ln>
                <a:solidFill>
                  <a:srgbClr val="4E8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6040E92F-64F5-4A5B-88DA-B95C155BC28F}"/>
                  </a:ext>
                </a:extLst>
              </p:cNvPr>
              <p:cNvSpPr/>
              <p:nvPr/>
            </p:nvSpPr>
            <p:spPr>
              <a:xfrm>
                <a:off x="7208302" y="323762"/>
                <a:ext cx="1450975" cy="600181"/>
              </a:xfrm>
              <a:prstGeom prst="ellipse">
                <a:avLst/>
              </a:prstGeom>
              <a:solidFill>
                <a:srgbClr val="CDECFD"/>
              </a:solidFill>
              <a:ln>
                <a:solidFill>
                  <a:srgbClr val="4E8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538AD92D-05DC-462B-A5BA-6E666F41C3A3}"/>
                  </a:ext>
                </a:extLst>
              </p:cNvPr>
              <p:cNvSpPr/>
              <p:nvPr/>
            </p:nvSpPr>
            <p:spPr>
              <a:xfrm>
                <a:off x="7436901" y="454270"/>
                <a:ext cx="993775" cy="328955"/>
              </a:xfrm>
              <a:prstGeom prst="ellipse">
                <a:avLst/>
              </a:prstGeom>
              <a:solidFill>
                <a:srgbClr val="A4CAE0"/>
              </a:solidFill>
              <a:ln>
                <a:solidFill>
                  <a:srgbClr val="8EB5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p:grpSp>
      </p:grpSp>
      <p:pic>
        <p:nvPicPr>
          <p:cNvPr id="21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D4FA564F-C341-4CB6-8756-B17667EE7C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245" y="3442048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F4E943DE-3D9E-4100-AE8B-0D19A320C7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2706" y="3419545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CD871B12-72F2-4BCF-9AC1-318762A9F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516" y="3423780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DF964360-019C-49EE-A17F-26D62DD829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6497" y="3404141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79D82AA7-4471-4F98-8410-33C4364481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9504" y="3365386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582291BE-685C-4374-AC92-E0699C7486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7814" y="3404140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F55DBC11-F080-4320-A454-D12508AC5F4F}"/>
              </a:ext>
            </a:extLst>
          </p:cNvPr>
          <p:cNvSpPr txBox="1"/>
          <p:nvPr/>
        </p:nvSpPr>
        <p:spPr>
          <a:xfrm>
            <a:off x="873810" y="1786392"/>
            <a:ext cx="4587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a)</a:t>
            </a:r>
          </a:p>
        </p:txBody>
      </p:sp>
      <p:pic>
        <p:nvPicPr>
          <p:cNvPr id="28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2D1AC044-F707-4EF9-B379-1E4EBD4DB8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7764" y="3396535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3013027A-C768-47CD-AFFF-7F103E987E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4164" y="3404139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6C5505C1-2BD2-40F5-9778-01A7C4258BC1}"/>
              </a:ext>
            </a:extLst>
          </p:cNvPr>
          <p:cNvSpPr txBox="1"/>
          <p:nvPr/>
        </p:nvSpPr>
        <p:spPr>
          <a:xfrm>
            <a:off x="6468618" y="1239460"/>
            <a:ext cx="415389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vi-VN" sz="2300" i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 đĩa có 2 quả cam, </a:t>
            </a:r>
          </a:p>
          <a:p>
            <a:pPr algn="ctr"/>
            <a:r>
              <a:rPr lang="vi-VN" sz="2300" i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 đĩa có 8 quả cam.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vi-VN" sz="2300" i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8 quả cam chia vào các đĩa, mỗi đĩa 2 quả. Được 4 đĩa cam như vậy.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: Rounded Corners 30">
                <a:extLst>
                  <a:ext uri="{FF2B5EF4-FFF2-40B4-BE49-F238E27FC236}">
                    <a16:creationId xmlns:a16="http://schemas.microsoft.com/office/drawing/2014/main" id="{3EB01CCE-87D3-438A-AB81-B8FC81F41028}"/>
                  </a:ext>
                </a:extLst>
              </p:cNvPr>
              <p:cNvSpPr/>
              <p:nvPr/>
            </p:nvSpPr>
            <p:spPr>
              <a:xfrm>
                <a:off x="1286209" y="4983879"/>
                <a:ext cx="2520550" cy="746892"/>
              </a:xfrm>
              <a:prstGeom prst="roundRect">
                <a:avLst/>
              </a:prstGeom>
              <a:ln w="381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vi-VN" sz="3600" dirty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2 </a:t>
                </a:r>
                <a14:m>
                  <m:oMath xmlns:m="http://schemas.openxmlformats.org/officeDocument/2006/math">
                    <m:r>
                      <a:rPr lang="vi-VN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3600" dirty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4 = 8</a:t>
                </a:r>
              </a:p>
            </p:txBody>
          </p:sp>
        </mc:Choice>
        <mc:Fallback xmlns="">
          <p:sp>
            <p:nvSpPr>
              <p:cNvPr id="31" name="Rectangle: Rounded Corners 30">
                <a:extLst>
                  <a:ext uri="{FF2B5EF4-FFF2-40B4-BE49-F238E27FC236}">
                    <a16:creationId xmlns:a16="http://schemas.microsoft.com/office/drawing/2014/main" id="{3EB01CCE-87D3-438A-AB81-B8FC81F410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6209" y="4983879"/>
                <a:ext cx="2520550" cy="746892"/>
              </a:xfrm>
              <a:prstGeom prst="roundRect">
                <a:avLst/>
              </a:prstGeom>
              <a:blipFill>
                <a:blip r:embed="rId7"/>
                <a:stretch>
                  <a:fillRect t="-3906" b="-19531"/>
                </a:stretch>
              </a:blipFill>
              <a:ln w="3810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Parallelogram 31">
            <a:extLst>
              <a:ext uri="{FF2B5EF4-FFF2-40B4-BE49-F238E27FC236}">
                <a16:creationId xmlns:a16="http://schemas.microsoft.com/office/drawing/2014/main" id="{6C343EAF-AE03-41C7-BFD5-BECD97B1A3A9}"/>
              </a:ext>
            </a:extLst>
          </p:cNvPr>
          <p:cNvSpPr/>
          <p:nvPr/>
        </p:nvSpPr>
        <p:spPr>
          <a:xfrm>
            <a:off x="873810" y="3452716"/>
            <a:ext cx="7354659" cy="925941"/>
          </a:xfrm>
          <a:prstGeom prst="parallelogram">
            <a:avLst/>
          </a:prstGeom>
          <a:solidFill>
            <a:srgbClr val="FFF789"/>
          </a:solidFill>
          <a:ln>
            <a:solidFill>
              <a:srgbClr val="FFF7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1D3C356-F18C-4BE1-8E3D-7E9CF9168D27}"/>
              </a:ext>
            </a:extLst>
          </p:cNvPr>
          <p:cNvGrpSpPr/>
          <p:nvPr/>
        </p:nvGrpSpPr>
        <p:grpSpPr>
          <a:xfrm>
            <a:off x="1277354" y="3591836"/>
            <a:ext cx="1450975" cy="647701"/>
            <a:chOff x="4210303" y="5351786"/>
            <a:chExt cx="1450975" cy="647701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BBCD6689-B8A4-4D85-A66F-33429279754A}"/>
                </a:ext>
              </a:extLst>
            </p:cNvPr>
            <p:cNvSpPr/>
            <p:nvPr/>
          </p:nvSpPr>
          <p:spPr>
            <a:xfrm>
              <a:off x="4210303" y="5351786"/>
              <a:ext cx="1450975" cy="647701"/>
            </a:xfrm>
            <a:prstGeom prst="ellipse">
              <a:avLst/>
            </a:prstGeom>
            <a:solidFill>
              <a:srgbClr val="4E88A6"/>
            </a:solidFill>
            <a:ln>
              <a:solidFill>
                <a:srgbClr val="4E88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53F63CBA-FE04-460C-9D4A-51D59224B131}"/>
                </a:ext>
              </a:extLst>
            </p:cNvPr>
            <p:cNvSpPr/>
            <p:nvPr/>
          </p:nvSpPr>
          <p:spPr>
            <a:xfrm>
              <a:off x="4210303" y="5351787"/>
              <a:ext cx="1450975" cy="600181"/>
            </a:xfrm>
            <a:prstGeom prst="ellipse">
              <a:avLst/>
            </a:prstGeom>
            <a:solidFill>
              <a:srgbClr val="CDECFD"/>
            </a:solidFill>
            <a:ln>
              <a:solidFill>
                <a:srgbClr val="4E88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3989B9D2-C93B-4230-B27D-AC258A6751C0}"/>
                </a:ext>
              </a:extLst>
            </p:cNvPr>
            <p:cNvSpPr/>
            <p:nvPr/>
          </p:nvSpPr>
          <p:spPr>
            <a:xfrm>
              <a:off x="4438902" y="5482295"/>
              <a:ext cx="993775" cy="328955"/>
            </a:xfrm>
            <a:prstGeom prst="ellipse">
              <a:avLst/>
            </a:prstGeom>
            <a:solidFill>
              <a:srgbClr val="A4CAE0"/>
            </a:solidFill>
            <a:ln>
              <a:solidFill>
                <a:srgbClr val="8EB5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EEFF598-267B-47EF-A001-D62F8B37E407}"/>
              </a:ext>
            </a:extLst>
          </p:cNvPr>
          <p:cNvGrpSpPr/>
          <p:nvPr/>
        </p:nvGrpSpPr>
        <p:grpSpPr>
          <a:xfrm>
            <a:off x="2973062" y="3591880"/>
            <a:ext cx="1450975" cy="647701"/>
            <a:chOff x="5906011" y="5351830"/>
            <a:chExt cx="1450975" cy="647701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05028B03-0E06-487A-96BD-093A0901974C}"/>
                </a:ext>
              </a:extLst>
            </p:cNvPr>
            <p:cNvSpPr/>
            <p:nvPr/>
          </p:nvSpPr>
          <p:spPr>
            <a:xfrm>
              <a:off x="5906011" y="5351830"/>
              <a:ext cx="1450975" cy="647701"/>
            </a:xfrm>
            <a:prstGeom prst="ellipse">
              <a:avLst/>
            </a:prstGeom>
            <a:solidFill>
              <a:srgbClr val="4E88A6"/>
            </a:solidFill>
            <a:ln>
              <a:solidFill>
                <a:srgbClr val="4E88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A6289E7E-8F5B-4DA7-9FE4-E382B16DDB41}"/>
                </a:ext>
              </a:extLst>
            </p:cNvPr>
            <p:cNvSpPr/>
            <p:nvPr/>
          </p:nvSpPr>
          <p:spPr>
            <a:xfrm>
              <a:off x="5906011" y="5351831"/>
              <a:ext cx="1450975" cy="600181"/>
            </a:xfrm>
            <a:prstGeom prst="ellipse">
              <a:avLst/>
            </a:prstGeom>
            <a:solidFill>
              <a:srgbClr val="CDECFD"/>
            </a:solidFill>
            <a:ln>
              <a:solidFill>
                <a:srgbClr val="4E88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4DF2386D-B052-48EC-A01D-2FDBA594E97B}"/>
                </a:ext>
              </a:extLst>
            </p:cNvPr>
            <p:cNvSpPr/>
            <p:nvPr/>
          </p:nvSpPr>
          <p:spPr>
            <a:xfrm>
              <a:off x="6134610" y="5482339"/>
              <a:ext cx="993775" cy="328955"/>
            </a:xfrm>
            <a:prstGeom prst="ellipse">
              <a:avLst/>
            </a:prstGeom>
            <a:solidFill>
              <a:srgbClr val="A4CAE0"/>
            </a:solidFill>
            <a:ln>
              <a:solidFill>
                <a:srgbClr val="8EB5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665E004-3B34-4031-9803-1EC5D7E08A90}"/>
              </a:ext>
            </a:extLst>
          </p:cNvPr>
          <p:cNvGrpSpPr/>
          <p:nvPr/>
        </p:nvGrpSpPr>
        <p:grpSpPr>
          <a:xfrm>
            <a:off x="4668770" y="3591924"/>
            <a:ext cx="1450975" cy="647701"/>
            <a:chOff x="7601719" y="5351874"/>
            <a:chExt cx="1450975" cy="647701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DAC4BA3B-BE0A-4B34-9721-B1DE8F87D08D}"/>
                </a:ext>
              </a:extLst>
            </p:cNvPr>
            <p:cNvSpPr/>
            <p:nvPr/>
          </p:nvSpPr>
          <p:spPr>
            <a:xfrm>
              <a:off x="7601719" y="5351874"/>
              <a:ext cx="1450975" cy="647701"/>
            </a:xfrm>
            <a:prstGeom prst="ellipse">
              <a:avLst/>
            </a:prstGeom>
            <a:solidFill>
              <a:srgbClr val="4E88A6"/>
            </a:solidFill>
            <a:ln>
              <a:solidFill>
                <a:srgbClr val="4E88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25C94259-106F-4EB0-9396-9026D9C54CC6}"/>
                </a:ext>
              </a:extLst>
            </p:cNvPr>
            <p:cNvSpPr/>
            <p:nvPr/>
          </p:nvSpPr>
          <p:spPr>
            <a:xfrm>
              <a:off x="7601719" y="5351875"/>
              <a:ext cx="1450975" cy="600181"/>
            </a:xfrm>
            <a:prstGeom prst="ellipse">
              <a:avLst/>
            </a:prstGeom>
            <a:solidFill>
              <a:srgbClr val="CDECFD"/>
            </a:solidFill>
            <a:ln>
              <a:solidFill>
                <a:srgbClr val="4E88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37A32FD6-200B-4F47-B747-ADEDE1151FFF}"/>
                </a:ext>
              </a:extLst>
            </p:cNvPr>
            <p:cNvSpPr/>
            <p:nvPr/>
          </p:nvSpPr>
          <p:spPr>
            <a:xfrm>
              <a:off x="7830318" y="5482383"/>
              <a:ext cx="993775" cy="328955"/>
            </a:xfrm>
            <a:prstGeom prst="ellipse">
              <a:avLst/>
            </a:prstGeom>
            <a:solidFill>
              <a:srgbClr val="A4CAE0"/>
            </a:solidFill>
            <a:ln>
              <a:solidFill>
                <a:srgbClr val="8EB5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9FA458F-8AEF-4876-90C3-31E1BB69ADEA}"/>
              </a:ext>
            </a:extLst>
          </p:cNvPr>
          <p:cNvGrpSpPr/>
          <p:nvPr/>
        </p:nvGrpSpPr>
        <p:grpSpPr>
          <a:xfrm>
            <a:off x="6365272" y="3591836"/>
            <a:ext cx="1450975" cy="647701"/>
            <a:chOff x="9298221" y="5351786"/>
            <a:chExt cx="1450975" cy="647701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42A283DB-AF7B-45EA-B11F-073740E06D25}"/>
                </a:ext>
              </a:extLst>
            </p:cNvPr>
            <p:cNvSpPr/>
            <p:nvPr/>
          </p:nvSpPr>
          <p:spPr>
            <a:xfrm>
              <a:off x="9298221" y="5351786"/>
              <a:ext cx="1450975" cy="647701"/>
            </a:xfrm>
            <a:prstGeom prst="ellipse">
              <a:avLst/>
            </a:prstGeom>
            <a:solidFill>
              <a:srgbClr val="4E88A6"/>
            </a:solidFill>
            <a:ln>
              <a:solidFill>
                <a:srgbClr val="4E88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1C4E3186-1FE4-4F53-A1C4-5272C85E971F}"/>
                </a:ext>
              </a:extLst>
            </p:cNvPr>
            <p:cNvSpPr/>
            <p:nvPr/>
          </p:nvSpPr>
          <p:spPr>
            <a:xfrm>
              <a:off x="9298221" y="5351787"/>
              <a:ext cx="1450975" cy="600181"/>
            </a:xfrm>
            <a:prstGeom prst="ellipse">
              <a:avLst/>
            </a:prstGeom>
            <a:solidFill>
              <a:srgbClr val="CDECFD"/>
            </a:solidFill>
            <a:ln>
              <a:solidFill>
                <a:srgbClr val="4E88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9954DE09-6336-48C7-9399-074997569F9D}"/>
                </a:ext>
              </a:extLst>
            </p:cNvPr>
            <p:cNvSpPr/>
            <p:nvPr/>
          </p:nvSpPr>
          <p:spPr>
            <a:xfrm>
              <a:off x="9526820" y="5482295"/>
              <a:ext cx="993775" cy="328955"/>
            </a:xfrm>
            <a:prstGeom prst="ellipse">
              <a:avLst/>
            </a:prstGeom>
            <a:solidFill>
              <a:srgbClr val="A4CAE0"/>
            </a:solidFill>
            <a:ln>
              <a:solidFill>
                <a:srgbClr val="8EB5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pic>
        <p:nvPicPr>
          <p:cNvPr id="49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47767825-46F6-4F5F-821C-7C5738C243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534" y="2524815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AE875A8E-185C-4CAF-B686-FDD2A107E1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256" y="2532316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43CDFA7D-DA68-4AF9-A3BD-52C546917C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978" y="2539817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B0841671-942E-4640-B2B6-0C65E21BF7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700" y="2547318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77E24F4A-1D38-497E-9D17-8F2D2E5AB8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7422" y="2554819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AA569489-4E75-498A-A6D3-9DA2171973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144" y="2562320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48DC3692-E9F3-4142-9463-97DFB126CD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1561" y="2539817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EC8B0430-BA86-4C5E-A116-DF19417CFB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6283" y="2547318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Arrow: Right 56">
            <a:extLst>
              <a:ext uri="{FF2B5EF4-FFF2-40B4-BE49-F238E27FC236}">
                <a16:creationId xmlns:a16="http://schemas.microsoft.com/office/drawing/2014/main" id="{E5356DBF-56BA-487D-8D52-EC74CEBCA2A9}"/>
              </a:ext>
            </a:extLst>
          </p:cNvPr>
          <p:cNvSpPr/>
          <p:nvPr/>
        </p:nvSpPr>
        <p:spPr>
          <a:xfrm>
            <a:off x="4073321" y="5255166"/>
            <a:ext cx="776183" cy="204317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3A189E79-7D32-44E6-8C16-C335ABB063E9}"/>
              </a:ext>
            </a:extLst>
          </p:cNvPr>
          <p:cNvSpPr/>
          <p:nvPr/>
        </p:nvSpPr>
        <p:spPr>
          <a:xfrm>
            <a:off x="5077915" y="4983879"/>
            <a:ext cx="2520550" cy="746892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6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8 : 2 = 4</a:t>
            </a:r>
            <a:endParaRPr lang="vi-VN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955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33333E-6 L 0.01901 -0.13912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1" y="-6968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1.11111E-6 L -0.03255 -0.13241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28" y="-662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85185E-6 L -0.01315 -0.13241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4" y="-6620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3.7037E-6 L -0.06328 -0.13241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4" y="-6620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85185E-6 L -0.05183 -0.13241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1" y="-6620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4.44444E-6 L -0.10182 -0.13125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91" y="-6574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1.85185E-6 L -0.09114 -0.12523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57" y="-6273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2.59259E-6 L -0.00104 -0.13912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6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500"/>
                            </p:stCondLst>
                            <p:childTnLst>
                              <p:par>
                                <p:cTn id="15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1.11111E-6 L -0.01667 0.13033 " pathEditMode="relative" rAng="0" ptsTypes="AA">
                                      <p:cBhvr>
                                        <p:cTn id="154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" y="6505"/>
                                    </p:animMotion>
                                  </p:childTnLst>
                                </p:cTn>
                              </p:par>
                              <p:par>
                                <p:cTn id="15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1.48148E-6 L -0.02136 0.1294 " pathEditMode="relative" rAng="0" ptsTypes="AA">
                                      <p:cBhvr>
                                        <p:cTn id="156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68" y="6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4.07407E-6 L 0.02916 0.12824 " pathEditMode="relative" rAng="0" ptsTypes="AA">
                                      <p:cBhvr>
                                        <p:cTn id="164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8" y="6412"/>
                                    </p:animMotion>
                                  </p:childTnLst>
                                </p:cTn>
                              </p:par>
                              <p:par>
                                <p:cTn id="16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1.85185E-6 L 0.02279 0.12408 " pathEditMode="relative" rAng="0" ptsTypes="AA">
                                      <p:cBhvr>
                                        <p:cTn id="166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3" y="6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500"/>
                            </p:stCondLst>
                            <p:childTnLst>
                              <p:par>
                                <p:cTn id="17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7.40741E-7 L 0.0668 0.12616 " pathEditMode="relative" rAng="0" ptsTypes="AA">
                                      <p:cBhvr>
                                        <p:cTn id="174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33" y="6296"/>
                                    </p:animMotion>
                                  </p:childTnLst>
                                </p:cTn>
                              </p:par>
                              <p:par>
                                <p:cTn id="17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3.33333E-6 L 0.05482 0.125 " pathEditMode="relative" rAng="0" ptsTypes="AA">
                                      <p:cBhvr>
                                        <p:cTn id="176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4" y="6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500"/>
                            </p:stCondLst>
                            <p:childTnLst>
                              <p:par>
                                <p:cTn id="18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07407E-6 L 0.11159 0.12824 " pathEditMode="relative" rAng="0" ptsTypes="AA">
                                      <p:cBhvr>
                                        <p:cTn id="184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73" y="6412"/>
                                    </p:animMotion>
                                  </p:childTnLst>
                                </p:cTn>
                              </p:par>
                              <p:par>
                                <p:cTn id="18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1.85185E-6 L 0.09362 0.12709 " pathEditMode="relative" rAng="0" ptsTypes="AA">
                                      <p:cBhvr>
                                        <p:cTn id="186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74" y="6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500"/>
                            </p:stCondLst>
                            <p:childTnLst>
                              <p:par>
                                <p:cTn id="19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0" grpId="0" uiExpand="1" build="p"/>
      <p:bldP spid="31" grpId="0" animBg="1"/>
      <p:bldP spid="32" grpId="0" animBg="1"/>
      <p:bldP spid="57" grpId="0" animBg="1"/>
      <p:bldP spid="5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EB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33DD7DC-D2C3-4FF6-8739-7464646D2F10}"/>
              </a:ext>
            </a:extLst>
          </p:cNvPr>
          <p:cNvSpPr/>
          <p:nvPr/>
        </p:nvSpPr>
        <p:spPr>
          <a:xfrm>
            <a:off x="185057" y="250371"/>
            <a:ext cx="11778343" cy="6433458"/>
          </a:xfrm>
          <a:custGeom>
            <a:avLst/>
            <a:gdLst>
              <a:gd name="connsiteX0" fmla="*/ 0 w 11778343"/>
              <a:gd name="connsiteY0" fmla="*/ 279984 h 6433458"/>
              <a:gd name="connsiteX1" fmla="*/ 279984 w 11778343"/>
              <a:gd name="connsiteY1" fmla="*/ 0 h 6433458"/>
              <a:gd name="connsiteX2" fmla="*/ 982609 w 11778343"/>
              <a:gd name="connsiteY2" fmla="*/ 0 h 6433458"/>
              <a:gd name="connsiteX3" fmla="*/ 1348682 w 11778343"/>
              <a:gd name="connsiteY3" fmla="*/ 0 h 6433458"/>
              <a:gd name="connsiteX4" fmla="*/ 1714755 w 11778343"/>
              <a:gd name="connsiteY4" fmla="*/ 0 h 6433458"/>
              <a:gd name="connsiteX5" fmla="*/ 2305196 w 11778343"/>
              <a:gd name="connsiteY5" fmla="*/ 0 h 6433458"/>
              <a:gd name="connsiteX6" fmla="*/ 2895637 w 11778343"/>
              <a:gd name="connsiteY6" fmla="*/ 0 h 6433458"/>
              <a:gd name="connsiteX7" fmla="*/ 3373894 w 11778343"/>
              <a:gd name="connsiteY7" fmla="*/ 0 h 6433458"/>
              <a:gd name="connsiteX8" fmla="*/ 4188702 w 11778343"/>
              <a:gd name="connsiteY8" fmla="*/ 0 h 6433458"/>
              <a:gd name="connsiteX9" fmla="*/ 4554775 w 11778343"/>
              <a:gd name="connsiteY9" fmla="*/ 0 h 6433458"/>
              <a:gd name="connsiteX10" fmla="*/ 5369584 w 11778343"/>
              <a:gd name="connsiteY10" fmla="*/ 0 h 6433458"/>
              <a:gd name="connsiteX11" fmla="*/ 5735657 w 11778343"/>
              <a:gd name="connsiteY11" fmla="*/ 0 h 6433458"/>
              <a:gd name="connsiteX12" fmla="*/ 6438281 w 11778343"/>
              <a:gd name="connsiteY12" fmla="*/ 0 h 6433458"/>
              <a:gd name="connsiteX13" fmla="*/ 7253090 w 11778343"/>
              <a:gd name="connsiteY13" fmla="*/ 0 h 6433458"/>
              <a:gd name="connsiteX14" fmla="*/ 7506979 w 11778343"/>
              <a:gd name="connsiteY14" fmla="*/ 0 h 6433458"/>
              <a:gd name="connsiteX15" fmla="*/ 8321788 w 11778343"/>
              <a:gd name="connsiteY15" fmla="*/ 0 h 6433458"/>
              <a:gd name="connsiteX16" fmla="*/ 9136596 w 11778343"/>
              <a:gd name="connsiteY16" fmla="*/ 0 h 6433458"/>
              <a:gd name="connsiteX17" fmla="*/ 9390485 w 11778343"/>
              <a:gd name="connsiteY17" fmla="*/ 0 h 6433458"/>
              <a:gd name="connsiteX18" fmla="*/ 9980926 w 11778343"/>
              <a:gd name="connsiteY18" fmla="*/ 0 h 6433458"/>
              <a:gd name="connsiteX19" fmla="*/ 10459183 w 11778343"/>
              <a:gd name="connsiteY19" fmla="*/ 0 h 6433458"/>
              <a:gd name="connsiteX20" fmla="*/ 10937440 w 11778343"/>
              <a:gd name="connsiteY20" fmla="*/ 0 h 6433458"/>
              <a:gd name="connsiteX21" fmla="*/ 11498359 w 11778343"/>
              <a:gd name="connsiteY21" fmla="*/ 0 h 6433458"/>
              <a:gd name="connsiteX22" fmla="*/ 11778343 w 11778343"/>
              <a:gd name="connsiteY22" fmla="*/ 279984 h 6433458"/>
              <a:gd name="connsiteX23" fmla="*/ 11778343 w 11778343"/>
              <a:gd name="connsiteY23" fmla="*/ 691128 h 6433458"/>
              <a:gd name="connsiteX24" fmla="*/ 11778343 w 11778343"/>
              <a:gd name="connsiteY24" fmla="*/ 1102273 h 6433458"/>
              <a:gd name="connsiteX25" fmla="*/ 11778343 w 11778343"/>
              <a:gd name="connsiteY25" fmla="*/ 1572152 h 6433458"/>
              <a:gd name="connsiteX26" fmla="*/ 11778343 w 11778343"/>
              <a:gd name="connsiteY26" fmla="*/ 2159501 h 6433458"/>
              <a:gd name="connsiteX27" fmla="*/ 11778343 w 11778343"/>
              <a:gd name="connsiteY27" fmla="*/ 2805585 h 6433458"/>
              <a:gd name="connsiteX28" fmla="*/ 11778343 w 11778343"/>
              <a:gd name="connsiteY28" fmla="*/ 3334199 h 6433458"/>
              <a:gd name="connsiteX29" fmla="*/ 11778343 w 11778343"/>
              <a:gd name="connsiteY29" fmla="*/ 3804078 h 6433458"/>
              <a:gd name="connsiteX30" fmla="*/ 11778343 w 11778343"/>
              <a:gd name="connsiteY30" fmla="*/ 4273957 h 6433458"/>
              <a:gd name="connsiteX31" fmla="*/ 11778343 w 11778343"/>
              <a:gd name="connsiteY31" fmla="*/ 4920041 h 6433458"/>
              <a:gd name="connsiteX32" fmla="*/ 11778343 w 11778343"/>
              <a:gd name="connsiteY32" fmla="*/ 5331185 h 6433458"/>
              <a:gd name="connsiteX33" fmla="*/ 11778343 w 11778343"/>
              <a:gd name="connsiteY33" fmla="*/ 6153474 h 6433458"/>
              <a:gd name="connsiteX34" fmla="*/ 11498359 w 11778343"/>
              <a:gd name="connsiteY34" fmla="*/ 6433458 h 6433458"/>
              <a:gd name="connsiteX35" fmla="*/ 11020102 w 11778343"/>
              <a:gd name="connsiteY35" fmla="*/ 6433458 h 6433458"/>
              <a:gd name="connsiteX36" fmla="*/ 10766212 w 11778343"/>
              <a:gd name="connsiteY36" fmla="*/ 6433458 h 6433458"/>
              <a:gd name="connsiteX37" fmla="*/ 10512323 w 11778343"/>
              <a:gd name="connsiteY37" fmla="*/ 6433458 h 6433458"/>
              <a:gd name="connsiteX38" fmla="*/ 10034066 w 11778343"/>
              <a:gd name="connsiteY38" fmla="*/ 6433458 h 6433458"/>
              <a:gd name="connsiteX39" fmla="*/ 9443625 w 11778343"/>
              <a:gd name="connsiteY39" fmla="*/ 6433458 h 6433458"/>
              <a:gd name="connsiteX40" fmla="*/ 8741001 w 11778343"/>
              <a:gd name="connsiteY40" fmla="*/ 6433458 h 6433458"/>
              <a:gd name="connsiteX41" fmla="*/ 8038376 w 11778343"/>
              <a:gd name="connsiteY41" fmla="*/ 6433458 h 6433458"/>
              <a:gd name="connsiteX42" fmla="*/ 7223568 w 11778343"/>
              <a:gd name="connsiteY42" fmla="*/ 6433458 h 6433458"/>
              <a:gd name="connsiteX43" fmla="*/ 6633127 w 11778343"/>
              <a:gd name="connsiteY43" fmla="*/ 6433458 h 6433458"/>
              <a:gd name="connsiteX44" fmla="*/ 6379237 w 11778343"/>
              <a:gd name="connsiteY44" fmla="*/ 6433458 h 6433458"/>
              <a:gd name="connsiteX45" fmla="*/ 5564429 w 11778343"/>
              <a:gd name="connsiteY45" fmla="*/ 6433458 h 6433458"/>
              <a:gd name="connsiteX46" fmla="*/ 4973988 w 11778343"/>
              <a:gd name="connsiteY46" fmla="*/ 6433458 h 6433458"/>
              <a:gd name="connsiteX47" fmla="*/ 4383547 w 11778343"/>
              <a:gd name="connsiteY47" fmla="*/ 6433458 h 6433458"/>
              <a:gd name="connsiteX48" fmla="*/ 4017474 w 11778343"/>
              <a:gd name="connsiteY48" fmla="*/ 6433458 h 6433458"/>
              <a:gd name="connsiteX49" fmla="*/ 3202666 w 11778343"/>
              <a:gd name="connsiteY49" fmla="*/ 6433458 h 6433458"/>
              <a:gd name="connsiteX50" fmla="*/ 2836593 w 11778343"/>
              <a:gd name="connsiteY50" fmla="*/ 6433458 h 6433458"/>
              <a:gd name="connsiteX51" fmla="*/ 2021784 w 11778343"/>
              <a:gd name="connsiteY51" fmla="*/ 6433458 h 6433458"/>
              <a:gd name="connsiteX52" fmla="*/ 1767895 w 11778343"/>
              <a:gd name="connsiteY52" fmla="*/ 6433458 h 6433458"/>
              <a:gd name="connsiteX53" fmla="*/ 1065270 w 11778343"/>
              <a:gd name="connsiteY53" fmla="*/ 6433458 h 6433458"/>
              <a:gd name="connsiteX54" fmla="*/ 279984 w 11778343"/>
              <a:gd name="connsiteY54" fmla="*/ 6433458 h 6433458"/>
              <a:gd name="connsiteX55" fmla="*/ 0 w 11778343"/>
              <a:gd name="connsiteY55" fmla="*/ 6153474 h 6433458"/>
              <a:gd name="connsiteX56" fmla="*/ 0 w 11778343"/>
              <a:gd name="connsiteY56" fmla="*/ 5624860 h 6433458"/>
              <a:gd name="connsiteX57" fmla="*/ 0 w 11778343"/>
              <a:gd name="connsiteY57" fmla="*/ 5154981 h 6433458"/>
              <a:gd name="connsiteX58" fmla="*/ 0 w 11778343"/>
              <a:gd name="connsiteY58" fmla="*/ 4626367 h 6433458"/>
              <a:gd name="connsiteX59" fmla="*/ 0 w 11778343"/>
              <a:gd name="connsiteY59" fmla="*/ 3921548 h 6433458"/>
              <a:gd name="connsiteX60" fmla="*/ 0 w 11778343"/>
              <a:gd name="connsiteY60" fmla="*/ 3275464 h 6433458"/>
              <a:gd name="connsiteX61" fmla="*/ 0 w 11778343"/>
              <a:gd name="connsiteY61" fmla="*/ 2864320 h 6433458"/>
              <a:gd name="connsiteX62" fmla="*/ 0 w 11778343"/>
              <a:gd name="connsiteY62" fmla="*/ 2453175 h 6433458"/>
              <a:gd name="connsiteX63" fmla="*/ 0 w 11778343"/>
              <a:gd name="connsiteY63" fmla="*/ 1748356 h 6433458"/>
              <a:gd name="connsiteX64" fmla="*/ 0 w 11778343"/>
              <a:gd name="connsiteY64" fmla="*/ 1337212 h 6433458"/>
              <a:gd name="connsiteX65" fmla="*/ 0 w 11778343"/>
              <a:gd name="connsiteY65" fmla="*/ 926068 h 6433458"/>
              <a:gd name="connsiteX66" fmla="*/ 0 w 11778343"/>
              <a:gd name="connsiteY66" fmla="*/ 279984 h 6433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78343" h="6433458" fill="none" extrusionOk="0">
                <a:moveTo>
                  <a:pt x="0" y="279984"/>
                </a:moveTo>
                <a:cubicBezTo>
                  <a:pt x="21190" y="128617"/>
                  <a:pt x="140996" y="24001"/>
                  <a:pt x="279984" y="0"/>
                </a:cubicBezTo>
                <a:cubicBezTo>
                  <a:pt x="554036" y="-28563"/>
                  <a:pt x="774647" y="83163"/>
                  <a:pt x="982609" y="0"/>
                </a:cubicBezTo>
                <a:cubicBezTo>
                  <a:pt x="1190571" y="-83163"/>
                  <a:pt x="1203135" y="23422"/>
                  <a:pt x="1348682" y="0"/>
                </a:cubicBezTo>
                <a:cubicBezTo>
                  <a:pt x="1494229" y="-23422"/>
                  <a:pt x="1574999" y="5601"/>
                  <a:pt x="1714755" y="0"/>
                </a:cubicBezTo>
                <a:cubicBezTo>
                  <a:pt x="1854511" y="-5601"/>
                  <a:pt x="2018033" y="68698"/>
                  <a:pt x="2305196" y="0"/>
                </a:cubicBezTo>
                <a:cubicBezTo>
                  <a:pt x="2592359" y="-68698"/>
                  <a:pt x="2600670" y="27591"/>
                  <a:pt x="2895637" y="0"/>
                </a:cubicBezTo>
                <a:cubicBezTo>
                  <a:pt x="3190604" y="-27591"/>
                  <a:pt x="3233859" y="11057"/>
                  <a:pt x="3373894" y="0"/>
                </a:cubicBezTo>
                <a:cubicBezTo>
                  <a:pt x="3513929" y="-11057"/>
                  <a:pt x="3966264" y="38340"/>
                  <a:pt x="4188702" y="0"/>
                </a:cubicBezTo>
                <a:cubicBezTo>
                  <a:pt x="4411140" y="-38340"/>
                  <a:pt x="4374978" y="35992"/>
                  <a:pt x="4554775" y="0"/>
                </a:cubicBezTo>
                <a:cubicBezTo>
                  <a:pt x="4734572" y="-35992"/>
                  <a:pt x="5095722" y="66501"/>
                  <a:pt x="5369584" y="0"/>
                </a:cubicBezTo>
                <a:cubicBezTo>
                  <a:pt x="5643446" y="-66501"/>
                  <a:pt x="5554066" y="32020"/>
                  <a:pt x="5735657" y="0"/>
                </a:cubicBezTo>
                <a:cubicBezTo>
                  <a:pt x="5917248" y="-32020"/>
                  <a:pt x="6100120" y="80429"/>
                  <a:pt x="6438281" y="0"/>
                </a:cubicBezTo>
                <a:cubicBezTo>
                  <a:pt x="6776442" y="-80429"/>
                  <a:pt x="6953680" y="15140"/>
                  <a:pt x="7253090" y="0"/>
                </a:cubicBezTo>
                <a:cubicBezTo>
                  <a:pt x="7552500" y="-15140"/>
                  <a:pt x="7419078" y="20503"/>
                  <a:pt x="7506979" y="0"/>
                </a:cubicBezTo>
                <a:cubicBezTo>
                  <a:pt x="7594880" y="-20503"/>
                  <a:pt x="7982649" y="94056"/>
                  <a:pt x="8321788" y="0"/>
                </a:cubicBezTo>
                <a:cubicBezTo>
                  <a:pt x="8660927" y="-94056"/>
                  <a:pt x="8916334" y="50595"/>
                  <a:pt x="9136596" y="0"/>
                </a:cubicBezTo>
                <a:cubicBezTo>
                  <a:pt x="9356858" y="-50595"/>
                  <a:pt x="9264001" y="3445"/>
                  <a:pt x="9390485" y="0"/>
                </a:cubicBezTo>
                <a:cubicBezTo>
                  <a:pt x="9516969" y="-3445"/>
                  <a:pt x="9758527" y="67601"/>
                  <a:pt x="9980926" y="0"/>
                </a:cubicBezTo>
                <a:cubicBezTo>
                  <a:pt x="10203325" y="-67601"/>
                  <a:pt x="10224488" y="9348"/>
                  <a:pt x="10459183" y="0"/>
                </a:cubicBezTo>
                <a:cubicBezTo>
                  <a:pt x="10693878" y="-9348"/>
                  <a:pt x="10755354" y="55280"/>
                  <a:pt x="10937440" y="0"/>
                </a:cubicBezTo>
                <a:cubicBezTo>
                  <a:pt x="11119526" y="-55280"/>
                  <a:pt x="11346691" y="64588"/>
                  <a:pt x="11498359" y="0"/>
                </a:cubicBezTo>
                <a:cubicBezTo>
                  <a:pt x="11670337" y="5965"/>
                  <a:pt x="11769208" y="133161"/>
                  <a:pt x="11778343" y="279984"/>
                </a:cubicBezTo>
                <a:cubicBezTo>
                  <a:pt x="11779121" y="396019"/>
                  <a:pt x="11769742" y="498688"/>
                  <a:pt x="11778343" y="691128"/>
                </a:cubicBezTo>
                <a:cubicBezTo>
                  <a:pt x="11786944" y="883568"/>
                  <a:pt x="11760227" y="906307"/>
                  <a:pt x="11778343" y="1102273"/>
                </a:cubicBezTo>
                <a:cubicBezTo>
                  <a:pt x="11796459" y="1298240"/>
                  <a:pt x="11738883" y="1415968"/>
                  <a:pt x="11778343" y="1572152"/>
                </a:cubicBezTo>
                <a:cubicBezTo>
                  <a:pt x="11817803" y="1728336"/>
                  <a:pt x="11734944" y="1996352"/>
                  <a:pt x="11778343" y="2159501"/>
                </a:cubicBezTo>
                <a:cubicBezTo>
                  <a:pt x="11821742" y="2322650"/>
                  <a:pt x="11703037" y="2654009"/>
                  <a:pt x="11778343" y="2805585"/>
                </a:cubicBezTo>
                <a:cubicBezTo>
                  <a:pt x="11853649" y="2957161"/>
                  <a:pt x="11735620" y="3142983"/>
                  <a:pt x="11778343" y="3334199"/>
                </a:cubicBezTo>
                <a:cubicBezTo>
                  <a:pt x="11821066" y="3525415"/>
                  <a:pt x="11761337" y="3692361"/>
                  <a:pt x="11778343" y="3804078"/>
                </a:cubicBezTo>
                <a:cubicBezTo>
                  <a:pt x="11795349" y="3915795"/>
                  <a:pt x="11759614" y="4136438"/>
                  <a:pt x="11778343" y="4273957"/>
                </a:cubicBezTo>
                <a:cubicBezTo>
                  <a:pt x="11797072" y="4411476"/>
                  <a:pt x="11719086" y="4633474"/>
                  <a:pt x="11778343" y="4920041"/>
                </a:cubicBezTo>
                <a:cubicBezTo>
                  <a:pt x="11837600" y="5206608"/>
                  <a:pt x="11742752" y="5173090"/>
                  <a:pt x="11778343" y="5331185"/>
                </a:cubicBezTo>
                <a:cubicBezTo>
                  <a:pt x="11813934" y="5489280"/>
                  <a:pt x="11710197" y="5791879"/>
                  <a:pt x="11778343" y="6153474"/>
                </a:cubicBezTo>
                <a:cubicBezTo>
                  <a:pt x="11790473" y="6286255"/>
                  <a:pt x="11675844" y="6438716"/>
                  <a:pt x="11498359" y="6433458"/>
                </a:cubicBezTo>
                <a:cubicBezTo>
                  <a:pt x="11287451" y="6466652"/>
                  <a:pt x="11223285" y="6416347"/>
                  <a:pt x="11020102" y="6433458"/>
                </a:cubicBezTo>
                <a:cubicBezTo>
                  <a:pt x="10816919" y="6450569"/>
                  <a:pt x="10821913" y="6411083"/>
                  <a:pt x="10766212" y="6433458"/>
                </a:cubicBezTo>
                <a:cubicBezTo>
                  <a:pt x="10710511" y="6455833"/>
                  <a:pt x="10627551" y="6415822"/>
                  <a:pt x="10512323" y="6433458"/>
                </a:cubicBezTo>
                <a:cubicBezTo>
                  <a:pt x="10397095" y="6451094"/>
                  <a:pt x="10146883" y="6428091"/>
                  <a:pt x="10034066" y="6433458"/>
                </a:cubicBezTo>
                <a:cubicBezTo>
                  <a:pt x="9921249" y="6438825"/>
                  <a:pt x="9674210" y="6399072"/>
                  <a:pt x="9443625" y="6433458"/>
                </a:cubicBezTo>
                <a:cubicBezTo>
                  <a:pt x="9213040" y="6467844"/>
                  <a:pt x="9070106" y="6409779"/>
                  <a:pt x="8741001" y="6433458"/>
                </a:cubicBezTo>
                <a:cubicBezTo>
                  <a:pt x="8411896" y="6457137"/>
                  <a:pt x="8218708" y="6379644"/>
                  <a:pt x="8038376" y="6433458"/>
                </a:cubicBezTo>
                <a:cubicBezTo>
                  <a:pt x="7858045" y="6487272"/>
                  <a:pt x="7580983" y="6392873"/>
                  <a:pt x="7223568" y="6433458"/>
                </a:cubicBezTo>
                <a:cubicBezTo>
                  <a:pt x="6866153" y="6474043"/>
                  <a:pt x="6915695" y="6399709"/>
                  <a:pt x="6633127" y="6433458"/>
                </a:cubicBezTo>
                <a:cubicBezTo>
                  <a:pt x="6350559" y="6467207"/>
                  <a:pt x="6468758" y="6407321"/>
                  <a:pt x="6379237" y="6433458"/>
                </a:cubicBezTo>
                <a:cubicBezTo>
                  <a:pt x="6289716" y="6459595"/>
                  <a:pt x="5767619" y="6411921"/>
                  <a:pt x="5564429" y="6433458"/>
                </a:cubicBezTo>
                <a:cubicBezTo>
                  <a:pt x="5361239" y="6454995"/>
                  <a:pt x="5161213" y="6400335"/>
                  <a:pt x="4973988" y="6433458"/>
                </a:cubicBezTo>
                <a:cubicBezTo>
                  <a:pt x="4786763" y="6466581"/>
                  <a:pt x="4615543" y="6376959"/>
                  <a:pt x="4383547" y="6433458"/>
                </a:cubicBezTo>
                <a:cubicBezTo>
                  <a:pt x="4151551" y="6489957"/>
                  <a:pt x="4128799" y="6422897"/>
                  <a:pt x="4017474" y="6433458"/>
                </a:cubicBezTo>
                <a:cubicBezTo>
                  <a:pt x="3906149" y="6444019"/>
                  <a:pt x="3603836" y="6392809"/>
                  <a:pt x="3202666" y="6433458"/>
                </a:cubicBezTo>
                <a:cubicBezTo>
                  <a:pt x="2801496" y="6474107"/>
                  <a:pt x="2954718" y="6415637"/>
                  <a:pt x="2836593" y="6433458"/>
                </a:cubicBezTo>
                <a:cubicBezTo>
                  <a:pt x="2718468" y="6451279"/>
                  <a:pt x="2206536" y="6336595"/>
                  <a:pt x="2021784" y="6433458"/>
                </a:cubicBezTo>
                <a:cubicBezTo>
                  <a:pt x="1837032" y="6530321"/>
                  <a:pt x="1830054" y="6404353"/>
                  <a:pt x="1767895" y="6433458"/>
                </a:cubicBezTo>
                <a:cubicBezTo>
                  <a:pt x="1705736" y="6462563"/>
                  <a:pt x="1239926" y="6428706"/>
                  <a:pt x="1065270" y="6433458"/>
                </a:cubicBezTo>
                <a:cubicBezTo>
                  <a:pt x="890615" y="6438210"/>
                  <a:pt x="580316" y="6357087"/>
                  <a:pt x="279984" y="6433458"/>
                </a:cubicBezTo>
                <a:cubicBezTo>
                  <a:pt x="157837" y="6415394"/>
                  <a:pt x="2006" y="6336790"/>
                  <a:pt x="0" y="6153474"/>
                </a:cubicBezTo>
                <a:cubicBezTo>
                  <a:pt x="-10426" y="6011053"/>
                  <a:pt x="20936" y="5742189"/>
                  <a:pt x="0" y="5624860"/>
                </a:cubicBezTo>
                <a:cubicBezTo>
                  <a:pt x="-20936" y="5507531"/>
                  <a:pt x="40012" y="5387872"/>
                  <a:pt x="0" y="5154981"/>
                </a:cubicBezTo>
                <a:cubicBezTo>
                  <a:pt x="-40012" y="4922090"/>
                  <a:pt x="3153" y="4838403"/>
                  <a:pt x="0" y="4626367"/>
                </a:cubicBezTo>
                <a:cubicBezTo>
                  <a:pt x="-3153" y="4414331"/>
                  <a:pt x="70114" y="4218008"/>
                  <a:pt x="0" y="3921548"/>
                </a:cubicBezTo>
                <a:cubicBezTo>
                  <a:pt x="-70114" y="3625088"/>
                  <a:pt x="53091" y="3439661"/>
                  <a:pt x="0" y="3275464"/>
                </a:cubicBezTo>
                <a:cubicBezTo>
                  <a:pt x="-53091" y="3111267"/>
                  <a:pt x="9386" y="2977967"/>
                  <a:pt x="0" y="2864320"/>
                </a:cubicBezTo>
                <a:cubicBezTo>
                  <a:pt x="-9386" y="2750673"/>
                  <a:pt x="34582" y="2637750"/>
                  <a:pt x="0" y="2453175"/>
                </a:cubicBezTo>
                <a:cubicBezTo>
                  <a:pt x="-34582" y="2268600"/>
                  <a:pt x="80279" y="1905787"/>
                  <a:pt x="0" y="1748356"/>
                </a:cubicBezTo>
                <a:cubicBezTo>
                  <a:pt x="-80279" y="1590925"/>
                  <a:pt x="13725" y="1454804"/>
                  <a:pt x="0" y="1337212"/>
                </a:cubicBezTo>
                <a:cubicBezTo>
                  <a:pt x="-13725" y="1219620"/>
                  <a:pt x="36363" y="1033562"/>
                  <a:pt x="0" y="926068"/>
                </a:cubicBezTo>
                <a:cubicBezTo>
                  <a:pt x="-36363" y="818574"/>
                  <a:pt x="4419" y="450361"/>
                  <a:pt x="0" y="279984"/>
                </a:cubicBezTo>
                <a:close/>
              </a:path>
              <a:path w="11778343" h="6433458" stroke="0" extrusionOk="0">
                <a:moveTo>
                  <a:pt x="0" y="279984"/>
                </a:moveTo>
                <a:cubicBezTo>
                  <a:pt x="-16796" y="114993"/>
                  <a:pt x="109062" y="6114"/>
                  <a:pt x="279984" y="0"/>
                </a:cubicBezTo>
                <a:cubicBezTo>
                  <a:pt x="650193" y="-60797"/>
                  <a:pt x="809298" y="54896"/>
                  <a:pt x="1094792" y="0"/>
                </a:cubicBezTo>
                <a:cubicBezTo>
                  <a:pt x="1380286" y="-54896"/>
                  <a:pt x="1459017" y="4780"/>
                  <a:pt x="1573049" y="0"/>
                </a:cubicBezTo>
                <a:cubicBezTo>
                  <a:pt x="1687081" y="-4780"/>
                  <a:pt x="1793049" y="36818"/>
                  <a:pt x="1939123" y="0"/>
                </a:cubicBezTo>
                <a:cubicBezTo>
                  <a:pt x="2085197" y="-36818"/>
                  <a:pt x="2478178" y="21138"/>
                  <a:pt x="2641747" y="0"/>
                </a:cubicBezTo>
                <a:cubicBezTo>
                  <a:pt x="2805316" y="-21138"/>
                  <a:pt x="2908914" y="34344"/>
                  <a:pt x="3120004" y="0"/>
                </a:cubicBezTo>
                <a:cubicBezTo>
                  <a:pt x="3331094" y="-34344"/>
                  <a:pt x="3588651" y="78494"/>
                  <a:pt x="3934812" y="0"/>
                </a:cubicBezTo>
                <a:cubicBezTo>
                  <a:pt x="4280973" y="-78494"/>
                  <a:pt x="4166015" y="12962"/>
                  <a:pt x="4300886" y="0"/>
                </a:cubicBezTo>
                <a:cubicBezTo>
                  <a:pt x="4435757" y="-12962"/>
                  <a:pt x="4741132" y="43151"/>
                  <a:pt x="5115694" y="0"/>
                </a:cubicBezTo>
                <a:cubicBezTo>
                  <a:pt x="5490256" y="-43151"/>
                  <a:pt x="5258036" y="3544"/>
                  <a:pt x="5369584" y="0"/>
                </a:cubicBezTo>
                <a:cubicBezTo>
                  <a:pt x="5481132" y="-3544"/>
                  <a:pt x="5796603" y="21499"/>
                  <a:pt x="5960024" y="0"/>
                </a:cubicBezTo>
                <a:cubicBezTo>
                  <a:pt x="6123445" y="-21499"/>
                  <a:pt x="6298038" y="69176"/>
                  <a:pt x="6550465" y="0"/>
                </a:cubicBezTo>
                <a:cubicBezTo>
                  <a:pt x="6802892" y="-69176"/>
                  <a:pt x="6820091" y="16301"/>
                  <a:pt x="7028722" y="0"/>
                </a:cubicBezTo>
                <a:cubicBezTo>
                  <a:pt x="7237353" y="-16301"/>
                  <a:pt x="7643119" y="47570"/>
                  <a:pt x="7843531" y="0"/>
                </a:cubicBezTo>
                <a:cubicBezTo>
                  <a:pt x="8043943" y="-47570"/>
                  <a:pt x="8291313" y="64525"/>
                  <a:pt x="8658339" y="0"/>
                </a:cubicBezTo>
                <a:cubicBezTo>
                  <a:pt x="9025365" y="-64525"/>
                  <a:pt x="8862916" y="27926"/>
                  <a:pt x="9024412" y="0"/>
                </a:cubicBezTo>
                <a:cubicBezTo>
                  <a:pt x="9185908" y="-27926"/>
                  <a:pt x="9399690" y="57232"/>
                  <a:pt x="9614853" y="0"/>
                </a:cubicBezTo>
                <a:cubicBezTo>
                  <a:pt x="9830016" y="-57232"/>
                  <a:pt x="10060936" y="94882"/>
                  <a:pt x="10429661" y="0"/>
                </a:cubicBezTo>
                <a:cubicBezTo>
                  <a:pt x="10798386" y="-94882"/>
                  <a:pt x="11010248" y="104685"/>
                  <a:pt x="11498359" y="0"/>
                </a:cubicBezTo>
                <a:cubicBezTo>
                  <a:pt x="11634784" y="32553"/>
                  <a:pt x="11807100" y="146721"/>
                  <a:pt x="11778343" y="279984"/>
                </a:cubicBezTo>
                <a:cubicBezTo>
                  <a:pt x="11791526" y="379483"/>
                  <a:pt x="11756735" y="609427"/>
                  <a:pt x="11778343" y="749863"/>
                </a:cubicBezTo>
                <a:cubicBezTo>
                  <a:pt x="11799951" y="890299"/>
                  <a:pt x="11774494" y="1211594"/>
                  <a:pt x="11778343" y="1337212"/>
                </a:cubicBezTo>
                <a:cubicBezTo>
                  <a:pt x="11782192" y="1462830"/>
                  <a:pt x="11740843" y="1574282"/>
                  <a:pt x="11778343" y="1807091"/>
                </a:cubicBezTo>
                <a:cubicBezTo>
                  <a:pt x="11815843" y="2039900"/>
                  <a:pt x="11727746" y="2218547"/>
                  <a:pt x="11778343" y="2394440"/>
                </a:cubicBezTo>
                <a:cubicBezTo>
                  <a:pt x="11828940" y="2570333"/>
                  <a:pt x="11734301" y="2634622"/>
                  <a:pt x="11778343" y="2805585"/>
                </a:cubicBezTo>
                <a:cubicBezTo>
                  <a:pt x="11822385" y="2976549"/>
                  <a:pt x="11747560" y="3112357"/>
                  <a:pt x="11778343" y="3216729"/>
                </a:cubicBezTo>
                <a:cubicBezTo>
                  <a:pt x="11809126" y="3321101"/>
                  <a:pt x="11755215" y="3565581"/>
                  <a:pt x="11778343" y="3804078"/>
                </a:cubicBezTo>
                <a:cubicBezTo>
                  <a:pt x="11801471" y="4042575"/>
                  <a:pt x="11751304" y="4105755"/>
                  <a:pt x="11778343" y="4273957"/>
                </a:cubicBezTo>
                <a:cubicBezTo>
                  <a:pt x="11805382" y="4442159"/>
                  <a:pt x="11762727" y="4715935"/>
                  <a:pt x="11778343" y="4920041"/>
                </a:cubicBezTo>
                <a:cubicBezTo>
                  <a:pt x="11793959" y="5124147"/>
                  <a:pt x="11774689" y="5167065"/>
                  <a:pt x="11778343" y="5389920"/>
                </a:cubicBezTo>
                <a:cubicBezTo>
                  <a:pt x="11781997" y="5612775"/>
                  <a:pt x="11732384" y="5891770"/>
                  <a:pt x="11778343" y="6153474"/>
                </a:cubicBezTo>
                <a:cubicBezTo>
                  <a:pt x="11772470" y="6314050"/>
                  <a:pt x="11644567" y="6451483"/>
                  <a:pt x="11498359" y="6433458"/>
                </a:cubicBezTo>
                <a:cubicBezTo>
                  <a:pt x="11189448" y="6515747"/>
                  <a:pt x="11014535" y="6351515"/>
                  <a:pt x="10795734" y="6433458"/>
                </a:cubicBezTo>
                <a:cubicBezTo>
                  <a:pt x="10576934" y="6515401"/>
                  <a:pt x="10600554" y="6419304"/>
                  <a:pt x="10541845" y="6433458"/>
                </a:cubicBezTo>
                <a:cubicBezTo>
                  <a:pt x="10483136" y="6447612"/>
                  <a:pt x="10320368" y="6420047"/>
                  <a:pt x="10175772" y="6433458"/>
                </a:cubicBezTo>
                <a:cubicBezTo>
                  <a:pt x="10031176" y="6446869"/>
                  <a:pt x="9699647" y="6349852"/>
                  <a:pt x="9473147" y="6433458"/>
                </a:cubicBezTo>
                <a:cubicBezTo>
                  <a:pt x="9246648" y="6517064"/>
                  <a:pt x="9277510" y="6390017"/>
                  <a:pt x="9107074" y="6433458"/>
                </a:cubicBezTo>
                <a:cubicBezTo>
                  <a:pt x="8936638" y="6476899"/>
                  <a:pt x="8964868" y="6415295"/>
                  <a:pt x="8853184" y="6433458"/>
                </a:cubicBezTo>
                <a:cubicBezTo>
                  <a:pt x="8741500" y="6451621"/>
                  <a:pt x="8598754" y="6433209"/>
                  <a:pt x="8487111" y="6433458"/>
                </a:cubicBezTo>
                <a:cubicBezTo>
                  <a:pt x="8375468" y="6433707"/>
                  <a:pt x="8130895" y="6401275"/>
                  <a:pt x="8008854" y="6433458"/>
                </a:cubicBezTo>
                <a:cubicBezTo>
                  <a:pt x="7886813" y="6465641"/>
                  <a:pt x="7636877" y="6381285"/>
                  <a:pt x="7418413" y="6433458"/>
                </a:cubicBezTo>
                <a:cubicBezTo>
                  <a:pt x="7199949" y="6485631"/>
                  <a:pt x="7222506" y="6414136"/>
                  <a:pt x="7052340" y="6433458"/>
                </a:cubicBezTo>
                <a:cubicBezTo>
                  <a:pt x="6882174" y="6452780"/>
                  <a:pt x="6539366" y="6345503"/>
                  <a:pt x="6237532" y="6433458"/>
                </a:cubicBezTo>
                <a:cubicBezTo>
                  <a:pt x="5935698" y="6521413"/>
                  <a:pt x="5938608" y="6389630"/>
                  <a:pt x="5647091" y="6433458"/>
                </a:cubicBezTo>
                <a:cubicBezTo>
                  <a:pt x="5355574" y="6477286"/>
                  <a:pt x="5081987" y="6401035"/>
                  <a:pt x="4832282" y="6433458"/>
                </a:cubicBezTo>
                <a:cubicBezTo>
                  <a:pt x="4582577" y="6465881"/>
                  <a:pt x="4455698" y="6362625"/>
                  <a:pt x="4129658" y="6433458"/>
                </a:cubicBezTo>
                <a:cubicBezTo>
                  <a:pt x="3803618" y="6504291"/>
                  <a:pt x="3754053" y="6396065"/>
                  <a:pt x="3651401" y="6433458"/>
                </a:cubicBezTo>
                <a:cubicBezTo>
                  <a:pt x="3548749" y="6470851"/>
                  <a:pt x="3163944" y="6393193"/>
                  <a:pt x="2948776" y="6433458"/>
                </a:cubicBezTo>
                <a:cubicBezTo>
                  <a:pt x="2733608" y="6473723"/>
                  <a:pt x="2738000" y="6396571"/>
                  <a:pt x="2582703" y="6433458"/>
                </a:cubicBezTo>
                <a:cubicBezTo>
                  <a:pt x="2427406" y="6470345"/>
                  <a:pt x="2192944" y="6363897"/>
                  <a:pt x="1992262" y="6433458"/>
                </a:cubicBezTo>
                <a:cubicBezTo>
                  <a:pt x="1791580" y="6503019"/>
                  <a:pt x="1848421" y="6417097"/>
                  <a:pt x="1738373" y="6433458"/>
                </a:cubicBezTo>
                <a:cubicBezTo>
                  <a:pt x="1628325" y="6449819"/>
                  <a:pt x="1248485" y="6351085"/>
                  <a:pt x="923564" y="6433458"/>
                </a:cubicBezTo>
                <a:cubicBezTo>
                  <a:pt x="598643" y="6515831"/>
                  <a:pt x="459232" y="6378949"/>
                  <a:pt x="279984" y="6433458"/>
                </a:cubicBezTo>
                <a:cubicBezTo>
                  <a:pt x="126804" y="6427840"/>
                  <a:pt x="6955" y="6281982"/>
                  <a:pt x="0" y="6153474"/>
                </a:cubicBezTo>
                <a:cubicBezTo>
                  <a:pt x="-8431" y="5895354"/>
                  <a:pt x="56376" y="5696208"/>
                  <a:pt x="0" y="5566125"/>
                </a:cubicBezTo>
                <a:cubicBezTo>
                  <a:pt x="-56376" y="5436042"/>
                  <a:pt x="37389" y="5110504"/>
                  <a:pt x="0" y="4978776"/>
                </a:cubicBezTo>
                <a:cubicBezTo>
                  <a:pt x="-37389" y="4847048"/>
                  <a:pt x="58329" y="4470954"/>
                  <a:pt x="0" y="4332692"/>
                </a:cubicBezTo>
                <a:cubicBezTo>
                  <a:pt x="-58329" y="4194430"/>
                  <a:pt x="35303" y="3878752"/>
                  <a:pt x="0" y="3627873"/>
                </a:cubicBezTo>
                <a:cubicBezTo>
                  <a:pt x="-35303" y="3376994"/>
                  <a:pt x="24563" y="3113973"/>
                  <a:pt x="0" y="2981789"/>
                </a:cubicBezTo>
                <a:cubicBezTo>
                  <a:pt x="-24563" y="2849605"/>
                  <a:pt x="35118" y="2507958"/>
                  <a:pt x="0" y="2276971"/>
                </a:cubicBezTo>
                <a:cubicBezTo>
                  <a:pt x="-35118" y="2045984"/>
                  <a:pt x="36653" y="1945750"/>
                  <a:pt x="0" y="1630887"/>
                </a:cubicBezTo>
                <a:cubicBezTo>
                  <a:pt x="-36653" y="1316024"/>
                  <a:pt x="18160" y="1272963"/>
                  <a:pt x="0" y="1161008"/>
                </a:cubicBezTo>
                <a:cubicBezTo>
                  <a:pt x="-18160" y="1049053"/>
                  <a:pt x="41712" y="579548"/>
                  <a:pt x="0" y="279984"/>
                </a:cubicBezTo>
                <a:close/>
              </a:path>
            </a:pathLst>
          </a:custGeom>
          <a:solidFill>
            <a:schemeClr val="bg1"/>
          </a:solidFill>
          <a:ln cmpd="dbl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roundRect">
                    <a:avLst>
                      <a:gd name="adj" fmla="val 435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A55E00-2179-4BA6-BE40-4359E1F63D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97019"/>
            <a:ext cx="857250" cy="2857500"/>
          </a:xfrm>
          <a:prstGeom prst="rect">
            <a:avLst/>
          </a:prstGeom>
        </p:spPr>
      </p:pic>
      <p:pic>
        <p:nvPicPr>
          <p:cNvPr id="6" name="Picture 4" descr="Không có mô tả.">
            <a:extLst>
              <a:ext uri="{FF2B5EF4-FFF2-40B4-BE49-F238E27FC236}">
                <a16:creationId xmlns:a16="http://schemas.microsoft.com/office/drawing/2014/main" id="{1AD1C6F0-96B2-4F56-84D4-5D36856588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/>
        </p:blipFill>
        <p:spPr bwMode="auto">
          <a:xfrm>
            <a:off x="717451" y="507417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888E6D2-FFC6-4EBD-AFAE-1865F90839DA}"/>
              </a:ext>
            </a:extLst>
          </p:cNvPr>
          <p:cNvSpPr txBox="1"/>
          <p:nvPr/>
        </p:nvSpPr>
        <p:spPr>
          <a:xfrm>
            <a:off x="873810" y="1478046"/>
            <a:ext cx="41921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b) Hoàn thành bảng chia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8">
                <a:extLst>
                  <a:ext uri="{FF2B5EF4-FFF2-40B4-BE49-F238E27FC236}">
                    <a16:creationId xmlns:a16="http://schemas.microsoft.com/office/drawing/2014/main" id="{E210C679-2FF6-4038-9746-DA54DBF3555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08284538"/>
                  </p:ext>
                </p:extLst>
              </p:nvPr>
            </p:nvGraphicFramePr>
            <p:xfrm>
              <a:off x="5837332" y="420332"/>
              <a:ext cx="5295900" cy="6066662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2647950">
                      <a:extLst>
                        <a:ext uri="{9D8B030D-6E8A-4147-A177-3AD203B41FA5}">
                          <a16:colId xmlns:a16="http://schemas.microsoft.com/office/drawing/2014/main" val="1880012416"/>
                        </a:ext>
                      </a:extLst>
                    </a:gridCol>
                    <a:gridCol w="2647950">
                      <a:extLst>
                        <a:ext uri="{9D8B030D-6E8A-4147-A177-3AD203B41FA5}">
                          <a16:colId xmlns:a16="http://schemas.microsoft.com/office/drawing/2014/main" val="1285292910"/>
                        </a:ext>
                      </a:extLst>
                    </a:gridCol>
                  </a:tblGrid>
                  <a:tr h="47360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Bảng nhân 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DDEE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Bảng chia 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DDEEB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96944070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vi-VN" sz="2800" dirty="0"/>
                            <a:t>  </a:t>
                          </a:r>
                          <a:r>
                            <a:rPr lang="vi-VN" sz="2800" baseline="0" dirty="0"/>
                            <a:t> </a:t>
                          </a:r>
                          <a:r>
                            <a:rPr lang="vi-VN" sz="2800" dirty="0"/>
                            <a:t>2 </a:t>
                          </a:r>
                          <a14:m>
                            <m:oMath xmlns:m="http://schemas.openxmlformats.org/officeDocument/2006/math">
                              <m:r>
                                <a:rPr lang="vi-VN" sz="2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vi-VN" sz="2800" dirty="0"/>
                            <a:t> 1    =  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vi-VN" sz="2800" dirty="0"/>
                            <a:t>     2 : 2 = 1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349865375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2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2    =  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vi-VN" sz="2800" dirty="0"/>
                            <a:t>     4 : 2 = 2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315485868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2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3    =  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vi-VN" sz="2800" dirty="0"/>
                            <a:t>     6 : 2 = 3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656584764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2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4    =  8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vi-VN" sz="2800" dirty="0"/>
                            <a:t>     8 : 2 = 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396525265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2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5    =  10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vi-VN" sz="2800" dirty="0"/>
                            <a:t>   10 : 2 = 5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705084290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2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6    =  12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12 : 2 = 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728410800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2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7    =  14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14 : 2 = 7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098177519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2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8    =  16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16 : 2 = 8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141001392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9    =  18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18 : 2 = 9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610955094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2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10  =  20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20 : 2 = 10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1222728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8">
                <a:extLst>
                  <a:ext uri="{FF2B5EF4-FFF2-40B4-BE49-F238E27FC236}">
                    <a16:creationId xmlns:a16="http://schemas.microsoft.com/office/drawing/2014/main" id="{E210C679-2FF6-4038-9746-DA54DBF3555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08284538"/>
                  </p:ext>
                </p:extLst>
              </p:nvPr>
            </p:nvGraphicFramePr>
            <p:xfrm>
              <a:off x="5837332" y="420332"/>
              <a:ext cx="5295900" cy="6066662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2647950">
                      <a:extLst>
                        <a:ext uri="{9D8B030D-6E8A-4147-A177-3AD203B41FA5}">
                          <a16:colId xmlns:a16="http://schemas.microsoft.com/office/drawing/2014/main" val="1880012416"/>
                        </a:ext>
                      </a:extLst>
                    </a:gridCol>
                    <a:gridCol w="2647950">
                      <a:extLst>
                        <a:ext uri="{9D8B030D-6E8A-4147-A177-3AD203B41FA5}">
                          <a16:colId xmlns:a16="http://schemas.microsoft.com/office/drawing/2014/main" val="1285292910"/>
                        </a:ext>
                      </a:extLst>
                    </a:gridCol>
                  </a:tblGrid>
                  <a:tr h="47360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Bảng nhân 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DDEE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Bảng chia 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DDEEB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96944070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460" t="-92391" r="-101149" b="-92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vi-VN" sz="2800" dirty="0"/>
                            <a:t>     2 : 2 = 1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349865375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460" t="-192391" r="-101149" b="-82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vi-VN" sz="2800" dirty="0"/>
                            <a:t>     4 : 2 = 2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315485868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460" t="-292391" r="-101149" b="-72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vi-VN" sz="2800" dirty="0"/>
                            <a:t>     6 : 2 = 3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656584764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460" t="-396703" r="-101149" b="-6329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vi-VN" sz="2800" dirty="0"/>
                            <a:t>     8 : 2 = 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396525265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460" t="-491304" r="-101149" b="-5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vi-VN" sz="2800" dirty="0"/>
                            <a:t>   10 : 2 = 5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705084290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460" t="-591304" r="-101149" b="-4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12 : 2 = 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728410800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460" t="-691304" r="-101149" b="-3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14 : 2 = 7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098177519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460" t="-791304" r="-101149" b="-2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16 : 2 = 8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141001392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460" t="-891304" r="-101149" b="-1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18 : 2 = 9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610955094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460" t="-991304" r="-101149" b="-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20 : 2 = 10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12227283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9" name="Group 8">
            <a:extLst>
              <a:ext uri="{FF2B5EF4-FFF2-40B4-BE49-F238E27FC236}">
                <a16:creationId xmlns:a16="http://schemas.microsoft.com/office/drawing/2014/main" id="{46E74D57-E8BA-49CA-B45E-69E6F628471E}"/>
              </a:ext>
            </a:extLst>
          </p:cNvPr>
          <p:cNvGrpSpPr/>
          <p:nvPr/>
        </p:nvGrpSpPr>
        <p:grpSpPr>
          <a:xfrm>
            <a:off x="336500" y="1865991"/>
            <a:ext cx="3675515" cy="4176292"/>
            <a:chOff x="717451" y="1774566"/>
            <a:chExt cx="3675515" cy="4176292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0B36081-F512-445F-9049-AFDBCF96C8A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717451" y="1774566"/>
              <a:ext cx="3675515" cy="4176292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2A37409-88CD-40FB-B474-76FEACC87410}"/>
                </a:ext>
              </a:extLst>
            </p:cNvPr>
            <p:cNvSpPr txBox="1"/>
            <p:nvPr/>
          </p:nvSpPr>
          <p:spPr>
            <a:xfrm>
              <a:off x="1414201" y="2190063"/>
              <a:ext cx="269334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400" i="1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Lập bảng chia 2 từ bảng nhân 2.</a:t>
              </a:r>
            </a:p>
          </p:txBody>
        </p:sp>
      </p:grp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CD3D235-B90B-4CBB-A8F6-151BF18E9747}"/>
              </a:ext>
            </a:extLst>
          </p:cNvPr>
          <p:cNvSpPr/>
          <p:nvPr/>
        </p:nvSpPr>
        <p:spPr>
          <a:xfrm>
            <a:off x="10181169" y="2618347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900DF8C-9121-4D45-9178-FA69001B0292}"/>
              </a:ext>
            </a:extLst>
          </p:cNvPr>
          <p:cNvSpPr/>
          <p:nvPr/>
        </p:nvSpPr>
        <p:spPr>
          <a:xfrm>
            <a:off x="10181169" y="3204106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5ECE771-D2AC-4877-88BA-EF86E2881E3F}"/>
              </a:ext>
            </a:extLst>
          </p:cNvPr>
          <p:cNvSpPr/>
          <p:nvPr/>
        </p:nvSpPr>
        <p:spPr>
          <a:xfrm>
            <a:off x="10181169" y="3746158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BCD06AA-1FC3-46E5-9E7F-93F456C3F136}"/>
              </a:ext>
            </a:extLst>
          </p:cNvPr>
          <p:cNvSpPr/>
          <p:nvPr/>
        </p:nvSpPr>
        <p:spPr>
          <a:xfrm>
            <a:off x="10181169" y="4324671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757A36D-5F39-490B-9DF4-72DC67105726}"/>
              </a:ext>
            </a:extLst>
          </p:cNvPr>
          <p:cNvSpPr/>
          <p:nvPr/>
        </p:nvSpPr>
        <p:spPr>
          <a:xfrm>
            <a:off x="10181169" y="4881131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0E73C05-C3CC-4054-90E2-650382E9B3FD}"/>
              </a:ext>
            </a:extLst>
          </p:cNvPr>
          <p:cNvSpPr/>
          <p:nvPr/>
        </p:nvSpPr>
        <p:spPr>
          <a:xfrm>
            <a:off x="10181169" y="5437591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5A9E017-8EA5-49CB-B951-32AF10FA245B}"/>
              </a:ext>
            </a:extLst>
          </p:cNvPr>
          <p:cNvSpPr/>
          <p:nvPr/>
        </p:nvSpPr>
        <p:spPr>
          <a:xfrm>
            <a:off x="8805878" y="940765"/>
            <a:ext cx="518257" cy="5497006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2DD9FB3-6861-4E69-9D02-8C4A29E567A2}"/>
              </a:ext>
            </a:extLst>
          </p:cNvPr>
          <p:cNvSpPr txBox="1"/>
          <p:nvPr/>
        </p:nvSpPr>
        <p:spPr>
          <a:xfrm>
            <a:off x="3431994" y="3554384"/>
            <a:ext cx="1208985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vi-VN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Nhận xét: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489B2F8-D767-4960-B42D-D3EAE1E5A117}"/>
              </a:ext>
            </a:extLst>
          </p:cNvPr>
          <p:cNvSpPr txBox="1"/>
          <p:nvPr/>
        </p:nvSpPr>
        <p:spPr>
          <a:xfrm>
            <a:off x="2614296" y="4076879"/>
            <a:ext cx="320332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vi-VN" sz="24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 bị chia là tích của các phép nhân.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vi-VN" sz="24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 chia đều là số 2.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vi-VN" sz="24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 là các số tự nhiên tăng dần từ 1 đến 10.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F0D0C1E-0713-41C7-96CF-BEC1AD1D357D}"/>
              </a:ext>
            </a:extLst>
          </p:cNvPr>
          <p:cNvSpPr/>
          <p:nvPr/>
        </p:nvSpPr>
        <p:spPr>
          <a:xfrm>
            <a:off x="9497963" y="940765"/>
            <a:ext cx="334456" cy="549700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C230E23-99D8-4E81-93EA-0BE5D858F4B0}"/>
              </a:ext>
            </a:extLst>
          </p:cNvPr>
          <p:cNvSpPr/>
          <p:nvPr/>
        </p:nvSpPr>
        <p:spPr>
          <a:xfrm>
            <a:off x="10118099" y="940765"/>
            <a:ext cx="549902" cy="549700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4476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9" grpId="0" animBg="1"/>
      <p:bldP spid="20" grpId="0" uiExpand="1" build="p"/>
      <p:bldP spid="21" grpId="0" animBg="1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1955608" y="1098287"/>
            <a:ext cx="6008783" cy="4661425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45A5AC-FE6A-401D-BA97-ADB216B5DE3C}"/>
              </a:ext>
            </a:extLst>
          </p:cNvPr>
          <p:cNvSpPr/>
          <p:nvPr/>
        </p:nvSpPr>
        <p:spPr>
          <a:xfrm rot="2471267">
            <a:off x="6509281" y="1418426"/>
            <a:ext cx="2211022" cy="4953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1F0C35-EC40-47AC-B2C3-34A92A19C798}"/>
              </a:ext>
            </a:extLst>
          </p:cNvPr>
          <p:cNvSpPr/>
          <p:nvPr/>
        </p:nvSpPr>
        <p:spPr>
          <a:xfrm rot="20410169">
            <a:off x="1494476" y="1004851"/>
            <a:ext cx="239750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3550D0-0447-45CD-ADC3-2C08F2B74980}"/>
              </a:ext>
            </a:extLst>
          </p:cNvPr>
          <p:cNvSpPr txBox="1"/>
          <p:nvPr/>
        </p:nvSpPr>
        <p:spPr>
          <a:xfrm>
            <a:off x="3087194" y="2028615"/>
            <a:ext cx="374561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7" name="Picture 6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478031F1-F543-4DDC-83AB-1738409F5E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7516" y="1892129"/>
            <a:ext cx="1712935" cy="5709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64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Không có mô tả.">
            <a:extLst>
              <a:ext uri="{FF2B5EF4-FFF2-40B4-BE49-F238E27FC236}">
                <a16:creationId xmlns:a16="http://schemas.microsoft.com/office/drawing/2014/main" id="{B83A8783-ADEC-4C7B-A690-25EE6AFD9D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721680" y="711000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5397300A-9A19-430E-B664-D5D79B858892}"/>
              </a:ext>
            </a:extLst>
          </p:cNvPr>
          <p:cNvSpPr/>
          <p:nvPr/>
        </p:nvSpPr>
        <p:spPr>
          <a:xfrm>
            <a:off x="1066564" y="1822913"/>
            <a:ext cx="437322" cy="447159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vi-VN" sz="3200" b="1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09702EC-76C5-4DED-9140-8E0276B7178B}"/>
              </a:ext>
            </a:extLst>
          </p:cNvPr>
          <p:cNvGrpSpPr/>
          <p:nvPr/>
        </p:nvGrpSpPr>
        <p:grpSpPr>
          <a:xfrm>
            <a:off x="1684371" y="1842877"/>
            <a:ext cx="1116312" cy="472051"/>
            <a:chOff x="1870518" y="1440653"/>
            <a:chExt cx="1116312" cy="46166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CB0A689-78FC-414E-AD43-25A3B6257B90}"/>
                </a:ext>
              </a:extLst>
            </p:cNvPr>
            <p:cNvGrpSpPr/>
            <p:nvPr/>
          </p:nvGrpSpPr>
          <p:grpSpPr>
            <a:xfrm>
              <a:off x="1870518" y="1440654"/>
              <a:ext cx="758382" cy="461665"/>
              <a:chOff x="1870518" y="1440654"/>
              <a:chExt cx="758382" cy="461665"/>
            </a:xfrm>
          </p:grpSpPr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E0DCED84-287B-44E9-80E4-5136813EFD4A}"/>
                  </a:ext>
                </a:extLst>
              </p:cNvPr>
              <p:cNvSpPr/>
              <p:nvPr/>
            </p:nvSpPr>
            <p:spPr>
              <a:xfrm>
                <a:off x="1870518" y="1440654"/>
                <a:ext cx="758382" cy="382154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76CCFF5-E106-4461-810E-E1C52DA4B372}"/>
                  </a:ext>
                </a:extLst>
              </p:cNvPr>
              <p:cNvSpPr txBox="1"/>
              <p:nvPr/>
            </p:nvSpPr>
            <p:spPr>
              <a:xfrm>
                <a:off x="1969023" y="1440654"/>
                <a:ext cx="56137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400" dirty="0"/>
                  <a:t>Số</a:t>
                </a: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BE5AAD1-927E-4676-975A-76207909E2ED}"/>
                </a:ext>
              </a:extLst>
            </p:cNvPr>
            <p:cNvSpPr txBox="1"/>
            <p:nvPr/>
          </p:nvSpPr>
          <p:spPr>
            <a:xfrm>
              <a:off x="2630642" y="1440653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dirty="0"/>
                <a:t>?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Table 17">
                <a:extLst>
                  <a:ext uri="{FF2B5EF4-FFF2-40B4-BE49-F238E27FC236}">
                    <a16:creationId xmlns:a16="http://schemas.microsoft.com/office/drawing/2014/main" id="{F8D5F79C-C790-4729-8C4E-0AD3BF7F025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55695337"/>
                  </p:ext>
                </p:extLst>
              </p:nvPr>
            </p:nvGraphicFramePr>
            <p:xfrm>
              <a:off x="3178507" y="749525"/>
              <a:ext cx="7936275" cy="1830511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01608">
                      <a:extLst>
                        <a:ext uri="{9D8B030D-6E8A-4147-A177-3AD203B41FA5}">
                          <a16:colId xmlns:a16="http://schemas.microsoft.com/office/drawing/2014/main" val="3750429237"/>
                        </a:ext>
                      </a:extLst>
                    </a:gridCol>
                    <a:gridCol w="975186">
                      <a:extLst>
                        <a:ext uri="{9D8B030D-6E8A-4147-A177-3AD203B41FA5}">
                          <a16:colId xmlns:a16="http://schemas.microsoft.com/office/drawing/2014/main" val="892396866"/>
                        </a:ext>
                      </a:extLst>
                    </a:gridCol>
                    <a:gridCol w="986151">
                      <a:extLst>
                        <a:ext uri="{9D8B030D-6E8A-4147-A177-3AD203B41FA5}">
                          <a16:colId xmlns:a16="http://schemas.microsoft.com/office/drawing/2014/main" val="1994511951"/>
                        </a:ext>
                      </a:extLst>
                    </a:gridCol>
                    <a:gridCol w="1045921">
                      <a:extLst>
                        <a:ext uri="{9D8B030D-6E8A-4147-A177-3AD203B41FA5}">
                          <a16:colId xmlns:a16="http://schemas.microsoft.com/office/drawing/2014/main" val="1764713203"/>
                        </a:ext>
                      </a:extLst>
                    </a:gridCol>
                    <a:gridCol w="1075803">
                      <a:extLst>
                        <a:ext uri="{9D8B030D-6E8A-4147-A177-3AD203B41FA5}">
                          <a16:colId xmlns:a16="http://schemas.microsoft.com/office/drawing/2014/main" val="2253912237"/>
                        </a:ext>
                      </a:extLst>
                    </a:gridCol>
                    <a:gridCol w="1075803">
                      <a:extLst>
                        <a:ext uri="{9D8B030D-6E8A-4147-A177-3AD203B41FA5}">
                          <a16:colId xmlns:a16="http://schemas.microsoft.com/office/drawing/2014/main" val="1514898112"/>
                        </a:ext>
                      </a:extLst>
                    </a:gridCol>
                    <a:gridCol w="1075803">
                      <a:extLst>
                        <a:ext uri="{9D8B030D-6E8A-4147-A177-3AD203B41FA5}">
                          <a16:colId xmlns:a16="http://schemas.microsoft.com/office/drawing/2014/main" val="177573286"/>
                        </a:ext>
                      </a:extLst>
                    </a:gridCol>
                  </a:tblGrid>
                  <a:tr h="597884">
                    <a:tc rowSpan="2"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:</m:t>
                                </m:r>
                              </m:oMath>
                            </m:oMathPara>
                          </a14:m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12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10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16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8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14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933725870"/>
                      </a:ext>
                    </a:extLst>
                  </a:tr>
                  <a:tr h="597884">
                    <a:tc vMerge="1">
                      <a:txBody>
                        <a:bodyPr/>
                        <a:lstStyle/>
                        <a:p>
                          <a:pPr algn="ctr"/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AC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54868410"/>
                      </a:ext>
                    </a:extLst>
                  </a:tr>
                  <a:tr h="634743">
                    <a:tc>
                      <a:txBody>
                        <a:bodyPr/>
                        <a:lstStyle/>
                        <a:p>
                          <a:pPr algn="ctr"/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10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03042130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Table 17">
                <a:extLst>
                  <a:ext uri="{FF2B5EF4-FFF2-40B4-BE49-F238E27FC236}">
                    <a16:creationId xmlns:a16="http://schemas.microsoft.com/office/drawing/2014/main" id="{F8D5F79C-C790-4729-8C4E-0AD3BF7F025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55695337"/>
                  </p:ext>
                </p:extLst>
              </p:nvPr>
            </p:nvGraphicFramePr>
            <p:xfrm>
              <a:off x="3178507" y="749525"/>
              <a:ext cx="7936275" cy="1830511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01608">
                      <a:extLst>
                        <a:ext uri="{9D8B030D-6E8A-4147-A177-3AD203B41FA5}">
                          <a16:colId xmlns:a16="http://schemas.microsoft.com/office/drawing/2014/main" val="3750429237"/>
                        </a:ext>
                      </a:extLst>
                    </a:gridCol>
                    <a:gridCol w="975186">
                      <a:extLst>
                        <a:ext uri="{9D8B030D-6E8A-4147-A177-3AD203B41FA5}">
                          <a16:colId xmlns:a16="http://schemas.microsoft.com/office/drawing/2014/main" val="892396866"/>
                        </a:ext>
                      </a:extLst>
                    </a:gridCol>
                    <a:gridCol w="986151">
                      <a:extLst>
                        <a:ext uri="{9D8B030D-6E8A-4147-A177-3AD203B41FA5}">
                          <a16:colId xmlns:a16="http://schemas.microsoft.com/office/drawing/2014/main" val="1994511951"/>
                        </a:ext>
                      </a:extLst>
                    </a:gridCol>
                    <a:gridCol w="1045921">
                      <a:extLst>
                        <a:ext uri="{9D8B030D-6E8A-4147-A177-3AD203B41FA5}">
                          <a16:colId xmlns:a16="http://schemas.microsoft.com/office/drawing/2014/main" val="1764713203"/>
                        </a:ext>
                      </a:extLst>
                    </a:gridCol>
                    <a:gridCol w="1075803">
                      <a:extLst>
                        <a:ext uri="{9D8B030D-6E8A-4147-A177-3AD203B41FA5}">
                          <a16:colId xmlns:a16="http://schemas.microsoft.com/office/drawing/2014/main" val="2253912237"/>
                        </a:ext>
                      </a:extLst>
                    </a:gridCol>
                    <a:gridCol w="1075803">
                      <a:extLst>
                        <a:ext uri="{9D8B030D-6E8A-4147-A177-3AD203B41FA5}">
                          <a16:colId xmlns:a16="http://schemas.microsoft.com/office/drawing/2014/main" val="1514898112"/>
                        </a:ext>
                      </a:extLst>
                    </a:gridCol>
                    <a:gridCol w="1075803">
                      <a:extLst>
                        <a:ext uri="{9D8B030D-6E8A-4147-A177-3AD203B41FA5}">
                          <a16:colId xmlns:a16="http://schemas.microsoft.com/office/drawing/2014/main" val="177573286"/>
                        </a:ext>
                      </a:extLst>
                    </a:gridCol>
                  </a:tblGrid>
                  <a:tr h="597884">
                    <a:tc row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717" t="-1523" r="-368459" b="-624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12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10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16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8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14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933725870"/>
                      </a:ext>
                    </a:extLst>
                  </a:tr>
                  <a:tr h="597884">
                    <a:tc vMerge="1">
                      <a:txBody>
                        <a:bodyPr/>
                        <a:lstStyle/>
                        <a:p>
                          <a:pPr algn="ctr"/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AC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54868410"/>
                      </a:ext>
                    </a:extLst>
                  </a:tr>
                  <a:tr h="634743">
                    <a:tc>
                      <a:txBody>
                        <a:bodyPr/>
                        <a:lstStyle/>
                        <a:p>
                          <a:pPr algn="ctr"/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10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030421308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69D42A4A-456C-49BF-A7E5-DA5C4E904375}"/>
              </a:ext>
            </a:extLst>
          </p:cNvPr>
          <p:cNvSpPr txBox="1"/>
          <p:nvPr/>
        </p:nvSpPr>
        <p:spPr>
          <a:xfrm>
            <a:off x="5973948" y="1980747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0CA7DF-B61B-4760-BC20-73FF268C312E}"/>
              </a:ext>
            </a:extLst>
          </p:cNvPr>
          <p:cNvSpPr txBox="1"/>
          <p:nvPr/>
        </p:nvSpPr>
        <p:spPr>
          <a:xfrm>
            <a:off x="7012167" y="1975766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46DE698-8E07-4066-8957-7FD36A003AC5}"/>
              </a:ext>
            </a:extLst>
          </p:cNvPr>
          <p:cNvSpPr txBox="1"/>
          <p:nvPr/>
        </p:nvSpPr>
        <p:spPr>
          <a:xfrm>
            <a:off x="8071250" y="1970785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95B2DF-BD2C-41F2-B2B3-D4E0CF11067E}"/>
              </a:ext>
            </a:extLst>
          </p:cNvPr>
          <p:cNvSpPr txBox="1"/>
          <p:nvPr/>
        </p:nvSpPr>
        <p:spPr>
          <a:xfrm>
            <a:off x="9143033" y="1965804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FF0000"/>
                </a:solidFill>
              </a:rPr>
              <a:t>7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68385DE-0BAE-462E-A399-9EEB0BDF74D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65945" y="3455007"/>
            <a:ext cx="5925250" cy="2876285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5BAE9EB6-E188-4F04-BBAE-38CC81DD0937}"/>
              </a:ext>
            </a:extLst>
          </p:cNvPr>
          <p:cNvSpPr/>
          <p:nvPr/>
        </p:nvSpPr>
        <p:spPr>
          <a:xfrm>
            <a:off x="1066564" y="2981094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2</a:t>
            </a:r>
            <a:endParaRPr lang="vi-VN" sz="32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FD6A642-B30A-409C-B4EF-DF1CBE61FE7A}"/>
              </a:ext>
            </a:extLst>
          </p:cNvPr>
          <p:cNvSpPr txBox="1"/>
          <p:nvPr/>
        </p:nvSpPr>
        <p:spPr>
          <a:xfrm>
            <a:off x="1503886" y="2981094"/>
            <a:ext cx="17411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/>
              <a:t>Tính nhẩm.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D697E7B-5FCF-495A-91CD-33702DC84D14}"/>
              </a:ext>
            </a:extLst>
          </p:cNvPr>
          <p:cNvSpPr/>
          <p:nvPr/>
        </p:nvSpPr>
        <p:spPr>
          <a:xfrm>
            <a:off x="917511" y="3752529"/>
            <a:ext cx="1938351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softEdge rad="63500"/>
          </a:effectLst>
        </p:spPr>
        <p:txBody>
          <a:bodyPr wrap="none">
            <a:spAutoFit/>
          </a:bodyPr>
          <a:lstStyle/>
          <a:p>
            <a:r>
              <a:rPr lang="vi-VN" sz="2400" dirty="0">
                <a:solidFill>
                  <a:prstClr val="black"/>
                </a:solidFill>
              </a:rPr>
              <a:t>  4</a:t>
            </a:r>
            <a:r>
              <a:rPr lang="vi-VN" sz="2000" dirty="0">
                <a:solidFill>
                  <a:prstClr val="black"/>
                </a:solidFill>
              </a:rPr>
              <a:t>  </a:t>
            </a:r>
            <a:r>
              <a:rPr lang="vi-VN" sz="2400" dirty="0">
                <a:solidFill>
                  <a:prstClr val="black"/>
                </a:solidFill>
              </a:rPr>
              <a:t>: </a:t>
            </a:r>
            <a:r>
              <a:rPr lang="vi-VN" sz="2000" dirty="0">
                <a:solidFill>
                  <a:prstClr val="black"/>
                </a:solidFill>
              </a:rPr>
              <a:t> </a:t>
            </a:r>
            <a:r>
              <a:rPr lang="vi-VN" sz="2400" dirty="0">
                <a:solidFill>
                  <a:prstClr val="black"/>
                </a:solidFill>
              </a:rPr>
              <a:t>2 =       </a:t>
            </a:r>
            <a:endParaRPr lang="vi-VN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1D65A953-2ECF-433A-9306-C3ABA7312D28}"/>
                  </a:ext>
                </a:extLst>
              </p:cNvPr>
              <p:cNvSpPr/>
              <p:nvPr/>
            </p:nvSpPr>
            <p:spPr>
              <a:xfrm>
                <a:off x="917510" y="4214194"/>
                <a:ext cx="1946367" cy="461665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effectLst>
                <a:softEdge rad="63500"/>
              </a:effectLst>
            </p:spPr>
            <p:txBody>
              <a:bodyPr wrap="none">
                <a:spAutoFit/>
              </a:bodyPr>
              <a:lstStyle/>
              <a:p>
                <a:r>
                  <a:rPr lang="vi-VN" sz="2400" dirty="0">
                    <a:solidFill>
                      <a:prstClr val="black"/>
                    </a:solidFill>
                  </a:rPr>
                  <a:t>  2 </a:t>
                </a:r>
                <a14:m>
                  <m:oMath xmlns:m="http://schemas.openxmlformats.org/officeDocument/2006/math">
                    <m:r>
                      <a:rPr lang="vi-VN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2400" dirty="0">
                    <a:solidFill>
                      <a:prstClr val="black"/>
                    </a:solidFill>
                  </a:rPr>
                  <a:t> 4 =       </a:t>
                </a:r>
                <a:endParaRPr lang="vi-VN" sz="2400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1D65A953-2ECF-433A-9306-C3ABA7312D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510" y="4214194"/>
                <a:ext cx="1946367" cy="461665"/>
              </a:xfrm>
              <a:prstGeom prst="rect">
                <a:avLst/>
              </a:prstGeom>
              <a:blipFill>
                <a:blip r:embed="rId7"/>
                <a:stretch>
                  <a:fillRect t="-9211" r="-4075" b="-30263"/>
                </a:stretch>
              </a:blipFill>
              <a:effectLst>
                <a:softEdge rad="63500"/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18">
            <a:extLst>
              <a:ext uri="{FF2B5EF4-FFF2-40B4-BE49-F238E27FC236}">
                <a16:creationId xmlns:a16="http://schemas.microsoft.com/office/drawing/2014/main" id="{7505E87F-98F8-4E43-88D4-A318108185CB}"/>
              </a:ext>
            </a:extLst>
          </p:cNvPr>
          <p:cNvSpPr/>
          <p:nvPr/>
        </p:nvSpPr>
        <p:spPr>
          <a:xfrm>
            <a:off x="917509" y="4683006"/>
            <a:ext cx="1938351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softEdge rad="63500"/>
          </a:effectLst>
        </p:spPr>
        <p:txBody>
          <a:bodyPr wrap="none">
            <a:spAutoFit/>
          </a:bodyPr>
          <a:lstStyle/>
          <a:p>
            <a:r>
              <a:rPr lang="vi-VN" sz="2400" dirty="0">
                <a:solidFill>
                  <a:prstClr val="black"/>
                </a:solidFill>
              </a:rPr>
              <a:t>  8</a:t>
            </a:r>
            <a:r>
              <a:rPr lang="vi-VN" sz="2000" dirty="0">
                <a:solidFill>
                  <a:prstClr val="black"/>
                </a:solidFill>
              </a:rPr>
              <a:t>  </a:t>
            </a:r>
            <a:r>
              <a:rPr lang="vi-VN" sz="2400" dirty="0">
                <a:solidFill>
                  <a:prstClr val="black"/>
                </a:solidFill>
              </a:rPr>
              <a:t>: </a:t>
            </a:r>
            <a:r>
              <a:rPr lang="vi-VN" sz="2000" dirty="0">
                <a:solidFill>
                  <a:prstClr val="black"/>
                </a:solidFill>
              </a:rPr>
              <a:t> </a:t>
            </a:r>
            <a:r>
              <a:rPr lang="vi-VN" sz="2400" dirty="0">
                <a:solidFill>
                  <a:prstClr val="black"/>
                </a:solidFill>
              </a:rPr>
              <a:t>2 =       </a:t>
            </a:r>
            <a:endParaRPr lang="vi-VN" sz="24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CF3D9EF-CE64-4307-B79D-B8DB10FB7902}"/>
              </a:ext>
            </a:extLst>
          </p:cNvPr>
          <p:cNvSpPr/>
          <p:nvPr/>
        </p:nvSpPr>
        <p:spPr>
          <a:xfrm>
            <a:off x="917508" y="5151818"/>
            <a:ext cx="1939955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softEdge rad="63500"/>
          </a:effectLst>
        </p:spPr>
        <p:txBody>
          <a:bodyPr wrap="none">
            <a:spAutoFit/>
          </a:bodyPr>
          <a:lstStyle/>
          <a:p>
            <a:r>
              <a:rPr lang="vi-VN" sz="2400" dirty="0">
                <a:solidFill>
                  <a:prstClr val="black"/>
                </a:solidFill>
              </a:rPr>
              <a:t>10</a:t>
            </a:r>
            <a:r>
              <a:rPr lang="vi-VN" sz="2000" dirty="0">
                <a:solidFill>
                  <a:prstClr val="black"/>
                </a:solidFill>
              </a:rPr>
              <a:t>  </a:t>
            </a:r>
            <a:r>
              <a:rPr lang="vi-VN" sz="2400" dirty="0">
                <a:solidFill>
                  <a:prstClr val="black"/>
                </a:solidFill>
              </a:rPr>
              <a:t>: </a:t>
            </a:r>
            <a:r>
              <a:rPr lang="vi-VN" sz="2000" dirty="0">
                <a:solidFill>
                  <a:prstClr val="black"/>
                </a:solidFill>
              </a:rPr>
              <a:t> </a:t>
            </a:r>
            <a:r>
              <a:rPr lang="vi-VN" sz="2400" dirty="0">
                <a:solidFill>
                  <a:prstClr val="black"/>
                </a:solidFill>
              </a:rPr>
              <a:t>2 =       </a:t>
            </a:r>
            <a:endParaRPr lang="vi-VN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1C8C232-6E8F-4379-88EC-C5593CEADBAA}"/>
                  </a:ext>
                </a:extLst>
              </p:cNvPr>
              <p:cNvSpPr/>
              <p:nvPr/>
            </p:nvSpPr>
            <p:spPr>
              <a:xfrm>
                <a:off x="917507" y="5620630"/>
                <a:ext cx="1946367" cy="461665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effectLst>
                <a:softEdge rad="63500"/>
              </a:effectLst>
            </p:spPr>
            <p:txBody>
              <a:bodyPr wrap="none">
                <a:spAutoFit/>
              </a:bodyPr>
              <a:lstStyle/>
              <a:p>
                <a:r>
                  <a:rPr lang="vi-VN" sz="2400" dirty="0">
                    <a:solidFill>
                      <a:prstClr val="black"/>
                    </a:solidFill>
                  </a:rPr>
                  <a:t>  2 </a:t>
                </a:r>
                <a14:m>
                  <m:oMath xmlns:m="http://schemas.openxmlformats.org/officeDocument/2006/math">
                    <m:r>
                      <a:rPr lang="vi-VN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2400" dirty="0">
                    <a:solidFill>
                      <a:prstClr val="black"/>
                    </a:solidFill>
                  </a:rPr>
                  <a:t> 5 =       </a:t>
                </a:r>
                <a:endParaRPr lang="vi-VN" sz="2400" dirty="0"/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1C8C232-6E8F-4379-88EC-C5593CEADBA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507" y="5620630"/>
                <a:ext cx="1946367" cy="461665"/>
              </a:xfrm>
              <a:prstGeom prst="rect">
                <a:avLst/>
              </a:prstGeom>
              <a:blipFill>
                <a:blip r:embed="rId8"/>
                <a:stretch>
                  <a:fillRect t="-9211" r="-4075" b="-30263"/>
                </a:stretch>
              </a:blipFill>
              <a:effectLst>
                <a:softEdge rad="63500"/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>
            <a:extLst>
              <a:ext uri="{FF2B5EF4-FFF2-40B4-BE49-F238E27FC236}">
                <a16:creationId xmlns:a16="http://schemas.microsoft.com/office/drawing/2014/main" id="{D9C683FB-CD37-49D1-80A4-594700D12F1C}"/>
              </a:ext>
            </a:extLst>
          </p:cNvPr>
          <p:cNvSpPr/>
          <p:nvPr/>
        </p:nvSpPr>
        <p:spPr>
          <a:xfrm>
            <a:off x="3482339" y="3775164"/>
            <a:ext cx="1939955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softEdge rad="63500"/>
          </a:effectLst>
        </p:spPr>
        <p:txBody>
          <a:bodyPr wrap="none">
            <a:spAutoFit/>
          </a:bodyPr>
          <a:lstStyle/>
          <a:p>
            <a:r>
              <a:rPr lang="vi-VN" sz="2400" dirty="0">
                <a:solidFill>
                  <a:prstClr val="black"/>
                </a:solidFill>
              </a:rPr>
              <a:t>12</a:t>
            </a:r>
            <a:r>
              <a:rPr lang="vi-VN" sz="2000" dirty="0">
                <a:solidFill>
                  <a:prstClr val="black"/>
                </a:solidFill>
              </a:rPr>
              <a:t>  </a:t>
            </a:r>
            <a:r>
              <a:rPr lang="vi-VN" sz="2400" dirty="0">
                <a:solidFill>
                  <a:prstClr val="black"/>
                </a:solidFill>
              </a:rPr>
              <a:t>: </a:t>
            </a:r>
            <a:r>
              <a:rPr lang="vi-VN" sz="2000" dirty="0">
                <a:solidFill>
                  <a:prstClr val="black"/>
                </a:solidFill>
              </a:rPr>
              <a:t> </a:t>
            </a:r>
            <a:r>
              <a:rPr lang="vi-VN" sz="2400" dirty="0">
                <a:solidFill>
                  <a:prstClr val="black"/>
                </a:solidFill>
              </a:rPr>
              <a:t>2 =       </a:t>
            </a:r>
            <a:endParaRPr lang="vi-VN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56CDEE45-5679-415D-BD97-2F75AD46BFC8}"/>
                  </a:ext>
                </a:extLst>
              </p:cNvPr>
              <p:cNvSpPr/>
              <p:nvPr/>
            </p:nvSpPr>
            <p:spPr>
              <a:xfrm>
                <a:off x="3482338" y="4243976"/>
                <a:ext cx="1946367" cy="461665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effectLst>
                <a:softEdge rad="63500"/>
              </a:effectLst>
            </p:spPr>
            <p:txBody>
              <a:bodyPr wrap="none">
                <a:spAutoFit/>
              </a:bodyPr>
              <a:lstStyle/>
              <a:p>
                <a:r>
                  <a:rPr lang="vi-VN" sz="2400" dirty="0">
                    <a:solidFill>
                      <a:prstClr val="black"/>
                    </a:solidFill>
                  </a:rPr>
                  <a:t>  2 </a:t>
                </a:r>
                <a14:m>
                  <m:oMath xmlns:m="http://schemas.openxmlformats.org/officeDocument/2006/math">
                    <m:r>
                      <a:rPr lang="vi-VN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2400" dirty="0">
                    <a:solidFill>
                      <a:prstClr val="black"/>
                    </a:solidFill>
                  </a:rPr>
                  <a:t> 7 =       </a:t>
                </a:r>
                <a:endParaRPr lang="vi-VN" sz="2400" dirty="0"/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56CDEE45-5679-415D-BD97-2F75AD46BF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2338" y="4243976"/>
                <a:ext cx="1946367" cy="461665"/>
              </a:xfrm>
              <a:prstGeom prst="rect">
                <a:avLst/>
              </a:prstGeom>
              <a:blipFill>
                <a:blip r:embed="rId9"/>
                <a:stretch>
                  <a:fillRect t="-9211" r="-4063" b="-30263"/>
                </a:stretch>
              </a:blipFill>
              <a:effectLst>
                <a:softEdge rad="63500"/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>
            <a:extLst>
              <a:ext uri="{FF2B5EF4-FFF2-40B4-BE49-F238E27FC236}">
                <a16:creationId xmlns:a16="http://schemas.microsoft.com/office/drawing/2014/main" id="{000F44DE-FE61-4EA4-8711-13F2CE33E515}"/>
              </a:ext>
            </a:extLst>
          </p:cNvPr>
          <p:cNvSpPr/>
          <p:nvPr/>
        </p:nvSpPr>
        <p:spPr>
          <a:xfrm>
            <a:off x="3482337" y="4712788"/>
            <a:ext cx="1939955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softEdge rad="63500"/>
          </a:effectLst>
        </p:spPr>
        <p:txBody>
          <a:bodyPr wrap="none">
            <a:spAutoFit/>
          </a:bodyPr>
          <a:lstStyle/>
          <a:p>
            <a:r>
              <a:rPr lang="vi-VN" sz="2400" dirty="0">
                <a:solidFill>
                  <a:prstClr val="black"/>
                </a:solidFill>
              </a:rPr>
              <a:t>14</a:t>
            </a:r>
            <a:r>
              <a:rPr lang="vi-VN" sz="2000" dirty="0">
                <a:solidFill>
                  <a:prstClr val="black"/>
                </a:solidFill>
              </a:rPr>
              <a:t>  </a:t>
            </a:r>
            <a:r>
              <a:rPr lang="vi-VN" sz="2400" dirty="0">
                <a:solidFill>
                  <a:prstClr val="black"/>
                </a:solidFill>
              </a:rPr>
              <a:t>: </a:t>
            </a:r>
            <a:r>
              <a:rPr lang="vi-VN" sz="2000" dirty="0">
                <a:solidFill>
                  <a:prstClr val="black"/>
                </a:solidFill>
              </a:rPr>
              <a:t> </a:t>
            </a:r>
            <a:r>
              <a:rPr lang="vi-VN" sz="2400" dirty="0">
                <a:solidFill>
                  <a:prstClr val="black"/>
                </a:solidFill>
              </a:rPr>
              <a:t>2 =       </a:t>
            </a:r>
            <a:endParaRPr lang="vi-VN" sz="24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4CF0107-0F61-43C3-B5B8-421B79757FEB}"/>
              </a:ext>
            </a:extLst>
          </p:cNvPr>
          <p:cNvSpPr/>
          <p:nvPr/>
        </p:nvSpPr>
        <p:spPr>
          <a:xfrm>
            <a:off x="3482336" y="5181600"/>
            <a:ext cx="1939955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softEdge rad="63500"/>
          </a:effectLst>
        </p:spPr>
        <p:txBody>
          <a:bodyPr wrap="none">
            <a:spAutoFit/>
          </a:bodyPr>
          <a:lstStyle/>
          <a:p>
            <a:r>
              <a:rPr lang="vi-VN" sz="2400" dirty="0">
                <a:solidFill>
                  <a:prstClr val="black"/>
                </a:solidFill>
              </a:rPr>
              <a:t>20</a:t>
            </a:r>
            <a:r>
              <a:rPr lang="vi-VN" sz="2000" dirty="0">
                <a:solidFill>
                  <a:prstClr val="black"/>
                </a:solidFill>
              </a:rPr>
              <a:t>  </a:t>
            </a:r>
            <a:r>
              <a:rPr lang="vi-VN" sz="2400" dirty="0">
                <a:solidFill>
                  <a:prstClr val="black"/>
                </a:solidFill>
              </a:rPr>
              <a:t>: </a:t>
            </a:r>
            <a:r>
              <a:rPr lang="vi-VN" sz="2000" dirty="0">
                <a:solidFill>
                  <a:prstClr val="black"/>
                </a:solidFill>
              </a:rPr>
              <a:t> </a:t>
            </a:r>
            <a:r>
              <a:rPr lang="vi-VN" sz="2400" dirty="0">
                <a:solidFill>
                  <a:prstClr val="black"/>
                </a:solidFill>
              </a:rPr>
              <a:t>2 =       </a:t>
            </a:r>
            <a:endParaRPr lang="vi-VN" sz="2400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A1EF8F9-99C5-4E3B-9478-7FF764F123F1}"/>
              </a:ext>
            </a:extLst>
          </p:cNvPr>
          <p:cNvSpPr/>
          <p:nvPr/>
        </p:nvSpPr>
        <p:spPr>
          <a:xfrm>
            <a:off x="3482335" y="5650412"/>
            <a:ext cx="1938351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softEdge rad="63500"/>
          </a:effectLst>
        </p:spPr>
        <p:txBody>
          <a:bodyPr wrap="none">
            <a:spAutoFit/>
          </a:bodyPr>
          <a:lstStyle/>
          <a:p>
            <a:r>
              <a:rPr lang="vi-VN" sz="2400" dirty="0">
                <a:solidFill>
                  <a:prstClr val="black"/>
                </a:solidFill>
              </a:rPr>
              <a:t>  6</a:t>
            </a:r>
            <a:r>
              <a:rPr lang="vi-VN" sz="2000" dirty="0">
                <a:solidFill>
                  <a:prstClr val="black"/>
                </a:solidFill>
              </a:rPr>
              <a:t>  </a:t>
            </a:r>
            <a:r>
              <a:rPr lang="vi-VN" sz="2400" dirty="0">
                <a:solidFill>
                  <a:prstClr val="black"/>
                </a:solidFill>
              </a:rPr>
              <a:t>: </a:t>
            </a:r>
            <a:r>
              <a:rPr lang="vi-VN" sz="2000" dirty="0">
                <a:solidFill>
                  <a:prstClr val="black"/>
                </a:solidFill>
              </a:rPr>
              <a:t> </a:t>
            </a:r>
            <a:r>
              <a:rPr lang="vi-VN" sz="2400" dirty="0">
                <a:solidFill>
                  <a:prstClr val="black"/>
                </a:solidFill>
              </a:rPr>
              <a:t>2 =       </a:t>
            </a:r>
            <a:endParaRPr lang="vi-VN" sz="24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3D819D6-465E-47C5-9DC9-EEA535F0FBB3}"/>
              </a:ext>
            </a:extLst>
          </p:cNvPr>
          <p:cNvSpPr txBox="1"/>
          <p:nvPr/>
        </p:nvSpPr>
        <p:spPr>
          <a:xfrm>
            <a:off x="2333397" y="3721752"/>
            <a:ext cx="385042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390FD55-7E79-4310-9E42-D0FF3C850145}"/>
              </a:ext>
            </a:extLst>
          </p:cNvPr>
          <p:cNvSpPr txBox="1"/>
          <p:nvPr/>
        </p:nvSpPr>
        <p:spPr>
          <a:xfrm>
            <a:off x="2333396" y="4183241"/>
            <a:ext cx="385042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1624877-419C-48EC-B58E-3B29AB8B1DB4}"/>
              </a:ext>
            </a:extLst>
          </p:cNvPr>
          <p:cNvSpPr txBox="1"/>
          <p:nvPr/>
        </p:nvSpPr>
        <p:spPr>
          <a:xfrm>
            <a:off x="2333395" y="4631540"/>
            <a:ext cx="385042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7BD24D2-CD5F-4D3C-BA20-A29BCB4E83FE}"/>
              </a:ext>
            </a:extLst>
          </p:cNvPr>
          <p:cNvSpPr txBox="1"/>
          <p:nvPr/>
        </p:nvSpPr>
        <p:spPr>
          <a:xfrm>
            <a:off x="2333394" y="5124779"/>
            <a:ext cx="385042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DA1E50F-FA50-4C6A-9071-018FDB490B9F}"/>
              </a:ext>
            </a:extLst>
          </p:cNvPr>
          <p:cNvSpPr txBox="1"/>
          <p:nvPr/>
        </p:nvSpPr>
        <p:spPr>
          <a:xfrm>
            <a:off x="2233205" y="5579918"/>
            <a:ext cx="585418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C001973-B1E0-42E4-B810-204416FDFF3F}"/>
              </a:ext>
            </a:extLst>
          </p:cNvPr>
          <p:cNvSpPr txBox="1"/>
          <p:nvPr/>
        </p:nvSpPr>
        <p:spPr>
          <a:xfrm>
            <a:off x="4898225" y="3752529"/>
            <a:ext cx="385042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16582F3-2018-4FE7-BE91-8244BA961D60}"/>
              </a:ext>
            </a:extLst>
          </p:cNvPr>
          <p:cNvSpPr txBox="1"/>
          <p:nvPr/>
        </p:nvSpPr>
        <p:spPr>
          <a:xfrm>
            <a:off x="4798040" y="4192617"/>
            <a:ext cx="585418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CB6A6C1-5BAF-45A7-BBC3-DCF8579C4F04}"/>
              </a:ext>
            </a:extLst>
          </p:cNvPr>
          <p:cNvSpPr txBox="1"/>
          <p:nvPr/>
        </p:nvSpPr>
        <p:spPr>
          <a:xfrm>
            <a:off x="4898227" y="4685856"/>
            <a:ext cx="385042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9715EC7-650B-41C8-A962-9EE6812B550D}"/>
              </a:ext>
            </a:extLst>
          </p:cNvPr>
          <p:cNvSpPr txBox="1"/>
          <p:nvPr/>
        </p:nvSpPr>
        <p:spPr>
          <a:xfrm>
            <a:off x="4798038" y="5140995"/>
            <a:ext cx="585418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10650FC-AFEF-4D88-8118-4EC659C6F407}"/>
              </a:ext>
            </a:extLst>
          </p:cNvPr>
          <p:cNvSpPr txBox="1"/>
          <p:nvPr/>
        </p:nvSpPr>
        <p:spPr>
          <a:xfrm>
            <a:off x="4898225" y="5627884"/>
            <a:ext cx="385042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786606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6" grpId="0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33DD7DC-D2C3-4FF6-8739-7464646D2F10}"/>
              </a:ext>
            </a:extLst>
          </p:cNvPr>
          <p:cNvSpPr/>
          <p:nvPr/>
        </p:nvSpPr>
        <p:spPr>
          <a:xfrm>
            <a:off x="185057" y="212651"/>
            <a:ext cx="11800114" cy="6471178"/>
          </a:xfrm>
          <a:custGeom>
            <a:avLst/>
            <a:gdLst>
              <a:gd name="connsiteX0" fmla="*/ 0 w 11800114"/>
              <a:gd name="connsiteY0" fmla="*/ 281626 h 6471178"/>
              <a:gd name="connsiteX1" fmla="*/ 281626 w 11800114"/>
              <a:gd name="connsiteY1" fmla="*/ 0 h 6471178"/>
              <a:gd name="connsiteX2" fmla="*/ 985408 w 11800114"/>
              <a:gd name="connsiteY2" fmla="*/ 0 h 6471178"/>
              <a:gd name="connsiteX3" fmla="*/ 1352085 w 11800114"/>
              <a:gd name="connsiteY3" fmla="*/ 0 h 6471178"/>
              <a:gd name="connsiteX4" fmla="*/ 1718762 w 11800114"/>
              <a:gd name="connsiteY4" fmla="*/ 0 h 6471178"/>
              <a:gd name="connsiteX5" fmla="*/ 2310175 w 11800114"/>
              <a:gd name="connsiteY5" fmla="*/ 0 h 6471178"/>
              <a:gd name="connsiteX6" fmla="*/ 2901589 w 11800114"/>
              <a:gd name="connsiteY6" fmla="*/ 0 h 6471178"/>
              <a:gd name="connsiteX7" fmla="*/ 3380634 w 11800114"/>
              <a:gd name="connsiteY7" fmla="*/ 0 h 6471178"/>
              <a:gd name="connsiteX8" fmla="*/ 4196785 w 11800114"/>
              <a:gd name="connsiteY8" fmla="*/ 0 h 6471178"/>
              <a:gd name="connsiteX9" fmla="*/ 4563462 w 11800114"/>
              <a:gd name="connsiteY9" fmla="*/ 0 h 6471178"/>
              <a:gd name="connsiteX10" fmla="*/ 5379613 w 11800114"/>
              <a:gd name="connsiteY10" fmla="*/ 0 h 6471178"/>
              <a:gd name="connsiteX11" fmla="*/ 5746289 w 11800114"/>
              <a:gd name="connsiteY11" fmla="*/ 0 h 6471178"/>
              <a:gd name="connsiteX12" fmla="*/ 6450072 w 11800114"/>
              <a:gd name="connsiteY12" fmla="*/ 0 h 6471178"/>
              <a:gd name="connsiteX13" fmla="*/ 7266223 w 11800114"/>
              <a:gd name="connsiteY13" fmla="*/ 0 h 6471178"/>
              <a:gd name="connsiteX14" fmla="*/ 7520531 w 11800114"/>
              <a:gd name="connsiteY14" fmla="*/ 0 h 6471178"/>
              <a:gd name="connsiteX15" fmla="*/ 8336682 w 11800114"/>
              <a:gd name="connsiteY15" fmla="*/ 0 h 6471178"/>
              <a:gd name="connsiteX16" fmla="*/ 9152833 w 11800114"/>
              <a:gd name="connsiteY16" fmla="*/ 0 h 6471178"/>
              <a:gd name="connsiteX17" fmla="*/ 9407141 w 11800114"/>
              <a:gd name="connsiteY17" fmla="*/ 0 h 6471178"/>
              <a:gd name="connsiteX18" fmla="*/ 9998555 w 11800114"/>
              <a:gd name="connsiteY18" fmla="*/ 0 h 6471178"/>
              <a:gd name="connsiteX19" fmla="*/ 10477600 w 11800114"/>
              <a:gd name="connsiteY19" fmla="*/ 0 h 6471178"/>
              <a:gd name="connsiteX20" fmla="*/ 10956645 w 11800114"/>
              <a:gd name="connsiteY20" fmla="*/ 0 h 6471178"/>
              <a:gd name="connsiteX21" fmla="*/ 11518488 w 11800114"/>
              <a:gd name="connsiteY21" fmla="*/ 0 h 6471178"/>
              <a:gd name="connsiteX22" fmla="*/ 11800114 w 11800114"/>
              <a:gd name="connsiteY22" fmla="*/ 281626 h 6471178"/>
              <a:gd name="connsiteX23" fmla="*/ 11800114 w 11800114"/>
              <a:gd name="connsiteY23" fmla="*/ 695181 h 6471178"/>
              <a:gd name="connsiteX24" fmla="*/ 11800114 w 11800114"/>
              <a:gd name="connsiteY24" fmla="*/ 1108736 h 6471178"/>
              <a:gd name="connsiteX25" fmla="*/ 11800114 w 11800114"/>
              <a:gd name="connsiteY25" fmla="*/ 1581370 h 6471178"/>
              <a:gd name="connsiteX26" fmla="*/ 11800114 w 11800114"/>
              <a:gd name="connsiteY26" fmla="*/ 2172162 h 6471178"/>
              <a:gd name="connsiteX27" fmla="*/ 11800114 w 11800114"/>
              <a:gd name="connsiteY27" fmla="*/ 2822034 h 6471178"/>
              <a:gd name="connsiteX28" fmla="*/ 11800114 w 11800114"/>
              <a:gd name="connsiteY28" fmla="*/ 3353748 h 6471178"/>
              <a:gd name="connsiteX29" fmla="*/ 11800114 w 11800114"/>
              <a:gd name="connsiteY29" fmla="*/ 3826382 h 6471178"/>
              <a:gd name="connsiteX30" fmla="*/ 11800114 w 11800114"/>
              <a:gd name="connsiteY30" fmla="*/ 4299016 h 6471178"/>
              <a:gd name="connsiteX31" fmla="*/ 11800114 w 11800114"/>
              <a:gd name="connsiteY31" fmla="*/ 4948888 h 6471178"/>
              <a:gd name="connsiteX32" fmla="*/ 11800114 w 11800114"/>
              <a:gd name="connsiteY32" fmla="*/ 5362442 h 6471178"/>
              <a:gd name="connsiteX33" fmla="*/ 11800114 w 11800114"/>
              <a:gd name="connsiteY33" fmla="*/ 6189552 h 6471178"/>
              <a:gd name="connsiteX34" fmla="*/ 11518488 w 11800114"/>
              <a:gd name="connsiteY34" fmla="*/ 6471178 h 6471178"/>
              <a:gd name="connsiteX35" fmla="*/ 11039443 w 11800114"/>
              <a:gd name="connsiteY35" fmla="*/ 6471178 h 6471178"/>
              <a:gd name="connsiteX36" fmla="*/ 10785135 w 11800114"/>
              <a:gd name="connsiteY36" fmla="*/ 6471178 h 6471178"/>
              <a:gd name="connsiteX37" fmla="*/ 10530827 w 11800114"/>
              <a:gd name="connsiteY37" fmla="*/ 6471178 h 6471178"/>
              <a:gd name="connsiteX38" fmla="*/ 10051782 w 11800114"/>
              <a:gd name="connsiteY38" fmla="*/ 6471178 h 6471178"/>
              <a:gd name="connsiteX39" fmla="*/ 9460368 w 11800114"/>
              <a:gd name="connsiteY39" fmla="*/ 6471178 h 6471178"/>
              <a:gd name="connsiteX40" fmla="*/ 8756586 w 11800114"/>
              <a:gd name="connsiteY40" fmla="*/ 6471178 h 6471178"/>
              <a:gd name="connsiteX41" fmla="*/ 8052803 w 11800114"/>
              <a:gd name="connsiteY41" fmla="*/ 6471178 h 6471178"/>
              <a:gd name="connsiteX42" fmla="*/ 7236652 w 11800114"/>
              <a:gd name="connsiteY42" fmla="*/ 6471178 h 6471178"/>
              <a:gd name="connsiteX43" fmla="*/ 6645238 w 11800114"/>
              <a:gd name="connsiteY43" fmla="*/ 6471178 h 6471178"/>
              <a:gd name="connsiteX44" fmla="*/ 6390930 w 11800114"/>
              <a:gd name="connsiteY44" fmla="*/ 6471178 h 6471178"/>
              <a:gd name="connsiteX45" fmla="*/ 5574779 w 11800114"/>
              <a:gd name="connsiteY45" fmla="*/ 6471178 h 6471178"/>
              <a:gd name="connsiteX46" fmla="*/ 4983366 w 11800114"/>
              <a:gd name="connsiteY46" fmla="*/ 6471178 h 6471178"/>
              <a:gd name="connsiteX47" fmla="*/ 4391952 w 11800114"/>
              <a:gd name="connsiteY47" fmla="*/ 6471178 h 6471178"/>
              <a:gd name="connsiteX48" fmla="*/ 4025275 w 11800114"/>
              <a:gd name="connsiteY48" fmla="*/ 6471178 h 6471178"/>
              <a:gd name="connsiteX49" fmla="*/ 3209124 w 11800114"/>
              <a:gd name="connsiteY49" fmla="*/ 6471178 h 6471178"/>
              <a:gd name="connsiteX50" fmla="*/ 2842448 w 11800114"/>
              <a:gd name="connsiteY50" fmla="*/ 6471178 h 6471178"/>
              <a:gd name="connsiteX51" fmla="*/ 2026297 w 11800114"/>
              <a:gd name="connsiteY51" fmla="*/ 6471178 h 6471178"/>
              <a:gd name="connsiteX52" fmla="*/ 1771989 w 11800114"/>
              <a:gd name="connsiteY52" fmla="*/ 6471178 h 6471178"/>
              <a:gd name="connsiteX53" fmla="*/ 1068206 w 11800114"/>
              <a:gd name="connsiteY53" fmla="*/ 6471178 h 6471178"/>
              <a:gd name="connsiteX54" fmla="*/ 281626 w 11800114"/>
              <a:gd name="connsiteY54" fmla="*/ 6471178 h 6471178"/>
              <a:gd name="connsiteX55" fmla="*/ 0 w 11800114"/>
              <a:gd name="connsiteY55" fmla="*/ 6189552 h 6471178"/>
              <a:gd name="connsiteX56" fmla="*/ 0 w 11800114"/>
              <a:gd name="connsiteY56" fmla="*/ 5657839 h 6471178"/>
              <a:gd name="connsiteX57" fmla="*/ 0 w 11800114"/>
              <a:gd name="connsiteY57" fmla="*/ 5185205 h 6471178"/>
              <a:gd name="connsiteX58" fmla="*/ 0 w 11800114"/>
              <a:gd name="connsiteY58" fmla="*/ 4653491 h 6471178"/>
              <a:gd name="connsiteX59" fmla="*/ 0 w 11800114"/>
              <a:gd name="connsiteY59" fmla="*/ 3944540 h 6471178"/>
              <a:gd name="connsiteX60" fmla="*/ 0 w 11800114"/>
              <a:gd name="connsiteY60" fmla="*/ 3294668 h 6471178"/>
              <a:gd name="connsiteX61" fmla="*/ 0 w 11800114"/>
              <a:gd name="connsiteY61" fmla="*/ 2881113 h 6471178"/>
              <a:gd name="connsiteX62" fmla="*/ 0 w 11800114"/>
              <a:gd name="connsiteY62" fmla="*/ 2467559 h 6471178"/>
              <a:gd name="connsiteX63" fmla="*/ 0 w 11800114"/>
              <a:gd name="connsiteY63" fmla="*/ 1758607 h 6471178"/>
              <a:gd name="connsiteX64" fmla="*/ 0 w 11800114"/>
              <a:gd name="connsiteY64" fmla="*/ 1345053 h 6471178"/>
              <a:gd name="connsiteX65" fmla="*/ 0 w 11800114"/>
              <a:gd name="connsiteY65" fmla="*/ 931498 h 6471178"/>
              <a:gd name="connsiteX66" fmla="*/ 0 w 11800114"/>
              <a:gd name="connsiteY66" fmla="*/ 281626 h 6471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800114" h="6471178" fill="none" extrusionOk="0">
                <a:moveTo>
                  <a:pt x="0" y="281626"/>
                </a:moveTo>
                <a:cubicBezTo>
                  <a:pt x="38812" y="132067"/>
                  <a:pt x="130706" y="7085"/>
                  <a:pt x="281626" y="0"/>
                </a:cubicBezTo>
                <a:cubicBezTo>
                  <a:pt x="527049" y="-45999"/>
                  <a:pt x="700847" y="42432"/>
                  <a:pt x="985408" y="0"/>
                </a:cubicBezTo>
                <a:cubicBezTo>
                  <a:pt x="1269969" y="-42432"/>
                  <a:pt x="1253077" y="313"/>
                  <a:pt x="1352085" y="0"/>
                </a:cubicBezTo>
                <a:cubicBezTo>
                  <a:pt x="1451093" y="-313"/>
                  <a:pt x="1600950" y="42006"/>
                  <a:pt x="1718762" y="0"/>
                </a:cubicBezTo>
                <a:cubicBezTo>
                  <a:pt x="1836574" y="-42006"/>
                  <a:pt x="2111145" y="27689"/>
                  <a:pt x="2310175" y="0"/>
                </a:cubicBezTo>
                <a:cubicBezTo>
                  <a:pt x="2509205" y="-27689"/>
                  <a:pt x="2740819" y="22471"/>
                  <a:pt x="2901589" y="0"/>
                </a:cubicBezTo>
                <a:cubicBezTo>
                  <a:pt x="3062359" y="-22471"/>
                  <a:pt x="3232361" y="42937"/>
                  <a:pt x="3380634" y="0"/>
                </a:cubicBezTo>
                <a:cubicBezTo>
                  <a:pt x="3528907" y="-42937"/>
                  <a:pt x="3990572" y="76606"/>
                  <a:pt x="4196785" y="0"/>
                </a:cubicBezTo>
                <a:cubicBezTo>
                  <a:pt x="4402998" y="-76606"/>
                  <a:pt x="4407995" y="9856"/>
                  <a:pt x="4563462" y="0"/>
                </a:cubicBezTo>
                <a:cubicBezTo>
                  <a:pt x="4718929" y="-9856"/>
                  <a:pt x="5088797" y="12349"/>
                  <a:pt x="5379613" y="0"/>
                </a:cubicBezTo>
                <a:cubicBezTo>
                  <a:pt x="5670429" y="-12349"/>
                  <a:pt x="5582175" y="16644"/>
                  <a:pt x="5746289" y="0"/>
                </a:cubicBezTo>
                <a:cubicBezTo>
                  <a:pt x="5910403" y="-16644"/>
                  <a:pt x="6233007" y="74292"/>
                  <a:pt x="6450072" y="0"/>
                </a:cubicBezTo>
                <a:cubicBezTo>
                  <a:pt x="6667137" y="-74292"/>
                  <a:pt x="7090396" y="77980"/>
                  <a:pt x="7266223" y="0"/>
                </a:cubicBezTo>
                <a:cubicBezTo>
                  <a:pt x="7442050" y="-77980"/>
                  <a:pt x="7394084" y="19153"/>
                  <a:pt x="7520531" y="0"/>
                </a:cubicBezTo>
                <a:cubicBezTo>
                  <a:pt x="7646978" y="-19153"/>
                  <a:pt x="8058909" y="24159"/>
                  <a:pt x="8336682" y="0"/>
                </a:cubicBezTo>
                <a:cubicBezTo>
                  <a:pt x="8614455" y="-24159"/>
                  <a:pt x="8966745" y="9912"/>
                  <a:pt x="9152833" y="0"/>
                </a:cubicBezTo>
                <a:cubicBezTo>
                  <a:pt x="9338921" y="-9912"/>
                  <a:pt x="9325422" y="29355"/>
                  <a:pt x="9407141" y="0"/>
                </a:cubicBezTo>
                <a:cubicBezTo>
                  <a:pt x="9488860" y="-29355"/>
                  <a:pt x="9819538" y="55282"/>
                  <a:pt x="9998555" y="0"/>
                </a:cubicBezTo>
                <a:cubicBezTo>
                  <a:pt x="10177572" y="-55282"/>
                  <a:pt x="10248818" y="11522"/>
                  <a:pt x="10477600" y="0"/>
                </a:cubicBezTo>
                <a:cubicBezTo>
                  <a:pt x="10706382" y="-11522"/>
                  <a:pt x="10847504" y="21064"/>
                  <a:pt x="10956645" y="0"/>
                </a:cubicBezTo>
                <a:cubicBezTo>
                  <a:pt x="11065786" y="-21064"/>
                  <a:pt x="11342078" y="62872"/>
                  <a:pt x="11518488" y="0"/>
                </a:cubicBezTo>
                <a:cubicBezTo>
                  <a:pt x="11700380" y="9062"/>
                  <a:pt x="11775689" y="146964"/>
                  <a:pt x="11800114" y="281626"/>
                </a:cubicBezTo>
                <a:cubicBezTo>
                  <a:pt x="11845942" y="369144"/>
                  <a:pt x="11761642" y="503653"/>
                  <a:pt x="11800114" y="695181"/>
                </a:cubicBezTo>
                <a:cubicBezTo>
                  <a:pt x="11838586" y="886710"/>
                  <a:pt x="11768939" y="922056"/>
                  <a:pt x="11800114" y="1108736"/>
                </a:cubicBezTo>
                <a:cubicBezTo>
                  <a:pt x="11831289" y="1295417"/>
                  <a:pt x="11788270" y="1401403"/>
                  <a:pt x="11800114" y="1581370"/>
                </a:cubicBezTo>
                <a:cubicBezTo>
                  <a:pt x="11811958" y="1761337"/>
                  <a:pt x="11790162" y="2050251"/>
                  <a:pt x="11800114" y="2172162"/>
                </a:cubicBezTo>
                <a:cubicBezTo>
                  <a:pt x="11810066" y="2294073"/>
                  <a:pt x="11738495" y="2629708"/>
                  <a:pt x="11800114" y="2822034"/>
                </a:cubicBezTo>
                <a:cubicBezTo>
                  <a:pt x="11861733" y="3014360"/>
                  <a:pt x="11745163" y="3191710"/>
                  <a:pt x="11800114" y="3353748"/>
                </a:cubicBezTo>
                <a:cubicBezTo>
                  <a:pt x="11855065" y="3515786"/>
                  <a:pt x="11752146" y="3667076"/>
                  <a:pt x="11800114" y="3826382"/>
                </a:cubicBezTo>
                <a:cubicBezTo>
                  <a:pt x="11848082" y="3985688"/>
                  <a:pt x="11761414" y="4188250"/>
                  <a:pt x="11800114" y="4299016"/>
                </a:cubicBezTo>
                <a:cubicBezTo>
                  <a:pt x="11838814" y="4409782"/>
                  <a:pt x="11788764" y="4731563"/>
                  <a:pt x="11800114" y="4948888"/>
                </a:cubicBezTo>
                <a:cubicBezTo>
                  <a:pt x="11811464" y="5166213"/>
                  <a:pt x="11776665" y="5203867"/>
                  <a:pt x="11800114" y="5362442"/>
                </a:cubicBezTo>
                <a:cubicBezTo>
                  <a:pt x="11823563" y="5521017"/>
                  <a:pt x="11792090" y="5838171"/>
                  <a:pt x="11800114" y="6189552"/>
                </a:cubicBezTo>
                <a:cubicBezTo>
                  <a:pt x="11821524" y="6306523"/>
                  <a:pt x="11710233" y="6479509"/>
                  <a:pt x="11518488" y="6471178"/>
                </a:cubicBezTo>
                <a:cubicBezTo>
                  <a:pt x="11351927" y="6500490"/>
                  <a:pt x="11232257" y="6418590"/>
                  <a:pt x="11039443" y="6471178"/>
                </a:cubicBezTo>
                <a:cubicBezTo>
                  <a:pt x="10846629" y="6523766"/>
                  <a:pt x="10884857" y="6455842"/>
                  <a:pt x="10785135" y="6471178"/>
                </a:cubicBezTo>
                <a:cubicBezTo>
                  <a:pt x="10685413" y="6486514"/>
                  <a:pt x="10606242" y="6446563"/>
                  <a:pt x="10530827" y="6471178"/>
                </a:cubicBezTo>
                <a:cubicBezTo>
                  <a:pt x="10455412" y="6495793"/>
                  <a:pt x="10269038" y="6455773"/>
                  <a:pt x="10051782" y="6471178"/>
                </a:cubicBezTo>
                <a:cubicBezTo>
                  <a:pt x="9834527" y="6486583"/>
                  <a:pt x="9723899" y="6442177"/>
                  <a:pt x="9460368" y="6471178"/>
                </a:cubicBezTo>
                <a:cubicBezTo>
                  <a:pt x="9196837" y="6500179"/>
                  <a:pt x="9066345" y="6390098"/>
                  <a:pt x="8756586" y="6471178"/>
                </a:cubicBezTo>
                <a:cubicBezTo>
                  <a:pt x="8446827" y="6552258"/>
                  <a:pt x="8397934" y="6395440"/>
                  <a:pt x="8052803" y="6471178"/>
                </a:cubicBezTo>
                <a:cubicBezTo>
                  <a:pt x="7707672" y="6546916"/>
                  <a:pt x="7617769" y="6467958"/>
                  <a:pt x="7236652" y="6471178"/>
                </a:cubicBezTo>
                <a:cubicBezTo>
                  <a:pt x="6855535" y="6474398"/>
                  <a:pt x="6902138" y="6415703"/>
                  <a:pt x="6645238" y="6471178"/>
                </a:cubicBezTo>
                <a:cubicBezTo>
                  <a:pt x="6388338" y="6526653"/>
                  <a:pt x="6489813" y="6469883"/>
                  <a:pt x="6390930" y="6471178"/>
                </a:cubicBezTo>
                <a:cubicBezTo>
                  <a:pt x="6292047" y="6472473"/>
                  <a:pt x="5861026" y="6454739"/>
                  <a:pt x="5574779" y="6471178"/>
                </a:cubicBezTo>
                <a:cubicBezTo>
                  <a:pt x="5288532" y="6487617"/>
                  <a:pt x="5271634" y="6456701"/>
                  <a:pt x="4983366" y="6471178"/>
                </a:cubicBezTo>
                <a:cubicBezTo>
                  <a:pt x="4695098" y="6485655"/>
                  <a:pt x="4583409" y="6452922"/>
                  <a:pt x="4391952" y="6471178"/>
                </a:cubicBezTo>
                <a:cubicBezTo>
                  <a:pt x="4200495" y="6489434"/>
                  <a:pt x="4130450" y="6434277"/>
                  <a:pt x="4025275" y="6471178"/>
                </a:cubicBezTo>
                <a:cubicBezTo>
                  <a:pt x="3920100" y="6508079"/>
                  <a:pt x="3456264" y="6435462"/>
                  <a:pt x="3209124" y="6471178"/>
                </a:cubicBezTo>
                <a:cubicBezTo>
                  <a:pt x="2961984" y="6506894"/>
                  <a:pt x="2947102" y="6464089"/>
                  <a:pt x="2842448" y="6471178"/>
                </a:cubicBezTo>
                <a:cubicBezTo>
                  <a:pt x="2737794" y="6478267"/>
                  <a:pt x="2350159" y="6441196"/>
                  <a:pt x="2026297" y="6471178"/>
                </a:cubicBezTo>
                <a:cubicBezTo>
                  <a:pt x="1702435" y="6501160"/>
                  <a:pt x="1849901" y="6461604"/>
                  <a:pt x="1771989" y="6471178"/>
                </a:cubicBezTo>
                <a:cubicBezTo>
                  <a:pt x="1694077" y="6480752"/>
                  <a:pt x="1268006" y="6402018"/>
                  <a:pt x="1068206" y="6471178"/>
                </a:cubicBezTo>
                <a:cubicBezTo>
                  <a:pt x="868406" y="6540338"/>
                  <a:pt x="504104" y="6443211"/>
                  <a:pt x="281626" y="6471178"/>
                </a:cubicBezTo>
                <a:cubicBezTo>
                  <a:pt x="160350" y="6452125"/>
                  <a:pt x="1828" y="6371227"/>
                  <a:pt x="0" y="6189552"/>
                </a:cubicBezTo>
                <a:cubicBezTo>
                  <a:pt x="-21348" y="6024531"/>
                  <a:pt x="46688" y="5896765"/>
                  <a:pt x="0" y="5657839"/>
                </a:cubicBezTo>
                <a:cubicBezTo>
                  <a:pt x="-46688" y="5418913"/>
                  <a:pt x="17962" y="5393506"/>
                  <a:pt x="0" y="5185205"/>
                </a:cubicBezTo>
                <a:cubicBezTo>
                  <a:pt x="-17962" y="4976904"/>
                  <a:pt x="20297" y="4867564"/>
                  <a:pt x="0" y="4653491"/>
                </a:cubicBezTo>
                <a:cubicBezTo>
                  <a:pt x="-20297" y="4439418"/>
                  <a:pt x="40858" y="4167264"/>
                  <a:pt x="0" y="3944540"/>
                </a:cubicBezTo>
                <a:cubicBezTo>
                  <a:pt x="-40858" y="3721816"/>
                  <a:pt x="59321" y="3441675"/>
                  <a:pt x="0" y="3294668"/>
                </a:cubicBezTo>
                <a:cubicBezTo>
                  <a:pt x="-59321" y="3147661"/>
                  <a:pt x="33516" y="2975360"/>
                  <a:pt x="0" y="2881113"/>
                </a:cubicBezTo>
                <a:cubicBezTo>
                  <a:pt x="-33516" y="2786867"/>
                  <a:pt x="35642" y="2570421"/>
                  <a:pt x="0" y="2467559"/>
                </a:cubicBezTo>
                <a:cubicBezTo>
                  <a:pt x="-35642" y="2364697"/>
                  <a:pt x="21209" y="1964025"/>
                  <a:pt x="0" y="1758607"/>
                </a:cubicBezTo>
                <a:cubicBezTo>
                  <a:pt x="-21209" y="1553189"/>
                  <a:pt x="8106" y="1502418"/>
                  <a:pt x="0" y="1345053"/>
                </a:cubicBezTo>
                <a:cubicBezTo>
                  <a:pt x="-8106" y="1187688"/>
                  <a:pt x="39164" y="1077077"/>
                  <a:pt x="0" y="931498"/>
                </a:cubicBezTo>
                <a:cubicBezTo>
                  <a:pt x="-39164" y="785919"/>
                  <a:pt x="14938" y="440577"/>
                  <a:pt x="0" y="281626"/>
                </a:cubicBezTo>
                <a:close/>
              </a:path>
              <a:path w="11800114" h="6471178" stroke="0" extrusionOk="0">
                <a:moveTo>
                  <a:pt x="0" y="281626"/>
                </a:moveTo>
                <a:cubicBezTo>
                  <a:pt x="-17209" y="115473"/>
                  <a:pt x="105046" y="7897"/>
                  <a:pt x="281626" y="0"/>
                </a:cubicBezTo>
                <a:cubicBezTo>
                  <a:pt x="558658" y="-48033"/>
                  <a:pt x="918862" y="92038"/>
                  <a:pt x="1097777" y="0"/>
                </a:cubicBezTo>
                <a:cubicBezTo>
                  <a:pt x="1276692" y="-92038"/>
                  <a:pt x="1473802" y="38900"/>
                  <a:pt x="1576822" y="0"/>
                </a:cubicBezTo>
                <a:cubicBezTo>
                  <a:pt x="1679843" y="-38900"/>
                  <a:pt x="1779576" y="33920"/>
                  <a:pt x="1943499" y="0"/>
                </a:cubicBezTo>
                <a:cubicBezTo>
                  <a:pt x="2107422" y="-33920"/>
                  <a:pt x="2338332" y="71808"/>
                  <a:pt x="2647281" y="0"/>
                </a:cubicBezTo>
                <a:cubicBezTo>
                  <a:pt x="2956230" y="-71808"/>
                  <a:pt x="2977630" y="14057"/>
                  <a:pt x="3126326" y="0"/>
                </a:cubicBezTo>
                <a:cubicBezTo>
                  <a:pt x="3275023" y="-14057"/>
                  <a:pt x="3593903" y="8980"/>
                  <a:pt x="3942477" y="0"/>
                </a:cubicBezTo>
                <a:cubicBezTo>
                  <a:pt x="4291051" y="-8980"/>
                  <a:pt x="4222661" y="18992"/>
                  <a:pt x="4309154" y="0"/>
                </a:cubicBezTo>
                <a:cubicBezTo>
                  <a:pt x="4395647" y="-18992"/>
                  <a:pt x="4862182" y="29846"/>
                  <a:pt x="5125305" y="0"/>
                </a:cubicBezTo>
                <a:cubicBezTo>
                  <a:pt x="5388428" y="-29846"/>
                  <a:pt x="5322859" y="4587"/>
                  <a:pt x="5379613" y="0"/>
                </a:cubicBezTo>
                <a:cubicBezTo>
                  <a:pt x="5436367" y="-4587"/>
                  <a:pt x="5780131" y="37030"/>
                  <a:pt x="5971027" y="0"/>
                </a:cubicBezTo>
                <a:cubicBezTo>
                  <a:pt x="6161923" y="-37030"/>
                  <a:pt x="6268780" y="32392"/>
                  <a:pt x="6562440" y="0"/>
                </a:cubicBezTo>
                <a:cubicBezTo>
                  <a:pt x="6856100" y="-32392"/>
                  <a:pt x="6807381" y="978"/>
                  <a:pt x="7041486" y="0"/>
                </a:cubicBezTo>
                <a:cubicBezTo>
                  <a:pt x="7275591" y="-978"/>
                  <a:pt x="7507442" y="97551"/>
                  <a:pt x="7857637" y="0"/>
                </a:cubicBezTo>
                <a:cubicBezTo>
                  <a:pt x="8207832" y="-97551"/>
                  <a:pt x="8445041" y="88389"/>
                  <a:pt x="8673788" y="0"/>
                </a:cubicBezTo>
                <a:cubicBezTo>
                  <a:pt x="8902535" y="-88389"/>
                  <a:pt x="8913141" y="29395"/>
                  <a:pt x="9040464" y="0"/>
                </a:cubicBezTo>
                <a:cubicBezTo>
                  <a:pt x="9167787" y="-29395"/>
                  <a:pt x="9343305" y="25856"/>
                  <a:pt x="9631878" y="0"/>
                </a:cubicBezTo>
                <a:cubicBezTo>
                  <a:pt x="9920451" y="-25856"/>
                  <a:pt x="10096231" y="1661"/>
                  <a:pt x="10448029" y="0"/>
                </a:cubicBezTo>
                <a:cubicBezTo>
                  <a:pt x="10799827" y="-1661"/>
                  <a:pt x="11187567" y="104300"/>
                  <a:pt x="11518488" y="0"/>
                </a:cubicBezTo>
                <a:cubicBezTo>
                  <a:pt x="11666663" y="13165"/>
                  <a:pt x="11812937" y="135616"/>
                  <a:pt x="11800114" y="281626"/>
                </a:cubicBezTo>
                <a:cubicBezTo>
                  <a:pt x="11800741" y="395544"/>
                  <a:pt x="11763925" y="575135"/>
                  <a:pt x="11800114" y="754260"/>
                </a:cubicBezTo>
                <a:cubicBezTo>
                  <a:pt x="11836303" y="933385"/>
                  <a:pt x="11745848" y="1078030"/>
                  <a:pt x="11800114" y="1345053"/>
                </a:cubicBezTo>
                <a:cubicBezTo>
                  <a:pt x="11854380" y="1612076"/>
                  <a:pt x="11780982" y="1601467"/>
                  <a:pt x="11800114" y="1817687"/>
                </a:cubicBezTo>
                <a:cubicBezTo>
                  <a:pt x="11819246" y="2033907"/>
                  <a:pt x="11760212" y="2254025"/>
                  <a:pt x="11800114" y="2408479"/>
                </a:cubicBezTo>
                <a:cubicBezTo>
                  <a:pt x="11840016" y="2562933"/>
                  <a:pt x="11768152" y="2645904"/>
                  <a:pt x="11800114" y="2822034"/>
                </a:cubicBezTo>
                <a:cubicBezTo>
                  <a:pt x="11832076" y="2998165"/>
                  <a:pt x="11781400" y="3038133"/>
                  <a:pt x="11800114" y="3235589"/>
                </a:cubicBezTo>
                <a:cubicBezTo>
                  <a:pt x="11818828" y="3433045"/>
                  <a:pt x="11798333" y="3643018"/>
                  <a:pt x="11800114" y="3826382"/>
                </a:cubicBezTo>
                <a:cubicBezTo>
                  <a:pt x="11801895" y="4009746"/>
                  <a:pt x="11779365" y="4098077"/>
                  <a:pt x="11800114" y="4299016"/>
                </a:cubicBezTo>
                <a:cubicBezTo>
                  <a:pt x="11820863" y="4499955"/>
                  <a:pt x="11779204" y="4780871"/>
                  <a:pt x="11800114" y="4948888"/>
                </a:cubicBezTo>
                <a:cubicBezTo>
                  <a:pt x="11821024" y="5116905"/>
                  <a:pt x="11761576" y="5219653"/>
                  <a:pt x="11800114" y="5421522"/>
                </a:cubicBezTo>
                <a:cubicBezTo>
                  <a:pt x="11838652" y="5623391"/>
                  <a:pt x="11797547" y="5812430"/>
                  <a:pt x="11800114" y="6189552"/>
                </a:cubicBezTo>
                <a:cubicBezTo>
                  <a:pt x="11786997" y="6358368"/>
                  <a:pt x="11656561" y="6508553"/>
                  <a:pt x="11518488" y="6471178"/>
                </a:cubicBezTo>
                <a:cubicBezTo>
                  <a:pt x="11334061" y="6525784"/>
                  <a:pt x="10981435" y="6405838"/>
                  <a:pt x="10814706" y="6471178"/>
                </a:cubicBezTo>
                <a:cubicBezTo>
                  <a:pt x="10647977" y="6536518"/>
                  <a:pt x="10668192" y="6460881"/>
                  <a:pt x="10560398" y="6471178"/>
                </a:cubicBezTo>
                <a:cubicBezTo>
                  <a:pt x="10452604" y="6481475"/>
                  <a:pt x="10320825" y="6445873"/>
                  <a:pt x="10193721" y="6471178"/>
                </a:cubicBezTo>
                <a:cubicBezTo>
                  <a:pt x="10066617" y="6496483"/>
                  <a:pt x="9707101" y="6464968"/>
                  <a:pt x="9489939" y="6471178"/>
                </a:cubicBezTo>
                <a:cubicBezTo>
                  <a:pt x="9272777" y="6477388"/>
                  <a:pt x="9270123" y="6432400"/>
                  <a:pt x="9123262" y="6471178"/>
                </a:cubicBezTo>
                <a:cubicBezTo>
                  <a:pt x="8976401" y="6509956"/>
                  <a:pt x="8950349" y="6465518"/>
                  <a:pt x="8868954" y="6471178"/>
                </a:cubicBezTo>
                <a:cubicBezTo>
                  <a:pt x="8787559" y="6476838"/>
                  <a:pt x="8676230" y="6435889"/>
                  <a:pt x="8502278" y="6471178"/>
                </a:cubicBezTo>
                <a:cubicBezTo>
                  <a:pt x="8328326" y="6506467"/>
                  <a:pt x="8197874" y="6426373"/>
                  <a:pt x="8023233" y="6471178"/>
                </a:cubicBezTo>
                <a:cubicBezTo>
                  <a:pt x="7848592" y="6515983"/>
                  <a:pt x="7553667" y="6413837"/>
                  <a:pt x="7431819" y="6471178"/>
                </a:cubicBezTo>
                <a:cubicBezTo>
                  <a:pt x="7309971" y="6528519"/>
                  <a:pt x="7201673" y="6464922"/>
                  <a:pt x="7065142" y="6471178"/>
                </a:cubicBezTo>
                <a:cubicBezTo>
                  <a:pt x="6928611" y="6477434"/>
                  <a:pt x="6638573" y="6451707"/>
                  <a:pt x="6248991" y="6471178"/>
                </a:cubicBezTo>
                <a:cubicBezTo>
                  <a:pt x="5859409" y="6490649"/>
                  <a:pt x="5934284" y="6423393"/>
                  <a:pt x="5657577" y="6471178"/>
                </a:cubicBezTo>
                <a:cubicBezTo>
                  <a:pt x="5380870" y="6518963"/>
                  <a:pt x="5150386" y="6465975"/>
                  <a:pt x="4841426" y="6471178"/>
                </a:cubicBezTo>
                <a:cubicBezTo>
                  <a:pt x="4532466" y="6476381"/>
                  <a:pt x="4342563" y="6397170"/>
                  <a:pt x="4137644" y="6471178"/>
                </a:cubicBezTo>
                <a:cubicBezTo>
                  <a:pt x="3932725" y="6545186"/>
                  <a:pt x="3861990" y="6421584"/>
                  <a:pt x="3658599" y="6471178"/>
                </a:cubicBezTo>
                <a:cubicBezTo>
                  <a:pt x="3455208" y="6520772"/>
                  <a:pt x="3176883" y="6399540"/>
                  <a:pt x="2954816" y="6471178"/>
                </a:cubicBezTo>
                <a:cubicBezTo>
                  <a:pt x="2732749" y="6542816"/>
                  <a:pt x="2676978" y="6430629"/>
                  <a:pt x="2588140" y="6471178"/>
                </a:cubicBezTo>
                <a:cubicBezTo>
                  <a:pt x="2499302" y="6511727"/>
                  <a:pt x="2131566" y="6424488"/>
                  <a:pt x="1996726" y="6471178"/>
                </a:cubicBezTo>
                <a:cubicBezTo>
                  <a:pt x="1861886" y="6517868"/>
                  <a:pt x="1854177" y="6467524"/>
                  <a:pt x="1742418" y="6471178"/>
                </a:cubicBezTo>
                <a:cubicBezTo>
                  <a:pt x="1630659" y="6474832"/>
                  <a:pt x="1116258" y="6448009"/>
                  <a:pt x="926267" y="6471178"/>
                </a:cubicBezTo>
                <a:cubicBezTo>
                  <a:pt x="736276" y="6494347"/>
                  <a:pt x="562056" y="6458846"/>
                  <a:pt x="281626" y="6471178"/>
                </a:cubicBezTo>
                <a:cubicBezTo>
                  <a:pt x="128099" y="6463394"/>
                  <a:pt x="7690" y="6316207"/>
                  <a:pt x="0" y="6189552"/>
                </a:cubicBezTo>
                <a:cubicBezTo>
                  <a:pt x="-7751" y="5950419"/>
                  <a:pt x="36223" y="5821117"/>
                  <a:pt x="0" y="5598759"/>
                </a:cubicBezTo>
                <a:cubicBezTo>
                  <a:pt x="-36223" y="5376401"/>
                  <a:pt x="16738" y="5178586"/>
                  <a:pt x="0" y="5007967"/>
                </a:cubicBezTo>
                <a:cubicBezTo>
                  <a:pt x="-16738" y="4837348"/>
                  <a:pt x="63375" y="4556475"/>
                  <a:pt x="0" y="4358095"/>
                </a:cubicBezTo>
                <a:cubicBezTo>
                  <a:pt x="-63375" y="4159715"/>
                  <a:pt x="43806" y="3944873"/>
                  <a:pt x="0" y="3649144"/>
                </a:cubicBezTo>
                <a:cubicBezTo>
                  <a:pt x="-43806" y="3353415"/>
                  <a:pt x="69521" y="3132172"/>
                  <a:pt x="0" y="2999272"/>
                </a:cubicBezTo>
                <a:cubicBezTo>
                  <a:pt x="-69521" y="2866372"/>
                  <a:pt x="20693" y="2639821"/>
                  <a:pt x="0" y="2290321"/>
                </a:cubicBezTo>
                <a:cubicBezTo>
                  <a:pt x="-20693" y="1940821"/>
                  <a:pt x="30176" y="1861303"/>
                  <a:pt x="0" y="1640449"/>
                </a:cubicBezTo>
                <a:cubicBezTo>
                  <a:pt x="-30176" y="1419595"/>
                  <a:pt x="53416" y="1270160"/>
                  <a:pt x="0" y="1167815"/>
                </a:cubicBezTo>
                <a:cubicBezTo>
                  <a:pt x="-53416" y="1065470"/>
                  <a:pt x="68687" y="629092"/>
                  <a:pt x="0" y="281626"/>
                </a:cubicBezTo>
                <a:close/>
              </a:path>
            </a:pathLst>
          </a:custGeom>
          <a:solidFill>
            <a:srgbClr val="B3EBDC"/>
          </a:solidFill>
          <a:ln cmpd="dbl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roundRect">
                    <a:avLst>
                      <a:gd name="adj" fmla="val 435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5" name="Picture 4" descr="A picture containing indoor&#10;&#10;Description automatically generated">
            <a:extLst>
              <a:ext uri="{FF2B5EF4-FFF2-40B4-BE49-F238E27FC236}">
                <a16:creationId xmlns:a16="http://schemas.microsoft.com/office/drawing/2014/main" id="{820293A9-B97D-4083-879E-D09B76B325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4419" y="2221"/>
            <a:ext cx="676275" cy="2219325"/>
          </a:xfrm>
          <a:prstGeom prst="rect">
            <a:avLst/>
          </a:prstGeom>
        </p:spPr>
      </p:pic>
      <p:pic>
        <p:nvPicPr>
          <p:cNvPr id="63" name="Picture 4" descr="Không có mô tả.">
            <a:extLst>
              <a:ext uri="{FF2B5EF4-FFF2-40B4-BE49-F238E27FC236}">
                <a16:creationId xmlns:a16="http://schemas.microsoft.com/office/drawing/2014/main" id="{5A331B32-F0F3-4BF0-B4A6-59AF3743B5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662201" y="30520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9FB876EC-FEAF-4DD2-AE85-E98536BC108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52157" y="3056534"/>
            <a:ext cx="7436541" cy="3689496"/>
          </a:xfrm>
          <a:prstGeom prst="rect">
            <a:avLst/>
          </a:prstGeom>
        </p:spPr>
      </p:pic>
      <p:sp>
        <p:nvSpPr>
          <p:cNvPr id="65" name="Oval 64">
            <a:extLst>
              <a:ext uri="{FF2B5EF4-FFF2-40B4-BE49-F238E27FC236}">
                <a16:creationId xmlns:a16="http://schemas.microsoft.com/office/drawing/2014/main" id="{B4032C19-141A-4730-9B77-344E1F08C687}"/>
              </a:ext>
            </a:extLst>
          </p:cNvPr>
          <p:cNvSpPr/>
          <p:nvPr/>
        </p:nvSpPr>
        <p:spPr>
          <a:xfrm>
            <a:off x="668626" y="1140497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endParaRPr lang="vi-VN" sz="36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58AD0D47-920E-4E32-B14B-42C68704BAB4}"/>
              </a:ext>
            </a:extLst>
          </p:cNvPr>
          <p:cNvSpPr txBox="1"/>
          <p:nvPr/>
        </p:nvSpPr>
        <p:spPr>
          <a:xfrm>
            <a:off x="1336736" y="934608"/>
            <a:ext cx="357251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Đàn gà đang ở cạnh đống rơm. Việt cho biết có tất cả 20 cái chân gà. Đố em biết đàn gà đó có bao nhiêu con gà?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FE1A8636-8747-4679-8C12-D2F91B222DE3}"/>
              </a:ext>
            </a:extLst>
          </p:cNvPr>
          <p:cNvSpPr txBox="1"/>
          <p:nvPr/>
        </p:nvSpPr>
        <p:spPr>
          <a:xfrm>
            <a:off x="7951932" y="715495"/>
            <a:ext cx="15513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i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 giải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15508D28-A00B-4668-A74C-B0F0A0B8E3E2}"/>
              </a:ext>
            </a:extLst>
          </p:cNvPr>
          <p:cNvSpPr txBox="1"/>
          <p:nvPr/>
        </p:nvSpPr>
        <p:spPr>
          <a:xfrm>
            <a:off x="5789779" y="1757971"/>
            <a:ext cx="51767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Đàn gà đó có số con gà là: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3570BA61-3D81-4D3E-9453-38F81B36D5C0}"/>
              </a:ext>
            </a:extLst>
          </p:cNvPr>
          <p:cNvSpPr txBox="1"/>
          <p:nvPr/>
        </p:nvSpPr>
        <p:spPr>
          <a:xfrm>
            <a:off x="5789779" y="2285155"/>
            <a:ext cx="50654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20 : 2 = 10 (con)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6E5E85BA-E197-4A6E-B4A0-E7A8A8B57640}"/>
              </a:ext>
            </a:extLst>
          </p:cNvPr>
          <p:cNvSpPr txBox="1"/>
          <p:nvPr/>
        </p:nvSpPr>
        <p:spPr>
          <a:xfrm>
            <a:off x="6753787" y="2804411"/>
            <a:ext cx="40108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vi-VN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 </a:t>
            </a:r>
            <a:r>
              <a:rPr lang="vi-VN" sz="320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số: 10 con gà.</a:t>
            </a:r>
            <a:endParaRPr lang="vi-VN" sz="32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C416DB2-3F90-4E08-A931-F9575BDE6966}"/>
              </a:ext>
            </a:extLst>
          </p:cNvPr>
          <p:cNvSpPr txBox="1"/>
          <p:nvPr/>
        </p:nvSpPr>
        <p:spPr>
          <a:xfrm>
            <a:off x="5678468" y="1230787"/>
            <a:ext cx="51767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 con gà có 2 cái chân.</a:t>
            </a:r>
          </a:p>
        </p:txBody>
      </p:sp>
    </p:spTree>
    <p:extLst>
      <p:ext uri="{BB962C8B-B14F-4D97-AF65-F5344CB8AC3E}">
        <p14:creationId xmlns:p14="http://schemas.microsoft.com/office/powerpoint/2010/main" val="3530915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6" grpId="0"/>
      <p:bldP spid="67" grpId="0"/>
      <p:bldP spid="68" grpId="0"/>
      <p:bldP spid="69" grpId="0"/>
      <p:bldP spid="70" grpId="0"/>
      <p:bldP spid="7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4F8E5F2-4792-4415-B6B7-F49CEAC375A5}"/>
              </a:ext>
            </a:extLst>
          </p:cNvPr>
          <p:cNvSpPr txBox="1"/>
          <p:nvPr/>
        </p:nvSpPr>
        <p:spPr>
          <a:xfrm>
            <a:off x="2462829" y="1431697"/>
            <a:ext cx="6968575" cy="108061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 CỐ KIẾN THỨC</a:t>
            </a: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747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en Garden In-Game - Laura Shigihara - NhacCuaTu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903200" y="6045200"/>
            <a:ext cx="812800" cy="812800"/>
          </a:xfrm>
          <a:prstGeom prst="rect">
            <a:avLst/>
          </a:prstGeom>
        </p:spPr>
      </p:pic>
      <p:pic>
        <p:nvPicPr>
          <p:cNvPr id="1026" name="Picture 2" descr="C:\Users\ADMIN\Desktop\Giai cuu dai duong 2\Photography-Background-shark-Underwater-backdrop-coral-photography-Backdrops-Cartoon-bubble-Children-Fish-photo-Coral-Studi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C:\Users\ADMIN\Desktop\Giai cuu dai duong 2\Luoi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09999"/>
            <a:ext cx="12192000" cy="1076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Tai nguyen thiet ke tro choi\Bảng gỗ\49f1b87228eb6bdb68e300357ebeb9ca (2)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86711" y1="13242" x2="90864" y2="83105"/>
                        <a14:foregroundMark x1="88870" y1="10959" x2="38040" y2="9132"/>
                        <a14:foregroundMark x1="50831" y1="6849" x2="79402" y2="4110"/>
                        <a14:foregroundMark x1="33887" y1="10959" x2="16944" y2="19178"/>
                        <a14:foregroundMark x1="15947" y1="34247" x2="11462" y2="55708"/>
                        <a14:foregroundMark x1="7973" y1="75342" x2="5150" y2="85845"/>
                        <a14:foregroundMark x1="15449" y1="31050" x2="18439" y2="30137"/>
                        <a14:foregroundMark x1="6478" y1="91781" x2="68771" y2="83105"/>
                        <a14:foregroundMark x1="67774" y1="89041" x2="94684" y2="94521"/>
                        <a14:foregroundMark x1="69767" y1="87671" x2="89867" y2="88584"/>
                        <a14:foregroundMark x1="98671" y1="44749" x2="87375" y2="54338"/>
                        <a14:foregroundMark x1="13953" y1="30137" x2="19767" y2="31050"/>
                        <a14:backgroundMark x1="88206" y1="19178" x2="85216" y2="18265"/>
                        <a14:backgroundMark x1="91362" y1="60274" x2="87375" y2="589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93584"/>
            <a:ext cx="7213600" cy="262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000010" y="343615"/>
            <a:ext cx="4224233" cy="17336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170"/>
            <a:r>
              <a:rPr lang="en-US" sz="5333" b="1" dirty="0">
                <a:solidFill>
                  <a:srgbClr val="CC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 CỨU</a:t>
            </a:r>
          </a:p>
          <a:p>
            <a:pPr algn="ctr" defTabSz="1219170"/>
            <a:r>
              <a:rPr lang="en-US" sz="5333" b="1" dirty="0">
                <a:solidFill>
                  <a:srgbClr val="CC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ĐẠI DƯƠNG</a:t>
            </a:r>
          </a:p>
        </p:txBody>
      </p:sp>
      <p:pic>
        <p:nvPicPr>
          <p:cNvPr id="7" name="Picture 11" descr="C:\Users\ADMIN\Desktop\Tai nguyen thiet ke tro choi\Angry birds epic birds\1505573783630 (2)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6000449"/>
            <a:ext cx="1426197" cy="78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956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80">
                <p:cTn id="2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Giai cuu dai duong 2\Picture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Giai cuu dai duong 2\700_FO65125975_f041b01242bb3572e28f8de75888685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22000" y1="12801" x2="30000" y2="36549"/>
                        <a14:foregroundMark x1="3714" y1="26902" x2="8286" y2="40631"/>
                        <a14:foregroundMark x1="17921" y1="15625" x2="31900" y2="17857"/>
                        <a14:foregroundMark x1="17921" y1="12054" x2="20789" y2="258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1" y="4726618"/>
            <a:ext cx="1546503" cy="1242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DMIN\Desktop\Giai cuu dai duong 2\700_FO63651544_20d8d8a83358c7cd2f7a9ac1d485230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29714" y1="9076" x2="26714" y2="21656"/>
                        <a14:foregroundMark x1="19000" y1="9873" x2="34143" y2="168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23641" flipH="1">
            <a:off x="3346790" y="3868876"/>
            <a:ext cx="2808919" cy="2393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:\Users\ADMIN\Desktop\Giai cuu dai duong 2\Luoi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799" y="-2565400"/>
            <a:ext cx="7759700" cy="1188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00" y="76200"/>
            <a:ext cx="8026400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3556000" y="1092201"/>
            <a:ext cx="558800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733" dirty="0">
                <a:solidFill>
                  <a:srgbClr val="0033CC"/>
                </a:solidFill>
                <a:latin typeface="Calibri"/>
              </a:rPr>
              <a:t>12 : 6 = 2. </a:t>
            </a:r>
            <a:r>
              <a:rPr lang="en-US" sz="3733" dirty="0" err="1">
                <a:solidFill>
                  <a:srgbClr val="0033CC"/>
                </a:solidFill>
                <a:latin typeface="Calibri"/>
              </a:rPr>
              <a:t>Vậy</a:t>
            </a:r>
            <a:r>
              <a:rPr lang="en-US" sz="3733" dirty="0">
                <a:solidFill>
                  <a:srgbClr val="0033CC"/>
                </a:solidFill>
                <a:latin typeface="Calibri"/>
              </a:rPr>
              <a:t> 12 </a:t>
            </a:r>
            <a:r>
              <a:rPr lang="en-US" sz="3733" dirty="0" err="1">
                <a:solidFill>
                  <a:srgbClr val="0033CC"/>
                </a:solidFill>
                <a:latin typeface="Calibri"/>
              </a:rPr>
              <a:t>là</a:t>
            </a:r>
            <a:r>
              <a:rPr lang="en-US" sz="3733" dirty="0">
                <a:solidFill>
                  <a:srgbClr val="0033CC"/>
                </a:solidFill>
                <a:latin typeface="Calibri"/>
              </a:rPr>
              <a:t> </a:t>
            </a:r>
            <a:r>
              <a:rPr lang="en-US" sz="3733" dirty="0" err="1">
                <a:solidFill>
                  <a:srgbClr val="0033CC"/>
                </a:solidFill>
                <a:latin typeface="Calibri"/>
              </a:rPr>
              <a:t>gì</a:t>
            </a:r>
            <a:r>
              <a:rPr lang="en-US" sz="3733" dirty="0">
                <a:solidFill>
                  <a:srgbClr val="0033CC"/>
                </a:solidFill>
                <a:latin typeface="Calibri"/>
              </a:rPr>
              <a:t>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03200" y="3006876"/>
            <a:ext cx="2641600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170"/>
            <a:r>
              <a:rPr lang="en-US" sz="3200" dirty="0">
                <a:solidFill>
                  <a:srgbClr val="0033CC"/>
                </a:solidFill>
                <a:latin typeface="Calibri"/>
              </a:rPr>
              <a:t>A. </a:t>
            </a:r>
            <a:r>
              <a:rPr lang="en-US" sz="3200" dirty="0" err="1">
                <a:solidFill>
                  <a:srgbClr val="0033CC"/>
                </a:solidFill>
                <a:latin typeface="Calibri"/>
              </a:rPr>
              <a:t>Số</a:t>
            </a:r>
            <a:r>
              <a:rPr lang="en-US" sz="3200" dirty="0">
                <a:solidFill>
                  <a:srgbClr val="0033CC"/>
                </a:solidFill>
                <a:latin typeface="Calibri"/>
              </a:rPr>
              <a:t> </a:t>
            </a:r>
            <a:r>
              <a:rPr lang="en-US" sz="3200" dirty="0" err="1">
                <a:solidFill>
                  <a:srgbClr val="0033CC"/>
                </a:solidFill>
                <a:latin typeface="Calibri"/>
              </a:rPr>
              <a:t>hạng</a:t>
            </a:r>
            <a:endParaRPr lang="en-US" sz="3200" dirty="0">
              <a:solidFill>
                <a:srgbClr val="0033CC"/>
              </a:solidFill>
              <a:latin typeface="Calibri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121050" y="3006876"/>
            <a:ext cx="2873351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170"/>
            <a:r>
              <a:rPr lang="en-US" sz="3200" dirty="0" err="1">
                <a:solidFill>
                  <a:srgbClr val="0033CC"/>
                </a:solidFill>
                <a:latin typeface="Calibri"/>
              </a:rPr>
              <a:t>B.Thương</a:t>
            </a:r>
            <a:endParaRPr lang="en-US" sz="3200" dirty="0">
              <a:solidFill>
                <a:srgbClr val="0033CC"/>
              </a:solidFill>
              <a:latin typeface="Calibri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276698" y="3022600"/>
            <a:ext cx="2765703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170"/>
            <a:r>
              <a:rPr lang="en-US" sz="3200" dirty="0">
                <a:solidFill>
                  <a:srgbClr val="0033CC"/>
                </a:solidFill>
                <a:latin typeface="Calibri"/>
              </a:rPr>
              <a:t>C. </a:t>
            </a:r>
            <a:r>
              <a:rPr lang="en-US" sz="3200" dirty="0" err="1">
                <a:solidFill>
                  <a:srgbClr val="0033CC"/>
                </a:solidFill>
                <a:latin typeface="Calibri"/>
              </a:rPr>
              <a:t>số</a:t>
            </a:r>
            <a:r>
              <a:rPr lang="en-US" sz="3200" dirty="0">
                <a:solidFill>
                  <a:srgbClr val="0033CC"/>
                </a:solidFill>
                <a:latin typeface="Calibri"/>
              </a:rPr>
              <a:t> chia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347200" y="3006876"/>
            <a:ext cx="2641600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170"/>
            <a:r>
              <a:rPr lang="en-US" sz="3200" dirty="0" err="1">
                <a:solidFill>
                  <a:srgbClr val="0033CC"/>
                </a:solidFill>
                <a:latin typeface="Calibri"/>
              </a:rPr>
              <a:t>D.</a:t>
            </a:r>
            <a:r>
              <a:rPr lang="en-US" sz="2800" dirty="0" err="1">
                <a:solidFill>
                  <a:srgbClr val="0033CC"/>
                </a:solidFill>
                <a:latin typeface="Calibri"/>
              </a:rPr>
              <a:t>Số</a:t>
            </a:r>
            <a:r>
              <a:rPr lang="en-US" sz="2800" dirty="0">
                <a:solidFill>
                  <a:srgbClr val="0033CC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Calibri"/>
              </a:rPr>
              <a:t>bị</a:t>
            </a:r>
            <a:r>
              <a:rPr lang="en-US" sz="2800" dirty="0">
                <a:solidFill>
                  <a:srgbClr val="0033CC"/>
                </a:solidFill>
                <a:latin typeface="Calibri"/>
              </a:rPr>
              <a:t> chia</a:t>
            </a:r>
            <a:endParaRPr lang="en-US" sz="2667" dirty="0">
              <a:solidFill>
                <a:srgbClr val="0033CC"/>
              </a:solidFill>
              <a:latin typeface="Calibri"/>
            </a:endParaRPr>
          </a:p>
        </p:txBody>
      </p:sp>
      <p:pic>
        <p:nvPicPr>
          <p:cNvPr id="2" name="Picture 2" descr="C:\Users\ADMIN\Desktop\Phan Thi Do Uyen\Giai cuu dai duong\Picture2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6658" y="5054601"/>
            <a:ext cx="1815343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  <p:pic>
        <p:nvPicPr>
          <p:cNvPr id="47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16" y="736723"/>
            <a:ext cx="1048584" cy="116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8" name="times up"/>
          <p:cNvGrpSpPr/>
          <p:nvPr/>
        </p:nvGrpSpPr>
        <p:grpSpPr>
          <a:xfrm>
            <a:off x="784059" y="177800"/>
            <a:ext cx="1009445" cy="500085"/>
            <a:chOff x="2989747" y="438150"/>
            <a:chExt cx="1572029" cy="683752"/>
          </a:xfrm>
        </p:grpSpPr>
        <p:sp>
          <p:nvSpPr>
            <p:cNvPr id="49" name="Rounded Rectangle 48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GB" sz="3733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ounded Rectangle 49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r>
                <a:rPr lang="en-GB" sz="1467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Bắt</a:t>
              </a:r>
              <a:r>
                <a:rPr lang="en-GB" sz="1467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467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GB" sz="1467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51" name="Picture 3" descr="C:\Users\ADMIN\Desktop\Picture2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310" y="960639"/>
            <a:ext cx="851973" cy="851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4330" y="945133"/>
            <a:ext cx="120325" cy="101771"/>
            <a:chOff x="2455863" y="2411803"/>
            <a:chExt cx="566738" cy="566738"/>
          </a:xfrm>
        </p:grpSpPr>
        <p:sp>
          <p:nvSpPr>
            <p:cNvPr id="5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4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5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6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7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6124" y="1681532"/>
            <a:ext cx="120325" cy="101771"/>
            <a:chOff x="2455863" y="2411803"/>
            <a:chExt cx="566738" cy="566738"/>
          </a:xfrm>
        </p:grpSpPr>
        <p:sp>
          <p:nvSpPr>
            <p:cNvPr id="59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0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1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2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3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642171" y="1335825"/>
            <a:ext cx="120325" cy="101771"/>
            <a:chOff x="2455863" y="2411803"/>
            <a:chExt cx="566738" cy="566738"/>
          </a:xfrm>
        </p:grpSpPr>
        <p:sp>
          <p:nvSpPr>
            <p:cNvPr id="65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8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882526" y="1369076"/>
            <a:ext cx="120325" cy="101771"/>
            <a:chOff x="2455863" y="2411803"/>
            <a:chExt cx="566738" cy="566738"/>
          </a:xfrm>
        </p:grpSpPr>
        <p:sp>
          <p:nvSpPr>
            <p:cNvPr id="71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2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3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4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5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76" name="Oval 107"/>
          <p:cNvSpPr>
            <a:spLocks noChangeArrowheads="1"/>
          </p:cNvSpPr>
          <p:nvPr/>
        </p:nvSpPr>
        <p:spPr bwMode="auto">
          <a:xfrm>
            <a:off x="1259312" y="1331988"/>
            <a:ext cx="90392" cy="76587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/>
            <a:endParaRPr lang="en-GB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7" name="Explosion 2 76"/>
          <p:cNvSpPr/>
          <p:nvPr/>
        </p:nvSpPr>
        <p:spPr>
          <a:xfrm>
            <a:off x="1586895" y="3158947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dirty="0">
                <a:solidFill>
                  <a:srgbClr val="0000FF"/>
                </a:solidFill>
                <a:latin typeface="Calibri"/>
              </a:rPr>
              <a:t>HẾT GIỜ</a:t>
            </a:r>
          </a:p>
        </p:txBody>
      </p:sp>
    </p:spTree>
    <p:extLst>
      <p:ext uri="{BB962C8B-B14F-4D97-AF65-F5344CB8AC3E}">
        <p14:creationId xmlns:p14="http://schemas.microsoft.com/office/powerpoint/2010/main" val="2109254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474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93827E-7 L -0.13403 0.02438 " pathEditMode="relative" rAng="0" ptsTypes="AA">
                                      <p:cBhvr>
                                        <p:cTn id="66" dur="3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01" y="1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6" dur="15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0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5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77" grpId="0" animBg="1"/>
      <p:bldP spid="77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Giai cuu dai duong 2\47657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29" y="19050"/>
            <a:ext cx="12198729" cy="683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\Desktop\Phan Thi Do Uyen\Giai cuu dai duong\Picture2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9858" y="5219701"/>
            <a:ext cx="1815343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Giai cuu dai duong 2\2a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432" b="98651" l="571" r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3886" flipH="1">
            <a:off x="28381" y="2462856"/>
            <a:ext cx="7069012" cy="4601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DMIN\Desktop\Giai cuu dai duong 2\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7033" y="3797302"/>
            <a:ext cx="3310467" cy="230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C:\Users\ADMIN\Desktop\Giai cuu dai duong 2\Luoi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1" y="-3581400"/>
            <a:ext cx="8331201" cy="135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76200"/>
            <a:ext cx="8026400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" name="TextBox 19"/>
          <p:cNvSpPr txBox="1"/>
          <p:nvPr/>
        </p:nvSpPr>
        <p:spPr>
          <a:xfrm>
            <a:off x="3657600" y="1092201"/>
            <a:ext cx="558800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733" dirty="0">
                <a:solidFill>
                  <a:srgbClr val="0033CC"/>
                </a:solidFill>
                <a:latin typeface="Calibri"/>
              </a:rPr>
              <a:t>6 : 3 = 2. </a:t>
            </a:r>
            <a:r>
              <a:rPr lang="en-US" sz="3733" dirty="0" err="1">
                <a:solidFill>
                  <a:srgbClr val="0033CC"/>
                </a:solidFill>
                <a:latin typeface="Calibri"/>
              </a:rPr>
              <a:t>Vậy</a:t>
            </a:r>
            <a:r>
              <a:rPr lang="en-US" sz="3733" dirty="0">
                <a:solidFill>
                  <a:srgbClr val="0033CC"/>
                </a:solidFill>
                <a:latin typeface="Calibri"/>
              </a:rPr>
              <a:t> </a:t>
            </a:r>
            <a:r>
              <a:rPr lang="en-US" sz="3733" dirty="0" err="1">
                <a:solidFill>
                  <a:srgbClr val="0033CC"/>
                </a:solidFill>
                <a:latin typeface="Calibri"/>
              </a:rPr>
              <a:t>số</a:t>
            </a:r>
            <a:r>
              <a:rPr lang="en-US" sz="3733" dirty="0">
                <a:solidFill>
                  <a:srgbClr val="0033CC"/>
                </a:solidFill>
                <a:latin typeface="Calibri"/>
              </a:rPr>
              <a:t> 3 </a:t>
            </a:r>
            <a:r>
              <a:rPr lang="en-US" sz="3733" dirty="0" err="1">
                <a:solidFill>
                  <a:srgbClr val="0033CC"/>
                </a:solidFill>
                <a:latin typeface="Calibri"/>
              </a:rPr>
              <a:t>là</a:t>
            </a:r>
            <a:r>
              <a:rPr lang="en-US" sz="3733" dirty="0">
                <a:solidFill>
                  <a:srgbClr val="0033CC"/>
                </a:solidFill>
                <a:latin typeface="Calibri"/>
              </a:rPr>
              <a:t> </a:t>
            </a:r>
            <a:r>
              <a:rPr lang="en-US" sz="3733" dirty="0" err="1">
                <a:solidFill>
                  <a:srgbClr val="0033CC"/>
                </a:solidFill>
                <a:latin typeface="Calibri"/>
              </a:rPr>
              <a:t>gì</a:t>
            </a:r>
            <a:r>
              <a:rPr lang="en-US" sz="3733" dirty="0">
                <a:solidFill>
                  <a:srgbClr val="0033CC"/>
                </a:solidFill>
                <a:latin typeface="Calibri"/>
              </a:rPr>
              <a:t>?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203200" y="3006876"/>
            <a:ext cx="2641600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170"/>
            <a:r>
              <a:rPr lang="en-US" sz="3200" dirty="0">
                <a:solidFill>
                  <a:srgbClr val="0033CC"/>
                </a:solidFill>
                <a:latin typeface="Calibri"/>
              </a:rPr>
              <a:t>A. </a:t>
            </a:r>
            <a:r>
              <a:rPr lang="en-US" sz="3200" dirty="0" err="1">
                <a:solidFill>
                  <a:srgbClr val="0033CC"/>
                </a:solidFill>
                <a:latin typeface="Calibri"/>
              </a:rPr>
              <a:t>Thương</a:t>
            </a:r>
            <a:r>
              <a:rPr lang="en-US" sz="3200" dirty="0">
                <a:solidFill>
                  <a:srgbClr val="0033CC"/>
                </a:solidFill>
                <a:latin typeface="Calibri"/>
              </a:rPr>
              <a:t> 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245601" y="3006876"/>
            <a:ext cx="2873351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170"/>
            <a:r>
              <a:rPr lang="en-US" sz="3200" dirty="0">
                <a:solidFill>
                  <a:srgbClr val="0033CC"/>
                </a:solidFill>
                <a:latin typeface="Calibri"/>
              </a:rPr>
              <a:t>D. </a:t>
            </a:r>
            <a:r>
              <a:rPr lang="en-US" sz="3200" dirty="0" err="1">
                <a:solidFill>
                  <a:srgbClr val="0033CC"/>
                </a:solidFill>
                <a:latin typeface="Calibri"/>
              </a:rPr>
              <a:t>Số</a:t>
            </a:r>
            <a:r>
              <a:rPr lang="en-US" sz="3200" dirty="0">
                <a:solidFill>
                  <a:srgbClr val="0033CC"/>
                </a:solidFill>
                <a:latin typeface="Calibri"/>
              </a:rPr>
              <a:t> </a:t>
            </a:r>
            <a:r>
              <a:rPr lang="en-US" sz="3200" dirty="0" err="1">
                <a:solidFill>
                  <a:srgbClr val="0033CC"/>
                </a:solidFill>
                <a:latin typeface="Calibri"/>
              </a:rPr>
              <a:t>bị</a:t>
            </a:r>
            <a:r>
              <a:rPr lang="en-US" sz="3200" dirty="0">
                <a:solidFill>
                  <a:srgbClr val="0033CC"/>
                </a:solidFill>
                <a:latin typeface="Calibri"/>
              </a:rPr>
              <a:t> chia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197601" y="3022600"/>
            <a:ext cx="2765703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170"/>
            <a:r>
              <a:rPr lang="en-US" sz="3200" dirty="0">
                <a:solidFill>
                  <a:srgbClr val="0033CC"/>
                </a:solidFill>
                <a:latin typeface="Calibri"/>
              </a:rPr>
              <a:t>C. </a:t>
            </a:r>
            <a:r>
              <a:rPr lang="en-US" sz="3200" dirty="0" err="1">
                <a:solidFill>
                  <a:srgbClr val="0033CC"/>
                </a:solidFill>
                <a:latin typeface="Calibri"/>
              </a:rPr>
              <a:t>Số</a:t>
            </a:r>
            <a:r>
              <a:rPr lang="en-US" sz="3200" dirty="0">
                <a:solidFill>
                  <a:srgbClr val="0033CC"/>
                </a:solidFill>
                <a:latin typeface="Calibri"/>
              </a:rPr>
              <a:t> </a:t>
            </a:r>
            <a:r>
              <a:rPr lang="en-US" sz="3200" dirty="0" err="1">
                <a:solidFill>
                  <a:srgbClr val="0033CC"/>
                </a:solidFill>
                <a:latin typeface="Calibri"/>
              </a:rPr>
              <a:t>hạng</a:t>
            </a:r>
            <a:endParaRPr lang="en-US" sz="3200" dirty="0">
              <a:solidFill>
                <a:srgbClr val="0033CC"/>
              </a:solidFill>
              <a:latin typeface="Calibri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3149600" y="3006876"/>
            <a:ext cx="2743200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170"/>
            <a:r>
              <a:rPr lang="en-US" sz="3200" dirty="0" err="1">
                <a:solidFill>
                  <a:srgbClr val="0033CC"/>
                </a:solidFill>
                <a:latin typeface="Calibri"/>
              </a:rPr>
              <a:t>B.số</a:t>
            </a:r>
            <a:r>
              <a:rPr lang="en-US" sz="3200" dirty="0">
                <a:solidFill>
                  <a:srgbClr val="0033CC"/>
                </a:solidFill>
                <a:latin typeface="Calibri"/>
              </a:rPr>
              <a:t> chia</a:t>
            </a:r>
          </a:p>
        </p:txBody>
      </p:sp>
      <p:pic>
        <p:nvPicPr>
          <p:cNvPr id="13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  <p:pic>
        <p:nvPicPr>
          <p:cNvPr id="15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16" y="736723"/>
            <a:ext cx="1048584" cy="116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times up"/>
          <p:cNvGrpSpPr/>
          <p:nvPr/>
        </p:nvGrpSpPr>
        <p:grpSpPr>
          <a:xfrm>
            <a:off x="784059" y="177800"/>
            <a:ext cx="1009445" cy="500085"/>
            <a:chOff x="2989747" y="438150"/>
            <a:chExt cx="1572029" cy="683752"/>
          </a:xfrm>
        </p:grpSpPr>
        <p:sp>
          <p:nvSpPr>
            <p:cNvPr id="17" name="Rounded Rectangle 16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GB" sz="3733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r>
                <a:rPr lang="en-GB" sz="1467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Bắt</a:t>
              </a:r>
              <a:r>
                <a:rPr lang="en-GB" sz="1467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467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GB" sz="1467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26" name="Picture 3" descr="C:\Users\ADMIN\Desktop\Picture2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310" y="960639"/>
            <a:ext cx="851973" cy="851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4330" y="945133"/>
            <a:ext cx="120325" cy="101771"/>
            <a:chOff x="2455863" y="2411803"/>
            <a:chExt cx="566738" cy="566738"/>
          </a:xfrm>
        </p:grpSpPr>
        <p:sp>
          <p:nvSpPr>
            <p:cNvPr id="28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1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2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6124" y="1681532"/>
            <a:ext cx="120325" cy="101771"/>
            <a:chOff x="2455863" y="2411803"/>
            <a:chExt cx="566738" cy="566738"/>
          </a:xfrm>
        </p:grpSpPr>
        <p:sp>
          <p:nvSpPr>
            <p:cNvPr id="34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5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6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8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642171" y="1335825"/>
            <a:ext cx="120325" cy="101771"/>
            <a:chOff x="2455863" y="2411803"/>
            <a:chExt cx="566738" cy="566738"/>
          </a:xfrm>
        </p:grpSpPr>
        <p:sp>
          <p:nvSpPr>
            <p:cNvPr id="40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1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2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3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4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882526" y="1369076"/>
            <a:ext cx="120325" cy="101771"/>
            <a:chOff x="2455863" y="2411803"/>
            <a:chExt cx="566738" cy="566738"/>
          </a:xfrm>
        </p:grpSpPr>
        <p:sp>
          <p:nvSpPr>
            <p:cNvPr id="46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7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8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9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0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51" name="Oval 107"/>
          <p:cNvSpPr>
            <a:spLocks noChangeArrowheads="1"/>
          </p:cNvSpPr>
          <p:nvPr/>
        </p:nvSpPr>
        <p:spPr bwMode="auto">
          <a:xfrm>
            <a:off x="1259312" y="1331988"/>
            <a:ext cx="90392" cy="76587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/>
            <a:endParaRPr lang="en-GB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Explosion 2 51"/>
          <p:cNvSpPr/>
          <p:nvPr/>
        </p:nvSpPr>
        <p:spPr>
          <a:xfrm>
            <a:off x="1586895" y="3158947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dirty="0">
                <a:solidFill>
                  <a:srgbClr val="0000FF"/>
                </a:solidFill>
                <a:latin typeface="Calibri"/>
              </a:rPr>
              <a:t>HẾT GIỜ</a:t>
            </a:r>
          </a:p>
        </p:txBody>
      </p:sp>
    </p:spTree>
    <p:extLst>
      <p:ext uri="{BB962C8B-B14F-4D97-AF65-F5344CB8AC3E}">
        <p14:creationId xmlns:p14="http://schemas.microsoft.com/office/powerpoint/2010/main" val="1127365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474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1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58025E-6 L -0.19028 0.07439 " pathEditMode="relative" rAng="0" ptsTypes="AA">
                                      <p:cBhvr>
                                        <p:cTn id="66" dur="3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14" y="3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6" dur="1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0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20" grpId="0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52" grpId="0" animBg="1"/>
      <p:bldP spid="52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Giai cuu dai duong 2\underwater-vector-backgroun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51840"/>
            <a:ext cx="12192000" cy="8143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Giai cuu dai duong 2\3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2222" l="0" r="100000">
                        <a14:backgroundMark x1="17714" y1="32963" x2="18714" y2="71389"/>
                        <a14:backgroundMark x1="91000" y1="21296" x2="87000" y2="80463"/>
                        <a14:backgroundMark x1="9714" y1="8333" x2="2714" y2="77870"/>
                        <a14:backgroundMark x1="29714" y1="34352" x2="22714" y2="81759"/>
                        <a14:backgroundMark x1="6714" y1="84352" x2="44857" y2="70093"/>
                        <a14:backgroundMark x1="14714" y1="3704" x2="31714" y2="8333"/>
                        <a14:backgroundMark x1="87000" y1="5648" x2="98000" y2="18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285" y="4070123"/>
            <a:ext cx="1691716" cy="2610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ounded Rectangle 27"/>
          <p:cNvSpPr/>
          <p:nvPr/>
        </p:nvSpPr>
        <p:spPr>
          <a:xfrm>
            <a:off x="174649" y="3006876"/>
            <a:ext cx="2641600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170"/>
            <a:r>
              <a:rPr lang="en-US" sz="3200" dirty="0">
                <a:solidFill>
                  <a:srgbClr val="0033CC"/>
                </a:solidFill>
                <a:latin typeface="Calibri"/>
              </a:rPr>
              <a:t>A. 7</a:t>
            </a:r>
          </a:p>
        </p:txBody>
      </p:sp>
      <p:pic>
        <p:nvPicPr>
          <p:cNvPr id="32" name="Picture 3" descr="C:\Users\ADMIN\Desktop\Giai cuu dai duong 2\3c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8333">
                        <a14:foregroundMark x1="62593" y1="12023" x2="73148" y2="84946"/>
                        <a14:foregroundMark x1="49815" y1="18084" x2="43519" y2="28152"/>
                        <a14:foregroundMark x1="41481" y1="16422" x2="49815" y2="26491"/>
                        <a14:foregroundMark x1="63519" y1="12023" x2="76296" y2="215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46400" y="4343400"/>
            <a:ext cx="960059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ounded Rectangle 32"/>
          <p:cNvSpPr/>
          <p:nvPr/>
        </p:nvSpPr>
        <p:spPr>
          <a:xfrm>
            <a:off x="3048001" y="3022600"/>
            <a:ext cx="2765703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170"/>
            <a:r>
              <a:rPr lang="en-US" sz="3200" dirty="0">
                <a:solidFill>
                  <a:srgbClr val="0033CC"/>
                </a:solidFill>
                <a:latin typeface="Calibri"/>
              </a:rPr>
              <a:t>B.5</a:t>
            </a:r>
          </a:p>
        </p:txBody>
      </p:sp>
      <p:pic>
        <p:nvPicPr>
          <p:cNvPr id="35" name="Picture 4" descr="C:\Users\ADMIN\Desktop\Giai cuu dai duong 2\3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38702" y1="20433" x2="43750" y2="242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61" y="3688293"/>
            <a:ext cx="2585508" cy="2585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5" descr="C:\Users\ADMIN\Desktop\Giai cuu dai duong 2\3a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9510" y1="11426" x2="31189" y2="18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3458" y="4737760"/>
            <a:ext cx="1498177" cy="214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C:\Users\ADMIN\Desktop\Giai cuu dai duong 2\Luoi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876800" y="-2870200"/>
            <a:ext cx="8534400" cy="1076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Rounded Rectangle 37"/>
          <p:cNvSpPr/>
          <p:nvPr/>
        </p:nvSpPr>
        <p:spPr>
          <a:xfrm>
            <a:off x="9217050" y="3006876"/>
            <a:ext cx="2873351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170"/>
            <a:r>
              <a:rPr lang="en-US" sz="3200" dirty="0">
                <a:solidFill>
                  <a:srgbClr val="0033CC"/>
                </a:solidFill>
                <a:latin typeface="Calibri"/>
              </a:rPr>
              <a:t>D. 2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6096000" y="3022600"/>
            <a:ext cx="2743200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170"/>
            <a:r>
              <a:rPr lang="en-US" sz="3200" dirty="0">
                <a:solidFill>
                  <a:srgbClr val="0033CC"/>
                </a:solidFill>
                <a:latin typeface="Calibri"/>
              </a:rPr>
              <a:t>C. 6</a:t>
            </a:r>
          </a:p>
        </p:txBody>
      </p:sp>
      <p:pic>
        <p:nvPicPr>
          <p:cNvPr id="40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9849" y="76200"/>
            <a:ext cx="8026400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1" name="TextBox 40"/>
          <p:cNvSpPr txBox="1"/>
          <p:nvPr/>
        </p:nvSpPr>
        <p:spPr>
          <a:xfrm>
            <a:off x="3629049" y="1092201"/>
            <a:ext cx="5588000" cy="1241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733" dirty="0" err="1">
                <a:solidFill>
                  <a:srgbClr val="0033CC"/>
                </a:solidFill>
                <a:latin typeface="Calibri"/>
              </a:rPr>
              <a:t>Số</a:t>
            </a:r>
            <a:r>
              <a:rPr lang="en-US" sz="3733" dirty="0">
                <a:solidFill>
                  <a:srgbClr val="0033CC"/>
                </a:solidFill>
                <a:latin typeface="Calibri"/>
              </a:rPr>
              <a:t> </a:t>
            </a:r>
            <a:r>
              <a:rPr lang="en-US" sz="3733" dirty="0" err="1">
                <a:solidFill>
                  <a:srgbClr val="0033CC"/>
                </a:solidFill>
                <a:latin typeface="Calibri"/>
              </a:rPr>
              <a:t>bị</a:t>
            </a:r>
            <a:r>
              <a:rPr lang="en-US" sz="3733" dirty="0">
                <a:solidFill>
                  <a:srgbClr val="0033CC"/>
                </a:solidFill>
                <a:latin typeface="Calibri"/>
              </a:rPr>
              <a:t> chia </a:t>
            </a:r>
            <a:r>
              <a:rPr lang="en-US" sz="3733" dirty="0" err="1">
                <a:solidFill>
                  <a:srgbClr val="0033CC"/>
                </a:solidFill>
                <a:latin typeface="Calibri"/>
              </a:rPr>
              <a:t>là</a:t>
            </a:r>
            <a:r>
              <a:rPr lang="en-US" sz="3733" dirty="0">
                <a:solidFill>
                  <a:srgbClr val="0033CC"/>
                </a:solidFill>
                <a:latin typeface="Calibri"/>
              </a:rPr>
              <a:t> 12, </a:t>
            </a:r>
            <a:r>
              <a:rPr lang="en-US" sz="3733" dirty="0" err="1">
                <a:solidFill>
                  <a:srgbClr val="0033CC"/>
                </a:solidFill>
                <a:latin typeface="Calibri"/>
              </a:rPr>
              <a:t>số</a:t>
            </a:r>
            <a:r>
              <a:rPr lang="en-US" sz="3733" dirty="0">
                <a:solidFill>
                  <a:srgbClr val="0033CC"/>
                </a:solidFill>
                <a:latin typeface="Calibri"/>
              </a:rPr>
              <a:t> chia </a:t>
            </a:r>
            <a:r>
              <a:rPr lang="en-US" sz="3733" dirty="0" err="1">
                <a:solidFill>
                  <a:srgbClr val="0033CC"/>
                </a:solidFill>
                <a:latin typeface="Calibri"/>
              </a:rPr>
              <a:t>là</a:t>
            </a:r>
            <a:r>
              <a:rPr lang="en-US" sz="3733" dirty="0">
                <a:solidFill>
                  <a:srgbClr val="0033CC"/>
                </a:solidFill>
                <a:latin typeface="Calibri"/>
              </a:rPr>
              <a:t> 2. </a:t>
            </a:r>
            <a:r>
              <a:rPr lang="en-US" sz="3733" dirty="0" err="1">
                <a:solidFill>
                  <a:srgbClr val="0033CC"/>
                </a:solidFill>
                <a:latin typeface="Calibri"/>
              </a:rPr>
              <a:t>Vậy</a:t>
            </a:r>
            <a:r>
              <a:rPr lang="en-US" sz="3733" dirty="0">
                <a:solidFill>
                  <a:srgbClr val="0033CC"/>
                </a:solidFill>
                <a:latin typeface="Calibri"/>
              </a:rPr>
              <a:t> </a:t>
            </a:r>
            <a:r>
              <a:rPr lang="en-US" sz="3733" dirty="0" err="1">
                <a:solidFill>
                  <a:srgbClr val="0033CC"/>
                </a:solidFill>
                <a:latin typeface="Calibri"/>
              </a:rPr>
              <a:t>thương</a:t>
            </a:r>
            <a:r>
              <a:rPr lang="en-US" sz="3733" dirty="0">
                <a:solidFill>
                  <a:srgbClr val="0033CC"/>
                </a:solidFill>
                <a:latin typeface="Calibri"/>
              </a:rPr>
              <a:t> </a:t>
            </a:r>
            <a:r>
              <a:rPr lang="en-US" sz="3733" dirty="0" err="1">
                <a:solidFill>
                  <a:srgbClr val="0033CC"/>
                </a:solidFill>
                <a:latin typeface="Calibri"/>
              </a:rPr>
              <a:t>là</a:t>
            </a:r>
            <a:r>
              <a:rPr lang="en-US" sz="3733" dirty="0">
                <a:solidFill>
                  <a:srgbClr val="0033CC"/>
                </a:solidFill>
                <a:latin typeface="Calibri"/>
              </a:rPr>
              <a:t> </a:t>
            </a:r>
            <a:r>
              <a:rPr lang="en-US" sz="3733" dirty="0" err="1">
                <a:solidFill>
                  <a:srgbClr val="0033CC"/>
                </a:solidFill>
                <a:latin typeface="Calibri"/>
              </a:rPr>
              <a:t>mấy</a:t>
            </a:r>
            <a:r>
              <a:rPr lang="en-US" sz="3733" dirty="0">
                <a:solidFill>
                  <a:srgbClr val="0033CC"/>
                </a:solidFill>
                <a:latin typeface="Calibri"/>
              </a:rPr>
              <a:t>?</a:t>
            </a:r>
          </a:p>
        </p:txBody>
      </p:sp>
      <p:pic>
        <p:nvPicPr>
          <p:cNvPr id="42" name="Picture 2" descr="C:\Users\ADMIN\Desktop\Phan Thi Do Uyen\Giai cuu dai duong\Picture2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4801" y="5359401"/>
            <a:ext cx="1815343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  <p:pic>
        <p:nvPicPr>
          <p:cNvPr id="16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16" y="736723"/>
            <a:ext cx="1048584" cy="116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times up"/>
          <p:cNvGrpSpPr/>
          <p:nvPr/>
        </p:nvGrpSpPr>
        <p:grpSpPr>
          <a:xfrm>
            <a:off x="784059" y="177800"/>
            <a:ext cx="1009445" cy="500085"/>
            <a:chOff x="2989747" y="438150"/>
            <a:chExt cx="1572029" cy="683752"/>
          </a:xfrm>
        </p:grpSpPr>
        <p:sp>
          <p:nvSpPr>
            <p:cNvPr id="18" name="Rounded Rectangle 17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GB" sz="3733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r>
                <a:rPr lang="en-GB" sz="1467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Bắt</a:t>
              </a:r>
              <a:r>
                <a:rPr lang="en-GB" sz="1467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467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GB" sz="1467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20" name="Picture 3" descr="C:\Users\ADMIN\Desktop\Picture2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310" y="960639"/>
            <a:ext cx="851973" cy="851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4330" y="945133"/>
            <a:ext cx="120325" cy="101771"/>
            <a:chOff x="2455863" y="2411803"/>
            <a:chExt cx="566738" cy="566738"/>
          </a:xfrm>
        </p:grpSpPr>
        <p:sp>
          <p:nvSpPr>
            <p:cNvPr id="22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3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4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5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6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6124" y="1681532"/>
            <a:ext cx="120325" cy="101771"/>
            <a:chOff x="2455863" y="2411803"/>
            <a:chExt cx="566738" cy="566738"/>
          </a:xfrm>
        </p:grpSpPr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1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4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3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642171" y="1335825"/>
            <a:ext cx="120325" cy="101771"/>
            <a:chOff x="2455863" y="2411803"/>
            <a:chExt cx="566738" cy="566738"/>
          </a:xfrm>
        </p:grpSpPr>
        <p:sp>
          <p:nvSpPr>
            <p:cNvPr id="45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8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882526" y="1369076"/>
            <a:ext cx="120325" cy="101771"/>
            <a:chOff x="2455863" y="2411803"/>
            <a:chExt cx="566738" cy="566738"/>
          </a:xfrm>
        </p:grpSpPr>
        <p:sp>
          <p:nvSpPr>
            <p:cNvPr id="51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2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3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4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5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56" name="Oval 107"/>
          <p:cNvSpPr>
            <a:spLocks noChangeArrowheads="1"/>
          </p:cNvSpPr>
          <p:nvPr/>
        </p:nvSpPr>
        <p:spPr bwMode="auto">
          <a:xfrm>
            <a:off x="1259312" y="1331988"/>
            <a:ext cx="90392" cy="76587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/>
            <a:endParaRPr lang="en-GB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" name="Explosion 2 56"/>
          <p:cNvSpPr/>
          <p:nvPr/>
        </p:nvSpPr>
        <p:spPr>
          <a:xfrm>
            <a:off x="1586895" y="3158947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dirty="0">
                <a:solidFill>
                  <a:srgbClr val="0000FF"/>
                </a:solidFill>
                <a:latin typeface="Calibri"/>
              </a:rPr>
              <a:t>HẾT GIỜ</a:t>
            </a:r>
          </a:p>
        </p:txBody>
      </p:sp>
    </p:spTree>
    <p:extLst>
      <p:ext uri="{BB962C8B-B14F-4D97-AF65-F5344CB8AC3E}">
        <p14:creationId xmlns:p14="http://schemas.microsoft.com/office/powerpoint/2010/main" val="4202885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8" dur="474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9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2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2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3.33333E-6 L 0.18559 0.04444 " pathEditMode="relative" rAng="0" ptsTypes="AA">
                                      <p:cBhvr>
                                        <p:cTn id="94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71" y="2222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22222E-6 L -0.07239 0.00834 " pathEditMode="relative" rAng="0" ptsTypes="AA">
                                      <p:cBhvr>
                                        <p:cTn id="96" dur="3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8" y="401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59259E-6 L -0.10261 0.13981 " pathEditMode="relative" rAng="0" ptsTypes="AA">
                                      <p:cBhvr>
                                        <p:cTn id="98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39" y="69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audio>
              <p:cMediaNode vol="80000">
                <p:cTn id="10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2" dur="1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500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28" grpId="0" animBg="1"/>
      <p:bldP spid="28" grpId="1" animBg="1"/>
      <p:bldP spid="33" grpId="0" animBg="1"/>
      <p:bldP spid="33" grpId="1" animBg="1"/>
      <p:bldP spid="38" grpId="0" animBg="1"/>
      <p:bldP spid="38" grpId="1" animBg="1"/>
      <p:bldP spid="39" grpId="0" animBg="1"/>
      <p:bldP spid="39" grpId="1" animBg="1"/>
      <p:bldP spid="41" grpId="0"/>
      <p:bldP spid="57" grpId="0" animBg="1"/>
      <p:bldP spid="5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Giai cuu dai duong 2\4742a38d613d97be6200f1154f11a25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28600"/>
            <a:ext cx="12191999" cy="833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Giai cuu dai duong 2\4c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401" y="3232869"/>
            <a:ext cx="8074599" cy="3650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C:\Users\ADMIN\Desktop\Giai cuu dai duong 2\Luoi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67000"/>
            <a:ext cx="11887200" cy="1076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ounded Rectangle 23"/>
          <p:cNvSpPr/>
          <p:nvPr/>
        </p:nvSpPr>
        <p:spPr>
          <a:xfrm>
            <a:off x="174649" y="3006876"/>
            <a:ext cx="2641600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170"/>
            <a:r>
              <a:rPr lang="en-US" sz="3200" dirty="0">
                <a:solidFill>
                  <a:srgbClr val="0033CC"/>
                </a:solidFill>
                <a:latin typeface="Calibri"/>
              </a:rPr>
              <a:t>A. 7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3048001" y="3022600"/>
            <a:ext cx="2765703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170"/>
            <a:r>
              <a:rPr lang="en-US" sz="3200" dirty="0">
                <a:solidFill>
                  <a:srgbClr val="0033CC"/>
                </a:solidFill>
                <a:latin typeface="Calibri"/>
              </a:rPr>
              <a:t>B.6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217050" y="3006876"/>
            <a:ext cx="2873351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170"/>
            <a:r>
              <a:rPr lang="en-US" sz="3200" dirty="0">
                <a:solidFill>
                  <a:srgbClr val="0033CC"/>
                </a:solidFill>
                <a:latin typeface="Calibri"/>
              </a:rPr>
              <a:t>D. 4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096000" y="3022600"/>
            <a:ext cx="2743200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170"/>
            <a:r>
              <a:rPr lang="en-US" sz="3200" dirty="0">
                <a:solidFill>
                  <a:srgbClr val="0033CC"/>
                </a:solidFill>
                <a:latin typeface="Calibri"/>
              </a:rPr>
              <a:t>C. 5</a:t>
            </a:r>
          </a:p>
        </p:txBody>
      </p:sp>
      <p:pic>
        <p:nvPicPr>
          <p:cNvPr id="29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00" y="76200"/>
            <a:ext cx="8026400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0" name="TextBox 29"/>
          <p:cNvSpPr txBox="1"/>
          <p:nvPr/>
        </p:nvSpPr>
        <p:spPr>
          <a:xfrm>
            <a:off x="3454400" y="1092201"/>
            <a:ext cx="558800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733" dirty="0">
                <a:solidFill>
                  <a:srgbClr val="0033CC"/>
                </a:solidFill>
                <a:latin typeface="Calibri"/>
              </a:rPr>
              <a:t>30 : ? = 6</a:t>
            </a:r>
          </a:p>
        </p:txBody>
      </p:sp>
      <p:pic>
        <p:nvPicPr>
          <p:cNvPr id="31" name="Picture 2" descr="C:\Users\ADMIN\Desktop\Phan Thi Do Uyen\Giai cuu dai duong\Picture2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9858" y="5219701"/>
            <a:ext cx="1815343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  <p:pic>
        <p:nvPicPr>
          <p:cNvPr id="13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16" y="736723"/>
            <a:ext cx="1048584" cy="116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times up"/>
          <p:cNvGrpSpPr/>
          <p:nvPr/>
        </p:nvGrpSpPr>
        <p:grpSpPr>
          <a:xfrm>
            <a:off x="784059" y="177800"/>
            <a:ext cx="1009445" cy="500085"/>
            <a:chOff x="2989747" y="438150"/>
            <a:chExt cx="1572029" cy="683752"/>
          </a:xfrm>
        </p:grpSpPr>
        <p:sp>
          <p:nvSpPr>
            <p:cNvPr id="15" name="Rounded Rectangle 14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GB" sz="3733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r>
                <a:rPr lang="en-GB" sz="1467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Bắt</a:t>
              </a:r>
              <a:r>
                <a:rPr lang="en-GB" sz="1467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467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GB" sz="1467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17" name="Picture 3" descr="C:\Users\ADMIN\Desktop\Picture2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310" y="960639"/>
            <a:ext cx="851973" cy="851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4330" y="945133"/>
            <a:ext cx="120325" cy="101771"/>
            <a:chOff x="2455863" y="2411803"/>
            <a:chExt cx="566738" cy="566738"/>
          </a:xfrm>
        </p:grpSpPr>
        <p:sp>
          <p:nvSpPr>
            <p:cNvPr id="19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0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1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2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6124" y="1681532"/>
            <a:ext cx="120325" cy="101771"/>
            <a:chOff x="2455863" y="2411803"/>
            <a:chExt cx="566738" cy="566738"/>
          </a:xfrm>
        </p:grpSpPr>
        <p:sp>
          <p:nvSpPr>
            <p:cNvPr id="3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4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5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7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642171" y="1335825"/>
            <a:ext cx="120325" cy="101771"/>
            <a:chOff x="2455863" y="2411803"/>
            <a:chExt cx="566738" cy="566738"/>
          </a:xfrm>
        </p:grpSpPr>
        <p:sp>
          <p:nvSpPr>
            <p:cNvPr id="39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0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2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3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882526" y="1369076"/>
            <a:ext cx="120325" cy="101771"/>
            <a:chOff x="2455863" y="2411803"/>
            <a:chExt cx="566738" cy="566738"/>
          </a:xfrm>
        </p:grpSpPr>
        <p:sp>
          <p:nvSpPr>
            <p:cNvPr id="45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8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50" name="Oval 107"/>
          <p:cNvSpPr>
            <a:spLocks noChangeArrowheads="1"/>
          </p:cNvSpPr>
          <p:nvPr/>
        </p:nvSpPr>
        <p:spPr bwMode="auto">
          <a:xfrm>
            <a:off x="1259312" y="1331988"/>
            <a:ext cx="90392" cy="76587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/>
            <a:endParaRPr lang="en-GB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Explosion 2 50"/>
          <p:cNvSpPr/>
          <p:nvPr/>
        </p:nvSpPr>
        <p:spPr>
          <a:xfrm>
            <a:off x="1586895" y="3158947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dirty="0">
                <a:solidFill>
                  <a:srgbClr val="0000FF"/>
                </a:solidFill>
                <a:latin typeface="Calibri"/>
              </a:rPr>
              <a:t>HẾT GIỜ</a:t>
            </a:r>
          </a:p>
        </p:txBody>
      </p:sp>
    </p:spTree>
    <p:extLst>
      <p:ext uri="{BB962C8B-B14F-4D97-AF65-F5344CB8AC3E}">
        <p14:creationId xmlns:p14="http://schemas.microsoft.com/office/powerpoint/2010/main" val="3985453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474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1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4.32099E-6 L -1.05607 -0.02994 " pathEditMode="relative" rAng="0" ptsTypes="AA">
                                      <p:cBhvr>
                                        <p:cTn id="76" dur="9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795" y="-15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0" dur="1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30" grpId="0"/>
      <p:bldP spid="51" grpId="0" animBg="1"/>
      <p:bldP spid="51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" y="0"/>
            <a:ext cx="12192000" cy="692757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51759" y="505862"/>
            <a:ext cx="86836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Thứ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tư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n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gày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19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tháng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1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năm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202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2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47062" y="1164078"/>
            <a:ext cx="28607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44092" y="1874546"/>
            <a:ext cx="62832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43: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Bảng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chia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2 (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Tiết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1, 2)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456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E35E1F9F-30F1-485B-9891-4CA6985CBC94}"/>
              </a:ext>
            </a:extLst>
          </p:cNvPr>
          <p:cNvGrpSpPr/>
          <p:nvPr/>
        </p:nvGrpSpPr>
        <p:grpSpPr>
          <a:xfrm>
            <a:off x="936047" y="329111"/>
            <a:ext cx="2190751" cy="980661"/>
            <a:chOff x="1523998" y="0"/>
            <a:chExt cx="2190751" cy="980661"/>
          </a:xfrm>
          <a:solidFill>
            <a:srgbClr val="92D050"/>
          </a:solidFill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1389AF1-ACB9-486A-BEB0-B584A47C77F2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  <a:grpFill/>
          </p:grpSpPr>
          <p:sp>
            <p:nvSpPr>
              <p:cNvPr id="12" name="Rectangle: Top Corners Rounded 11">
                <a:extLst>
                  <a:ext uri="{FF2B5EF4-FFF2-40B4-BE49-F238E27FC236}">
                    <a16:creationId xmlns:a16="http://schemas.microsoft.com/office/drawing/2014/main" id="{6051CF80-1870-41EE-9DF2-7A3AEAB9C296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grpFill/>
              <a:ln>
                <a:solidFill>
                  <a:schemeClr val="accent5">
                    <a:lumMod val="50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13" name="Rectangle: Top Corners Rounded 12">
                <a:extLst>
                  <a:ext uri="{FF2B5EF4-FFF2-40B4-BE49-F238E27FC236}">
                    <a16:creationId xmlns:a16="http://schemas.microsoft.com/office/drawing/2014/main" id="{4FF79CD2-139B-4669-9B31-C53F9EBF438C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grpFill/>
              <a:ln>
                <a:solidFill>
                  <a:schemeClr val="accent5">
                    <a:lumMod val="50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7895063-AC68-4E0D-9242-1011C9F21595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grpFill/>
            <a:ln>
              <a:solidFill>
                <a:schemeClr val="accent5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CHỦ ĐỀ 8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8B240E26-32FA-44D7-A14E-AAA536BDCC76}"/>
              </a:ext>
            </a:extLst>
          </p:cNvPr>
          <p:cNvSpPr txBox="1"/>
          <p:nvPr/>
        </p:nvSpPr>
        <p:spPr>
          <a:xfrm>
            <a:off x="3119726" y="476109"/>
            <a:ext cx="68885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PHÉP NHÂN, PHÉP CHIA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F8E5F2-4792-4415-B6B7-F49CEAC375A5}"/>
              </a:ext>
            </a:extLst>
          </p:cNvPr>
          <p:cNvSpPr txBox="1"/>
          <p:nvPr/>
        </p:nvSpPr>
        <p:spPr>
          <a:xfrm>
            <a:off x="2798495" y="2175976"/>
            <a:ext cx="6361036" cy="108061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43: </a:t>
            </a:r>
            <a:r>
              <a:rPr kumimoji="0" lang="en-US" sz="6000" b="0" i="0" u="none" strike="noStrike" kern="1200" cap="none" spc="0" normalizeH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Bảng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chia 2</a:t>
            </a:r>
            <a:endParaRPr kumimoji="0" lang="vi-VN" sz="6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064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>
            <a:extLst>
              <a:ext uri="{FF2B5EF4-FFF2-40B4-BE49-F238E27FC236}">
                <a16:creationId xmlns:a16="http://schemas.microsoft.com/office/drawing/2014/main" id="{F2913105-D98A-46DE-99B0-FB43124EAF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81874" y="1375759"/>
            <a:ext cx="3429358" cy="4853802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4568179" y="1221544"/>
            <a:ext cx="6008783" cy="4661425"/>
          </a:xfrm>
          <a:custGeom>
            <a:avLst/>
            <a:gdLst>
              <a:gd name="connsiteX0" fmla="*/ 542459 w 6008783"/>
              <a:gd name="connsiteY0" fmla="*/ 1550571 h 4661425"/>
              <a:gd name="connsiteX1" fmla="*/ 782115 w 6008783"/>
              <a:gd name="connsiteY1" fmla="*/ 745288 h 4661425"/>
              <a:gd name="connsiteX2" fmla="*/ 1947986 w 6008783"/>
              <a:gd name="connsiteY2" fmla="*/ 561313 h 4661425"/>
              <a:gd name="connsiteX3" fmla="*/ 3123454 w 6008783"/>
              <a:gd name="connsiteY3" fmla="*/ 370324 h 4661425"/>
              <a:gd name="connsiteX4" fmla="*/ 3581485 w 6008783"/>
              <a:gd name="connsiteY4" fmla="*/ 21580 h 4661425"/>
              <a:gd name="connsiteX5" fmla="*/ 4149537 w 6008783"/>
              <a:gd name="connsiteY5" fmla="*/ 267708 h 4661425"/>
              <a:gd name="connsiteX6" fmla="*/ 4932626 w 6008783"/>
              <a:gd name="connsiteY6" fmla="*/ 74453 h 4661425"/>
              <a:gd name="connsiteX7" fmla="*/ 5329734 w 6008783"/>
              <a:gd name="connsiteY7" fmla="*/ 601669 h 4661425"/>
              <a:gd name="connsiteX8" fmla="*/ 5839368 w 6008783"/>
              <a:gd name="connsiteY8" fmla="*/ 1113346 h 4661425"/>
              <a:gd name="connsiteX9" fmla="*/ 5816557 w 6008783"/>
              <a:gd name="connsiteY9" fmla="*/ 1668185 h 4661425"/>
              <a:gd name="connsiteX10" fmla="*/ 5983190 w 6008783"/>
              <a:gd name="connsiteY10" fmla="*/ 2516522 h 4661425"/>
              <a:gd name="connsiteX11" fmla="*/ 5202604 w 6008783"/>
              <a:gd name="connsiteY11" fmla="*/ 3259112 h 4661425"/>
              <a:gd name="connsiteX12" fmla="*/ 4923168 w 6008783"/>
              <a:gd name="connsiteY12" fmla="*/ 3895419 h 4661425"/>
              <a:gd name="connsiteX13" fmla="*/ 3971777 w 6008783"/>
              <a:gd name="connsiteY13" fmla="*/ 3972462 h 4661425"/>
              <a:gd name="connsiteX14" fmla="*/ 3291895 w 6008783"/>
              <a:gd name="connsiteY14" fmla="*/ 4651282 h 4661425"/>
              <a:gd name="connsiteX15" fmla="*/ 2292239 w 6008783"/>
              <a:gd name="connsiteY15" fmla="*/ 4236933 h 4661425"/>
              <a:gd name="connsiteX16" fmla="*/ 807291 w 6008783"/>
              <a:gd name="connsiteY16" fmla="*/ 3827547 h 4661425"/>
              <a:gd name="connsiteX17" fmla="*/ 154392 w 6008783"/>
              <a:gd name="connsiteY17" fmla="*/ 3371979 h 4661425"/>
              <a:gd name="connsiteX18" fmla="*/ 293901 w 6008783"/>
              <a:gd name="connsiteY18" fmla="*/ 2757038 h 4661425"/>
              <a:gd name="connsiteX19" fmla="*/ -696 w 6008783"/>
              <a:gd name="connsiteY19" fmla="*/ 2126127 h 4661425"/>
              <a:gd name="connsiteX20" fmla="*/ 537313 w 6008783"/>
              <a:gd name="connsiteY20" fmla="*/ 1565353 h 4661425"/>
              <a:gd name="connsiteX21" fmla="*/ 542459 w 6008783"/>
              <a:gd name="connsiteY21" fmla="*/ 1550571 h 4661425"/>
              <a:gd name="connsiteX0" fmla="*/ 652759 w 6008783"/>
              <a:gd name="connsiteY0" fmla="*/ 2824586 h 4661425"/>
              <a:gd name="connsiteX1" fmla="*/ 300439 w 6008783"/>
              <a:gd name="connsiteY1" fmla="*/ 2738587 h 4661425"/>
              <a:gd name="connsiteX2" fmla="*/ 963630 w 6008783"/>
              <a:gd name="connsiteY2" fmla="*/ 3765719 h 4661425"/>
              <a:gd name="connsiteX3" fmla="*/ 809516 w 6008783"/>
              <a:gd name="connsiteY3" fmla="*/ 3806830 h 4661425"/>
              <a:gd name="connsiteX4" fmla="*/ 2291961 w 6008783"/>
              <a:gd name="connsiteY4" fmla="*/ 4217942 h 4661425"/>
              <a:gd name="connsiteX5" fmla="*/ 2199047 w 6008783"/>
              <a:gd name="connsiteY5" fmla="*/ 4030190 h 4661425"/>
              <a:gd name="connsiteX6" fmla="*/ 4009610 w 6008783"/>
              <a:gd name="connsiteY6" fmla="*/ 3749749 h 4661425"/>
              <a:gd name="connsiteX7" fmla="*/ 3972473 w 6008783"/>
              <a:gd name="connsiteY7" fmla="*/ 3955737 h 4661425"/>
              <a:gd name="connsiteX8" fmla="*/ 4747077 w 6008783"/>
              <a:gd name="connsiteY8" fmla="*/ 2476813 h 4661425"/>
              <a:gd name="connsiteX9" fmla="*/ 5199266 w 6008783"/>
              <a:gd name="connsiteY9" fmla="*/ 3246811 h 4661425"/>
              <a:gd name="connsiteX10" fmla="*/ 5813775 w 6008783"/>
              <a:gd name="connsiteY10" fmla="*/ 1656748 h 4661425"/>
              <a:gd name="connsiteX11" fmla="*/ 5612370 w 6008783"/>
              <a:gd name="connsiteY11" fmla="*/ 1945497 h 4661425"/>
              <a:gd name="connsiteX12" fmla="*/ 5330569 w 6008783"/>
              <a:gd name="connsiteY12" fmla="*/ 585483 h 4661425"/>
              <a:gd name="connsiteX13" fmla="*/ 5341140 w 6008783"/>
              <a:gd name="connsiteY13" fmla="*/ 721873 h 4661425"/>
              <a:gd name="connsiteX14" fmla="*/ 4044522 w 6008783"/>
              <a:gd name="connsiteY14" fmla="*/ 426434 h 4661425"/>
              <a:gd name="connsiteX15" fmla="*/ 4147729 w 6008783"/>
              <a:gd name="connsiteY15" fmla="*/ 252493 h 4661425"/>
              <a:gd name="connsiteX16" fmla="*/ 3079640 w 6008783"/>
              <a:gd name="connsiteY16" fmla="*/ 509303 h 4661425"/>
              <a:gd name="connsiteX17" fmla="*/ 3129574 w 6008783"/>
              <a:gd name="connsiteY17" fmla="*/ 359318 h 4661425"/>
              <a:gd name="connsiteX18" fmla="*/ 1947290 w 6008783"/>
              <a:gd name="connsiteY18" fmla="*/ 560234 h 4661425"/>
              <a:gd name="connsiteX19" fmla="*/ 2128110 w 6008783"/>
              <a:gd name="connsiteY19" fmla="*/ 705687 h 4661425"/>
              <a:gd name="connsiteX20" fmla="*/ 574033 w 6008783"/>
              <a:gd name="connsiteY20" fmla="*/ 1703686 h 4661425"/>
              <a:gd name="connsiteX21" fmla="*/ 542459 w 6008783"/>
              <a:gd name="connsiteY21" fmla="*/ 1550571 h 466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08783" h="4661425" fill="none" extrusionOk="0">
                <a:moveTo>
                  <a:pt x="542459" y="1550571"/>
                </a:moveTo>
                <a:cubicBezTo>
                  <a:pt x="489159" y="1279034"/>
                  <a:pt x="604742" y="976033"/>
                  <a:pt x="782115" y="745288"/>
                </a:cubicBezTo>
                <a:cubicBezTo>
                  <a:pt x="1004667" y="337888"/>
                  <a:pt x="1567268" y="452712"/>
                  <a:pt x="1947986" y="561313"/>
                </a:cubicBezTo>
                <a:cubicBezTo>
                  <a:pt x="2145112" y="232606"/>
                  <a:pt x="2733806" y="120310"/>
                  <a:pt x="3123454" y="370324"/>
                </a:cubicBezTo>
                <a:cubicBezTo>
                  <a:pt x="3212136" y="219451"/>
                  <a:pt x="3416202" y="22870"/>
                  <a:pt x="3581485" y="21580"/>
                </a:cubicBezTo>
                <a:cubicBezTo>
                  <a:pt x="3821546" y="-25642"/>
                  <a:pt x="3974964" y="107274"/>
                  <a:pt x="4149537" y="267708"/>
                </a:cubicBezTo>
                <a:cubicBezTo>
                  <a:pt x="4317694" y="59007"/>
                  <a:pt x="4677518" y="-43256"/>
                  <a:pt x="4932626" y="74453"/>
                </a:cubicBezTo>
                <a:cubicBezTo>
                  <a:pt x="5136501" y="195854"/>
                  <a:pt x="5253545" y="360434"/>
                  <a:pt x="5329734" y="601669"/>
                </a:cubicBezTo>
                <a:cubicBezTo>
                  <a:pt x="5589524" y="671597"/>
                  <a:pt x="5756127" y="849356"/>
                  <a:pt x="5839368" y="1113346"/>
                </a:cubicBezTo>
                <a:cubicBezTo>
                  <a:pt x="5892569" y="1288541"/>
                  <a:pt x="5917344" y="1473328"/>
                  <a:pt x="5816557" y="1668185"/>
                </a:cubicBezTo>
                <a:cubicBezTo>
                  <a:pt x="5951062" y="1900521"/>
                  <a:pt x="6016225" y="2181738"/>
                  <a:pt x="5983190" y="2516522"/>
                </a:cubicBezTo>
                <a:cubicBezTo>
                  <a:pt x="5908929" y="2964341"/>
                  <a:pt x="5541634" y="3209272"/>
                  <a:pt x="5202604" y="3259112"/>
                </a:cubicBezTo>
                <a:cubicBezTo>
                  <a:pt x="5162558" y="3491915"/>
                  <a:pt x="5082952" y="3730138"/>
                  <a:pt x="4923168" y="3895419"/>
                </a:cubicBezTo>
                <a:cubicBezTo>
                  <a:pt x="4691653" y="4128524"/>
                  <a:pt x="4260817" y="4142557"/>
                  <a:pt x="3971777" y="3972462"/>
                </a:cubicBezTo>
                <a:cubicBezTo>
                  <a:pt x="3879065" y="4270839"/>
                  <a:pt x="3633741" y="4654609"/>
                  <a:pt x="3291895" y="4651282"/>
                </a:cubicBezTo>
                <a:cubicBezTo>
                  <a:pt x="2948409" y="4764804"/>
                  <a:pt x="2622679" y="4550892"/>
                  <a:pt x="2292239" y="4236933"/>
                </a:cubicBezTo>
                <a:cubicBezTo>
                  <a:pt x="1852100" y="4460147"/>
                  <a:pt x="1208901" y="4228443"/>
                  <a:pt x="807291" y="3827547"/>
                </a:cubicBezTo>
                <a:cubicBezTo>
                  <a:pt x="511831" y="3836777"/>
                  <a:pt x="264661" y="3689013"/>
                  <a:pt x="154392" y="3371979"/>
                </a:cubicBezTo>
                <a:cubicBezTo>
                  <a:pt x="155007" y="3133559"/>
                  <a:pt x="193126" y="2890716"/>
                  <a:pt x="293901" y="2757038"/>
                </a:cubicBezTo>
                <a:cubicBezTo>
                  <a:pt x="106146" y="2675562"/>
                  <a:pt x="29960" y="2418304"/>
                  <a:pt x="-696" y="2126127"/>
                </a:cubicBezTo>
                <a:cubicBezTo>
                  <a:pt x="-9260" y="1877435"/>
                  <a:pt x="234614" y="1542993"/>
                  <a:pt x="537313" y="1565353"/>
                </a:cubicBezTo>
                <a:cubicBezTo>
                  <a:pt x="538505" y="1560824"/>
                  <a:pt x="540944" y="1556484"/>
                  <a:pt x="542459" y="1550571"/>
                </a:cubicBezTo>
                <a:close/>
              </a:path>
              <a:path w="6008783" h="4661425" fill="none" extrusionOk="0">
                <a:moveTo>
                  <a:pt x="652759" y="2824586"/>
                </a:moveTo>
                <a:cubicBezTo>
                  <a:pt x="529459" y="2838665"/>
                  <a:pt x="396227" y="2812484"/>
                  <a:pt x="300439" y="2738587"/>
                </a:cubicBezTo>
                <a:moveTo>
                  <a:pt x="963630" y="3765719"/>
                </a:moveTo>
                <a:cubicBezTo>
                  <a:pt x="903504" y="3791418"/>
                  <a:pt x="865345" y="3813238"/>
                  <a:pt x="809516" y="3806830"/>
                </a:cubicBezTo>
                <a:moveTo>
                  <a:pt x="2291961" y="4217942"/>
                </a:moveTo>
                <a:cubicBezTo>
                  <a:pt x="2253791" y="4151468"/>
                  <a:pt x="2230787" y="4090019"/>
                  <a:pt x="2199047" y="4030190"/>
                </a:cubicBezTo>
                <a:moveTo>
                  <a:pt x="4009610" y="3749749"/>
                </a:moveTo>
                <a:cubicBezTo>
                  <a:pt x="4006745" y="3817810"/>
                  <a:pt x="3989739" y="3879418"/>
                  <a:pt x="3972473" y="3955737"/>
                </a:cubicBezTo>
                <a:moveTo>
                  <a:pt x="4747077" y="2476813"/>
                </a:moveTo>
                <a:cubicBezTo>
                  <a:pt x="5025629" y="2603496"/>
                  <a:pt x="5207908" y="2954693"/>
                  <a:pt x="5199266" y="3246811"/>
                </a:cubicBezTo>
                <a:moveTo>
                  <a:pt x="5813775" y="1656748"/>
                </a:moveTo>
                <a:cubicBezTo>
                  <a:pt x="5762440" y="1756298"/>
                  <a:pt x="5696614" y="1852543"/>
                  <a:pt x="5612370" y="1945497"/>
                </a:cubicBezTo>
                <a:moveTo>
                  <a:pt x="5330569" y="585483"/>
                </a:moveTo>
                <a:cubicBezTo>
                  <a:pt x="5335752" y="624608"/>
                  <a:pt x="5333874" y="667129"/>
                  <a:pt x="5341140" y="721873"/>
                </a:cubicBezTo>
                <a:moveTo>
                  <a:pt x="4044522" y="426434"/>
                </a:moveTo>
                <a:cubicBezTo>
                  <a:pt x="4072102" y="362121"/>
                  <a:pt x="4097569" y="302236"/>
                  <a:pt x="4147729" y="252493"/>
                </a:cubicBezTo>
                <a:moveTo>
                  <a:pt x="3079640" y="509303"/>
                </a:moveTo>
                <a:cubicBezTo>
                  <a:pt x="3100939" y="455521"/>
                  <a:pt x="3095394" y="409994"/>
                  <a:pt x="3129574" y="359318"/>
                </a:cubicBezTo>
                <a:moveTo>
                  <a:pt x="1947290" y="560234"/>
                </a:moveTo>
                <a:cubicBezTo>
                  <a:pt x="2023331" y="587428"/>
                  <a:pt x="2075373" y="647929"/>
                  <a:pt x="2128110" y="705687"/>
                </a:cubicBezTo>
                <a:moveTo>
                  <a:pt x="574033" y="1703686"/>
                </a:moveTo>
                <a:cubicBezTo>
                  <a:pt x="562489" y="1658778"/>
                  <a:pt x="543813" y="1608213"/>
                  <a:pt x="542459" y="1550571"/>
                </a:cubicBezTo>
              </a:path>
              <a:path w="6008783" h="4661425" stroke="0" extrusionOk="0">
                <a:moveTo>
                  <a:pt x="542459" y="1550571"/>
                </a:moveTo>
                <a:cubicBezTo>
                  <a:pt x="503364" y="1271815"/>
                  <a:pt x="636612" y="905983"/>
                  <a:pt x="782115" y="745288"/>
                </a:cubicBezTo>
                <a:cubicBezTo>
                  <a:pt x="1155158" y="454866"/>
                  <a:pt x="1582373" y="313018"/>
                  <a:pt x="1947986" y="561313"/>
                </a:cubicBezTo>
                <a:cubicBezTo>
                  <a:pt x="2213877" y="129993"/>
                  <a:pt x="2678908" y="5284"/>
                  <a:pt x="3123454" y="370324"/>
                </a:cubicBezTo>
                <a:cubicBezTo>
                  <a:pt x="3236841" y="200719"/>
                  <a:pt x="3386027" y="45063"/>
                  <a:pt x="3581485" y="21580"/>
                </a:cubicBezTo>
                <a:cubicBezTo>
                  <a:pt x="3802301" y="-19394"/>
                  <a:pt x="4027739" y="110661"/>
                  <a:pt x="4149537" y="267708"/>
                </a:cubicBezTo>
                <a:cubicBezTo>
                  <a:pt x="4368571" y="108252"/>
                  <a:pt x="4621136" y="-97998"/>
                  <a:pt x="4932626" y="74453"/>
                </a:cubicBezTo>
                <a:cubicBezTo>
                  <a:pt x="5134891" y="176546"/>
                  <a:pt x="5267249" y="368345"/>
                  <a:pt x="5329734" y="601669"/>
                </a:cubicBezTo>
                <a:cubicBezTo>
                  <a:pt x="5562321" y="709694"/>
                  <a:pt x="5785176" y="868595"/>
                  <a:pt x="5839368" y="1113346"/>
                </a:cubicBezTo>
                <a:cubicBezTo>
                  <a:pt x="5886528" y="1293086"/>
                  <a:pt x="5892442" y="1510453"/>
                  <a:pt x="5816557" y="1668185"/>
                </a:cubicBezTo>
                <a:cubicBezTo>
                  <a:pt x="5994988" y="1896793"/>
                  <a:pt x="6023213" y="2173455"/>
                  <a:pt x="5983190" y="2516522"/>
                </a:cubicBezTo>
                <a:cubicBezTo>
                  <a:pt x="5967754" y="2945443"/>
                  <a:pt x="5561829" y="3147878"/>
                  <a:pt x="5202604" y="3259112"/>
                </a:cubicBezTo>
                <a:cubicBezTo>
                  <a:pt x="5194592" y="3507575"/>
                  <a:pt x="5132727" y="3785344"/>
                  <a:pt x="4923168" y="3895419"/>
                </a:cubicBezTo>
                <a:cubicBezTo>
                  <a:pt x="4603706" y="4184964"/>
                  <a:pt x="4200576" y="4135818"/>
                  <a:pt x="3971777" y="3972462"/>
                </a:cubicBezTo>
                <a:cubicBezTo>
                  <a:pt x="3826015" y="4223629"/>
                  <a:pt x="3602810" y="4584476"/>
                  <a:pt x="3291895" y="4651282"/>
                </a:cubicBezTo>
                <a:cubicBezTo>
                  <a:pt x="2839357" y="4761774"/>
                  <a:pt x="2503140" y="4502262"/>
                  <a:pt x="2292239" y="4236933"/>
                </a:cubicBezTo>
                <a:cubicBezTo>
                  <a:pt x="1898681" y="4559225"/>
                  <a:pt x="1131383" y="4456800"/>
                  <a:pt x="807291" y="3827547"/>
                </a:cubicBezTo>
                <a:cubicBezTo>
                  <a:pt x="504925" y="3875085"/>
                  <a:pt x="226028" y="3592959"/>
                  <a:pt x="154392" y="3371979"/>
                </a:cubicBezTo>
                <a:cubicBezTo>
                  <a:pt x="87519" y="3184872"/>
                  <a:pt x="183917" y="2939100"/>
                  <a:pt x="293901" y="2757038"/>
                </a:cubicBezTo>
                <a:cubicBezTo>
                  <a:pt x="120103" y="2664843"/>
                  <a:pt x="-13846" y="2357805"/>
                  <a:pt x="-696" y="2126127"/>
                </a:cubicBezTo>
                <a:cubicBezTo>
                  <a:pt x="-21751" y="1778337"/>
                  <a:pt x="200075" y="1586705"/>
                  <a:pt x="537313" y="1565353"/>
                </a:cubicBezTo>
                <a:cubicBezTo>
                  <a:pt x="539037" y="1561095"/>
                  <a:pt x="541445" y="1554801"/>
                  <a:pt x="542459" y="1550571"/>
                </a:cubicBezTo>
                <a:close/>
              </a:path>
              <a:path w="6008783" h="4661425" fill="none" stroke="0" extrusionOk="0">
                <a:moveTo>
                  <a:pt x="652759" y="2824586"/>
                </a:moveTo>
                <a:cubicBezTo>
                  <a:pt x="511307" y="2823638"/>
                  <a:pt x="405985" y="2808375"/>
                  <a:pt x="300439" y="2738587"/>
                </a:cubicBezTo>
                <a:moveTo>
                  <a:pt x="963630" y="3765719"/>
                </a:moveTo>
                <a:cubicBezTo>
                  <a:pt x="910983" y="3781763"/>
                  <a:pt x="864036" y="3792570"/>
                  <a:pt x="809516" y="3806830"/>
                </a:cubicBezTo>
                <a:moveTo>
                  <a:pt x="2291961" y="4217942"/>
                </a:moveTo>
                <a:cubicBezTo>
                  <a:pt x="2265089" y="4159227"/>
                  <a:pt x="2221815" y="4103844"/>
                  <a:pt x="2199047" y="4030190"/>
                </a:cubicBezTo>
                <a:moveTo>
                  <a:pt x="4009610" y="3749749"/>
                </a:moveTo>
                <a:cubicBezTo>
                  <a:pt x="4015141" y="3833853"/>
                  <a:pt x="3994481" y="3906207"/>
                  <a:pt x="3972473" y="3955737"/>
                </a:cubicBezTo>
                <a:moveTo>
                  <a:pt x="4747077" y="2476813"/>
                </a:moveTo>
                <a:cubicBezTo>
                  <a:pt x="5040544" y="2552652"/>
                  <a:pt x="5227974" y="2977574"/>
                  <a:pt x="5199266" y="3246811"/>
                </a:cubicBezTo>
                <a:moveTo>
                  <a:pt x="5813775" y="1656748"/>
                </a:moveTo>
                <a:cubicBezTo>
                  <a:pt x="5745651" y="1771084"/>
                  <a:pt x="5677722" y="1886548"/>
                  <a:pt x="5612370" y="1945497"/>
                </a:cubicBezTo>
                <a:moveTo>
                  <a:pt x="5330569" y="585483"/>
                </a:moveTo>
                <a:cubicBezTo>
                  <a:pt x="5330268" y="623821"/>
                  <a:pt x="5348931" y="681645"/>
                  <a:pt x="5341140" y="721873"/>
                </a:cubicBezTo>
                <a:moveTo>
                  <a:pt x="4044522" y="426434"/>
                </a:moveTo>
                <a:cubicBezTo>
                  <a:pt x="4053990" y="372571"/>
                  <a:pt x="4108355" y="285196"/>
                  <a:pt x="4147729" y="252493"/>
                </a:cubicBezTo>
                <a:moveTo>
                  <a:pt x="3079640" y="509303"/>
                </a:moveTo>
                <a:cubicBezTo>
                  <a:pt x="3077929" y="454364"/>
                  <a:pt x="3120507" y="407772"/>
                  <a:pt x="3129574" y="359318"/>
                </a:cubicBezTo>
                <a:moveTo>
                  <a:pt x="1947290" y="560234"/>
                </a:moveTo>
                <a:cubicBezTo>
                  <a:pt x="2017941" y="599678"/>
                  <a:pt x="2087594" y="659659"/>
                  <a:pt x="2128110" y="705687"/>
                </a:cubicBezTo>
                <a:moveTo>
                  <a:pt x="574033" y="1703686"/>
                </a:moveTo>
                <a:cubicBezTo>
                  <a:pt x="561296" y="1645930"/>
                  <a:pt x="555132" y="1594082"/>
                  <a:pt x="542459" y="1550571"/>
                </a:cubicBezTo>
              </a:path>
            </a:pathLst>
          </a:custGeom>
          <a:solidFill>
            <a:schemeClr val="accent6">
              <a:alpha val="50000"/>
            </a:schemeClr>
          </a:solidFill>
          <a:ln w="127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1050119024">
                  <a:prstGeom prst="cloud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F28DD7-2077-4CB0-8A48-7F1DF2792AEF}"/>
              </a:ext>
            </a:extLst>
          </p:cNvPr>
          <p:cNvSpPr txBox="1"/>
          <p:nvPr/>
        </p:nvSpPr>
        <p:spPr>
          <a:xfrm>
            <a:off x="5807965" y="2087396"/>
            <a:ext cx="374561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3666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Temp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547</Words>
  <Application>Microsoft Office PowerPoint</Application>
  <PresentationFormat>Widescreen</PresentationFormat>
  <Paragraphs>142</Paragraphs>
  <Slides>15</Slides>
  <Notes>5</Notes>
  <HiddenSlides>0</HiddenSlides>
  <MMClips>5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15</vt:i4>
      </vt:variant>
    </vt:vector>
  </HeadingPairs>
  <TitlesOfParts>
    <vt:vector size="29" baseType="lpstr">
      <vt:lpstr>微软雅黑</vt:lpstr>
      <vt:lpstr>宋体</vt:lpstr>
      <vt:lpstr>Arial</vt:lpstr>
      <vt:lpstr>Arial-Rounded</vt:lpstr>
      <vt:lpstr>Calibri</vt:lpstr>
      <vt:lpstr>Calibri Light</vt:lpstr>
      <vt:lpstr>Cambria Math</vt:lpstr>
      <vt:lpstr>等线</vt:lpstr>
      <vt:lpstr>HP001 5 hàng</vt:lpstr>
      <vt:lpstr>黑体</vt:lpstr>
      <vt:lpstr>自定义设计方案</vt:lpstr>
      <vt:lpstr>第一PPT，www.1ppt.com</vt:lpstr>
      <vt:lpstr>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pc</cp:lastModifiedBy>
  <cp:revision>10</cp:revision>
  <dcterms:created xsi:type="dcterms:W3CDTF">2021-07-09T06:30:31Z</dcterms:created>
  <dcterms:modified xsi:type="dcterms:W3CDTF">2022-01-18T16:15:14Z</dcterms:modified>
</cp:coreProperties>
</file>