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7" r:id="rId2"/>
    <p:sldMasterId id="2147483699" r:id="rId3"/>
    <p:sldMasterId id="2147483712" r:id="rId4"/>
  </p:sldMasterIdLst>
  <p:notesMasterIdLst>
    <p:notesMasterId r:id="rId12"/>
  </p:notesMasterIdLst>
  <p:sldIdLst>
    <p:sldId id="261" r:id="rId5"/>
    <p:sldId id="262" r:id="rId6"/>
    <p:sldId id="257" r:id="rId7"/>
    <p:sldId id="258" r:id="rId8"/>
    <p:sldId id="259" r:id="rId9"/>
    <p:sldId id="260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9" autoAdjust="0"/>
    <p:restoredTop sz="94364" autoAdjust="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43F714-47CF-45AF-999C-7DA85E37C760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3839D-EA12-432C-95AB-EA3380A96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523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6025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FEA3F6-B450-4284-BB2C-4DA94784FD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60254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0345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Relationship Id="rId4" Type="http://schemas.openxmlformats.org/officeDocument/2006/relationships/image" Target="NUL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6.gif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7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Relationship Id="rId5" Type="http://schemas.openxmlformats.org/officeDocument/2006/relationships/image" Target="NULL"/><Relationship Id="rId4" Type="http://schemas.openxmlformats.org/officeDocument/2006/relationships/image" Target="../media/image25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1282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1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123725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45257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3784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15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71660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923395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15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LUYỆN TẬP</a:t>
            </a:r>
            <a:endParaRPr kumimoji="0" lang="vi-VN" sz="11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4537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513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8999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15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401691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679206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15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551333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15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LUYỆN TẬP</a:t>
            </a:r>
            <a:endParaRPr kumimoji="0" lang="vi-VN" sz="11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17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4339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02820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15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539552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00038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15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LUYỆN TẬP</a:t>
            </a:r>
            <a:endParaRPr kumimoji="0" lang="vi-VN" sz="11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03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77391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567E14-3BA2-4243-B9EA-E2C7FD4D88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8B76E8-5BCA-478B-A7D2-0147B70B10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58133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567E14-3BA2-4243-B9EA-E2C7FD4D88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8B76E8-5BCA-478B-A7D2-0147B70B10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52105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567E14-3BA2-4243-B9EA-E2C7FD4D88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8B76E8-5BCA-478B-A7D2-0147B70B10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6873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3870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567E14-3BA2-4243-B9EA-E2C7FD4D88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8B76E8-5BCA-478B-A7D2-0147B70B10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912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567E14-3BA2-4243-B9EA-E2C7FD4D88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8B76E8-5BCA-478B-A7D2-0147B70B10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98907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567E14-3BA2-4243-B9EA-E2C7FD4D88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8B76E8-5BCA-478B-A7D2-0147B70B10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83294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567E14-3BA2-4243-B9EA-E2C7FD4D88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8B76E8-5BCA-478B-A7D2-0147B70B10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80689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567E14-3BA2-4243-B9EA-E2C7FD4D88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8B76E8-5BCA-478B-A7D2-0147B70B10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22677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567E14-3BA2-4243-B9EA-E2C7FD4D88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8B76E8-5BCA-478B-A7D2-0147B70B10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53699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567E14-3BA2-4243-B9EA-E2C7FD4D88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8B76E8-5BCA-478B-A7D2-0147B70B10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8281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567E14-3BA2-4243-B9EA-E2C7FD4D88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8B76E8-5BCA-478B-A7D2-0147B70B10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91311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0279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CCC1F2-EC4C-438A-A626-EF38FEB19E62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1/30/2023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B525D6-B33C-4B02-B16B-D7EC1E9A098D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8332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15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LUYỆN TẬP</a:t>
            </a:r>
            <a:endParaRPr kumimoji="0" lang="vi-VN" sz="11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534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235" grpId="0"/>
      <p:bldP spid="235" grpId="1"/>
      <p:bldP spid="219" grpId="0" animBg="1"/>
      <p:bldP spid="219" grpId="1" animBg="1"/>
      <p:bldP spid="220" grpId="0" animBg="1"/>
      <p:bldP spid="220" grpId="1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620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79D43-DAE6-0F47-A9C1-04982654FBFB}" type="datetimeFigureOut">
              <a:rPr kumimoji="1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2023/1/30</a:t>
            </a:fld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F17B97-31AA-F046-A2B1-CB7B8C901C9E}" type="slidenum">
              <a:rPr kumimoji="1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024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:a16="http://schemas.microsoft.com/office/drawing/2014/main" id="{4147D270-CA58-46E3-A687-87D81398E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084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476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prstClr val="white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887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prstClr val="white"/>
                  </a:solidFill>
                  <a:prstDash val="solid"/>
                </a:ln>
                <a:solidFill>
                  <a:srgbClr val="5B9BD5">
                    <a:lumMod val="75000"/>
                  </a:srgb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400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64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prstClr val="white"/>
                  </a:solidFill>
                  <a:prstDash val="solid"/>
                </a:ln>
                <a:solidFill>
                  <a:srgbClr val="ED7D3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82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8063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213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TRÒ CHƠI</a:t>
            </a:r>
          </a:p>
        </p:txBody>
      </p: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DD75D50-C8A9-46A9-A6B8-FF16B2FC7E80}"/>
              </a:ext>
            </a:extLst>
          </p:cNvPr>
          <p:cNvGrpSpPr/>
          <p:nvPr userDrawn="1"/>
        </p:nvGrpSpPr>
        <p:grpSpPr>
          <a:xfrm>
            <a:off x="2204474" y="3886315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296E8662-8EA3-4C8B-820E-4BF6DFD80CD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6C1A066B-AB0B-4489-8545-9A6C22C6D5CE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04FCC8BC-CDB6-4AD2-B06D-F0687FB90ABD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5383075D-EADF-4C11-840F-91164E34321C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A53E41FA-10BF-4870-BF2C-1C3E32928AA0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58800010-9A82-4E81-8E5B-0DFD2052E66C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B158E422-1902-4E29-A4CE-7AE300619172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6F9DE660-430D-4DC0-BDE0-D53AAF560A94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28443C46-AE51-4F8F-8DD4-1A2441132300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BDEE59E5-3E6B-47A6-A192-9E1CA173F702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1FCBE1A0-9104-49DF-86CE-4788FB463DF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50BEE43F-134E-41CE-9B7E-A5A812180F42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D21F54E6-8881-45B0-97D8-002CB72A1A90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AF7CA650-6488-4917-A81F-8B0E6245BDD8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3B4FFC92-6173-4A77-89EA-8DC117444B3A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77194712-7B2E-4F2D-AEF8-32FE8CB2AE33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EDB48CD4-455C-4B48-8CE7-66878C257A28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120BF107-E018-4DF4-B743-36924AEDAF6F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E47F8288-E77F-4C1B-A081-C85AF58E6D17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A7522094-7202-437A-928E-3DBD12EA380E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E646C7AF-5DFF-4D0A-BFCF-2B1953187AEF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1E341F08-FEC4-4E8C-93EA-134416B65ABD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37049977-2AF7-45DB-BE8D-26185630A595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5968E01A-D720-42F5-BACC-1CE94E670FAC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EFFB5181-4B7C-4DBC-9557-5604624D9814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BCDC0EFE-0ED6-48B1-9443-EF43A18AE1CD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0E0E28D6-59A1-4969-9133-5864882D79E2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17954B1A-55A0-4A56-8890-C6AE57C0687D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6C9624CB-AD7F-4119-BE35-31158A1249F3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C8C675A8-440C-4C62-9652-0D5635B1FE27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C9753C64-8E01-49C3-8CD9-17060FBE5618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F6CFEFFE-DF0E-47EE-9824-FAFD0FE7F6CD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C9A24EF2-0346-433C-A241-CA68F005651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FE9E4DA9-41B4-4901-8393-0F903CDE5936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20F273AC-86B8-4F5B-B6EB-14BCD9CBF2E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864D3505-7993-4AB0-947A-79419454B1D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230F51EA-E5B6-446E-AD13-D4101D564099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05F86326-3805-4FE4-95B0-258EC64E9E02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4A0FF057-5F69-498A-A2D3-04106984B60F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48556D-DDA5-40A1-A560-4ECD6C995026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0BA7DF30-D72A-4FC8-A0ED-E1F3FE8BA66C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04899CAB-A0A6-4D8E-BC98-224D47303F87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2494363C-74F9-459A-9222-63CD703C82A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7A17EA9B-D19F-4B6F-A468-C6A1A3F301B7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F48BA30-5499-4B2F-AFF4-79B992FF4822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5BB2DB8F-F279-43E3-98F8-309FC92782AE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046558E1-5AFE-4C58-98E0-7A8C467E3738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F24D903E-495C-4D31-942F-2F426BEB355E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9567D77-1C1D-4D16-A64F-119FE4762BE4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B5B4C8A3-4C37-457B-9DC3-881006E8E4CD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AE95CD98-7F86-40E0-BE34-64B6BB9D144E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04C370B4-7E44-4790-B2A9-7FF96DD0180C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0F8BA807-E34B-400B-8B0F-B5A0A6BEB92C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6D74C190-2720-4FB3-989A-DE5914D97966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AC826749-7293-498A-9378-07BD103E8C84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57F940B0-74CF-4BEF-A8E7-C17BA1101B9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84DFCA67-3788-430C-B58B-FFC0F634FC4D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397D4BF7-76F0-4E99-BFCD-43C81B8B138A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C9C3A80C-9B2E-460F-9C36-A0CFA83E050D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19A60A5-7DFE-4AE5-BE9A-BBE66161FFE8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C622E568-4F65-414A-98A7-5690D52ECFB5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D70CB92B-15DA-49CA-BCEE-D5FA7A4AD008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66F74D55-7445-4C90-B936-BA5BB634E999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2" name="Google Shape;631;p30">
            <a:extLst>
              <a:ext uri="{FF2B5EF4-FFF2-40B4-BE49-F238E27FC236}">
                <a16:creationId xmlns:a16="http://schemas.microsoft.com/office/drawing/2014/main" id="{68384AAF-B7B5-447C-A808-82D0AFB6AC77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03" name="Google Shape;632;p30">
              <a:extLst>
                <a:ext uri="{FF2B5EF4-FFF2-40B4-BE49-F238E27FC236}">
                  <a16:creationId xmlns:a16="http://schemas.microsoft.com/office/drawing/2014/main" id="{C8119E67-0B6B-4353-9F10-DB0F7D2FFDC2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4" name="Google Shape;633;p30">
              <a:extLst>
                <a:ext uri="{FF2B5EF4-FFF2-40B4-BE49-F238E27FC236}">
                  <a16:creationId xmlns:a16="http://schemas.microsoft.com/office/drawing/2014/main" id="{91702C4B-81BE-4D3A-B731-611758AFD442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5" name="Google Shape;634;p30">
              <a:extLst>
                <a:ext uri="{FF2B5EF4-FFF2-40B4-BE49-F238E27FC236}">
                  <a16:creationId xmlns:a16="http://schemas.microsoft.com/office/drawing/2014/main" id="{37C6E89E-E0C2-4EDE-B21C-928CA6FBF21B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6" name="Google Shape;635;p30">
              <a:extLst>
                <a:ext uri="{FF2B5EF4-FFF2-40B4-BE49-F238E27FC236}">
                  <a16:creationId xmlns:a16="http://schemas.microsoft.com/office/drawing/2014/main" id="{16E95490-5F86-43A3-BEDD-2967D5036D48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7" name="Google Shape;636;p30">
              <a:extLst>
                <a:ext uri="{FF2B5EF4-FFF2-40B4-BE49-F238E27FC236}">
                  <a16:creationId xmlns:a16="http://schemas.microsoft.com/office/drawing/2014/main" id="{F5861418-6D4E-4F3C-9ABD-4DCF91D0220A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8" name="Google Shape;637;p30">
              <a:extLst>
                <a:ext uri="{FF2B5EF4-FFF2-40B4-BE49-F238E27FC236}">
                  <a16:creationId xmlns:a16="http://schemas.microsoft.com/office/drawing/2014/main" id="{E852FCE3-C2C0-4D04-B168-357F8275842F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9" name="Google Shape;638;p30">
              <a:extLst>
                <a:ext uri="{FF2B5EF4-FFF2-40B4-BE49-F238E27FC236}">
                  <a16:creationId xmlns:a16="http://schemas.microsoft.com/office/drawing/2014/main" id="{5AE9FE46-679C-4FEA-8DCE-BE2F7FAF1946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0" name="Google Shape;639;p30">
              <a:extLst>
                <a:ext uri="{FF2B5EF4-FFF2-40B4-BE49-F238E27FC236}">
                  <a16:creationId xmlns:a16="http://schemas.microsoft.com/office/drawing/2014/main" id="{3D3D3ACC-4C06-42BE-9E79-FC88ADB68340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1" name="Google Shape;640;p30">
              <a:extLst>
                <a:ext uri="{FF2B5EF4-FFF2-40B4-BE49-F238E27FC236}">
                  <a16:creationId xmlns:a16="http://schemas.microsoft.com/office/drawing/2014/main" id="{C957BCC4-29D1-47EC-B1F7-73AEACDA49E0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2" name="Google Shape;641;p30">
              <a:extLst>
                <a:ext uri="{FF2B5EF4-FFF2-40B4-BE49-F238E27FC236}">
                  <a16:creationId xmlns:a16="http://schemas.microsoft.com/office/drawing/2014/main" id="{8C71BB02-EA7E-4A8A-A3C6-98D02317F5D9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3" name="Google Shape;642;p30">
              <a:extLst>
                <a:ext uri="{FF2B5EF4-FFF2-40B4-BE49-F238E27FC236}">
                  <a16:creationId xmlns:a16="http://schemas.microsoft.com/office/drawing/2014/main" id="{00AB493D-AF54-4CD3-B14C-B3F00B4FB2FF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4" name="Google Shape;643;p30">
              <a:extLst>
                <a:ext uri="{FF2B5EF4-FFF2-40B4-BE49-F238E27FC236}">
                  <a16:creationId xmlns:a16="http://schemas.microsoft.com/office/drawing/2014/main" id="{2DF8DF2D-C3A5-49F3-B510-02A1898F2777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5" name="Google Shape;644;p30">
              <a:extLst>
                <a:ext uri="{FF2B5EF4-FFF2-40B4-BE49-F238E27FC236}">
                  <a16:creationId xmlns:a16="http://schemas.microsoft.com/office/drawing/2014/main" id="{BC833655-5634-4240-9899-FD9224B9CC10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6" name="Google Shape;645;p30">
              <a:extLst>
                <a:ext uri="{FF2B5EF4-FFF2-40B4-BE49-F238E27FC236}">
                  <a16:creationId xmlns:a16="http://schemas.microsoft.com/office/drawing/2014/main" id="{FC412254-AB1A-4B56-9D34-43CDD9A006F5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7" name="Google Shape;646;p30">
              <a:extLst>
                <a:ext uri="{FF2B5EF4-FFF2-40B4-BE49-F238E27FC236}">
                  <a16:creationId xmlns:a16="http://schemas.microsoft.com/office/drawing/2014/main" id="{418836FC-F298-4B7A-83CA-FB6D988BE6CE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8" name="Google Shape;647;p30">
              <a:extLst>
                <a:ext uri="{FF2B5EF4-FFF2-40B4-BE49-F238E27FC236}">
                  <a16:creationId xmlns:a16="http://schemas.microsoft.com/office/drawing/2014/main" id="{52B85772-2E22-435E-9B8E-11AEBE3D05EC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9" name="Google Shape;648;p30">
              <a:extLst>
                <a:ext uri="{FF2B5EF4-FFF2-40B4-BE49-F238E27FC236}">
                  <a16:creationId xmlns:a16="http://schemas.microsoft.com/office/drawing/2014/main" id="{073E355F-591A-4F8F-ADE2-CD68B69DAFB9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0" name="Google Shape;649;p30">
              <a:extLst>
                <a:ext uri="{FF2B5EF4-FFF2-40B4-BE49-F238E27FC236}">
                  <a16:creationId xmlns:a16="http://schemas.microsoft.com/office/drawing/2014/main" id="{1592EFBB-BD34-4DC6-A753-9DF710D68B62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1" name="Google Shape;650;p30">
              <a:extLst>
                <a:ext uri="{FF2B5EF4-FFF2-40B4-BE49-F238E27FC236}">
                  <a16:creationId xmlns:a16="http://schemas.microsoft.com/office/drawing/2014/main" id="{D1763DA2-E91A-4647-9F88-CBAC0C1FF7C8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2" name="Google Shape;651;p30">
              <a:extLst>
                <a:ext uri="{FF2B5EF4-FFF2-40B4-BE49-F238E27FC236}">
                  <a16:creationId xmlns:a16="http://schemas.microsoft.com/office/drawing/2014/main" id="{A37B7A95-0D42-462E-ACB6-DF5E68B47F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3" name="Google Shape;652;p30">
              <a:extLst>
                <a:ext uri="{FF2B5EF4-FFF2-40B4-BE49-F238E27FC236}">
                  <a16:creationId xmlns:a16="http://schemas.microsoft.com/office/drawing/2014/main" id="{035B4059-F804-4F0A-A687-0578164FC201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4" name="Google Shape;653;p30">
              <a:extLst>
                <a:ext uri="{FF2B5EF4-FFF2-40B4-BE49-F238E27FC236}">
                  <a16:creationId xmlns:a16="http://schemas.microsoft.com/office/drawing/2014/main" id="{AC3F8667-F8EB-44D5-8E7C-F146BC3114FB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5" name="Google Shape;654;p30">
              <a:extLst>
                <a:ext uri="{FF2B5EF4-FFF2-40B4-BE49-F238E27FC236}">
                  <a16:creationId xmlns:a16="http://schemas.microsoft.com/office/drawing/2014/main" id="{5FAC0A30-3BED-4B9D-AAE7-EF7C7E0EE1E7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6" name="Google Shape;655;p30">
              <a:extLst>
                <a:ext uri="{FF2B5EF4-FFF2-40B4-BE49-F238E27FC236}">
                  <a16:creationId xmlns:a16="http://schemas.microsoft.com/office/drawing/2014/main" id="{3FD2F0B1-4C74-428D-B499-F24C02C809CA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7" name="Google Shape;656;p30">
              <a:extLst>
                <a:ext uri="{FF2B5EF4-FFF2-40B4-BE49-F238E27FC236}">
                  <a16:creationId xmlns:a16="http://schemas.microsoft.com/office/drawing/2014/main" id="{2A16750A-BA6E-4B19-8A8F-841516B81B55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8" name="Google Shape;657;p30">
              <a:extLst>
                <a:ext uri="{FF2B5EF4-FFF2-40B4-BE49-F238E27FC236}">
                  <a16:creationId xmlns:a16="http://schemas.microsoft.com/office/drawing/2014/main" id="{0ACCDDEA-6700-4981-96FD-F69C08E17911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9" name="Google Shape;658;p30">
              <a:extLst>
                <a:ext uri="{FF2B5EF4-FFF2-40B4-BE49-F238E27FC236}">
                  <a16:creationId xmlns:a16="http://schemas.microsoft.com/office/drawing/2014/main" id="{A186D19B-D827-45D7-8241-51DAE20706AF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0" name="Google Shape;659;p30">
              <a:extLst>
                <a:ext uri="{FF2B5EF4-FFF2-40B4-BE49-F238E27FC236}">
                  <a16:creationId xmlns:a16="http://schemas.microsoft.com/office/drawing/2014/main" id="{0F9E9CC8-7BF5-4B07-82B6-65F2EDB31903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1" name="Google Shape;660;p30">
              <a:extLst>
                <a:ext uri="{FF2B5EF4-FFF2-40B4-BE49-F238E27FC236}">
                  <a16:creationId xmlns:a16="http://schemas.microsoft.com/office/drawing/2014/main" id="{E89840E0-2312-4109-9B8E-27042911B01E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2" name="Google Shape;661;p30">
              <a:extLst>
                <a:ext uri="{FF2B5EF4-FFF2-40B4-BE49-F238E27FC236}">
                  <a16:creationId xmlns:a16="http://schemas.microsoft.com/office/drawing/2014/main" id="{ABDDA8C6-86B1-4D13-8477-26BFF49FE82A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3" name="Google Shape;662;p30">
              <a:extLst>
                <a:ext uri="{FF2B5EF4-FFF2-40B4-BE49-F238E27FC236}">
                  <a16:creationId xmlns:a16="http://schemas.microsoft.com/office/drawing/2014/main" id="{F4320CEA-EED6-4E76-A829-D7C121CC54BD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4" name="Google Shape;663;p30">
              <a:extLst>
                <a:ext uri="{FF2B5EF4-FFF2-40B4-BE49-F238E27FC236}">
                  <a16:creationId xmlns:a16="http://schemas.microsoft.com/office/drawing/2014/main" id="{EAB61CDD-5EC4-4093-8C2F-8464B40B6242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0" name="Google Shape;664;p30">
              <a:extLst>
                <a:ext uri="{FF2B5EF4-FFF2-40B4-BE49-F238E27FC236}">
                  <a16:creationId xmlns:a16="http://schemas.microsoft.com/office/drawing/2014/main" id="{EF0AE066-94D1-4496-B873-6D37A4E8134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1" name="Google Shape;665;p30">
              <a:extLst>
                <a:ext uri="{FF2B5EF4-FFF2-40B4-BE49-F238E27FC236}">
                  <a16:creationId xmlns:a16="http://schemas.microsoft.com/office/drawing/2014/main" id="{42E21A7A-649B-451B-84CD-5B5E5210975A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2" name="Google Shape;666;p30">
              <a:extLst>
                <a:ext uri="{FF2B5EF4-FFF2-40B4-BE49-F238E27FC236}">
                  <a16:creationId xmlns:a16="http://schemas.microsoft.com/office/drawing/2014/main" id="{EFC63EFC-4985-4181-B268-BBE86AFEB9C5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3" name="Google Shape;667;p30">
              <a:extLst>
                <a:ext uri="{FF2B5EF4-FFF2-40B4-BE49-F238E27FC236}">
                  <a16:creationId xmlns:a16="http://schemas.microsoft.com/office/drawing/2014/main" id="{300F47C0-B7A0-440B-89C5-D425A98B829E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4" name="Google Shape;668;p30">
              <a:extLst>
                <a:ext uri="{FF2B5EF4-FFF2-40B4-BE49-F238E27FC236}">
                  <a16:creationId xmlns:a16="http://schemas.microsoft.com/office/drawing/2014/main" id="{C85A5A99-D403-4672-BF93-AAE1C98744FA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5" name="Google Shape;669;p30">
              <a:extLst>
                <a:ext uri="{FF2B5EF4-FFF2-40B4-BE49-F238E27FC236}">
                  <a16:creationId xmlns:a16="http://schemas.microsoft.com/office/drawing/2014/main" id="{CCDC3E1D-A4C6-480F-9648-58AF27DBC5F0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6" name="Google Shape;670;p30">
              <a:extLst>
                <a:ext uri="{FF2B5EF4-FFF2-40B4-BE49-F238E27FC236}">
                  <a16:creationId xmlns:a16="http://schemas.microsoft.com/office/drawing/2014/main" id="{4A6FFDD3-23DB-4E57-B21E-BB3086F18452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7" name="Google Shape;671;p30">
              <a:extLst>
                <a:ext uri="{FF2B5EF4-FFF2-40B4-BE49-F238E27FC236}">
                  <a16:creationId xmlns:a16="http://schemas.microsoft.com/office/drawing/2014/main" id="{0A863DF9-6C68-4CD3-A6D3-B635474FD1C1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8" name="Google Shape;672;p30">
              <a:extLst>
                <a:ext uri="{FF2B5EF4-FFF2-40B4-BE49-F238E27FC236}">
                  <a16:creationId xmlns:a16="http://schemas.microsoft.com/office/drawing/2014/main" id="{071D6E0A-9424-4050-8F03-C9F0079004E9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6626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235" grpId="0"/>
      <p:bldP spid="235" grpId="1"/>
      <p:bldP spid="295" grpId="0" animBg="1"/>
      <p:bldP spid="295" grpId="1" animBg="1"/>
      <p:bldP spid="296" grpId="0" animBg="1"/>
      <p:bldP spid="296" grpId="1" animBg="1"/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83328-5D9C-4CDA-A4B0-8F0932BA2C1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CEE447-4DD9-425C-BEC0-5EA12C7BCF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6695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83328-5D9C-4CDA-A4B0-8F0932BA2C1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CEE447-4DD9-425C-BEC0-5EA12C7BCF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176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83328-5D9C-4CDA-A4B0-8F0932BA2C1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CEE447-4DD9-425C-BEC0-5EA12C7BCF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6747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83328-5D9C-4CDA-A4B0-8F0932BA2C1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CEE447-4DD9-425C-BEC0-5EA12C7BCF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5535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83328-5D9C-4CDA-A4B0-8F0932BA2C1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CEE447-4DD9-425C-BEC0-5EA12C7BCF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690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83328-5D9C-4CDA-A4B0-8F0932BA2C1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CEE447-4DD9-425C-BEC0-5EA12C7BCF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744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83328-5D9C-4CDA-A4B0-8F0932BA2C1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CEE447-4DD9-425C-BEC0-5EA12C7BCF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01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83328-5D9C-4CDA-A4B0-8F0932BA2C1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CEE447-4DD9-425C-BEC0-5EA12C7BCF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73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83328-5D9C-4CDA-A4B0-8F0932BA2C1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CEE447-4DD9-425C-BEC0-5EA12C7BCF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3864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43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93412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3157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652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1225530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0348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15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79729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0641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9082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567E14-3BA2-4243-B9EA-E2C7FD4D880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8B76E8-5BCA-478B-A7D2-0147B70B10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415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700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83328-5D9C-4CDA-A4B0-8F0932BA2C1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CEE447-4DD9-425C-BEC0-5EA12C7BCF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4712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34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11" Type="http://schemas.microsoft.com/office/2007/relationships/hdphoto" Target="../media/hdphoto8.wdp"/><Relationship Id="rId5" Type="http://schemas.microsoft.com/office/2007/relationships/hdphoto" Target="../media/hdphoto5.wdp"/><Relationship Id="rId10" Type="http://schemas.openxmlformats.org/officeDocument/2006/relationships/image" Target="../media/image40.png"/><Relationship Id="rId4" Type="http://schemas.openxmlformats.org/officeDocument/2006/relationships/image" Target="../media/image37.png"/><Relationship Id="rId9" Type="http://schemas.microsoft.com/office/2007/relationships/hdphoto" Target="../media/hdphoto7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143" y="817439"/>
            <a:ext cx="8249713" cy="721286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>
            <a:noAutofit/>
          </a:bodyPr>
          <a:lstStyle/>
          <a:p>
            <a:r>
              <a:rPr lang="en-US" sz="3932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ỨNG DỤNG CNTT TRONG DẠY – HỌC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4726" y="1996931"/>
            <a:ext cx="8348284" cy="3045332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Khởi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Quizizz</a:t>
            </a:r>
            <a:endParaRPr lang="vi-VN" sz="2400" dirty="0" smtClean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2: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dụng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Classkick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vi-VN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Điền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vi-VN" sz="2400" dirty="0" smtClean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dụng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Classkick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vi-VN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Đánh máy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en-US" sz="2400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2400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Picture 3" descr="logo newto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378" y="0"/>
            <a:ext cx="1728719" cy="120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09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" y="0"/>
            <a:ext cx="12187592" cy="6925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68241" y="511310"/>
            <a:ext cx="8233657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Thứ 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Hai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ngày 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30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tháng </a:t>
            </a:r>
            <a:r>
              <a:rPr lang="en-US" sz="3199" b="1" dirty="0">
                <a:solidFill>
                  <a:prstClr val="black"/>
                </a:solidFill>
                <a:latin typeface="HP001 5 hàng" panose="020B0603050302020204" pitchFamily="34" charset="0"/>
              </a:rPr>
              <a:t>1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năm 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202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3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68953" y="1184496"/>
            <a:ext cx="1349339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Toán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34450" y="1857682"/>
            <a:ext cx="9481211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Bài 44: Bảng</a:t>
            </a:r>
            <a:r>
              <a:rPr kumimoji="0" lang="vi-VN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chia 5 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(tiết </a:t>
            </a:r>
            <a:r>
              <a:rPr kumimoji="0" lang="vi-VN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2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)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47524" y="2530868"/>
            <a:ext cx="2938876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Bài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2 –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tr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25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21205" y="3196334"/>
            <a:ext cx="2938876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Bài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giải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3876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31829" y="6456088"/>
            <a:ext cx="1815737" cy="2712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25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A599B812-4801-4BE4-911B-CA757092FF9B}"/>
              </a:ext>
            </a:extLst>
          </p:cNvPr>
          <p:cNvSpPr/>
          <p:nvPr/>
        </p:nvSpPr>
        <p:spPr>
          <a:xfrm>
            <a:off x="2967936" y="618543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7BE8C2-B457-4A5C-8458-AB56C969DF68}"/>
              </a:ext>
            </a:extLst>
          </p:cNvPr>
          <p:cNvSpPr txBox="1"/>
          <p:nvPr/>
        </p:nvSpPr>
        <p:spPr>
          <a:xfrm>
            <a:off x="3405258" y="618543"/>
            <a:ext cx="8851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Tính.</a:t>
            </a:r>
          </a:p>
        </p:txBody>
      </p:sp>
      <p:pic>
        <p:nvPicPr>
          <p:cNvPr id="4" name="Picture 3" descr="C:\Users\TUAN\Downloads\Luyện tập 1.png">
            <a:extLst>
              <a:ext uri="{FF2B5EF4-FFF2-40B4-BE49-F238E27FC236}">
                <a16:creationId xmlns:a16="http://schemas.microsoft.com/office/drawing/2014/main" id="{CFDA6AC3-EA7E-41AD-8570-326376CD3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03057C0-9010-45F1-BAF2-FB9D4A560B91}"/>
              </a:ext>
            </a:extLst>
          </p:cNvPr>
          <p:cNvSpPr txBox="1"/>
          <p:nvPr/>
        </p:nvSpPr>
        <p:spPr>
          <a:xfrm>
            <a:off x="884753" y="1220426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AD0B34-F6AB-4631-B4DF-CEF5111A3110}"/>
              </a:ext>
            </a:extLst>
          </p:cNvPr>
          <p:cNvSpPr txBox="1"/>
          <p:nvPr/>
        </p:nvSpPr>
        <p:spPr>
          <a:xfrm>
            <a:off x="6124136" y="1220426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18EB52-F128-42E8-92B2-193707C44F0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63995" y="1192305"/>
            <a:ext cx="4860141" cy="12716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1E5AC20-22E4-4B12-BCB3-D2E5812B9A6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36664" y="1113881"/>
            <a:ext cx="4832483" cy="12595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AB83D23-1CE8-4383-9FB9-6481C185DA07}"/>
              </a:ext>
            </a:extLst>
          </p:cNvPr>
          <p:cNvSpPr txBox="1"/>
          <p:nvPr/>
        </p:nvSpPr>
        <p:spPr>
          <a:xfrm>
            <a:off x="3467371" y="1608746"/>
            <a:ext cx="385042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6106E1-5364-4A83-96CB-C64F9D30E717}"/>
              </a:ext>
            </a:extLst>
          </p:cNvPr>
          <p:cNvSpPr txBox="1"/>
          <p:nvPr/>
        </p:nvSpPr>
        <p:spPr>
          <a:xfrm>
            <a:off x="5158696" y="1580610"/>
            <a:ext cx="585418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21413A-8438-4D86-AB7E-ADD0A7F2469D}"/>
              </a:ext>
            </a:extLst>
          </p:cNvPr>
          <p:cNvSpPr txBox="1"/>
          <p:nvPr/>
        </p:nvSpPr>
        <p:spPr>
          <a:xfrm>
            <a:off x="8586529" y="1580610"/>
            <a:ext cx="585418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59CACD-4BEE-4E27-A567-3B72F83A79EC}"/>
              </a:ext>
            </a:extLst>
          </p:cNvPr>
          <p:cNvSpPr txBox="1"/>
          <p:nvPr/>
        </p:nvSpPr>
        <p:spPr>
          <a:xfrm>
            <a:off x="10314451" y="1580610"/>
            <a:ext cx="585418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D565DF3-47B1-431A-8E27-7C3B21EB1F7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76769" y="2373411"/>
            <a:ext cx="4860142" cy="2571684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17A1010E-F69F-4C66-BA1D-2CBD86000BAA}"/>
              </a:ext>
            </a:extLst>
          </p:cNvPr>
          <p:cNvSpPr/>
          <p:nvPr/>
        </p:nvSpPr>
        <p:spPr>
          <a:xfrm>
            <a:off x="884753" y="2644170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A2B50C-014E-442D-B384-0477101A2233}"/>
              </a:ext>
            </a:extLst>
          </p:cNvPr>
          <p:cNvSpPr txBox="1"/>
          <p:nvPr/>
        </p:nvSpPr>
        <p:spPr>
          <a:xfrm>
            <a:off x="1322076" y="2644170"/>
            <a:ext cx="47739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 Nam đã cắt 30 hình tròn để trang trí đèn ông sao, mỗi chiếc đèn cần 5 hình. Hỏi bạn Nam trang trí được bao nhiêu chiếc đèn ông sao?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AF86389-7F08-419A-B2DF-5B58AE9BB601}"/>
              </a:ext>
            </a:extLst>
          </p:cNvPr>
          <p:cNvSpPr txBox="1"/>
          <p:nvPr/>
        </p:nvSpPr>
        <p:spPr>
          <a:xfrm>
            <a:off x="4667735" y="4489618"/>
            <a:ext cx="1551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Bài giải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905D835-25F2-4D45-B56E-F63DDBF2CDED}"/>
              </a:ext>
            </a:extLst>
          </p:cNvPr>
          <p:cNvSpPr txBox="1"/>
          <p:nvPr/>
        </p:nvSpPr>
        <p:spPr>
          <a:xfrm>
            <a:off x="1274777" y="4945095"/>
            <a:ext cx="83372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 Nam trang trí được số chiếc đèn ông sao là: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F9F420-107B-4846-8B5C-CB3AD64B3D1C}"/>
              </a:ext>
            </a:extLst>
          </p:cNvPr>
          <p:cNvSpPr txBox="1"/>
          <p:nvPr/>
        </p:nvSpPr>
        <p:spPr>
          <a:xfrm>
            <a:off x="2585242" y="5400572"/>
            <a:ext cx="5065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30 : 5 = 6 (chiếc)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057486B-77FA-4196-85EF-2A05A9B5FA29}"/>
              </a:ext>
            </a:extLst>
          </p:cNvPr>
          <p:cNvSpPr txBox="1"/>
          <p:nvPr/>
        </p:nvSpPr>
        <p:spPr>
          <a:xfrm>
            <a:off x="4331246" y="5856049"/>
            <a:ext cx="5065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Đáp 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số: 6 chiếc đèn ông sao.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9731829" y="6456088"/>
            <a:ext cx="1815737" cy="2712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792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  <p:bldP spid="6" grpId="0"/>
      <p:bldP spid="9" grpId="0" animBg="1"/>
      <p:bldP spid="10" grpId="0" animBg="1"/>
      <p:bldP spid="11" grpId="0" animBg="1"/>
      <p:bldP spid="12" grpId="0" animBg="1"/>
      <p:bldP spid="14" grpId="0" animBg="1"/>
      <p:bldP spid="15" grpId="0"/>
      <p:bldP spid="16" grpId="0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31829" y="6456088"/>
            <a:ext cx="1815737" cy="2712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77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Không có mô tả.">
            <a:extLst>
              <a:ext uri="{FF2B5EF4-FFF2-40B4-BE49-F238E27FC236}">
                <a16:creationId xmlns:a16="http://schemas.microsoft.com/office/drawing/2014/main" id="{06594555-35E1-4811-A78E-483B17570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47" y="370400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7F29173-8642-4E2B-AECC-99D1A0EB4A89}"/>
              </a:ext>
            </a:extLst>
          </p:cNvPr>
          <p:cNvSpPr txBox="1"/>
          <p:nvPr/>
        </p:nvSpPr>
        <p:spPr>
          <a:xfrm flipH="1">
            <a:off x="399824" y="1401839"/>
            <a:ext cx="4844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A1E7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CHỌN TẤM THẺ NÀO?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5CD50B-3443-42F3-9AEC-225E2AFCD9C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37274" y="362800"/>
            <a:ext cx="1693179" cy="14267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2ECBDCC-D103-4AEE-9E74-7EC602666EC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88258" y="401912"/>
            <a:ext cx="4954612" cy="21303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511141-ABBB-4090-8494-5FC8A8966BE4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85178" y="2285747"/>
            <a:ext cx="5360771" cy="4170341"/>
          </a:xfrm>
          <a:prstGeom prst="rect">
            <a:avLst/>
          </a:prstGeom>
        </p:spPr>
      </p:pic>
      <p:pic>
        <p:nvPicPr>
          <p:cNvPr id="10" name="Picture 6" descr="Business Rules Clip Art - Royalty Free - GoGraph">
            <a:extLst>
              <a:ext uri="{FF2B5EF4-FFF2-40B4-BE49-F238E27FC236}">
                <a16:creationId xmlns:a16="http://schemas.microsoft.com/office/drawing/2014/main" id="{C54E7FAD-B7D6-4B52-BF32-CF032DB801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677"/>
          <a:stretch/>
        </p:blipFill>
        <p:spPr bwMode="auto">
          <a:xfrm>
            <a:off x="2379743" y="1920055"/>
            <a:ext cx="2238375" cy="1428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FBA850B-F3A9-4299-AB3B-128F04205DB6}"/>
              </a:ext>
            </a:extLst>
          </p:cNvPr>
          <p:cNvSpPr txBox="1"/>
          <p:nvPr/>
        </p:nvSpPr>
        <p:spPr>
          <a:xfrm>
            <a:off x="932484" y="3142064"/>
            <a:ext cx="515269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Chơi theo nhóm.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Đặt 12 tấm thẻ trên mặt bàn. Khi đến lượt, người chơi gieo xúc xắc, úp một tấm thẻ ghi phép tính có kết quả bằng số chấm ở mặt trên xúc xắc.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Trò chơi kết thúc khi úp được 6 tấm thẻ.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BBB178D-D38B-46AE-BD22-4EF6952FD2D9}"/>
              </a:ext>
            </a:extLst>
          </p:cNvPr>
          <p:cNvSpPr/>
          <p:nvPr/>
        </p:nvSpPr>
        <p:spPr>
          <a:xfrm>
            <a:off x="859722" y="2153156"/>
            <a:ext cx="5360771" cy="4170341"/>
          </a:xfrm>
          <a:prstGeom prst="roundRect">
            <a:avLst/>
          </a:prstGeom>
          <a:noFill/>
          <a:ln w="28575">
            <a:solidFill>
              <a:srgbClr val="C0000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731829" y="6456088"/>
            <a:ext cx="1815737" cy="2712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91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08333E-7 -7.40741E-7 L -2.08333E-7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uiExpand="1" build="p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23C01-F1C3-4F4A-A585-43D56DAAB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108" y="1830197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Củng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cố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endParaRPr lang="en-US" sz="6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A7052F-57EE-4025-9847-16EE610FAB80}"/>
              </a:ext>
            </a:extLst>
          </p:cNvPr>
          <p:cNvSpPr txBox="1"/>
          <p:nvPr/>
        </p:nvSpPr>
        <p:spPr>
          <a:xfrm>
            <a:off x="8942603" y="6581001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732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1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200</Words>
  <Application>Microsoft Office PowerPoint</Application>
  <PresentationFormat>Widescreen</PresentationFormat>
  <Paragraphs>30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7</vt:i4>
      </vt:variant>
    </vt:vector>
  </HeadingPairs>
  <TitlesOfParts>
    <vt:vector size="22" baseType="lpstr">
      <vt:lpstr>Microsoft YaHei</vt:lpstr>
      <vt:lpstr>Arial</vt:lpstr>
      <vt:lpstr>Arial-Rounded</vt:lpstr>
      <vt:lpstr>Calibri</vt:lpstr>
      <vt:lpstr>Calibri Light</vt:lpstr>
      <vt:lpstr>Cambria</vt:lpstr>
      <vt:lpstr>等线</vt:lpstr>
      <vt:lpstr>HP001 5 hàng</vt:lpstr>
      <vt:lpstr>UTM Avo</vt:lpstr>
      <vt:lpstr>UTM Cookies</vt:lpstr>
      <vt:lpstr>Wingdings</vt:lpstr>
      <vt:lpstr>1_Office Theme</vt:lpstr>
      <vt:lpstr>3_Office Theme</vt:lpstr>
      <vt:lpstr>2_Office Theme</vt:lpstr>
      <vt:lpstr>5_Office Theme</vt:lpstr>
      <vt:lpstr>ỨNG DỤNG CNTT TRONG DẠY – HỌC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bài học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ỨNG DỤNG CNTT TRONG DẠY – HỌC</dc:title>
  <dc:creator>Administrator</dc:creator>
  <cp:lastModifiedBy>HP</cp:lastModifiedBy>
  <cp:revision>5</cp:revision>
  <dcterms:created xsi:type="dcterms:W3CDTF">2022-01-23T14:18:57Z</dcterms:created>
  <dcterms:modified xsi:type="dcterms:W3CDTF">2023-01-30T04:09:47Z</dcterms:modified>
</cp:coreProperties>
</file>