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7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8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09" r:id="rId5"/>
    <p:sldMasterId id="2147483827" r:id="rId6"/>
    <p:sldMasterId id="2147483859" r:id="rId7"/>
    <p:sldMasterId id="2147483873" r:id="rId8"/>
    <p:sldMasterId id="2147483895" r:id="rId9"/>
    <p:sldMasterId id="2147483899" r:id="rId10"/>
  </p:sldMasterIdLst>
  <p:notesMasterIdLst>
    <p:notesMasterId r:id="rId34"/>
  </p:notesMasterIdLst>
  <p:sldIdLst>
    <p:sldId id="3405" r:id="rId11"/>
    <p:sldId id="3401" r:id="rId12"/>
    <p:sldId id="3406" r:id="rId13"/>
    <p:sldId id="3407" r:id="rId14"/>
    <p:sldId id="3408" r:id="rId15"/>
    <p:sldId id="3402" r:id="rId16"/>
    <p:sldId id="303" r:id="rId17"/>
    <p:sldId id="304" r:id="rId18"/>
    <p:sldId id="305" r:id="rId19"/>
    <p:sldId id="306" r:id="rId20"/>
    <p:sldId id="3403" r:id="rId21"/>
    <p:sldId id="3404" r:id="rId22"/>
    <p:sldId id="3399" r:id="rId23"/>
    <p:sldId id="291" r:id="rId24"/>
    <p:sldId id="3398" r:id="rId25"/>
    <p:sldId id="3397" r:id="rId26"/>
    <p:sldId id="3409" r:id="rId27"/>
    <p:sldId id="3410" r:id="rId28"/>
    <p:sldId id="3411" r:id="rId29"/>
    <p:sldId id="3412" r:id="rId30"/>
    <p:sldId id="496" r:id="rId31"/>
    <p:sldId id="265" r:id="rId32"/>
    <p:sldId id="51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7" autoAdjust="0"/>
    <p:restoredTop sz="81091" autoAdjust="0"/>
  </p:normalViewPr>
  <p:slideViewPr>
    <p:cSldViewPr snapToGrid="0">
      <p:cViewPr varScale="1">
        <p:scale>
          <a:sx n="59" d="100"/>
          <a:sy n="59" d="100"/>
        </p:scale>
        <p:origin x="10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6730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Củng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cố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kĩ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năng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số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chữ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số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thành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tổng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tram, </a:t>
            </a:r>
            <a:r>
              <a:rPr lang="en-US" altLang="zh-CN" baseline="0" dirty="0" err="1" smtClean="0"/>
              <a:t>chục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đơn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vận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dụng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thực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yêu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cầu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mỗi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bài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FD831-A322-40CE-9411-6E8D2E6C193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93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CỦng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năng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đọc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dựa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cấu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tạo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thập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phân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nó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FD831-A322-40CE-9411-6E8D2E6C19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37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749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Củng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cố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kĩ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năng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số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chữ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số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thành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tổng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tram, </a:t>
            </a:r>
            <a:r>
              <a:rPr lang="en-US" altLang="zh-CN" baseline="0" dirty="0" err="1" smtClean="0"/>
              <a:t>chục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đơn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vận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dụng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thực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yêu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cầu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mỗi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bài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" name="Google Shape;2447;g143d42cea8b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8" name="Google Shape;2448;g143d42cea8b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mời HS đứng dậy.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chiếu câu hỏi. Học sinh chọn đáp án đúng bằng cách vận động theo hình trên slide.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0717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142d771bcfa_1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6" name="Google Shape;1226;g142d771bcfa_1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Câu 1: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Đáp án: 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09376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142d771bcfa_1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6" name="Google Shape;1226;g142d771bcfa_1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Câu 2: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Đáp án: B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04858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142d771bcfa_1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6" name="Google Shape;1226;g142d771bcfa_1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Câu 3: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Đáp án b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dẫn sang bài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88484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p:transition spd="med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p:transition spd="med">
    <p:dissolv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p:transition spd="med">
    <p:dissolv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p:transition spd="med">
    <p:dissolv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p:transition spd="med">
    <p:dissolv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p:transition spd="med">
    <p:dissolv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p:transition spd="med">
    <p:dissolv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p:transition spd="med">
    <p:dissolv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p:transition spd="med">
    <p:dissolv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p:transition spd="med">
    <p:dissolv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p:transition spd="med">
    <p:dissolv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p:transition spd="med">
    <p:dissolv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p:transition spd="med">
    <p:dissolv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2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67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153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03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CC1F2-EC4C-438A-A626-EF38FEB19E6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525D6-B33C-4B02-B16B-D7EC1E9A098D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700777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med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med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med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p:transition spd="med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p:transition spd="med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p:transition spd="med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p:transition spd="med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p:transition spd="med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p:transition spd="med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2023/2/20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p:transition spd="med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6"/>
          <p:cNvSpPr txBox="1">
            <a:spLocks noGrp="1"/>
          </p:cNvSpPr>
          <p:nvPr>
            <p:ph type="title"/>
          </p:nvPr>
        </p:nvSpPr>
        <p:spPr>
          <a:xfrm>
            <a:off x="972233" y="593367"/>
            <a:ext cx="1024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26"/>
          <p:cNvSpPr/>
          <p:nvPr/>
        </p:nvSpPr>
        <p:spPr>
          <a:xfrm rot="5400000" flipH="1">
            <a:off x="453384" y="5502319"/>
            <a:ext cx="922000" cy="185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0" name="Google Shape;740;p26"/>
          <p:cNvSpPr/>
          <p:nvPr/>
        </p:nvSpPr>
        <p:spPr>
          <a:xfrm rot="10800000">
            <a:off x="36" y="-1027"/>
            <a:ext cx="12191915" cy="614369"/>
          </a:xfrm>
          <a:custGeom>
            <a:avLst/>
            <a:gdLst/>
            <a:ahLst/>
            <a:cxnLst/>
            <a:rect l="l" t="t" r="r" b="b"/>
            <a:pathLst>
              <a:path w="95376" h="10628" extrusionOk="0">
                <a:moveTo>
                  <a:pt x="95375" y="1"/>
                </a:moveTo>
                <a:lnTo>
                  <a:pt x="1" y="6983"/>
                </a:lnTo>
                <a:lnTo>
                  <a:pt x="1" y="10627"/>
                </a:lnTo>
                <a:lnTo>
                  <a:pt x="95375" y="10627"/>
                </a:lnTo>
                <a:lnTo>
                  <a:pt x="9537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1" name="Google Shape;741;p26"/>
          <p:cNvSpPr/>
          <p:nvPr/>
        </p:nvSpPr>
        <p:spPr>
          <a:xfrm rot="-5400000">
            <a:off x="9561460" y="4225603"/>
            <a:ext cx="1385600" cy="39012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2" name="Google Shape;742;p26"/>
          <p:cNvSpPr/>
          <p:nvPr/>
        </p:nvSpPr>
        <p:spPr>
          <a:xfrm>
            <a:off x="8970419" y="6046204"/>
            <a:ext cx="3221667" cy="998633"/>
          </a:xfrm>
          <a:custGeom>
            <a:avLst/>
            <a:gdLst/>
            <a:ahLst/>
            <a:cxnLst/>
            <a:rect l="l" t="t" r="r" b="b"/>
            <a:pathLst>
              <a:path w="96650" h="29959" extrusionOk="0">
                <a:moveTo>
                  <a:pt x="0" y="29959"/>
                </a:moveTo>
                <a:cubicBezTo>
                  <a:pt x="0" y="22320"/>
                  <a:pt x="10207" y="12694"/>
                  <a:pt x="17454" y="15110"/>
                </a:cubicBezTo>
                <a:cubicBezTo>
                  <a:pt x="22045" y="16640"/>
                  <a:pt x="24001" y="27036"/>
                  <a:pt x="19799" y="29438"/>
                </a:cubicBezTo>
                <a:cubicBezTo>
                  <a:pt x="17983" y="30476"/>
                  <a:pt x="14970" y="26733"/>
                  <a:pt x="15631" y="24749"/>
                </a:cubicBezTo>
                <a:cubicBezTo>
                  <a:pt x="17378" y="19506"/>
                  <a:pt x="22111" y="14774"/>
                  <a:pt x="27354" y="13026"/>
                </a:cubicBezTo>
                <a:cubicBezTo>
                  <a:pt x="31269" y="11721"/>
                  <a:pt x="36680" y="11932"/>
                  <a:pt x="39598" y="14850"/>
                </a:cubicBezTo>
                <a:cubicBezTo>
                  <a:pt x="42928" y="18180"/>
                  <a:pt x="44068" y="25433"/>
                  <a:pt x="40900" y="28917"/>
                </a:cubicBezTo>
                <a:cubicBezTo>
                  <a:pt x="39341" y="30631"/>
                  <a:pt x="35086" y="29463"/>
                  <a:pt x="34127" y="27354"/>
                </a:cubicBezTo>
                <a:cubicBezTo>
                  <a:pt x="31850" y="22346"/>
                  <a:pt x="34742" y="15954"/>
                  <a:pt x="37514" y="11202"/>
                </a:cubicBezTo>
                <a:cubicBezTo>
                  <a:pt x="42260" y="3066"/>
                  <a:pt x="55601" y="-1153"/>
                  <a:pt x="64346" y="2345"/>
                </a:cubicBezTo>
                <a:cubicBezTo>
                  <a:pt x="68930" y="4179"/>
                  <a:pt x="72191" y="9676"/>
                  <a:pt x="72683" y="14589"/>
                </a:cubicBezTo>
                <a:cubicBezTo>
                  <a:pt x="73007" y="17828"/>
                  <a:pt x="69087" y="22329"/>
                  <a:pt x="65910" y="21623"/>
                </a:cubicBezTo>
                <a:cubicBezTo>
                  <a:pt x="60897" y="20509"/>
                  <a:pt x="63135" y="9688"/>
                  <a:pt x="66952" y="6253"/>
                </a:cubicBezTo>
                <a:cubicBezTo>
                  <a:pt x="72264" y="1473"/>
                  <a:pt x="82824" y="-146"/>
                  <a:pt x="88314" y="4429"/>
                </a:cubicBezTo>
                <a:cubicBezTo>
                  <a:pt x="90970" y="6642"/>
                  <a:pt x="93735" y="10496"/>
                  <a:pt x="92742" y="13808"/>
                </a:cubicBezTo>
                <a:cubicBezTo>
                  <a:pt x="92071" y="16047"/>
                  <a:pt x="88076" y="17848"/>
                  <a:pt x="86230" y="16413"/>
                </a:cubicBezTo>
                <a:cubicBezTo>
                  <a:pt x="81114" y="12436"/>
                  <a:pt x="90170" y="0"/>
                  <a:pt x="96650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195177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/>
          <p:nvPr/>
        </p:nvSpPr>
        <p:spPr>
          <a:xfrm flipH="1">
            <a:off x="-15" y="5916601"/>
            <a:ext cx="12191915" cy="943792"/>
          </a:xfrm>
          <a:custGeom>
            <a:avLst/>
            <a:gdLst/>
            <a:ahLst/>
            <a:cxnLst/>
            <a:rect l="l" t="t" r="r" b="b"/>
            <a:pathLst>
              <a:path w="95376" h="24595" extrusionOk="0">
                <a:moveTo>
                  <a:pt x="1" y="0"/>
                </a:moveTo>
                <a:lnTo>
                  <a:pt x="1" y="24595"/>
                </a:lnTo>
                <a:lnTo>
                  <a:pt x="95375" y="24595"/>
                </a:lnTo>
                <a:lnTo>
                  <a:pt x="1" y="0"/>
                </a:lnTo>
                <a:close/>
              </a:path>
            </a:pathLst>
          </a:custGeom>
          <a:solidFill>
            <a:srgbClr val="E872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5"/>
          <p:cNvSpPr/>
          <p:nvPr/>
        </p:nvSpPr>
        <p:spPr>
          <a:xfrm flipH="1">
            <a:off x="-6" y="6478222"/>
            <a:ext cx="4871515" cy="380071"/>
          </a:xfrm>
          <a:custGeom>
            <a:avLst/>
            <a:gdLst/>
            <a:ahLst/>
            <a:cxnLst/>
            <a:rect l="l" t="t" r="r" b="b"/>
            <a:pathLst>
              <a:path w="76364" h="13028" extrusionOk="0">
                <a:moveTo>
                  <a:pt x="25854" y="0"/>
                </a:moveTo>
                <a:cubicBezTo>
                  <a:pt x="25344" y="0"/>
                  <a:pt x="0" y="13027"/>
                  <a:pt x="0" y="13027"/>
                </a:cubicBezTo>
                <a:lnTo>
                  <a:pt x="76363" y="13027"/>
                </a:lnTo>
                <a:lnTo>
                  <a:pt x="25859" y="1"/>
                </a:lnTo>
                <a:cubicBezTo>
                  <a:pt x="25858" y="0"/>
                  <a:pt x="25856" y="0"/>
                  <a:pt x="2585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/>
          </p:nvPr>
        </p:nvSpPr>
        <p:spPr>
          <a:xfrm>
            <a:off x="972233" y="593367"/>
            <a:ext cx="1024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body" idx="1"/>
          </p:nvPr>
        </p:nvSpPr>
        <p:spPr>
          <a:xfrm>
            <a:off x="1788684" y="4176900"/>
            <a:ext cx="3421600" cy="191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body" idx="2"/>
          </p:nvPr>
        </p:nvSpPr>
        <p:spPr>
          <a:xfrm>
            <a:off x="6999033" y="4176900"/>
            <a:ext cx="3386800" cy="191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subTitle" idx="3"/>
          </p:nvPr>
        </p:nvSpPr>
        <p:spPr>
          <a:xfrm>
            <a:off x="1788700" y="3653700"/>
            <a:ext cx="3421600" cy="52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League Spartan ExtraBold"/>
              <a:buNone/>
              <a:defRPr sz="3200">
                <a:latin typeface="Bangers"/>
                <a:ea typeface="Bangers"/>
                <a:cs typeface="Bangers"/>
                <a:sym typeface="Bang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5"/>
          <p:cNvSpPr txBox="1">
            <a:spLocks noGrp="1"/>
          </p:cNvSpPr>
          <p:nvPr>
            <p:ph type="subTitle" idx="4"/>
          </p:nvPr>
        </p:nvSpPr>
        <p:spPr>
          <a:xfrm>
            <a:off x="6998967" y="3653700"/>
            <a:ext cx="3386800" cy="52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League Spartan ExtraBold"/>
              <a:buNone/>
              <a:defRPr sz="3200">
                <a:latin typeface="Bangers"/>
                <a:ea typeface="Bangers"/>
                <a:cs typeface="Bangers"/>
                <a:sym typeface="Bang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"/>
          <p:cNvSpPr/>
          <p:nvPr/>
        </p:nvSpPr>
        <p:spPr>
          <a:xfrm rot="5400000">
            <a:off x="1257800" y="-1283600"/>
            <a:ext cx="1385600" cy="39012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5" name="Google Shape;95;p5"/>
          <p:cNvGrpSpPr/>
          <p:nvPr/>
        </p:nvGrpSpPr>
        <p:grpSpPr>
          <a:xfrm rot="5400000">
            <a:off x="10740576" y="4990963"/>
            <a:ext cx="943800" cy="1047616"/>
            <a:chOff x="777100" y="158663"/>
            <a:chExt cx="707850" cy="785712"/>
          </a:xfrm>
        </p:grpSpPr>
        <p:cxnSp>
          <p:nvCxnSpPr>
            <p:cNvPr id="96" name="Google Shape;96;p5"/>
            <p:cNvCxnSpPr/>
            <p:nvPr/>
          </p:nvCxnSpPr>
          <p:spPr>
            <a:xfrm rot="10800000" flipH="1">
              <a:off x="777100" y="158675"/>
              <a:ext cx="416700" cy="4821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5"/>
            <p:cNvCxnSpPr/>
            <p:nvPr/>
          </p:nvCxnSpPr>
          <p:spPr>
            <a:xfrm flipH="1">
              <a:off x="809503" y="158663"/>
              <a:ext cx="384300" cy="7749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5"/>
            <p:cNvCxnSpPr/>
            <p:nvPr/>
          </p:nvCxnSpPr>
          <p:spPr>
            <a:xfrm rot="10800000" flipH="1">
              <a:off x="807425" y="293075"/>
              <a:ext cx="527700" cy="6513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5"/>
            <p:cNvCxnSpPr/>
            <p:nvPr/>
          </p:nvCxnSpPr>
          <p:spPr>
            <a:xfrm flipH="1">
              <a:off x="1087625" y="293075"/>
              <a:ext cx="247500" cy="6186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5"/>
            <p:cNvCxnSpPr/>
            <p:nvPr/>
          </p:nvCxnSpPr>
          <p:spPr>
            <a:xfrm rot="10800000" flipH="1">
              <a:off x="1100675" y="547000"/>
              <a:ext cx="3126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5"/>
            <p:cNvCxnSpPr/>
            <p:nvPr/>
          </p:nvCxnSpPr>
          <p:spPr>
            <a:xfrm flipH="1">
              <a:off x="1315750" y="547000"/>
              <a:ext cx="912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5"/>
            <p:cNvCxnSpPr/>
            <p:nvPr/>
          </p:nvCxnSpPr>
          <p:spPr>
            <a:xfrm rot="10800000" flipH="1">
              <a:off x="1315750" y="703175"/>
              <a:ext cx="169200" cy="2085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3" name="Google Shape;103;p5"/>
          <p:cNvGrpSpPr/>
          <p:nvPr/>
        </p:nvGrpSpPr>
        <p:grpSpPr>
          <a:xfrm>
            <a:off x="10330598" y="282839"/>
            <a:ext cx="1488733" cy="1467117"/>
            <a:chOff x="5541075" y="3903350"/>
            <a:chExt cx="823050" cy="811100"/>
          </a:xfrm>
        </p:grpSpPr>
        <p:sp>
          <p:nvSpPr>
            <p:cNvPr id="104" name="Google Shape;104;p5"/>
            <p:cNvSpPr/>
            <p:nvPr/>
          </p:nvSpPr>
          <p:spPr>
            <a:xfrm>
              <a:off x="6181025" y="4283900"/>
              <a:ext cx="183100" cy="183375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5995975" y="3903350"/>
              <a:ext cx="110675" cy="98975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5937250" y="4405700"/>
              <a:ext cx="117000" cy="123100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5541075" y="4266875"/>
              <a:ext cx="149150" cy="157075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5930725" y="4218425"/>
              <a:ext cx="89000" cy="96875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5762450" y="4041900"/>
              <a:ext cx="86425" cy="96875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6199500" y="4064225"/>
              <a:ext cx="86625" cy="96875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5686025" y="4568875"/>
              <a:ext cx="98850" cy="95175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5941125" y="4643350"/>
              <a:ext cx="49425" cy="71100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3" name="Google Shape;113;p5"/>
          <p:cNvSpPr/>
          <p:nvPr/>
        </p:nvSpPr>
        <p:spPr>
          <a:xfrm>
            <a:off x="-8699" y="4763167"/>
            <a:ext cx="1704900" cy="2088333"/>
          </a:xfrm>
          <a:custGeom>
            <a:avLst/>
            <a:gdLst/>
            <a:ahLst/>
            <a:cxnLst/>
            <a:rect l="l" t="t" r="r" b="b"/>
            <a:pathLst>
              <a:path w="51147" h="62650" extrusionOk="0">
                <a:moveTo>
                  <a:pt x="0" y="1429"/>
                </a:moveTo>
                <a:cubicBezTo>
                  <a:pt x="8374" y="-1081"/>
                  <a:pt x="22767" y="-872"/>
                  <a:pt x="25531" y="7421"/>
                </a:cubicBezTo>
                <a:cubicBezTo>
                  <a:pt x="26506" y="10346"/>
                  <a:pt x="26149" y="14359"/>
                  <a:pt x="23968" y="16539"/>
                </a:cubicBezTo>
                <a:cubicBezTo>
                  <a:pt x="20222" y="20284"/>
                  <a:pt x="8734" y="21795"/>
                  <a:pt x="8076" y="16539"/>
                </a:cubicBezTo>
                <a:cubicBezTo>
                  <a:pt x="6613" y="4856"/>
                  <a:pt x="39364" y="13256"/>
                  <a:pt x="42464" y="24615"/>
                </a:cubicBezTo>
                <a:cubicBezTo>
                  <a:pt x="43473" y="28313"/>
                  <a:pt x="42769" y="33322"/>
                  <a:pt x="39859" y="35817"/>
                </a:cubicBezTo>
                <a:cubicBezTo>
                  <a:pt x="35030" y="39957"/>
                  <a:pt x="25729" y="41451"/>
                  <a:pt x="20842" y="37380"/>
                </a:cubicBezTo>
                <a:cubicBezTo>
                  <a:pt x="19952" y="36638"/>
                  <a:pt x="19297" y="34865"/>
                  <a:pt x="20060" y="33993"/>
                </a:cubicBezTo>
                <a:cubicBezTo>
                  <a:pt x="26149" y="27036"/>
                  <a:pt x="41819" y="29442"/>
                  <a:pt x="47674" y="36598"/>
                </a:cubicBezTo>
                <a:cubicBezTo>
                  <a:pt x="53243" y="43404"/>
                  <a:pt x="52180" y="61202"/>
                  <a:pt x="43506" y="6265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563369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med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med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med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med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med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med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med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med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med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med"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390D2D-7907-4188-BA24-1D61789C3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43EF2F1-17D3-4FB7-A52E-29697AEA4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8407C1-25D4-4F8F-8534-3C1C7E2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4DABB3-CCEA-41FF-82FD-65C2DA75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12A5EA-2A58-4B3E-9790-65C98DD0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73301"/>
      </p:ext>
    </p:extLst>
  </p:cSld>
  <p:clrMapOvr>
    <a:masterClrMapping/>
  </p:clrMapOvr>
  <p:transition spd="med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695363"/>
      </p:ext>
    </p:extLst>
  </p:cSld>
  <p:clrMapOvr>
    <a:masterClrMapping/>
  </p:clrMapOvr>
  <p:transition spd="med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00686E-13BF-4555-AE51-871C4763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6A2A8A0-8D43-4974-A196-A3C86E46E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26B46A-383C-412D-B6F0-557D7CC5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FE2FD2-D9E1-4937-B5EF-6E287823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DBC719-0B2F-4354-A923-041DC8D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05854"/>
      </p:ext>
    </p:extLst>
  </p:cSld>
  <p:clrMapOvr>
    <a:masterClrMapping/>
  </p:clrMapOvr>
  <p:transition spd="med"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D3FB5B-83D0-45B6-8013-43986B79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82E1DB-9D73-4321-837F-81E4D0E4B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99D1CC2-A317-4E7B-AA98-F01DA3915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48C778E-0E68-411A-9345-88BC1338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294A31-FF45-4C38-9008-081544A0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C8152DD-6B00-4F60-895B-79F30269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390770"/>
      </p:ext>
    </p:extLst>
  </p:cSld>
  <p:clrMapOvr>
    <a:masterClrMapping/>
  </p:clrMapOvr>
  <p:transition spd="med"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321263-EB73-4F88-A057-EC2A4796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393544-8B5D-4DC0-ACB9-4E92B798A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7D18CE-5D6D-459D-AD7E-2DFA09A65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EC7C903-B206-4394-98C5-F6F140CCF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6317B6A-FBC4-4E38-9366-9A60736D8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5292B69-A2CD-4501-8E0F-1108C8DF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318F084-F18B-48B2-B28D-0BD363143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9678FF3-A88D-4EE3-B2CB-7936D39A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64454"/>
      </p:ext>
    </p:extLst>
  </p:cSld>
  <p:clrMapOvr>
    <a:masterClrMapping/>
  </p:clrMapOvr>
  <p:transition spd="med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F6729C-6CCD-464E-A893-CB8A58511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61E4C40-4A52-49CF-9624-16D9C788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AE2B7B-559E-4190-BB52-5BBE9637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BF2E60D-2EF6-4DDC-90F5-DCB4DB67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372249"/>
      </p:ext>
    </p:extLst>
  </p:cSld>
  <p:clrMapOvr>
    <a:masterClrMapping/>
  </p:clrMapOvr>
  <p:transition spd="med"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C5A1017-DD93-4D4E-BE93-30A1B0D2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DE874B-B36B-4AFF-953E-25760E6B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56EADDB-861A-452F-AEEA-59B53235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020640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7FA183-630C-40AD-85BD-8BC1419B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FBF088-B1CD-4EDE-886A-B1D004CA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A1067F9-7C3E-423E-8A33-4FBEC5AA3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D1016E-F403-4E55-BEA1-585ADEE1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D91DCC-2A50-40D3-AF42-3C3FB5E7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18DFCD-05D5-494E-821E-89D33D087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158215"/>
      </p:ext>
    </p:extLst>
  </p:cSld>
  <p:clrMapOvr>
    <a:masterClrMapping/>
  </p:clrMapOvr>
  <p:transition spd="med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C55986-7877-42CD-A1D5-A2E882E8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F5262C6-72BE-474C-981D-8CFC72C63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B3D02E-1940-403D-80F4-090911D69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013E6DE-1E4E-43F1-B43D-B40BEF00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7119EC0-FBFE-4A9D-8E79-C5756354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509CED-ED73-4ED7-9632-64176BC37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281256"/>
      </p:ext>
    </p:extLst>
  </p:cSld>
  <p:clrMapOvr>
    <a:masterClrMapping/>
  </p:clrMapOvr>
  <p:transition spd="med"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2B2715-33FD-4A50-AAC0-CF70D466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63FA54-9E61-45F3-8B2C-73DD096C7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185B41-5636-496F-A5CF-CF530678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8AA082-2188-42C4-815D-CBF96769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D517A0-61D6-4DCF-9ACC-8939AB7C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362408"/>
      </p:ext>
    </p:extLst>
  </p:cSld>
  <p:clrMapOvr>
    <a:masterClrMapping/>
  </p:clrMapOvr>
  <p:transition spd="med"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694206-5EF8-4DB3-A474-98ED35C1F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0BCECCB-B84C-4E2C-90C8-1FE9CF84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DC912F-2427-49A5-B457-2DDCD499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FAF7EF-7F7E-455A-9752-629B82DD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01CE35-84D6-4D79-A68F-CEFFE1C8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504803"/>
      </p:ext>
    </p:extLst>
  </p:cSld>
  <p:clrMapOvr>
    <a:masterClrMapping/>
  </p:clrMapOvr>
  <p:transition spd="med"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09529"/>
      </p:ext>
    </p:extLst>
  </p:cSld>
  <p:clrMapOvr>
    <a:masterClrMapping/>
  </p:clrMapOvr>
  <p:transition spd="med"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med"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med"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med">
    <p:dissolv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med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med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med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med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med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med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med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0"/>
          <p:cNvSpPr/>
          <p:nvPr/>
        </p:nvSpPr>
        <p:spPr>
          <a:xfrm>
            <a:off x="11772130" y="1318317"/>
            <a:ext cx="182004" cy="21064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69" name="Google Shape;769;p20"/>
          <p:cNvSpPr/>
          <p:nvPr/>
        </p:nvSpPr>
        <p:spPr>
          <a:xfrm>
            <a:off x="528667" y="1262789"/>
            <a:ext cx="4504132" cy="2503620"/>
          </a:xfrm>
          <a:custGeom>
            <a:avLst/>
            <a:gdLst/>
            <a:ahLst/>
            <a:cxnLst/>
            <a:rect l="l" t="t" r="r" b="b"/>
            <a:pathLst>
              <a:path w="24471" h="12954" extrusionOk="0">
                <a:moveTo>
                  <a:pt x="16421" y="0"/>
                </a:moveTo>
                <a:cubicBezTo>
                  <a:pt x="14943" y="0"/>
                  <a:pt x="13290" y="801"/>
                  <a:pt x="12743" y="2553"/>
                </a:cubicBezTo>
                <a:cubicBezTo>
                  <a:pt x="12743" y="2553"/>
                  <a:pt x="11376" y="331"/>
                  <a:pt x="8553" y="331"/>
                </a:cubicBezTo>
                <a:cubicBezTo>
                  <a:pt x="8325" y="331"/>
                  <a:pt x="8088" y="345"/>
                  <a:pt x="7841" y="377"/>
                </a:cubicBezTo>
                <a:cubicBezTo>
                  <a:pt x="4536" y="799"/>
                  <a:pt x="4951" y="3935"/>
                  <a:pt x="4951" y="3935"/>
                </a:cubicBezTo>
                <a:cubicBezTo>
                  <a:pt x="4951" y="3935"/>
                  <a:pt x="4359" y="3784"/>
                  <a:pt x="3597" y="3784"/>
                </a:cubicBezTo>
                <a:cubicBezTo>
                  <a:pt x="2344" y="3784"/>
                  <a:pt x="633" y="4193"/>
                  <a:pt x="345" y="6358"/>
                </a:cubicBezTo>
                <a:cubicBezTo>
                  <a:pt x="1" y="8970"/>
                  <a:pt x="2489" y="9383"/>
                  <a:pt x="4095" y="9383"/>
                </a:cubicBezTo>
                <a:cubicBezTo>
                  <a:pt x="4837" y="9383"/>
                  <a:pt x="5390" y="9295"/>
                  <a:pt x="5391" y="9295"/>
                </a:cubicBezTo>
                <a:lnTo>
                  <a:pt x="5391" y="9295"/>
                </a:lnTo>
                <a:cubicBezTo>
                  <a:pt x="5391" y="9295"/>
                  <a:pt x="4850" y="12123"/>
                  <a:pt x="8033" y="12843"/>
                </a:cubicBezTo>
                <a:cubicBezTo>
                  <a:pt x="8371" y="12919"/>
                  <a:pt x="8689" y="12954"/>
                  <a:pt x="8989" y="12954"/>
                </a:cubicBezTo>
                <a:cubicBezTo>
                  <a:pt x="11515" y="12954"/>
                  <a:pt x="12717" y="10535"/>
                  <a:pt x="12717" y="10535"/>
                </a:cubicBezTo>
                <a:cubicBezTo>
                  <a:pt x="12717" y="10535"/>
                  <a:pt x="14169" y="12797"/>
                  <a:pt x="16466" y="12797"/>
                </a:cubicBezTo>
                <a:cubicBezTo>
                  <a:pt x="16774" y="12797"/>
                  <a:pt x="17097" y="12756"/>
                  <a:pt x="17434" y="12664"/>
                </a:cubicBezTo>
                <a:cubicBezTo>
                  <a:pt x="20279" y="11884"/>
                  <a:pt x="19799" y="8944"/>
                  <a:pt x="19799" y="8944"/>
                </a:cubicBezTo>
                <a:lnTo>
                  <a:pt x="19799" y="8944"/>
                </a:lnTo>
                <a:cubicBezTo>
                  <a:pt x="19799" y="8944"/>
                  <a:pt x="19885" y="8949"/>
                  <a:pt x="20032" y="8949"/>
                </a:cubicBezTo>
                <a:cubicBezTo>
                  <a:pt x="20928" y="8949"/>
                  <a:pt x="24120" y="8757"/>
                  <a:pt x="24314" y="6040"/>
                </a:cubicBezTo>
                <a:cubicBezTo>
                  <a:pt x="24471" y="3886"/>
                  <a:pt x="22368" y="3542"/>
                  <a:pt x="21012" y="3542"/>
                </a:cubicBezTo>
                <a:cubicBezTo>
                  <a:pt x="20377" y="3542"/>
                  <a:pt x="19905" y="3618"/>
                  <a:pt x="19905" y="3618"/>
                </a:cubicBezTo>
                <a:cubicBezTo>
                  <a:pt x="19905" y="3618"/>
                  <a:pt x="20083" y="1012"/>
                  <a:pt x="17569" y="177"/>
                </a:cubicBezTo>
                <a:cubicBezTo>
                  <a:pt x="17217" y="60"/>
                  <a:pt x="16826" y="0"/>
                  <a:pt x="164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770" name="Google Shape;770;p20"/>
          <p:cNvGrpSpPr/>
          <p:nvPr/>
        </p:nvGrpSpPr>
        <p:grpSpPr>
          <a:xfrm rot="-640298">
            <a:off x="3818416" y="410726"/>
            <a:ext cx="1264205" cy="1205061"/>
            <a:chOff x="984375" y="2346230"/>
            <a:chExt cx="468336" cy="446495"/>
          </a:xfrm>
        </p:grpSpPr>
        <p:sp>
          <p:nvSpPr>
            <p:cNvPr id="771" name="Google Shape;771;p20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2" name="Google Shape;772;p20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3" name="Google Shape;773;p20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4" name="Google Shape;774;p20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775" name="Google Shape;775;p20"/>
          <p:cNvSpPr/>
          <p:nvPr/>
        </p:nvSpPr>
        <p:spPr>
          <a:xfrm rot="-2401048">
            <a:off x="10152060" y="4177102"/>
            <a:ext cx="440539" cy="255469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776" name="Google Shape;776;p20"/>
          <p:cNvGrpSpPr/>
          <p:nvPr/>
        </p:nvGrpSpPr>
        <p:grpSpPr>
          <a:xfrm>
            <a:off x="10095705" y="4438740"/>
            <a:ext cx="1541868" cy="2060097"/>
            <a:chOff x="1517975" y="4132611"/>
            <a:chExt cx="698732" cy="933635"/>
          </a:xfrm>
        </p:grpSpPr>
        <p:sp>
          <p:nvSpPr>
            <p:cNvPr id="777" name="Google Shape;777;p20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8" name="Google Shape;778;p20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9" name="Google Shape;779;p20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0" name="Google Shape;780;p20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1" name="Google Shape;781;p20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2" name="Google Shape;782;p20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3" name="Google Shape;783;p20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784" name="Google Shape;784;p20"/>
          <p:cNvSpPr/>
          <p:nvPr/>
        </p:nvSpPr>
        <p:spPr>
          <a:xfrm>
            <a:off x="11174993" y="3939244"/>
            <a:ext cx="287159" cy="332331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85" name="Google Shape;785;p20"/>
          <p:cNvSpPr/>
          <p:nvPr/>
        </p:nvSpPr>
        <p:spPr>
          <a:xfrm>
            <a:off x="11467769" y="4274337"/>
            <a:ext cx="182004" cy="21063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786" name="Google Shape;786;p20"/>
          <p:cNvGrpSpPr/>
          <p:nvPr/>
        </p:nvGrpSpPr>
        <p:grpSpPr>
          <a:xfrm>
            <a:off x="10172047" y="669927"/>
            <a:ext cx="1465440" cy="1507392"/>
            <a:chOff x="918850" y="1629150"/>
            <a:chExt cx="442250" cy="453124"/>
          </a:xfrm>
        </p:grpSpPr>
        <p:sp>
          <p:nvSpPr>
            <p:cNvPr id="787" name="Google Shape;787;p20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8" name="Google Shape;788;p20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9" name="Google Shape;789;p20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0" name="Google Shape;790;p20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1" name="Google Shape;791;p20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2" name="Google Shape;792;p20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3" name="Google Shape;793;p20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4" name="Google Shape;794;p20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5" name="Google Shape;795;p20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6" name="Google Shape;796;p20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7" name="Google Shape;797;p20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8" name="Google Shape;798;p20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799" name="Google Shape;799;p20"/>
          <p:cNvSpPr/>
          <p:nvPr/>
        </p:nvSpPr>
        <p:spPr>
          <a:xfrm>
            <a:off x="1050865" y="1276707"/>
            <a:ext cx="287135" cy="358675"/>
          </a:xfrm>
          <a:custGeom>
            <a:avLst/>
            <a:gdLst/>
            <a:ahLst/>
            <a:cxnLst/>
            <a:rect l="l" t="t" r="r" b="b"/>
            <a:pathLst>
              <a:path w="7736" h="6918" extrusionOk="0">
                <a:moveTo>
                  <a:pt x="3151" y="1"/>
                </a:moveTo>
                <a:cubicBezTo>
                  <a:pt x="3143" y="1"/>
                  <a:pt x="3136" y="1"/>
                  <a:pt x="3129" y="2"/>
                </a:cubicBezTo>
                <a:cubicBezTo>
                  <a:pt x="2720" y="28"/>
                  <a:pt x="2867" y="2512"/>
                  <a:pt x="2740" y="2512"/>
                </a:cubicBezTo>
                <a:cubicBezTo>
                  <a:pt x="2739" y="2512"/>
                  <a:pt x="2738" y="2512"/>
                  <a:pt x="2737" y="2512"/>
                </a:cubicBezTo>
                <a:cubicBezTo>
                  <a:pt x="2735" y="2511"/>
                  <a:pt x="2731" y="2511"/>
                  <a:pt x="2727" y="2511"/>
                </a:cubicBezTo>
                <a:cubicBezTo>
                  <a:pt x="2509" y="2511"/>
                  <a:pt x="124" y="3290"/>
                  <a:pt x="64" y="3661"/>
                </a:cubicBezTo>
                <a:cubicBezTo>
                  <a:pt x="0" y="4043"/>
                  <a:pt x="2697" y="4422"/>
                  <a:pt x="2697" y="4422"/>
                </a:cubicBezTo>
                <a:cubicBezTo>
                  <a:pt x="2697" y="4422"/>
                  <a:pt x="2173" y="6736"/>
                  <a:pt x="2653" y="6908"/>
                </a:cubicBezTo>
                <a:cubicBezTo>
                  <a:pt x="2671" y="6915"/>
                  <a:pt x="2689" y="6918"/>
                  <a:pt x="2709" y="6918"/>
                </a:cubicBezTo>
                <a:cubicBezTo>
                  <a:pt x="3220" y="6918"/>
                  <a:pt x="4390" y="4813"/>
                  <a:pt x="4390" y="4813"/>
                </a:cubicBezTo>
                <a:cubicBezTo>
                  <a:pt x="4390" y="4813"/>
                  <a:pt x="6002" y="5796"/>
                  <a:pt x="6657" y="5796"/>
                </a:cubicBezTo>
                <a:cubicBezTo>
                  <a:pt x="6747" y="5796"/>
                  <a:pt x="6819" y="5778"/>
                  <a:pt x="6866" y="5736"/>
                </a:cubicBezTo>
                <a:cubicBezTo>
                  <a:pt x="7256" y="5388"/>
                  <a:pt x="5650" y="3661"/>
                  <a:pt x="5650" y="3661"/>
                </a:cubicBezTo>
                <a:cubicBezTo>
                  <a:pt x="5650" y="3661"/>
                  <a:pt x="7735" y="2218"/>
                  <a:pt x="7515" y="1782"/>
                </a:cubicBezTo>
                <a:cubicBezTo>
                  <a:pt x="7468" y="1687"/>
                  <a:pt x="7316" y="1650"/>
                  <a:pt x="7109" y="1650"/>
                </a:cubicBezTo>
                <a:cubicBezTo>
                  <a:pt x="6367" y="1650"/>
                  <a:pt x="4910" y="2120"/>
                  <a:pt x="4910" y="2120"/>
                </a:cubicBezTo>
                <a:cubicBezTo>
                  <a:pt x="4910" y="2120"/>
                  <a:pt x="3847" y="1"/>
                  <a:pt x="315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00" name="Google Shape;800;p20"/>
          <p:cNvSpPr/>
          <p:nvPr/>
        </p:nvSpPr>
        <p:spPr>
          <a:xfrm rot="-2401029">
            <a:off x="609595" y="1360372"/>
            <a:ext cx="329916" cy="191325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01" name="Google Shape;801;p20"/>
          <p:cNvSpPr/>
          <p:nvPr/>
        </p:nvSpPr>
        <p:spPr>
          <a:xfrm>
            <a:off x="1244469" y="769994"/>
            <a:ext cx="309915" cy="358676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02" name="Google Shape;802;p20"/>
          <p:cNvSpPr/>
          <p:nvPr/>
        </p:nvSpPr>
        <p:spPr>
          <a:xfrm rot="2474609">
            <a:off x="10695084" y="3228742"/>
            <a:ext cx="534961" cy="753805"/>
          </a:xfrm>
          <a:custGeom>
            <a:avLst/>
            <a:gdLst/>
            <a:ahLst/>
            <a:cxnLst/>
            <a:rect l="l" t="t" r="r" b="b"/>
            <a:pathLst>
              <a:path w="12330" h="17374" extrusionOk="0">
                <a:moveTo>
                  <a:pt x="5744" y="2943"/>
                </a:moveTo>
                <a:cubicBezTo>
                  <a:pt x="6000" y="2943"/>
                  <a:pt x="6253" y="3008"/>
                  <a:pt x="6486" y="3160"/>
                </a:cubicBezTo>
                <a:cubicBezTo>
                  <a:pt x="7064" y="3542"/>
                  <a:pt x="6932" y="4475"/>
                  <a:pt x="6557" y="4917"/>
                </a:cubicBezTo>
                <a:cubicBezTo>
                  <a:pt x="6236" y="5296"/>
                  <a:pt x="5799" y="5401"/>
                  <a:pt x="5317" y="5451"/>
                </a:cubicBezTo>
                <a:cubicBezTo>
                  <a:pt x="5119" y="5474"/>
                  <a:pt x="4907" y="5486"/>
                  <a:pt x="4688" y="5486"/>
                </a:cubicBezTo>
                <a:cubicBezTo>
                  <a:pt x="4214" y="5486"/>
                  <a:pt x="3705" y="5430"/>
                  <a:pt x="3224" y="5303"/>
                </a:cubicBezTo>
                <a:cubicBezTo>
                  <a:pt x="3411" y="4721"/>
                  <a:pt x="3711" y="4174"/>
                  <a:pt x="4087" y="3762"/>
                </a:cubicBezTo>
                <a:cubicBezTo>
                  <a:pt x="4479" y="3328"/>
                  <a:pt x="5119" y="2943"/>
                  <a:pt x="5744" y="2943"/>
                </a:cubicBezTo>
                <a:close/>
                <a:moveTo>
                  <a:pt x="7668" y="7415"/>
                </a:moveTo>
                <a:cubicBezTo>
                  <a:pt x="7916" y="7415"/>
                  <a:pt x="8150" y="7471"/>
                  <a:pt x="8341" y="7611"/>
                </a:cubicBezTo>
                <a:cubicBezTo>
                  <a:pt x="9486" y="8449"/>
                  <a:pt x="7439" y="9199"/>
                  <a:pt x="6911" y="9307"/>
                </a:cubicBezTo>
                <a:cubicBezTo>
                  <a:pt x="6670" y="9357"/>
                  <a:pt x="6423" y="9382"/>
                  <a:pt x="6177" y="9382"/>
                </a:cubicBezTo>
                <a:cubicBezTo>
                  <a:pt x="5805" y="9382"/>
                  <a:pt x="5435" y="9325"/>
                  <a:pt x="5083" y="9216"/>
                </a:cubicBezTo>
                <a:cubicBezTo>
                  <a:pt x="5330" y="8726"/>
                  <a:pt x="5685" y="8290"/>
                  <a:pt x="6117" y="7972"/>
                </a:cubicBezTo>
                <a:cubicBezTo>
                  <a:pt x="6485" y="7701"/>
                  <a:pt x="7111" y="7415"/>
                  <a:pt x="7668" y="7415"/>
                </a:cubicBezTo>
                <a:close/>
                <a:moveTo>
                  <a:pt x="9861" y="12548"/>
                </a:moveTo>
                <a:cubicBezTo>
                  <a:pt x="10332" y="12548"/>
                  <a:pt x="10823" y="12858"/>
                  <a:pt x="10639" y="13386"/>
                </a:cubicBezTo>
                <a:cubicBezTo>
                  <a:pt x="10386" y="14119"/>
                  <a:pt x="9312" y="14414"/>
                  <a:pt x="8609" y="14414"/>
                </a:cubicBezTo>
                <a:cubicBezTo>
                  <a:pt x="8589" y="14414"/>
                  <a:pt x="8570" y="14413"/>
                  <a:pt x="8550" y="14413"/>
                </a:cubicBezTo>
                <a:cubicBezTo>
                  <a:pt x="8527" y="14413"/>
                  <a:pt x="8503" y="14410"/>
                  <a:pt x="8483" y="14410"/>
                </a:cubicBezTo>
                <a:cubicBezTo>
                  <a:pt x="8513" y="14102"/>
                  <a:pt x="8588" y="13801"/>
                  <a:pt x="8716" y="13524"/>
                </a:cubicBezTo>
                <a:cubicBezTo>
                  <a:pt x="8872" y="13187"/>
                  <a:pt x="9098" y="12828"/>
                  <a:pt x="9439" y="12646"/>
                </a:cubicBezTo>
                <a:cubicBezTo>
                  <a:pt x="9563" y="12580"/>
                  <a:pt x="9711" y="12548"/>
                  <a:pt x="9861" y="12548"/>
                </a:cubicBezTo>
                <a:close/>
                <a:moveTo>
                  <a:pt x="3123" y="0"/>
                </a:moveTo>
                <a:cubicBezTo>
                  <a:pt x="3122" y="0"/>
                  <a:pt x="3121" y="0"/>
                  <a:pt x="3120" y="0"/>
                </a:cubicBezTo>
                <a:cubicBezTo>
                  <a:pt x="1112" y="48"/>
                  <a:pt x="1" y="3069"/>
                  <a:pt x="1214" y="4546"/>
                </a:cubicBezTo>
                <a:cubicBezTo>
                  <a:pt x="1549" y="4951"/>
                  <a:pt x="2065" y="5289"/>
                  <a:pt x="2664" y="5532"/>
                </a:cubicBezTo>
                <a:cubicBezTo>
                  <a:pt x="2464" y="6468"/>
                  <a:pt x="2563" y="7455"/>
                  <a:pt x="3049" y="8209"/>
                </a:cubicBezTo>
                <a:cubicBezTo>
                  <a:pt x="3411" y="8766"/>
                  <a:pt x="3931" y="9175"/>
                  <a:pt x="4522" y="9439"/>
                </a:cubicBezTo>
                <a:cubicBezTo>
                  <a:pt x="4174" y="10389"/>
                  <a:pt x="4181" y="11466"/>
                  <a:pt x="4671" y="12362"/>
                </a:cubicBezTo>
                <a:cubicBezTo>
                  <a:pt x="5313" y="13544"/>
                  <a:pt x="6648" y="14488"/>
                  <a:pt x="8034" y="14714"/>
                </a:cubicBezTo>
                <a:cubicBezTo>
                  <a:pt x="8047" y="15312"/>
                  <a:pt x="8220" y="15904"/>
                  <a:pt x="8571" y="16367"/>
                </a:cubicBezTo>
                <a:cubicBezTo>
                  <a:pt x="9169" y="17154"/>
                  <a:pt x="9912" y="17373"/>
                  <a:pt x="10724" y="17373"/>
                </a:cubicBezTo>
                <a:cubicBezTo>
                  <a:pt x="11173" y="17373"/>
                  <a:pt x="11643" y="17306"/>
                  <a:pt x="12122" y="17231"/>
                </a:cubicBezTo>
                <a:cubicBezTo>
                  <a:pt x="12329" y="17199"/>
                  <a:pt x="12214" y="16934"/>
                  <a:pt x="12047" y="16934"/>
                </a:cubicBezTo>
                <a:cubicBezTo>
                  <a:pt x="12042" y="16934"/>
                  <a:pt x="12037" y="16934"/>
                  <a:pt x="12031" y="16934"/>
                </a:cubicBezTo>
                <a:cubicBezTo>
                  <a:pt x="11605" y="16982"/>
                  <a:pt x="11179" y="17046"/>
                  <a:pt x="10767" y="17046"/>
                </a:cubicBezTo>
                <a:cubicBezTo>
                  <a:pt x="10208" y="17046"/>
                  <a:pt x="9674" y="16927"/>
                  <a:pt x="9196" y="16484"/>
                </a:cubicBezTo>
                <a:cubicBezTo>
                  <a:pt x="8713" y="16042"/>
                  <a:pt x="8480" y="15403"/>
                  <a:pt x="8466" y="14761"/>
                </a:cubicBezTo>
                <a:lnTo>
                  <a:pt x="8466" y="14761"/>
                </a:lnTo>
                <a:cubicBezTo>
                  <a:pt x="8527" y="14764"/>
                  <a:pt x="8589" y="14765"/>
                  <a:pt x="8650" y="14765"/>
                </a:cubicBezTo>
                <a:cubicBezTo>
                  <a:pt x="9094" y="14765"/>
                  <a:pt x="9533" y="14686"/>
                  <a:pt x="9946" y="14508"/>
                </a:cubicBezTo>
                <a:cubicBezTo>
                  <a:pt x="10713" y="14183"/>
                  <a:pt x="11609" y="13196"/>
                  <a:pt x="10798" y="12393"/>
                </a:cubicBezTo>
                <a:cubicBezTo>
                  <a:pt x="10589" y="12183"/>
                  <a:pt x="10331" y="12098"/>
                  <a:pt x="10064" y="12098"/>
                </a:cubicBezTo>
                <a:cubicBezTo>
                  <a:pt x="9562" y="12098"/>
                  <a:pt x="9026" y="12399"/>
                  <a:pt x="8713" y="12747"/>
                </a:cubicBezTo>
                <a:cubicBezTo>
                  <a:pt x="8318" y="13183"/>
                  <a:pt x="8101" y="13764"/>
                  <a:pt x="8047" y="14359"/>
                </a:cubicBezTo>
                <a:cubicBezTo>
                  <a:pt x="6682" y="14119"/>
                  <a:pt x="5276" y="13071"/>
                  <a:pt x="4846" y="11791"/>
                </a:cubicBezTo>
                <a:cubicBezTo>
                  <a:pt x="4607" y="11081"/>
                  <a:pt x="4661" y="10297"/>
                  <a:pt x="4924" y="9590"/>
                </a:cubicBezTo>
                <a:cubicBezTo>
                  <a:pt x="5343" y="9725"/>
                  <a:pt x="5787" y="9793"/>
                  <a:pt x="6231" y="9793"/>
                </a:cubicBezTo>
                <a:cubicBezTo>
                  <a:pt x="6987" y="9793"/>
                  <a:pt x="7743" y="9596"/>
                  <a:pt x="8371" y="9196"/>
                </a:cubicBezTo>
                <a:cubicBezTo>
                  <a:pt x="8929" y="8837"/>
                  <a:pt x="9426" y="8097"/>
                  <a:pt x="8865" y="7516"/>
                </a:cubicBezTo>
                <a:cubicBezTo>
                  <a:pt x="8558" y="7195"/>
                  <a:pt x="8089" y="7075"/>
                  <a:pt x="7622" y="7075"/>
                </a:cubicBezTo>
                <a:cubicBezTo>
                  <a:pt x="7296" y="7075"/>
                  <a:pt x="6971" y="7133"/>
                  <a:pt x="6702" y="7222"/>
                </a:cubicBezTo>
                <a:cubicBezTo>
                  <a:pt x="5796" y="7519"/>
                  <a:pt x="5094" y="8219"/>
                  <a:pt x="4681" y="9063"/>
                </a:cubicBezTo>
                <a:cubicBezTo>
                  <a:pt x="3968" y="8736"/>
                  <a:pt x="3387" y="8161"/>
                  <a:pt x="3140" y="7347"/>
                </a:cubicBezTo>
                <a:cubicBezTo>
                  <a:pt x="2985" y="6830"/>
                  <a:pt x="2998" y="6252"/>
                  <a:pt x="3120" y="5691"/>
                </a:cubicBezTo>
                <a:lnTo>
                  <a:pt x="3120" y="5691"/>
                </a:lnTo>
                <a:cubicBezTo>
                  <a:pt x="3657" y="5856"/>
                  <a:pt x="4233" y="5947"/>
                  <a:pt x="4783" y="5947"/>
                </a:cubicBezTo>
                <a:cubicBezTo>
                  <a:pt x="5500" y="5947"/>
                  <a:pt x="6175" y="5792"/>
                  <a:pt x="6668" y="5445"/>
                </a:cubicBezTo>
                <a:cubicBezTo>
                  <a:pt x="7334" y="4972"/>
                  <a:pt x="7567" y="3961"/>
                  <a:pt x="7117" y="3261"/>
                </a:cubicBezTo>
                <a:cubicBezTo>
                  <a:pt x="6808" y="2776"/>
                  <a:pt x="6260" y="2579"/>
                  <a:pt x="5700" y="2579"/>
                </a:cubicBezTo>
                <a:cubicBezTo>
                  <a:pt x="5336" y="2579"/>
                  <a:pt x="4966" y="2663"/>
                  <a:pt x="4654" y="2805"/>
                </a:cubicBezTo>
                <a:cubicBezTo>
                  <a:pt x="3745" y="3221"/>
                  <a:pt x="3076" y="4133"/>
                  <a:pt x="2765" y="5150"/>
                </a:cubicBezTo>
                <a:cubicBezTo>
                  <a:pt x="2170" y="4921"/>
                  <a:pt x="1660" y="4552"/>
                  <a:pt x="1370" y="4008"/>
                </a:cubicBezTo>
                <a:cubicBezTo>
                  <a:pt x="707" y="2762"/>
                  <a:pt x="1674" y="376"/>
                  <a:pt x="3208" y="298"/>
                </a:cubicBezTo>
                <a:cubicBezTo>
                  <a:pt x="3426" y="288"/>
                  <a:pt x="3294" y="0"/>
                  <a:pt x="3123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03" name="Google Shape;803;p20"/>
          <p:cNvSpPr/>
          <p:nvPr/>
        </p:nvSpPr>
        <p:spPr>
          <a:xfrm rot="-2401029">
            <a:off x="9948378" y="753606"/>
            <a:ext cx="329916" cy="191325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04" name="Google Shape;804;p20"/>
          <p:cNvSpPr txBox="1">
            <a:spLocks noGrp="1"/>
          </p:cNvSpPr>
          <p:nvPr>
            <p:ph type="title"/>
          </p:nvPr>
        </p:nvSpPr>
        <p:spPr>
          <a:xfrm>
            <a:off x="1426467" y="2432767"/>
            <a:ext cx="3756800" cy="19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20"/>
          <p:cNvSpPr txBox="1">
            <a:spLocks noGrp="1"/>
          </p:cNvSpPr>
          <p:nvPr>
            <p:ph type="subTitle" idx="1"/>
          </p:nvPr>
        </p:nvSpPr>
        <p:spPr>
          <a:xfrm>
            <a:off x="6096000" y="1607533"/>
            <a:ext cx="4669600" cy="16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6" name="Google Shape;806;p20"/>
          <p:cNvSpPr txBox="1"/>
          <p:nvPr/>
        </p:nvSpPr>
        <p:spPr>
          <a:xfrm>
            <a:off x="6105033" y="4268500"/>
            <a:ext cx="35396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600" b="1">
                <a:solidFill>
                  <a:schemeClr val="dk2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600">
                <a:solidFill>
                  <a:schemeClr val="dk2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600">
                <a:solidFill>
                  <a:schemeClr val="dk2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6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endParaRPr sz="1600">
              <a:solidFill>
                <a:schemeClr val="dk2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5718096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p:transition spd="med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p:transition spd="med">
    <p:dissolv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p:transition spd="med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p:transition spd="med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p:transition spd="med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p:transition spd="med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p:transition spd="med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p:transition spd="med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p:transition spd="med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image" Target="../media/image42.jpg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3EC567-493A-41EE-B7A5-6ABCE64DB75D}"/>
              </a:ext>
            </a:extLst>
          </p:cNvPr>
          <p:cNvSpPr txBox="1"/>
          <p:nvPr userDrawn="1"/>
        </p:nvSpPr>
        <p:spPr>
          <a:xfrm>
            <a:off x="9265920" y="94734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  <a:sym typeface="+mn-ea"/>
              </a:rPr>
              <a:t>Hương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  <a:sym typeface="+mn-ea"/>
              </a:rPr>
              <a:t>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  <a:sym typeface="+mn-ea"/>
              </a:rPr>
              <a:t>Thảo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  <a:sym typeface="+mn-ea"/>
              </a:rPr>
              <a:t> - tranthao121004@gmail.com</a:t>
            </a:r>
            <a:endParaRPr kumimoji="0" lang="zh-CN" altLang="en-US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867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906" r:id="rId18"/>
    <p:sldLayoutId id="2147483907" r:id="rId19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14671DC-4077-4FC6-9574-841BC2E1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D53E0D-D05E-450E-A332-527C721C5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9E14D5-65BE-45C8-ADD2-0CC29D0A84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pPr/>
              <a:t>2023/2/20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146C09-A769-4DF6-9276-C88A3FF9E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D58443-23D1-4E91-AD50-B9E3DCAC8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0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905" r:id="rId12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transition spd="med">
    <p:dissolve/>
  </p:transition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8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jpe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4.png"/><Relationship Id="rId18" Type="http://schemas.openxmlformats.org/officeDocument/2006/relationships/image" Target="../media/image92.jpeg"/><Relationship Id="rId3" Type="http://schemas.openxmlformats.org/officeDocument/2006/relationships/audio" Target="../media/audio2.wav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91.jpeg"/><Relationship Id="rId2" Type="http://schemas.openxmlformats.org/officeDocument/2006/relationships/audio" Target="../media/audio1.wav"/><Relationship Id="rId16" Type="http://schemas.openxmlformats.org/officeDocument/2006/relationships/image" Target="../media/image98.pn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5.png"/><Relationship Id="rId11" Type="http://schemas.microsoft.com/office/2007/relationships/hdphoto" Target="../media/hdphoto1.wdp"/><Relationship Id="rId5" Type="http://schemas.openxmlformats.org/officeDocument/2006/relationships/image" Target="../media/image86.png"/><Relationship Id="rId15" Type="http://schemas.openxmlformats.org/officeDocument/2006/relationships/slide" Target="slide11.xml"/><Relationship Id="rId10" Type="http://schemas.openxmlformats.org/officeDocument/2006/relationships/image" Target="../media/image82.png"/><Relationship Id="rId19" Type="http://schemas.openxmlformats.org/officeDocument/2006/relationships/image" Target="../media/image94.gif"/><Relationship Id="rId4" Type="http://schemas.openxmlformats.org/officeDocument/2006/relationships/image" Target="../media/image69.png"/><Relationship Id="rId9" Type="http://schemas.openxmlformats.org/officeDocument/2006/relationships/image" Target="../media/image81.png"/><Relationship Id="rId1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4.png"/><Relationship Id="rId18" Type="http://schemas.openxmlformats.org/officeDocument/2006/relationships/image" Target="../media/image91.jpeg"/><Relationship Id="rId3" Type="http://schemas.openxmlformats.org/officeDocument/2006/relationships/audio" Target="../media/audio2.wav"/><Relationship Id="rId21" Type="http://schemas.openxmlformats.org/officeDocument/2006/relationships/image" Target="../media/image101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100.png"/><Relationship Id="rId2" Type="http://schemas.openxmlformats.org/officeDocument/2006/relationships/audio" Target="../media/audio1.wav"/><Relationship Id="rId16" Type="http://schemas.openxmlformats.org/officeDocument/2006/relationships/slide" Target="slide12.xml"/><Relationship Id="rId20" Type="http://schemas.openxmlformats.org/officeDocument/2006/relationships/image" Target="../media/image94.gi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5.png"/><Relationship Id="rId11" Type="http://schemas.microsoft.com/office/2007/relationships/hdphoto" Target="../media/hdphoto1.wdp"/><Relationship Id="rId5" Type="http://schemas.openxmlformats.org/officeDocument/2006/relationships/image" Target="../media/image86.png"/><Relationship Id="rId15" Type="http://schemas.openxmlformats.org/officeDocument/2006/relationships/image" Target="../media/image85.png"/><Relationship Id="rId10" Type="http://schemas.openxmlformats.org/officeDocument/2006/relationships/image" Target="../media/image82.png"/><Relationship Id="rId19" Type="http://schemas.openxmlformats.org/officeDocument/2006/relationships/image" Target="../media/image92.jpeg"/><Relationship Id="rId4" Type="http://schemas.openxmlformats.org/officeDocument/2006/relationships/image" Target="../media/image69.png"/><Relationship Id="rId9" Type="http://schemas.openxmlformats.org/officeDocument/2006/relationships/image" Target="../media/image81.png"/><Relationship Id="rId1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92.jpeg"/><Relationship Id="rId3" Type="http://schemas.openxmlformats.org/officeDocument/2006/relationships/audio" Target="../media/audio2.wav"/><Relationship Id="rId21" Type="http://schemas.openxmlformats.org/officeDocument/2006/relationships/image" Target="../media/image83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91.jpeg"/><Relationship Id="rId2" Type="http://schemas.openxmlformats.org/officeDocument/2006/relationships/audio" Target="../media/audio1.wav"/><Relationship Id="rId16" Type="http://schemas.openxmlformats.org/officeDocument/2006/relationships/image" Target="../media/image79.png"/><Relationship Id="rId20" Type="http://schemas.microsoft.com/office/2007/relationships/hdphoto" Target="../media/hdphoto1.wdp"/><Relationship Id="rId29" Type="http://schemas.openxmlformats.org/officeDocument/2006/relationships/image" Target="../media/image10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6.png"/><Relationship Id="rId11" Type="http://schemas.openxmlformats.org/officeDocument/2006/relationships/image" Target="../media/image74.png"/><Relationship Id="rId24" Type="http://schemas.openxmlformats.org/officeDocument/2006/relationships/image" Target="../media/image85.png"/><Relationship Id="rId5" Type="http://schemas.openxmlformats.org/officeDocument/2006/relationships/image" Target="../media/image69.png"/><Relationship Id="rId15" Type="http://schemas.openxmlformats.org/officeDocument/2006/relationships/image" Target="../media/image78.png"/><Relationship Id="rId23" Type="http://schemas.microsoft.com/office/2007/relationships/hdphoto" Target="../media/hdphoto2.wdp"/><Relationship Id="rId28" Type="http://schemas.openxmlformats.org/officeDocument/2006/relationships/image" Target="../media/image102.GIF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audio" Target="../media/audio3.wav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4.png"/><Relationship Id="rId27" Type="http://schemas.openxmlformats.org/officeDocument/2006/relationships/image" Target="../media/image9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5.jpeg"/><Relationship Id="rId5" Type="http://schemas.openxmlformats.org/officeDocument/2006/relationships/image" Target="../media/image107.emf"/><Relationship Id="rId4" Type="http://schemas.openxmlformats.org/officeDocument/2006/relationships/image" Target="../media/image10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109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10.png"/><Relationship Id="rId7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gif"/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2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16.gif"/><Relationship Id="rId5" Type="http://schemas.openxmlformats.org/officeDocument/2006/relationships/image" Target="../media/image115.gif"/><Relationship Id="rId4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1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20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58.png"/><Relationship Id="rId5" Type="http://schemas.openxmlformats.org/officeDocument/2006/relationships/image" Target="../media/image43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Relationship Id="rId5" Type="http://schemas.microsoft.com/office/2007/relationships/hdphoto" Target="../media/hdphoto8.wdp"/><Relationship Id="rId4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6" Type="http://schemas.microsoft.com/office/2007/relationships/hdphoto" Target="../media/hdphoto10.wdp"/><Relationship Id="rId5" Type="http://schemas.openxmlformats.org/officeDocument/2006/relationships/image" Target="../media/image124.png"/><Relationship Id="rId4" Type="http://schemas.microsoft.com/office/2007/relationships/hdphoto" Target="../media/hdphoto9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4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3.png"/><Relationship Id="rId2" Type="http://schemas.openxmlformats.org/officeDocument/2006/relationships/image" Target="../media/image69.png"/><Relationship Id="rId16" Type="http://schemas.microsoft.com/office/2007/relationships/hdphoto" Target="../media/hdphoto1.wdp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19" Type="http://schemas.microsoft.com/office/2007/relationships/hdphoto" Target="../media/hdphoto2.wdp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6.png"/><Relationship Id="rId7" Type="http://schemas.openxmlformats.org/officeDocument/2006/relationships/slide" Target="slide8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7.png"/><Relationship Id="rId5" Type="http://schemas.openxmlformats.org/officeDocument/2006/relationships/image" Target="../media/image78.png"/><Relationship Id="rId4" Type="http://schemas.openxmlformats.org/officeDocument/2006/relationships/image" Target="../media/image7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80.png"/><Relationship Id="rId18" Type="http://schemas.openxmlformats.org/officeDocument/2006/relationships/image" Target="../media/image93.png"/><Relationship Id="rId3" Type="http://schemas.openxmlformats.org/officeDocument/2006/relationships/audio" Target="../media/audio2.wav"/><Relationship Id="rId7" Type="http://schemas.openxmlformats.org/officeDocument/2006/relationships/image" Target="../media/image78.png"/><Relationship Id="rId12" Type="http://schemas.openxmlformats.org/officeDocument/2006/relationships/image" Target="../media/image92.jpeg"/><Relationship Id="rId17" Type="http://schemas.openxmlformats.org/officeDocument/2006/relationships/hyperlink" Target="https://www.facebook.com/nkpowerskills" TargetMode="External"/><Relationship Id="rId2" Type="http://schemas.openxmlformats.org/officeDocument/2006/relationships/audio" Target="../media/audio1.wav"/><Relationship Id="rId16" Type="http://schemas.microsoft.com/office/2007/relationships/hdphoto" Target="../media/hdphoto2.wdp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5.png"/><Relationship Id="rId11" Type="http://schemas.openxmlformats.org/officeDocument/2006/relationships/image" Target="../media/image91.jpeg"/><Relationship Id="rId5" Type="http://schemas.openxmlformats.org/officeDocument/2006/relationships/image" Target="../media/image86.png"/><Relationship Id="rId15" Type="http://schemas.openxmlformats.org/officeDocument/2006/relationships/image" Target="../media/image84.png"/><Relationship Id="rId10" Type="http://schemas.openxmlformats.org/officeDocument/2006/relationships/image" Target="../media/image90.png"/><Relationship Id="rId19" Type="http://schemas.openxmlformats.org/officeDocument/2006/relationships/image" Target="../media/image94.gif"/><Relationship Id="rId4" Type="http://schemas.openxmlformats.org/officeDocument/2006/relationships/image" Target="../media/image69.png"/><Relationship Id="rId9" Type="http://schemas.openxmlformats.org/officeDocument/2006/relationships/slide" Target="slide9.xml"/><Relationship Id="rId14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slide" Target="slide10.xml"/><Relationship Id="rId18" Type="http://schemas.openxmlformats.org/officeDocument/2006/relationships/image" Target="../media/image97.png"/><Relationship Id="rId3" Type="http://schemas.openxmlformats.org/officeDocument/2006/relationships/audio" Target="../media/audio2.wav"/><Relationship Id="rId7" Type="http://schemas.openxmlformats.org/officeDocument/2006/relationships/image" Target="../media/image78.png"/><Relationship Id="rId12" Type="http://schemas.microsoft.com/office/2007/relationships/hdphoto" Target="../media/hdphoto2.wdp"/><Relationship Id="rId17" Type="http://schemas.openxmlformats.org/officeDocument/2006/relationships/image" Target="../media/image94.gif"/><Relationship Id="rId2" Type="http://schemas.openxmlformats.org/officeDocument/2006/relationships/audio" Target="../media/audio1.wav"/><Relationship Id="rId16" Type="http://schemas.openxmlformats.org/officeDocument/2006/relationships/image" Target="../media/image9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5.png"/><Relationship Id="rId11" Type="http://schemas.openxmlformats.org/officeDocument/2006/relationships/image" Target="../media/image84.png"/><Relationship Id="rId5" Type="http://schemas.openxmlformats.org/officeDocument/2006/relationships/image" Target="../media/image86.png"/><Relationship Id="rId15" Type="http://schemas.openxmlformats.org/officeDocument/2006/relationships/image" Target="../media/image91.jpeg"/><Relationship Id="rId10" Type="http://schemas.openxmlformats.org/officeDocument/2006/relationships/image" Target="../media/image83.png"/><Relationship Id="rId4" Type="http://schemas.openxmlformats.org/officeDocument/2006/relationships/image" Target="../media/image69.png"/><Relationship Id="rId9" Type="http://schemas.openxmlformats.org/officeDocument/2006/relationships/image" Target="../media/image81.png"/><Relationship Id="rId14" Type="http://schemas.openxmlformats.org/officeDocument/2006/relationships/image" Target="../media/image9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1"/>
          <p:cNvPicPr preferRelativeResize="0"/>
          <p:nvPr/>
        </p:nvPicPr>
        <p:blipFill rotWithShape="1">
          <a:blip r:embed="rId3">
            <a:alphaModFix/>
          </a:blip>
          <a:srcRect r="929" b="8205"/>
          <a:stretch/>
        </p:blipFill>
        <p:spPr>
          <a:xfrm>
            <a:off x="-1009" y="-44180"/>
            <a:ext cx="12193009" cy="6902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009" y="4715921"/>
            <a:ext cx="12192000" cy="2142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"/>
          <p:cNvPicPr preferRelativeResize="0"/>
          <p:nvPr/>
        </p:nvPicPr>
        <p:blipFill rotWithShape="1">
          <a:blip r:embed="rId5">
            <a:alphaModFix/>
          </a:blip>
          <a:srcRect l="26756" t="9026" r="22530" b="69229"/>
          <a:stretch/>
        </p:blipFill>
        <p:spPr>
          <a:xfrm flipH="1">
            <a:off x="8333845" y="3354506"/>
            <a:ext cx="4192202" cy="3485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0933" y="4569272"/>
            <a:ext cx="1743219" cy="1930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7467" y="4744556"/>
            <a:ext cx="1249138" cy="1794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100975" y="6030188"/>
            <a:ext cx="974725" cy="64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09073" y="171879"/>
            <a:ext cx="2680053" cy="14758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5" name="Google Shape;245;p1"/>
          <p:cNvGrpSpPr/>
          <p:nvPr/>
        </p:nvGrpSpPr>
        <p:grpSpPr>
          <a:xfrm>
            <a:off x="2660266" y="342677"/>
            <a:ext cx="6454775" cy="4373244"/>
            <a:chOff x="3066325" y="2215148"/>
            <a:chExt cx="4205088" cy="1776044"/>
          </a:xfrm>
        </p:grpSpPr>
        <p:sp>
          <p:nvSpPr>
            <p:cNvPr id="246" name="Google Shape;246;p1"/>
            <p:cNvSpPr/>
            <p:nvPr/>
          </p:nvSpPr>
          <p:spPr>
            <a:xfrm>
              <a:off x="3066325" y="2215148"/>
              <a:ext cx="4205088" cy="1776044"/>
            </a:xfrm>
            <a:prstGeom prst="roundRect">
              <a:avLst>
                <a:gd name="adj" fmla="val 16667"/>
              </a:avLst>
            </a:prstGeom>
            <a:solidFill>
              <a:srgbClr val="FF99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"/>
            <p:cNvSpPr/>
            <p:nvPr/>
          </p:nvSpPr>
          <p:spPr>
            <a:xfrm>
              <a:off x="3299229" y="2302570"/>
              <a:ext cx="3972184" cy="1601457"/>
            </a:xfrm>
            <a:prstGeom prst="roundRect">
              <a:avLst>
                <a:gd name="adj" fmla="val 16667"/>
              </a:avLst>
            </a:prstGeom>
            <a:solidFill>
              <a:srgbClr val="FE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Sử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dụng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-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Classkick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kumimoji="0" lang="vi-VN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kumimoji="0" lang="vi-VN" sz="32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1: điền số, đánh máy</a:t>
              </a:r>
              <a:endPara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kumimoji="0" lang="vi-VN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kumimoji="0" lang="vi-VN" sz="32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2: nối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200" kern="0" baseline="0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r>
                <a:rPr lang="vi-VN" sz="3200" kern="0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Bài 3: Điền số</a:t>
              </a:r>
            </a:p>
            <a:p>
              <a:pPr>
                <a:buClr>
                  <a:srgbClr val="000000"/>
                </a:buClr>
                <a:defRPr/>
              </a:pPr>
              <a:r>
                <a:rPr lang="vi-VN" sz="3200" kern="0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+ Bài 4: </a:t>
              </a:r>
              <a:r>
                <a:rPr lang="vi-VN" sz="32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Điền </a:t>
              </a:r>
              <a:r>
                <a:rPr lang="vi-VN" sz="3200" kern="0" dirty="0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số</a:t>
              </a:r>
              <a:endPara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" name="Picture 11" descr="logo newto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1276"/>
            <a:ext cx="1886487" cy="131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6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94492" y="2992164"/>
            <a:ext cx="948543" cy="544012"/>
            <a:chOff x="5378149" y="2951867"/>
            <a:chExt cx="1920321" cy="1101349"/>
          </a:xfrm>
        </p:grpSpPr>
        <p:pic>
          <p:nvPicPr>
            <p:cNvPr id="104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 descr="Tea pot retro icon cartoon style Royalty Free Vector Imag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89" b="814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1005" r="1607" b="20752"/>
          <a:stretch/>
        </p:blipFill>
        <p:spPr bwMode="auto">
          <a:xfrm flipH="1">
            <a:off x="5845105" y="2850593"/>
            <a:ext cx="841319" cy="6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oup 45"/>
          <p:cNvGrpSpPr/>
          <p:nvPr/>
        </p:nvGrpSpPr>
        <p:grpSpPr>
          <a:xfrm>
            <a:off x="7799278" y="3313561"/>
            <a:ext cx="948543" cy="544012"/>
            <a:chOff x="5378149" y="2951867"/>
            <a:chExt cx="1920321" cy="1101349"/>
          </a:xfrm>
        </p:grpSpPr>
        <p:pic>
          <p:nvPicPr>
            <p:cNvPr id="47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48"/>
          <p:cNvGrpSpPr/>
          <p:nvPr/>
        </p:nvGrpSpPr>
        <p:grpSpPr>
          <a:xfrm>
            <a:off x="3562427" y="3260512"/>
            <a:ext cx="948543" cy="544012"/>
            <a:chOff x="5378149" y="2951867"/>
            <a:chExt cx="1920321" cy="1101349"/>
          </a:xfrm>
        </p:grpSpPr>
        <p:pic>
          <p:nvPicPr>
            <p:cNvPr id="5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ow to Draw a Cartoon Steak - Really Easy Drawing Tutorial"/>
          <p:cNvPicPr>
            <a:picLocks noChangeAspect="1" noChangeArrowheads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5" b="22198"/>
          <a:stretch/>
        </p:blipFill>
        <p:spPr bwMode="auto">
          <a:xfrm>
            <a:off x="5659701" y="3426980"/>
            <a:ext cx="835657" cy="4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al Plate clipart, cliparts of Meal Plate free download (wmf, eps ...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000" b="91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7555"/>
          <a:stretch/>
        </p:blipFill>
        <p:spPr bwMode="auto">
          <a:xfrm>
            <a:off x="4596572" y="3338949"/>
            <a:ext cx="1016571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61057" y="130921"/>
            <a:ext cx="1286367" cy="1341236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592609" y="615478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409657" y="448759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217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14830" y="557051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211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409657" y="55705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D. 277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92609" y="453568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271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2365" y="423510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04958" y="533556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69880" y="522928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36251" y="417872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7793" y="1271175"/>
            <a:ext cx="4875161" cy="4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33FA97-2E00-47D7-AE13-E574B8D779A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74181" y="465874"/>
            <a:ext cx="3632658" cy="263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5750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94492" y="2992164"/>
            <a:ext cx="948543" cy="544012"/>
            <a:chOff x="5378149" y="2951867"/>
            <a:chExt cx="1920321" cy="1101349"/>
          </a:xfrm>
        </p:grpSpPr>
        <p:pic>
          <p:nvPicPr>
            <p:cNvPr id="104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 descr="Tea pot retro icon cartoon style Royalty Free Vector Imag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89" b="814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1005" r="1607" b="20752"/>
          <a:stretch/>
        </p:blipFill>
        <p:spPr bwMode="auto">
          <a:xfrm flipH="1">
            <a:off x="5845105" y="2850593"/>
            <a:ext cx="841319" cy="6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7088678" y="2930926"/>
            <a:ext cx="948543" cy="544012"/>
            <a:chOff x="5378149" y="2951867"/>
            <a:chExt cx="1920321" cy="1101349"/>
          </a:xfrm>
        </p:grpSpPr>
        <p:pic>
          <p:nvPicPr>
            <p:cNvPr id="44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up 45"/>
          <p:cNvGrpSpPr/>
          <p:nvPr/>
        </p:nvGrpSpPr>
        <p:grpSpPr>
          <a:xfrm>
            <a:off x="7799278" y="3313561"/>
            <a:ext cx="948543" cy="544012"/>
            <a:chOff x="5378149" y="2951867"/>
            <a:chExt cx="1920321" cy="1101349"/>
          </a:xfrm>
        </p:grpSpPr>
        <p:pic>
          <p:nvPicPr>
            <p:cNvPr id="47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48"/>
          <p:cNvGrpSpPr/>
          <p:nvPr/>
        </p:nvGrpSpPr>
        <p:grpSpPr>
          <a:xfrm>
            <a:off x="3562427" y="3260512"/>
            <a:ext cx="948543" cy="544012"/>
            <a:chOff x="5378149" y="2951867"/>
            <a:chExt cx="1920321" cy="1101349"/>
          </a:xfrm>
        </p:grpSpPr>
        <p:pic>
          <p:nvPicPr>
            <p:cNvPr id="5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ow to Draw a Cartoon Steak - Really Easy Drawing Tutorial"/>
          <p:cNvPicPr>
            <a:picLocks noChangeAspect="1" noChangeArrowheads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5" b="22198"/>
          <a:stretch/>
        </p:blipFill>
        <p:spPr bwMode="auto">
          <a:xfrm>
            <a:off x="5659701" y="3426980"/>
            <a:ext cx="835657" cy="4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al Plate clipart, cliparts of Meal Plate free download (wmf, eps ...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000" b="91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7555"/>
          <a:stretch/>
        </p:blipFill>
        <p:spPr bwMode="auto">
          <a:xfrm>
            <a:off x="4596572" y="3338949"/>
            <a:ext cx="1016571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Fast Food Cartoon Png &amp; Free Fast Food Cartoon.png Transparent ...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872" y="2810986"/>
            <a:ext cx="968482" cy="10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23851" y="73840"/>
            <a:ext cx="1286367" cy="1292464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957118" y="655085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75898" y="476131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172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79339" y="561011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127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74166" y="561011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D. 712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059117" y="470140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271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146874" y="427471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69467" y="537517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34389" y="526889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451422" y="442301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2302" y="1310782"/>
            <a:ext cx="4875161" cy="4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09DFCE-7850-4FE1-A601-987B825F558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36976" y="266745"/>
            <a:ext cx="3737606" cy="281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516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2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1033" y="687060"/>
            <a:ext cx="2684293" cy="52040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49150">
            <a:off x="7593669" y="1904821"/>
            <a:ext cx="1428413" cy="15287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5896" y="1306975"/>
            <a:ext cx="2624107" cy="49833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0583" y="422242"/>
            <a:ext cx="1440450" cy="54688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6608" y="919779"/>
            <a:ext cx="3262078" cy="53806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42252" y="2681221"/>
            <a:ext cx="1705268" cy="16089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9587" y="2921964"/>
            <a:ext cx="1528723" cy="111143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0088" y="1934247"/>
            <a:ext cx="662045" cy="160495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94492" y="2992164"/>
            <a:ext cx="948543" cy="544012"/>
            <a:chOff x="5378149" y="2951867"/>
            <a:chExt cx="1920321" cy="1101349"/>
          </a:xfrm>
        </p:grpSpPr>
        <p:pic>
          <p:nvPicPr>
            <p:cNvPr id="104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 descr="Tea pot retro icon cartoon style Royalty Free Vector Image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8889" b="814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1005" r="1607" b="20752"/>
          <a:stretch/>
        </p:blipFill>
        <p:spPr bwMode="auto">
          <a:xfrm flipH="1">
            <a:off x="5845105" y="2850593"/>
            <a:ext cx="841319" cy="6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7088678" y="2930926"/>
            <a:ext cx="948543" cy="544012"/>
            <a:chOff x="5378149" y="2951867"/>
            <a:chExt cx="1920321" cy="1101349"/>
          </a:xfrm>
        </p:grpSpPr>
        <p:pic>
          <p:nvPicPr>
            <p:cNvPr id="44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up 45"/>
          <p:cNvGrpSpPr/>
          <p:nvPr/>
        </p:nvGrpSpPr>
        <p:grpSpPr>
          <a:xfrm>
            <a:off x="7799278" y="3313561"/>
            <a:ext cx="948543" cy="544012"/>
            <a:chOff x="5378149" y="2951867"/>
            <a:chExt cx="1920321" cy="1101349"/>
          </a:xfrm>
        </p:grpSpPr>
        <p:pic>
          <p:nvPicPr>
            <p:cNvPr id="47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48"/>
          <p:cNvGrpSpPr/>
          <p:nvPr/>
        </p:nvGrpSpPr>
        <p:grpSpPr>
          <a:xfrm>
            <a:off x="3562427" y="3260512"/>
            <a:ext cx="948543" cy="544012"/>
            <a:chOff x="5378149" y="2951867"/>
            <a:chExt cx="1920321" cy="1101349"/>
          </a:xfrm>
        </p:grpSpPr>
        <p:pic>
          <p:nvPicPr>
            <p:cNvPr id="5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ow to Draw a Cartoon Steak - Really Easy Drawing Tutorial"/>
          <p:cNvPicPr>
            <a:picLocks noChangeAspect="1" noChangeArrowheads="1"/>
          </p:cNvPicPr>
          <p:nvPr/>
        </p:nvPicPr>
        <p:blipFill rotWithShape="1"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5" b="22198"/>
          <a:stretch/>
        </p:blipFill>
        <p:spPr bwMode="auto">
          <a:xfrm>
            <a:off x="5659701" y="3426980"/>
            <a:ext cx="835657" cy="4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al Plate clipart, cliparts of Meal Plate free download (wmf, eps ...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1000" b="91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7555"/>
          <a:stretch/>
        </p:blipFill>
        <p:spPr bwMode="auto">
          <a:xfrm>
            <a:off x="4596572" y="3338949"/>
            <a:ext cx="1016571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Fast Food Cartoon Png &amp; Free Fast Food Cartoon.png Transparent ...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872" y="2810986"/>
            <a:ext cx="968482" cy="10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Rectangle 54"/>
          <p:cNvSpPr/>
          <p:nvPr/>
        </p:nvSpPr>
        <p:spPr>
          <a:xfrm>
            <a:off x="840607" y="48065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657655" y="435277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127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862828" y="543568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172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657655" y="543568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D. 217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840607" y="440085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721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30363" y="41002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52956" y="520073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17878" y="509446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84249" y="404390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5791" y="1136351"/>
            <a:ext cx="4875161" cy="4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747" y="1810099"/>
            <a:ext cx="5053100" cy="50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6FF0FA-A372-456C-BE27-CF9D7A3394A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489307" y="277044"/>
            <a:ext cx="3528446" cy="253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3602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467999" y="1959528"/>
            <a:ext cx="49602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方正静蕾简体" panose="02000000000000000000" pitchFamily="2" charset="-122"/>
              </a:rPr>
              <a:t>Tiết</a:t>
            </a:r>
            <a:r>
              <a:rPr lang="en-US" altLang="zh-CN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方正静蕾简体" panose="02000000000000000000" pitchFamily="2" charset="-122"/>
              </a:rPr>
              <a:t> 2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方正静蕾简体" panose="02000000000000000000" pitchFamily="2" charset="-122"/>
            </a:endParaRPr>
          </a:p>
        </p:txBody>
      </p:sp>
      <p:pic>
        <p:nvPicPr>
          <p:cNvPr id="7" name="Picture 6" descr="logo newt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276"/>
            <a:ext cx="1886487" cy="1311461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7662222-A96B-E841-8A36-B48AC7D23500}"/>
              </a:ext>
            </a:extLst>
          </p:cNvPr>
          <p:cNvGrpSpPr/>
          <p:nvPr/>
        </p:nvGrpSpPr>
        <p:grpSpPr>
          <a:xfrm>
            <a:off x="1789652" y="460881"/>
            <a:ext cx="6739830" cy="710602"/>
            <a:chOff x="816002" y="829762"/>
            <a:chExt cx="6739830" cy="71060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1FF341C-DE52-4DDA-845B-BDB970E9D65D}"/>
                </a:ext>
              </a:extLst>
            </p:cNvPr>
            <p:cNvSpPr/>
            <p:nvPr/>
          </p:nvSpPr>
          <p:spPr>
            <a:xfrm>
              <a:off x="816002" y="849952"/>
              <a:ext cx="690412" cy="69041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1</a:t>
              </a:r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9A1B1EE9-A228-4A43-9434-F09152AB4BDB}"/>
                </a:ext>
              </a:extLst>
            </p:cNvPr>
            <p:cNvSpPr txBox="1"/>
            <p:nvPr/>
          </p:nvSpPr>
          <p:spPr>
            <a:xfrm>
              <a:off x="1506414" y="829762"/>
              <a:ext cx="6049418" cy="658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 err="1"/>
                <a:t>Đọc</a:t>
              </a:r>
              <a:r>
                <a:rPr lang="en-US" sz="2800" dirty="0"/>
                <a:t>, </a:t>
              </a:r>
              <a:r>
                <a:rPr lang="en-US" sz="2800" dirty="0" err="1"/>
                <a:t>viết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biết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đó</a:t>
              </a:r>
              <a:r>
                <a:rPr lang="en-US" sz="2800" dirty="0"/>
                <a:t> </a:t>
              </a:r>
              <a:r>
                <a:rPr lang="en-US" sz="2800" dirty="0" err="1"/>
                <a:t>gồm</a:t>
              </a:r>
              <a:r>
                <a:rPr lang="en-US" sz="2800" dirty="0"/>
                <a:t>: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7780D0E-7ADB-CB42-A45D-AA5B702BB5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193"/>
          <a:stretch/>
        </p:blipFill>
        <p:spPr>
          <a:xfrm>
            <a:off x="1091407" y="1238809"/>
            <a:ext cx="4562370" cy="3303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BF1984-A716-4F42-AC78-E12F5A7DD4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52" t="-534" r="-289" b="534"/>
          <a:stretch/>
        </p:blipFill>
        <p:spPr>
          <a:xfrm>
            <a:off x="6208848" y="1191673"/>
            <a:ext cx="4730010" cy="3303163"/>
          </a:xfrm>
          <a:prstGeom prst="rect">
            <a:avLst/>
          </a:prstGeom>
        </p:spPr>
      </p:pic>
      <p:sp>
        <p:nvSpPr>
          <p:cNvPr id="13" name="TextBox 17">
            <a:extLst>
              <a:ext uri="{FF2B5EF4-FFF2-40B4-BE49-F238E27FC236}">
                <a16:creationId xmlns:a16="http://schemas.microsoft.com/office/drawing/2014/main" id="{11141A09-6A54-FA48-8138-66227862295B}"/>
              </a:ext>
            </a:extLst>
          </p:cNvPr>
          <p:cNvSpPr txBox="1"/>
          <p:nvPr/>
        </p:nvSpPr>
        <p:spPr>
          <a:xfrm>
            <a:off x="1383906" y="4910448"/>
            <a:ext cx="39773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3600" dirty="0">
                <a:solidFill>
                  <a:srgbClr val="FF0000"/>
                </a:solidFill>
              </a:rPr>
              <a:t>471</a:t>
            </a:r>
          </a:p>
          <a:p>
            <a:pPr algn="ctr"/>
            <a:r>
              <a:rPr lang="en-US" sz="2800" dirty="0"/>
              <a:t>B</a:t>
            </a:r>
            <a:r>
              <a:rPr lang="en-VN" sz="2800" dirty="0"/>
              <a:t>ốn trăm bảy mươi mốt</a:t>
            </a:r>
          </a:p>
        </p:txBody>
      </p:sp>
      <p:sp>
        <p:nvSpPr>
          <p:cNvPr id="14" name="TextBox 50">
            <a:extLst>
              <a:ext uri="{FF2B5EF4-FFF2-40B4-BE49-F238E27FC236}">
                <a16:creationId xmlns:a16="http://schemas.microsoft.com/office/drawing/2014/main" id="{323A8F7B-B236-404A-BF0E-08F762B0A8D1}"/>
              </a:ext>
            </a:extLst>
          </p:cNvPr>
          <p:cNvSpPr txBox="1"/>
          <p:nvPr/>
        </p:nvSpPr>
        <p:spPr>
          <a:xfrm>
            <a:off x="6630579" y="4910448"/>
            <a:ext cx="40783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3600" dirty="0">
                <a:solidFill>
                  <a:srgbClr val="FF0000"/>
                </a:solidFill>
              </a:rPr>
              <a:t>259</a:t>
            </a:r>
          </a:p>
          <a:p>
            <a:pPr algn="ctr"/>
            <a:r>
              <a:rPr lang="vi-VN" sz="2800" dirty="0"/>
              <a:t>Hai </a:t>
            </a:r>
            <a:r>
              <a:rPr lang="en-VN" sz="2800" dirty="0"/>
              <a:t>trăm năm mươi chín</a:t>
            </a:r>
          </a:p>
        </p:txBody>
      </p:sp>
    </p:spTree>
    <p:extLst>
      <p:ext uri="{BB962C8B-B14F-4D97-AF65-F5344CB8AC3E}">
        <p14:creationId xmlns:p14="http://schemas.microsoft.com/office/powerpoint/2010/main" val="266106663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80F510E-0095-4928-A770-56AD303C68FF}"/>
              </a:ext>
            </a:extLst>
          </p:cNvPr>
          <p:cNvSpPr/>
          <p:nvPr/>
        </p:nvSpPr>
        <p:spPr>
          <a:xfrm>
            <a:off x="0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01A796B-5B8C-4573-9C98-0C14BCBB8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/>
        </p:blipFill>
        <p:spPr>
          <a:xfrm>
            <a:off x="3934691" y="6363855"/>
            <a:ext cx="8257308" cy="4941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E21CC96-6F31-4D80-AEE7-E455F2199B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/>
        </p:blipFill>
        <p:spPr>
          <a:xfrm>
            <a:off x="10359018" y="2254959"/>
            <a:ext cx="1832982" cy="46030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9C9393-DB2E-42F8-9E61-0F6A2CC7C9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/>
        </p:blipFill>
        <p:spPr>
          <a:xfrm>
            <a:off x="123729" y="123045"/>
            <a:ext cx="1466162" cy="10229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6D2146-0743-374C-B8F8-0F37447D23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558922" y="1013386"/>
            <a:ext cx="4580016" cy="33807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A96917-D830-324E-B752-C1BF6F0303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07"/>
          <a:stretch/>
        </p:blipFill>
        <p:spPr>
          <a:xfrm>
            <a:off x="5761358" y="1013386"/>
            <a:ext cx="4597660" cy="3380713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DD82B8E9-4C0B-B744-82E4-31D94287A5E3}"/>
              </a:ext>
            </a:extLst>
          </p:cNvPr>
          <p:cNvSpPr txBox="1"/>
          <p:nvPr/>
        </p:nvSpPr>
        <p:spPr>
          <a:xfrm>
            <a:off x="1311541" y="4639806"/>
            <a:ext cx="32239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3600" dirty="0">
                <a:solidFill>
                  <a:srgbClr val="FF0000"/>
                </a:solidFill>
              </a:rPr>
              <a:t>505</a:t>
            </a:r>
          </a:p>
          <a:p>
            <a:pPr algn="ctr"/>
            <a:r>
              <a:rPr lang="vi-VN" sz="2800" dirty="0"/>
              <a:t>Năm trăm linh năm</a:t>
            </a:r>
            <a:endParaRPr lang="en-VN" sz="2800" dirty="0"/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D335A7F5-0279-5242-A58E-F5228D53DE37}"/>
              </a:ext>
            </a:extLst>
          </p:cNvPr>
          <p:cNvSpPr txBox="1"/>
          <p:nvPr/>
        </p:nvSpPr>
        <p:spPr>
          <a:xfrm>
            <a:off x="6590841" y="4639806"/>
            <a:ext cx="34579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3600" dirty="0">
                <a:solidFill>
                  <a:srgbClr val="FF0000"/>
                </a:solidFill>
              </a:rPr>
              <a:t>890</a:t>
            </a:r>
          </a:p>
          <a:p>
            <a:pPr algn="ctr"/>
            <a:r>
              <a:rPr lang="vi-VN" sz="2800" dirty="0"/>
              <a:t>Tám trăm chín mươi</a:t>
            </a:r>
            <a:endParaRPr lang="en-VN" sz="2800" dirty="0"/>
          </a:p>
        </p:txBody>
      </p:sp>
    </p:spTree>
    <p:extLst>
      <p:ext uri="{BB962C8B-B14F-4D97-AF65-F5344CB8AC3E}">
        <p14:creationId xmlns:p14="http://schemas.microsoft.com/office/powerpoint/2010/main" val="383448997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7C8E020-3831-1948-A36C-6DE158156858}"/>
              </a:ext>
            </a:extLst>
          </p:cNvPr>
          <p:cNvSpPr/>
          <p:nvPr/>
        </p:nvSpPr>
        <p:spPr>
          <a:xfrm>
            <a:off x="1093600" y="600217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2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23429152-A037-A543-AE6D-99BB235C8846}"/>
              </a:ext>
            </a:extLst>
          </p:cNvPr>
          <p:cNvSpPr txBox="1"/>
          <p:nvPr/>
        </p:nvSpPr>
        <p:spPr>
          <a:xfrm>
            <a:off x="1729338" y="512035"/>
            <a:ext cx="9750478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thùng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lên</a:t>
            </a:r>
            <a:r>
              <a:rPr lang="en-US" sz="2800" dirty="0"/>
              <a:t> </a:t>
            </a:r>
            <a:r>
              <a:rPr lang="en-US" sz="2800" dirty="0" err="1"/>
              <a:t>tàu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E5D494-7136-BF45-80C3-62F64AF8F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94" y="1446212"/>
            <a:ext cx="9583067" cy="4879976"/>
          </a:xfrm>
          <a:prstGeom prst="rect">
            <a:avLst/>
          </a:prstGeom>
        </p:spPr>
      </p:pic>
      <p:sp>
        <p:nvSpPr>
          <p:cNvPr id="7" name="Freeform 16">
            <a:extLst>
              <a:ext uri="{FF2B5EF4-FFF2-40B4-BE49-F238E27FC236}">
                <a16:creationId xmlns:a16="http://schemas.microsoft.com/office/drawing/2014/main" id="{C95EBDD2-51C2-F44B-BF0E-2352DAE8EC08}"/>
              </a:ext>
            </a:extLst>
          </p:cNvPr>
          <p:cNvSpPr/>
          <p:nvPr/>
        </p:nvSpPr>
        <p:spPr>
          <a:xfrm>
            <a:off x="3122430" y="2971800"/>
            <a:ext cx="930442" cy="914400"/>
          </a:xfrm>
          <a:custGeom>
            <a:avLst/>
            <a:gdLst>
              <a:gd name="connsiteX0" fmla="*/ 0 w 930442"/>
              <a:gd name="connsiteY0" fmla="*/ 0 h 914400"/>
              <a:gd name="connsiteX1" fmla="*/ 401053 w 930442"/>
              <a:gd name="connsiteY1" fmla="*/ 385010 h 914400"/>
              <a:gd name="connsiteX2" fmla="*/ 930442 w 930442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0442" h="914400">
                <a:moveTo>
                  <a:pt x="0" y="0"/>
                </a:moveTo>
                <a:cubicBezTo>
                  <a:pt x="122989" y="116305"/>
                  <a:pt x="245979" y="232610"/>
                  <a:pt x="401053" y="385010"/>
                </a:cubicBezTo>
                <a:cubicBezTo>
                  <a:pt x="556127" y="537410"/>
                  <a:pt x="743284" y="725905"/>
                  <a:pt x="930442" y="91440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 dirty="0"/>
          </a:p>
        </p:txBody>
      </p:sp>
      <p:sp>
        <p:nvSpPr>
          <p:cNvPr id="8" name="Freeform 17">
            <a:extLst>
              <a:ext uri="{FF2B5EF4-FFF2-40B4-BE49-F238E27FC236}">
                <a16:creationId xmlns:a16="http://schemas.microsoft.com/office/drawing/2014/main" id="{09410747-4C42-004B-9B04-E1138BD62B8C}"/>
              </a:ext>
            </a:extLst>
          </p:cNvPr>
          <p:cNvSpPr/>
          <p:nvPr/>
        </p:nvSpPr>
        <p:spPr>
          <a:xfrm>
            <a:off x="3048001" y="4401520"/>
            <a:ext cx="1315453" cy="1195992"/>
          </a:xfrm>
          <a:custGeom>
            <a:avLst/>
            <a:gdLst>
              <a:gd name="connsiteX0" fmla="*/ 0 w 930442"/>
              <a:gd name="connsiteY0" fmla="*/ 0 h 914400"/>
              <a:gd name="connsiteX1" fmla="*/ 401053 w 930442"/>
              <a:gd name="connsiteY1" fmla="*/ 385010 h 914400"/>
              <a:gd name="connsiteX2" fmla="*/ 930442 w 930442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0442" h="914400">
                <a:moveTo>
                  <a:pt x="0" y="0"/>
                </a:moveTo>
                <a:cubicBezTo>
                  <a:pt x="122989" y="116305"/>
                  <a:pt x="245979" y="232610"/>
                  <a:pt x="401053" y="385010"/>
                </a:cubicBezTo>
                <a:cubicBezTo>
                  <a:pt x="556127" y="537410"/>
                  <a:pt x="743284" y="725905"/>
                  <a:pt x="930442" y="91440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BF9681-57CA-2E4E-94CF-9A66B0D790B5}"/>
              </a:ext>
            </a:extLst>
          </p:cNvPr>
          <p:cNvCxnSpPr>
            <a:cxnSpLocks/>
          </p:cNvCxnSpPr>
          <p:nvPr/>
        </p:nvCxnSpPr>
        <p:spPr>
          <a:xfrm flipH="1">
            <a:off x="8606018" y="2759443"/>
            <a:ext cx="1187116" cy="30087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1747E3-4447-014B-8401-6AC1C3470E67}"/>
              </a:ext>
            </a:extLst>
          </p:cNvPr>
          <p:cNvCxnSpPr>
            <a:cxnSpLocks/>
          </p:cNvCxnSpPr>
          <p:nvPr/>
        </p:nvCxnSpPr>
        <p:spPr>
          <a:xfrm flipH="1" flipV="1">
            <a:off x="8295436" y="2971800"/>
            <a:ext cx="1443790" cy="72189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912E5B-708A-FA40-8296-016FC3B2BAD2}"/>
              </a:ext>
            </a:extLst>
          </p:cNvPr>
          <p:cNvCxnSpPr>
            <a:cxnSpLocks/>
          </p:cNvCxnSpPr>
          <p:nvPr/>
        </p:nvCxnSpPr>
        <p:spPr>
          <a:xfrm flipH="1" flipV="1">
            <a:off x="8744440" y="4463461"/>
            <a:ext cx="753980" cy="10034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0" name="Google Shape;2450;p80"/>
          <p:cNvSpPr txBox="1">
            <a:spLocks noGrp="1"/>
          </p:cNvSpPr>
          <p:nvPr>
            <p:ph type="title"/>
          </p:nvPr>
        </p:nvSpPr>
        <p:spPr>
          <a:xfrm>
            <a:off x="972200" y="692604"/>
            <a:ext cx="1024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5333"/>
              <a:t>NGHỈ GIỮA GIỜ</a:t>
            </a:r>
            <a:endParaRPr sz="5333"/>
          </a:p>
        </p:txBody>
      </p:sp>
      <p:pic>
        <p:nvPicPr>
          <p:cNvPr id="2056" name="Picture 8" descr="Happy Dance GIF by foodieg - Find &amp; Share on GIPHY">
            <a:extLst>
              <a:ext uri="{FF2B5EF4-FFF2-40B4-BE49-F238E27FC236}">
                <a16:creationId xmlns:a16="http://schemas.microsoft.com/office/drawing/2014/main" id="{05E445D1-F161-459D-BA48-61A1F16D0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941" y="1879600"/>
            <a:ext cx="3098800" cy="309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0F0563-A05E-43C9-AF34-4FE1B1E9A348}"/>
              </a:ext>
            </a:extLst>
          </p:cNvPr>
          <p:cNvSpPr/>
          <p:nvPr/>
        </p:nvSpPr>
        <p:spPr>
          <a:xfrm>
            <a:off x="5511225" y="2120789"/>
            <a:ext cx="1169551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>
                <a:ln/>
                <a:solidFill>
                  <a:srgbClr val="51B4AF"/>
                </a:solidFill>
                <a:latin typeface="Arial"/>
                <a:cs typeface="Arial"/>
                <a:sym typeface="Arial"/>
              </a:rPr>
              <a:t>B.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5A7395-BD66-430E-8670-29260C2D060B}"/>
              </a:ext>
            </a:extLst>
          </p:cNvPr>
          <p:cNvSpPr/>
          <p:nvPr/>
        </p:nvSpPr>
        <p:spPr>
          <a:xfrm>
            <a:off x="9918567" y="889682"/>
            <a:ext cx="1169551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>
                <a:ln/>
                <a:solidFill>
                  <a:srgbClr val="51B4AF"/>
                </a:solidFill>
                <a:latin typeface="Arial"/>
                <a:cs typeface="Arial"/>
                <a:sym typeface="Arial"/>
              </a:rPr>
              <a:t>C.</a:t>
            </a:r>
          </a:p>
        </p:txBody>
      </p:sp>
      <p:pic>
        <p:nvPicPr>
          <p:cNvPr id="2058" name="Picture 10" descr="Pin on Coucou, y'a quelqu'un ?">
            <a:extLst>
              <a:ext uri="{FF2B5EF4-FFF2-40B4-BE49-F238E27FC236}">
                <a16:creationId xmlns:a16="http://schemas.microsoft.com/office/drawing/2014/main" id="{337D950B-EFCC-4D97-8AAC-CE38289C5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380" y="3351895"/>
            <a:ext cx="3361513" cy="313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2E331B9-4516-47FD-85F1-9EC8B2A5B6D7}"/>
              </a:ext>
            </a:extLst>
          </p:cNvPr>
          <p:cNvSpPr/>
          <p:nvPr/>
        </p:nvSpPr>
        <p:spPr>
          <a:xfrm>
            <a:off x="387425" y="1264047"/>
            <a:ext cx="1169551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>
                <a:ln/>
                <a:solidFill>
                  <a:srgbClr val="51B4AF"/>
                </a:solidFill>
                <a:latin typeface="Arial"/>
                <a:cs typeface="Arial"/>
                <a:sym typeface="Arial"/>
              </a:rPr>
              <a:t>A.</a:t>
            </a:r>
          </a:p>
        </p:txBody>
      </p:sp>
      <p:pic>
        <p:nvPicPr>
          <p:cNvPr id="3" name="[KARAOKE] 2 Phút Hơn (KAIZ Remix) - Pháo">
            <a:hlinkClick r:id="" action="ppaction://media"/>
            <a:extLst>
              <a:ext uri="{FF2B5EF4-FFF2-40B4-BE49-F238E27FC236}">
                <a16:creationId xmlns:a16="http://schemas.microsoft.com/office/drawing/2014/main" id="{D9E6A37B-070F-4DC5-B4EF-869815016A9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341" end="131683.8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53141" y="-95596"/>
            <a:ext cx="812800" cy="812800"/>
          </a:xfrm>
          <a:prstGeom prst="rect">
            <a:avLst/>
          </a:prstGeom>
        </p:spPr>
      </p:pic>
      <p:pic>
        <p:nvPicPr>
          <p:cNvPr id="12" name="Picture 2" descr="Anime-girl-dance GIFs - Get the best GIF on GIPHY">
            <a:extLst>
              <a:ext uri="{FF2B5EF4-FFF2-40B4-BE49-F238E27FC236}">
                <a16:creationId xmlns:a16="http://schemas.microsoft.com/office/drawing/2014/main" id="{0E09A116-A967-4775-9887-068E6D12A6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9" t="7421" r="18744" b="2031"/>
          <a:stretch/>
        </p:blipFill>
        <p:spPr bwMode="auto">
          <a:xfrm>
            <a:off x="0" y="2386900"/>
            <a:ext cx="2079173" cy="377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90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nime-girl-dance GIFs - Get the best GIF on GIPHY">
            <a:extLst>
              <a:ext uri="{FF2B5EF4-FFF2-40B4-BE49-F238E27FC236}">
                <a16:creationId xmlns:a16="http://schemas.microsoft.com/office/drawing/2014/main" id="{CED97D0E-4D48-46DF-8207-695866C144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9" t="7421" r="18744" b="2031"/>
          <a:stretch/>
        </p:blipFill>
        <p:spPr bwMode="auto">
          <a:xfrm>
            <a:off x="2709492" y="3031709"/>
            <a:ext cx="2079173" cy="377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ancing | Anime Amino">
            <a:extLst>
              <a:ext uri="{FF2B5EF4-FFF2-40B4-BE49-F238E27FC236}">
                <a16:creationId xmlns:a16="http://schemas.microsoft.com/office/drawing/2014/main" id="{B443804F-2FAE-4BBF-B920-9DBF0FC1D0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9" t="5947"/>
          <a:stretch/>
        </p:blipFill>
        <p:spPr bwMode="auto">
          <a:xfrm>
            <a:off x="7403338" y="3220184"/>
            <a:ext cx="3312284" cy="363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435E2D-B9DB-4617-8FB2-7D990D1929F6}"/>
              </a:ext>
            </a:extLst>
          </p:cNvPr>
          <p:cNvSpPr txBox="1"/>
          <p:nvPr/>
        </p:nvSpPr>
        <p:spPr>
          <a:xfrm>
            <a:off x="1089254" y="647895"/>
            <a:ext cx="10013492" cy="16930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1: </a:t>
            </a: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Từ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trái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“</a:t>
            </a:r>
            <a:r>
              <a:rPr lang="en-US" sz="3467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thẳng</a:t>
            </a:r>
            <a:r>
              <a:rPr lang="en-US" sz="3467" kern="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67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tắp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” </a:t>
            </a: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là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“</a:t>
            </a:r>
            <a:r>
              <a:rPr lang="en-US" sz="3467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ngoằn</a:t>
            </a:r>
            <a:r>
              <a:rPr lang="en-US" sz="3467" kern="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67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ngoèo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3FF7D4-EA49-43EF-BF80-B4B475A74282}"/>
              </a:ext>
            </a:extLst>
          </p:cNvPr>
          <p:cNvSpPr txBox="1"/>
          <p:nvPr/>
        </p:nvSpPr>
        <p:spPr>
          <a:xfrm>
            <a:off x="2709493" y="2027396"/>
            <a:ext cx="2603740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  <a:defRPr/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Đúng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C72887-672E-4F4E-82D8-00B0EE30591B}"/>
              </a:ext>
            </a:extLst>
          </p:cNvPr>
          <p:cNvSpPr txBox="1"/>
          <p:nvPr/>
        </p:nvSpPr>
        <p:spPr>
          <a:xfrm>
            <a:off x="7985790" y="2027396"/>
            <a:ext cx="2124889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Sai</a:t>
            </a:r>
          </a:p>
        </p:txBody>
      </p:sp>
    </p:spTree>
    <p:extLst>
      <p:ext uri="{BB962C8B-B14F-4D97-AF65-F5344CB8AC3E}">
        <p14:creationId xmlns:p14="http://schemas.microsoft.com/office/powerpoint/2010/main" val="20805160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ance | Trending Gifs | Page 46">
            <a:extLst>
              <a:ext uri="{FF2B5EF4-FFF2-40B4-BE49-F238E27FC236}">
                <a16:creationId xmlns:a16="http://schemas.microsoft.com/office/drawing/2014/main" id="{EFD613C0-E4AD-4E53-8468-898CA2160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5755" y="2412423"/>
            <a:ext cx="7780577" cy="437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CD91C4-8DCE-4A95-9305-AC91991F4D5A}"/>
              </a:ext>
            </a:extLst>
          </p:cNvPr>
          <p:cNvSpPr txBox="1"/>
          <p:nvPr/>
        </p:nvSpPr>
        <p:spPr>
          <a:xfrm>
            <a:off x="925012" y="706905"/>
            <a:ext cx="10145324" cy="8926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2: </a:t>
            </a: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Trái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“</a:t>
            </a:r>
            <a:r>
              <a:rPr lang="en-US" sz="3467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mịn</a:t>
            </a:r>
            <a:r>
              <a:rPr lang="en-US" sz="3467" kern="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67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màng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” </a:t>
            </a: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là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“</a:t>
            </a:r>
            <a:r>
              <a:rPr lang="en-US" sz="3467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sần</a:t>
            </a:r>
            <a:r>
              <a:rPr lang="en-US" sz="3467" kern="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67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sùi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81B3B3-5916-4873-B8AC-3CF06659D6FB}"/>
              </a:ext>
            </a:extLst>
          </p:cNvPr>
          <p:cNvSpPr txBox="1"/>
          <p:nvPr/>
        </p:nvSpPr>
        <p:spPr>
          <a:xfrm>
            <a:off x="2650737" y="1654188"/>
            <a:ext cx="2603740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  <a:defRPr/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Sai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24E394-E567-4185-856D-2B5191FA524B}"/>
              </a:ext>
            </a:extLst>
          </p:cNvPr>
          <p:cNvSpPr txBox="1"/>
          <p:nvPr/>
        </p:nvSpPr>
        <p:spPr>
          <a:xfrm>
            <a:off x="7794829" y="1624809"/>
            <a:ext cx="2124889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Đúng</a:t>
            </a:r>
          </a:p>
        </p:txBody>
      </p:sp>
      <p:pic>
        <p:nvPicPr>
          <p:cNvPr id="11" name="Picture 10" descr="Gangnam Style - Finn by natto-ngooyen on DeviantArt">
            <a:extLst>
              <a:ext uri="{FF2B5EF4-FFF2-40B4-BE49-F238E27FC236}">
                <a16:creationId xmlns:a16="http://schemas.microsoft.com/office/drawing/2014/main" id="{AECED195-5DBE-499A-9DE7-D218845AD5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4" t="5167" r="14210" b="10492"/>
          <a:stretch/>
        </p:blipFill>
        <p:spPr bwMode="auto">
          <a:xfrm>
            <a:off x="6874526" y="2460063"/>
            <a:ext cx="3993301" cy="458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1342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babe. (bewwiiz_goodkiss) - Profile | Pinterest">
            <a:extLst>
              <a:ext uri="{FF2B5EF4-FFF2-40B4-BE49-F238E27FC236}">
                <a16:creationId xmlns:a16="http://schemas.microsoft.com/office/drawing/2014/main" id="{613FB956-B495-4498-B1F3-7E7B0C468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85" y="3112459"/>
            <a:ext cx="4934127" cy="400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5C7E47-D384-40F1-93B1-E7A7661F479F}"/>
              </a:ext>
            </a:extLst>
          </p:cNvPr>
          <p:cNvSpPr txBox="1"/>
          <p:nvPr/>
        </p:nvSpPr>
        <p:spPr>
          <a:xfrm>
            <a:off x="1239247" y="194169"/>
            <a:ext cx="10281285" cy="754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3: </a:t>
            </a:r>
            <a:r>
              <a:rPr lang="en-US" sz="3200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siêng</a:t>
            </a:r>
            <a:r>
              <a:rPr lang="en-US" sz="3200" kern="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năng</a:t>
            </a:r>
            <a:r>
              <a:rPr lang="en-US" sz="3200" kern="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3200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chăm</a:t>
            </a:r>
            <a:r>
              <a:rPr lang="en-US" sz="3200" kern="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chỉ</a:t>
            </a:r>
            <a:r>
              <a:rPr lang="en-US" sz="3200" kern="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là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cặp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từ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trái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E9BFC0-10DE-481B-A569-379E41F66A6C}"/>
              </a:ext>
            </a:extLst>
          </p:cNvPr>
          <p:cNvSpPr txBox="1"/>
          <p:nvPr/>
        </p:nvSpPr>
        <p:spPr>
          <a:xfrm>
            <a:off x="2159921" y="2514964"/>
            <a:ext cx="2603740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  <a:defRPr/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Đúng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FF4A7C-F711-4F02-BF21-74AA8CD4989C}"/>
              </a:ext>
            </a:extLst>
          </p:cNvPr>
          <p:cNvSpPr txBox="1"/>
          <p:nvPr/>
        </p:nvSpPr>
        <p:spPr>
          <a:xfrm>
            <a:off x="8969636" y="2514963"/>
            <a:ext cx="2124889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Sai</a:t>
            </a:r>
          </a:p>
        </p:txBody>
      </p:sp>
      <p:pic>
        <p:nvPicPr>
          <p:cNvPr id="5" name="Picture 12" descr="Cậu Bé Ngồi Học Bàn Hình minh họa Sẵn có - Tải xuống Hình ảnh Ngay bây giờ  - Bài tập về nhà, Bàn - Đồ nội thất, Bàn tay - Bộ">
            <a:extLst>
              <a:ext uri="{FF2B5EF4-FFF2-40B4-BE49-F238E27FC236}">
                <a16:creationId xmlns:a16="http://schemas.microsoft.com/office/drawing/2014/main" id="{5954C5D4-0F57-FF52-17CC-0A6CFA951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4668" l="10254" r="72461">
                        <a14:foregroundMark x1="55762" y1="55176" x2="55762" y2="55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65" t="5729" r="27381" b="9449"/>
          <a:stretch/>
        </p:blipFill>
        <p:spPr bwMode="auto">
          <a:xfrm>
            <a:off x="8456854" y="3653922"/>
            <a:ext cx="2489877" cy="345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2156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2205" y="1040782"/>
            <a:ext cx="12187592" cy="45708"/>
          </a:xfrm>
          <a:prstGeom prst="rect">
            <a:avLst/>
          </a:prstGeom>
          <a:solidFill>
            <a:srgbClr val="75B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2400">
              <a:solidFill>
                <a:srgbClr val="FFFFFF"/>
              </a:solidFill>
              <a:latin typeface=""/>
              <a:ea typeface="字魂35号-经典雅黑" panose="00000500000000000000" pitchFamily="2" charset="-122"/>
              <a:sym typeface=""/>
            </a:endParaRPr>
          </a:p>
        </p:txBody>
      </p:sp>
      <p:cxnSp>
        <p:nvCxnSpPr>
          <p:cNvPr id="20" name="30">
            <a:extLst>
              <a:ext uri="{FF2B5EF4-FFF2-40B4-BE49-F238E27FC236}">
                <a16:creationId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A42322CC-EA40-494A-8830-331B85DAB9FB}"/>
              </a:ext>
            </a:extLst>
          </p:cNvPr>
          <p:cNvSpPr/>
          <p:nvPr/>
        </p:nvSpPr>
        <p:spPr>
          <a:xfrm>
            <a:off x="673989" y="2626345"/>
            <a:ext cx="10282549" cy="3089488"/>
          </a:xfrm>
          <a:prstGeom prst="rect">
            <a:avLst/>
          </a:prstGeom>
          <a:solidFill>
            <a:srgbClr val="BFE9F3">
              <a:alpha val="60000"/>
            </a:srgbClr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>
            <a:softEdge rad="127000"/>
          </a:effectLst>
        </p:spPr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ounded Rectangle 47">
            <a:extLst>
              <a:ext uri="{FF2B5EF4-FFF2-40B4-BE49-F238E27FC236}">
                <a16:creationId xmlns:a16="http://schemas.microsoft.com/office/drawing/2014/main" id="{389A84E0-C9A9-7E41-8D57-B63C788E991E}"/>
              </a:ext>
            </a:extLst>
          </p:cNvPr>
          <p:cNvSpPr/>
          <p:nvPr/>
        </p:nvSpPr>
        <p:spPr>
          <a:xfrm>
            <a:off x="1450888" y="1189533"/>
            <a:ext cx="1034386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133D5C-6834-F14F-8DE5-0AB5E9889180}"/>
              </a:ext>
            </a:extLst>
          </p:cNvPr>
          <p:cNvGrpSpPr/>
          <p:nvPr/>
        </p:nvGrpSpPr>
        <p:grpSpPr>
          <a:xfrm>
            <a:off x="786284" y="1142166"/>
            <a:ext cx="6903947" cy="584093"/>
            <a:chOff x="1183343" y="1464304"/>
            <a:chExt cx="6903947" cy="584093"/>
          </a:xfrm>
        </p:grpSpPr>
        <p:sp>
          <p:nvSpPr>
            <p:cNvPr id="36" name="TextBox 49">
              <a:extLst>
                <a:ext uri="{FF2B5EF4-FFF2-40B4-BE49-F238E27FC236}">
                  <a16:creationId xmlns:a16="http://schemas.microsoft.com/office/drawing/2014/main" id="{27A523A0-49BC-2F4F-AB74-4EA067CE4F72}"/>
                </a:ext>
              </a:extLst>
            </p:cNvPr>
            <p:cNvSpPr txBox="1"/>
            <p:nvPr/>
          </p:nvSpPr>
          <p:spPr>
            <a:xfrm>
              <a:off x="1952343" y="1525177"/>
              <a:ext cx="61349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?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F000AE1-82DD-A545-9503-5FF5D3B334E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E492274-9521-D44B-8017-9A03691D27E4}"/>
              </a:ext>
            </a:extLst>
          </p:cNvPr>
          <p:cNvGrpSpPr/>
          <p:nvPr/>
        </p:nvGrpSpPr>
        <p:grpSpPr>
          <a:xfrm>
            <a:off x="1083277" y="2942984"/>
            <a:ext cx="10434735" cy="2144640"/>
            <a:chOff x="1324128" y="1686856"/>
            <a:chExt cx="10434735" cy="2144640"/>
          </a:xfrm>
        </p:grpSpPr>
        <p:sp>
          <p:nvSpPr>
            <p:cNvPr id="31" name="TextBox 53">
              <a:extLst>
                <a:ext uri="{FF2B5EF4-FFF2-40B4-BE49-F238E27FC236}">
                  <a16:creationId xmlns:a16="http://schemas.microsoft.com/office/drawing/2014/main" id="{24E2E747-9A0A-624E-8E1C-845AD8004A0D}"/>
                </a:ext>
              </a:extLst>
            </p:cNvPr>
            <p:cNvSpPr txBox="1"/>
            <p:nvPr/>
          </p:nvSpPr>
          <p:spPr>
            <a:xfrm>
              <a:off x="1324128" y="1686856"/>
              <a:ext cx="10434735" cy="2136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993 = 900 + 90 + 			503 =           + 3</a:t>
              </a:r>
            </a:p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514 =           + 10 + 4		904 = 900 + </a:t>
              </a:r>
            </a:p>
          </p:txBody>
        </p:sp>
        <p:sp>
          <p:nvSpPr>
            <p:cNvPr id="32" name="Rounded Rectangle 54">
              <a:extLst>
                <a:ext uri="{FF2B5EF4-FFF2-40B4-BE49-F238E27FC236}">
                  <a16:creationId xmlns:a16="http://schemas.microsoft.com/office/drawing/2014/main" id="{FA89F0EF-09DE-4745-B176-F6B3F41EB483}"/>
                </a:ext>
              </a:extLst>
            </p:cNvPr>
            <p:cNvSpPr/>
            <p:nvPr/>
          </p:nvSpPr>
          <p:spPr>
            <a:xfrm>
              <a:off x="4988959" y="2000282"/>
              <a:ext cx="1089761" cy="67665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3" name="Rounded Rectangle 55">
              <a:extLst>
                <a:ext uri="{FF2B5EF4-FFF2-40B4-BE49-F238E27FC236}">
                  <a16:creationId xmlns:a16="http://schemas.microsoft.com/office/drawing/2014/main" id="{C8D099EC-FDC2-0D4E-A473-1566490B4765}"/>
                </a:ext>
              </a:extLst>
            </p:cNvPr>
            <p:cNvSpPr/>
            <p:nvPr/>
          </p:nvSpPr>
          <p:spPr>
            <a:xfrm>
              <a:off x="2641238" y="3154840"/>
              <a:ext cx="1198737" cy="67665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4" name="Rounded Rectangle 56">
              <a:extLst>
                <a:ext uri="{FF2B5EF4-FFF2-40B4-BE49-F238E27FC236}">
                  <a16:creationId xmlns:a16="http://schemas.microsoft.com/office/drawing/2014/main" id="{84D0B07E-C036-3646-B655-9AE1E13B1830}"/>
                </a:ext>
              </a:extLst>
            </p:cNvPr>
            <p:cNvSpPr/>
            <p:nvPr/>
          </p:nvSpPr>
          <p:spPr>
            <a:xfrm>
              <a:off x="8159844" y="2000282"/>
              <a:ext cx="1198737" cy="67665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5" name="Rounded Rectangle 57">
              <a:extLst>
                <a:ext uri="{FF2B5EF4-FFF2-40B4-BE49-F238E27FC236}">
                  <a16:creationId xmlns:a16="http://schemas.microsoft.com/office/drawing/2014/main" id="{CB524DF6-8668-3A47-9C30-E98680405708}"/>
                </a:ext>
              </a:extLst>
            </p:cNvPr>
            <p:cNvSpPr/>
            <p:nvPr/>
          </p:nvSpPr>
          <p:spPr>
            <a:xfrm>
              <a:off x="9483317" y="3146554"/>
              <a:ext cx="1198737" cy="67665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27" name="TextBox 58">
            <a:extLst>
              <a:ext uri="{FF2B5EF4-FFF2-40B4-BE49-F238E27FC236}">
                <a16:creationId xmlns:a16="http://schemas.microsoft.com/office/drawing/2014/main" id="{1BDD67E7-15FD-7745-B146-54BE071D7D52}"/>
              </a:ext>
            </a:extLst>
          </p:cNvPr>
          <p:cNvSpPr txBox="1"/>
          <p:nvPr/>
        </p:nvSpPr>
        <p:spPr>
          <a:xfrm>
            <a:off x="4915966" y="3296536"/>
            <a:ext cx="780371" cy="58757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TextBox 59">
            <a:extLst>
              <a:ext uri="{FF2B5EF4-FFF2-40B4-BE49-F238E27FC236}">
                <a16:creationId xmlns:a16="http://schemas.microsoft.com/office/drawing/2014/main" id="{4D80D5B2-5C84-0C48-8796-017F9A69BF79}"/>
              </a:ext>
            </a:extLst>
          </p:cNvPr>
          <p:cNvSpPr txBox="1"/>
          <p:nvPr/>
        </p:nvSpPr>
        <p:spPr>
          <a:xfrm>
            <a:off x="2505045" y="4468845"/>
            <a:ext cx="990692" cy="58757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500</a:t>
            </a:r>
            <a:endParaRPr kumimoji="0" lang="en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Box 60">
            <a:extLst>
              <a:ext uri="{FF2B5EF4-FFF2-40B4-BE49-F238E27FC236}">
                <a16:creationId xmlns:a16="http://schemas.microsoft.com/office/drawing/2014/main" id="{DDFE8A9D-FCF3-0543-B0F0-0B0B7687EFAF}"/>
              </a:ext>
            </a:extLst>
          </p:cNvPr>
          <p:cNvSpPr txBox="1"/>
          <p:nvPr/>
        </p:nvSpPr>
        <p:spPr>
          <a:xfrm>
            <a:off x="8014023" y="3300811"/>
            <a:ext cx="990692" cy="58757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500</a:t>
            </a:r>
            <a:endParaRPr kumimoji="0" lang="en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Box 62">
            <a:extLst>
              <a:ext uri="{FF2B5EF4-FFF2-40B4-BE49-F238E27FC236}">
                <a16:creationId xmlns:a16="http://schemas.microsoft.com/office/drawing/2014/main" id="{9A78F7AF-B2AD-9345-AD60-78764777E5BC}"/>
              </a:ext>
            </a:extLst>
          </p:cNvPr>
          <p:cNvSpPr txBox="1"/>
          <p:nvPr/>
        </p:nvSpPr>
        <p:spPr>
          <a:xfrm>
            <a:off x="9346488" y="4455183"/>
            <a:ext cx="990692" cy="534158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en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DABF969-7393-2046-B08F-E1C5D09ED4E4}"/>
              </a:ext>
            </a:extLst>
          </p:cNvPr>
          <p:cNvSpPr/>
          <p:nvPr/>
        </p:nvSpPr>
        <p:spPr>
          <a:xfrm>
            <a:off x="997645" y="424712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4</a:t>
            </a: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19DF854-5AAA-2646-9C9F-B6FC3C44C13D}"/>
              </a:ext>
            </a:extLst>
          </p:cNvPr>
          <p:cNvSpPr txBox="1"/>
          <p:nvPr/>
        </p:nvSpPr>
        <p:spPr>
          <a:xfrm>
            <a:off x="1787839" y="244890"/>
            <a:ext cx="7746031" cy="228094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4000"/>
              </a:lnSpc>
            </a:pPr>
            <a:r>
              <a:rPr lang="en-US" sz="2800" dirty="0" err="1">
                <a:solidFill>
                  <a:prstClr val="black"/>
                </a:solidFill>
              </a:rPr>
              <a:t>Rô-bốt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giữ</a:t>
            </a:r>
            <a:r>
              <a:rPr lang="en-US" sz="2800" dirty="0">
                <a:solidFill>
                  <a:prstClr val="black"/>
                </a:solidFill>
              </a:rPr>
              <a:t> 117 </a:t>
            </a:r>
            <a:r>
              <a:rPr lang="en-US" sz="2800" dirty="0" err="1">
                <a:solidFill>
                  <a:prstClr val="black"/>
                </a:solidFill>
              </a:rPr>
              <a:t>đồng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như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sau</a:t>
            </a:r>
            <a:r>
              <a:rPr lang="en-US" sz="2800" dirty="0">
                <a:solidFill>
                  <a:prstClr val="black"/>
                </a:solidFill>
              </a:rPr>
              <a:t>: </a:t>
            </a:r>
          </a:p>
          <a:p>
            <a:pPr marL="457200" lvl="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1 </a:t>
            </a:r>
            <a:r>
              <a:rPr lang="en-US" sz="2800" dirty="0" err="1">
                <a:solidFill>
                  <a:prstClr val="black"/>
                </a:solidFill>
              </a:rPr>
              <a:t>hòm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đựng</a:t>
            </a:r>
            <a:r>
              <a:rPr lang="en-US" sz="2800" dirty="0">
                <a:solidFill>
                  <a:prstClr val="black"/>
                </a:solidFill>
              </a:rPr>
              <a:t> 100 </a:t>
            </a:r>
            <a:r>
              <a:rPr lang="en-US" sz="2800" dirty="0" err="1">
                <a:solidFill>
                  <a:prstClr val="black"/>
                </a:solidFill>
              </a:rPr>
              <a:t>đồng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vàng</a:t>
            </a:r>
            <a:r>
              <a:rPr lang="en-US" sz="2800" dirty="0">
                <a:solidFill>
                  <a:prstClr val="black"/>
                </a:solidFill>
              </a:rPr>
              <a:t>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1 </a:t>
            </a:r>
            <a:r>
              <a:rPr lang="en-US" sz="2800" dirty="0" err="1">
                <a:solidFill>
                  <a:prstClr val="black"/>
                </a:solidFill>
              </a:rPr>
              <a:t>túi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đựng</a:t>
            </a:r>
            <a:r>
              <a:rPr lang="en-US" sz="2800" dirty="0">
                <a:solidFill>
                  <a:prstClr val="black"/>
                </a:solidFill>
              </a:rPr>
              <a:t> 10 </a:t>
            </a:r>
            <a:r>
              <a:rPr lang="en-US" sz="2800" dirty="0" err="1">
                <a:solidFill>
                  <a:prstClr val="black"/>
                </a:solidFill>
              </a:rPr>
              <a:t>đồng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vàng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</a:p>
          <a:p>
            <a:pPr lvl="0">
              <a:lnSpc>
                <a:spcPct val="114000"/>
              </a:lnSpc>
            </a:pPr>
            <a:r>
              <a:rPr lang="en-US" sz="2800" dirty="0" err="1">
                <a:solidFill>
                  <a:prstClr val="black"/>
                </a:solidFill>
              </a:rPr>
              <a:t>Như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vậy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Rô-bốt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còn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lại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mấy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đồng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bên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ngoài</a:t>
            </a:r>
            <a:r>
              <a:rPr lang="en-US" sz="2800" dirty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14000"/>
              </a:lnSpc>
            </a:pPr>
            <a:endParaRPr lang="en-V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C9173A-0557-564A-A2DB-4403C6F6E4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374" y="2999641"/>
            <a:ext cx="5367586" cy="32882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656C3AB-66FD-1A4A-B28C-470639DBF8E2}"/>
              </a:ext>
            </a:extLst>
          </p:cNvPr>
          <p:cNvSpPr/>
          <p:nvPr/>
        </p:nvSpPr>
        <p:spPr>
          <a:xfrm>
            <a:off x="778039" y="2504599"/>
            <a:ext cx="5374998" cy="769441"/>
          </a:xfrm>
          <a:prstGeom prst="rect">
            <a:avLst/>
          </a:prstGeom>
          <a:solidFill>
            <a:srgbClr val="FFFAC2"/>
          </a:solidFill>
          <a:effectLst>
            <a:softEdge rad="127000"/>
          </a:effectLst>
        </p:spPr>
        <p:txBody>
          <a:bodyPr wrap="none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4400" dirty="0">
                <a:solidFill>
                  <a:prstClr val="black"/>
                </a:solidFill>
              </a:rPr>
              <a:t>117 =  </a:t>
            </a:r>
            <a:r>
              <a:rPr lang="en-VN" sz="4400" dirty="0">
                <a:solidFill>
                  <a:srgbClr val="FF0000"/>
                </a:solidFill>
              </a:rPr>
              <a:t>100  +  10 + 7</a:t>
            </a:r>
            <a:endParaRPr lang="en-VN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9ECEDA-14BD-4B40-A3AA-8FDDA6F8E10A}"/>
              </a:ext>
            </a:extLst>
          </p:cNvPr>
          <p:cNvSpPr/>
          <p:nvPr/>
        </p:nvSpPr>
        <p:spPr>
          <a:xfrm>
            <a:off x="2558389" y="2684133"/>
            <a:ext cx="3541890" cy="498764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 sz="1400"/>
          </a:p>
        </p:txBody>
      </p:sp>
      <p:pic>
        <p:nvPicPr>
          <p:cNvPr id="10" name="Picture 9" descr="Hình ảnh Cái ý Tưởng Hoạt Hình , Hoạt Hình., Thùng Tài Liệu Thực Tế, Giấu  Cái Hòm miễn phí tải tập tin PNG PSDComment và Vector">
            <a:extLst>
              <a:ext uri="{FF2B5EF4-FFF2-40B4-BE49-F238E27FC236}">
                <a16:creationId xmlns:a16="http://schemas.microsoft.com/office/drawing/2014/main" id="{F515A05A-41B2-C54B-BFB4-8A674408D6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93" t="14788" r="11825" b="17262"/>
          <a:stretch/>
        </p:blipFill>
        <p:spPr bwMode="auto">
          <a:xfrm>
            <a:off x="2342636" y="3382345"/>
            <a:ext cx="1229372" cy="111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3EC3A7-BA43-BB4C-AE82-DB5B0B34D1C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8" t="3274" r="13838" b="14854"/>
          <a:stretch/>
        </p:blipFill>
        <p:spPr>
          <a:xfrm>
            <a:off x="4419605" y="3442502"/>
            <a:ext cx="779171" cy="1009859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7694518-6CA8-574A-BAA8-AA8DDC8ABA03}"/>
              </a:ext>
            </a:extLst>
          </p:cNvPr>
          <p:cNvSpPr/>
          <p:nvPr/>
        </p:nvSpPr>
        <p:spPr>
          <a:xfrm>
            <a:off x="5362024" y="2372799"/>
            <a:ext cx="589244" cy="1094894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B6CD32A-C399-5A48-9D01-78DCB886187F}"/>
              </a:ext>
            </a:extLst>
          </p:cNvPr>
          <p:cNvGrpSpPr/>
          <p:nvPr/>
        </p:nvGrpSpPr>
        <p:grpSpPr>
          <a:xfrm>
            <a:off x="866277" y="4896807"/>
            <a:ext cx="5273842" cy="1749133"/>
            <a:chOff x="822159" y="5051767"/>
            <a:chExt cx="5273842" cy="1749133"/>
          </a:xfrm>
        </p:grpSpPr>
        <p:sp>
          <p:nvSpPr>
            <p:cNvPr id="15" name="TextBox 18">
              <a:extLst>
                <a:ext uri="{FF2B5EF4-FFF2-40B4-BE49-F238E27FC236}">
                  <a16:creationId xmlns:a16="http://schemas.microsoft.com/office/drawing/2014/main" id="{C038C0F6-2AA3-C141-93FC-83F3E3F103DB}"/>
                </a:ext>
              </a:extLst>
            </p:cNvPr>
            <p:cNvSpPr txBox="1"/>
            <p:nvPr/>
          </p:nvSpPr>
          <p:spPr>
            <a:xfrm>
              <a:off x="822159" y="5051767"/>
              <a:ext cx="5273842" cy="1749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en-US" sz="2800" dirty="0" err="1">
                  <a:solidFill>
                    <a:prstClr val="black"/>
                  </a:solidFill>
                </a:rPr>
                <a:t>Như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vậy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Rô-bốt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còn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lại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</a:p>
            <a:p>
              <a:pPr lvl="0">
                <a:lnSpc>
                  <a:spcPct val="150000"/>
                </a:lnSpc>
              </a:pPr>
              <a:r>
                <a:rPr lang="en-US" sz="2800" dirty="0" err="1">
                  <a:solidFill>
                    <a:prstClr val="black"/>
                  </a:solidFill>
                </a:rPr>
                <a:t>đồng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vàng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bên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ngoài</a:t>
              </a:r>
              <a:r>
                <a:rPr lang="en-US" sz="2800" dirty="0">
                  <a:solidFill>
                    <a:prstClr val="black"/>
                  </a:solidFill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en-VN" dirty="0"/>
            </a:p>
          </p:txBody>
        </p:sp>
        <p:sp>
          <p:nvSpPr>
            <p:cNvPr id="16" name="Rounded Rectangle 21">
              <a:extLst>
                <a:ext uri="{FF2B5EF4-FFF2-40B4-BE49-F238E27FC236}">
                  <a16:creationId xmlns:a16="http://schemas.microsoft.com/office/drawing/2014/main" id="{1B6E7B13-4256-2642-B507-B66CBD1ECB58}"/>
                </a:ext>
              </a:extLst>
            </p:cNvPr>
            <p:cNvSpPr/>
            <p:nvPr/>
          </p:nvSpPr>
          <p:spPr>
            <a:xfrm>
              <a:off x="4656439" y="5098949"/>
              <a:ext cx="1198737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4" name="TextBox 23">
            <a:extLst>
              <a:ext uri="{FF2B5EF4-FFF2-40B4-BE49-F238E27FC236}">
                <a16:creationId xmlns:a16="http://schemas.microsoft.com/office/drawing/2014/main" id="{C43E2EE1-2B81-E840-A35F-1AC32FAB5A85}"/>
              </a:ext>
            </a:extLst>
          </p:cNvPr>
          <p:cNvSpPr txBox="1"/>
          <p:nvPr/>
        </p:nvSpPr>
        <p:spPr>
          <a:xfrm>
            <a:off x="4804579" y="4990616"/>
            <a:ext cx="990692" cy="5341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VN" sz="3600" dirty="0" smtClean="0">
                <a:solidFill>
                  <a:srgbClr val="FF0000"/>
                </a:solidFill>
              </a:rPr>
              <a:t>7</a:t>
            </a:r>
            <a:endParaRPr lang="en-VN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 newt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6"/>
            <a:ext cx="1886487" cy="131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509248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hai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ngày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14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tháng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3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năm 2022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6328" y="1191679"/>
            <a:ext cx="2910771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3902" y="1838097"/>
            <a:ext cx="5520133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199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Bài 52: Luyện tập (tiết 2)</a:t>
            </a:r>
            <a:endParaRPr kumimoji="0" lang="vi-VN" sz="3199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31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Sử dụng trong bài: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Classkick: </a:t>
            </a:r>
          </a:p>
          <a:p>
            <a:r>
              <a:rPr lang="en-US"/>
              <a:t>Bài 1: Điền Đ/S</a:t>
            </a:r>
          </a:p>
          <a:p>
            <a:r>
              <a:rPr lang="en-US"/>
              <a:t>Bài 2: Nối</a:t>
            </a:r>
          </a:p>
          <a:p>
            <a:r>
              <a:rPr lang="en-US"/>
              <a:t>Bài 3: Kẻo thả</a:t>
            </a:r>
          </a:p>
          <a:p>
            <a:r>
              <a:rPr lang="en-US"/>
              <a:t>Bài 4: Khoanh tròn/ kéo thả</a:t>
            </a:r>
          </a:p>
          <a:p>
            <a:r>
              <a:rPr lang="en-US"/>
              <a:t>Bài 5: Kéo thả</a:t>
            </a:r>
          </a:p>
          <a:p>
            <a:endParaRPr lang="en-US"/>
          </a:p>
          <a:p>
            <a:r>
              <a:rPr lang="en-US"/>
              <a:t>Giải lao: bài hát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200" y="3356286"/>
            <a:ext cx="4183418" cy="32478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00" y="3913417"/>
            <a:ext cx="3350400" cy="29445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6833" y="1946366"/>
            <a:ext cx="3918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C00000"/>
                </a:solidFill>
                <a:latin typeface="Jokerman" panose="04090605060D06020702" pitchFamily="82" charset="0"/>
              </a:rPr>
              <a:t>Khởi</a:t>
            </a:r>
            <a:r>
              <a:rPr lang="en-US" sz="6000" dirty="0" smtClean="0">
                <a:solidFill>
                  <a:srgbClr val="C00000"/>
                </a:solidFill>
                <a:latin typeface="Jokerman" panose="04090605060D06020702" pitchFamily="82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Jokerman" panose="04090605060D06020702" pitchFamily="82" charset="0"/>
              </a:rPr>
              <a:t>động</a:t>
            </a:r>
            <a:endParaRPr lang="en-US" sz="6000" dirty="0">
              <a:solidFill>
                <a:srgbClr val="C00000"/>
              </a:solidFill>
              <a:latin typeface="Jokerman" panose="04090605060D06020702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3346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227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8468526" y="1855110"/>
            <a:ext cx="453358" cy="364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7011105" y="1491455"/>
            <a:ext cx="453358" cy="364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5174976" y="1673562"/>
            <a:ext cx="453358" cy="364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427924" y="2207889"/>
            <a:ext cx="453358" cy="3642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1033" y="687060"/>
            <a:ext cx="2684293" cy="52040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49150">
            <a:off x="7593669" y="1904821"/>
            <a:ext cx="1428413" cy="15287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5896" y="1306975"/>
            <a:ext cx="2624107" cy="49833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0583" y="422242"/>
            <a:ext cx="1440450" cy="54688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6608" y="919779"/>
            <a:ext cx="3262078" cy="53806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42252" y="2681221"/>
            <a:ext cx="1705268" cy="16089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9587" y="2921964"/>
            <a:ext cx="1528723" cy="111143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0088" y="1934247"/>
            <a:ext cx="662045" cy="160495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94492" y="2992164"/>
            <a:ext cx="948543" cy="544012"/>
            <a:chOff x="5378149" y="2951867"/>
            <a:chExt cx="1920321" cy="1101349"/>
          </a:xfrm>
        </p:grpSpPr>
        <p:pic>
          <p:nvPicPr>
            <p:cNvPr id="104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 descr="Tea pot retro icon cartoon style Royalty Free Vector Image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889" b="814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1005" r="1607" b="20752"/>
          <a:stretch/>
        </p:blipFill>
        <p:spPr bwMode="auto">
          <a:xfrm flipH="1">
            <a:off x="5845105" y="2850593"/>
            <a:ext cx="841319" cy="6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7088678" y="2930926"/>
            <a:ext cx="948543" cy="544012"/>
            <a:chOff x="5378149" y="2951867"/>
            <a:chExt cx="1920321" cy="1101349"/>
          </a:xfrm>
        </p:grpSpPr>
        <p:pic>
          <p:nvPicPr>
            <p:cNvPr id="44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up 45"/>
          <p:cNvGrpSpPr/>
          <p:nvPr/>
        </p:nvGrpSpPr>
        <p:grpSpPr>
          <a:xfrm>
            <a:off x="7799278" y="3313561"/>
            <a:ext cx="948543" cy="544012"/>
            <a:chOff x="5378149" y="2951867"/>
            <a:chExt cx="1920321" cy="1101349"/>
          </a:xfrm>
        </p:grpSpPr>
        <p:pic>
          <p:nvPicPr>
            <p:cNvPr id="47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48"/>
          <p:cNvGrpSpPr/>
          <p:nvPr/>
        </p:nvGrpSpPr>
        <p:grpSpPr>
          <a:xfrm>
            <a:off x="3562427" y="3260512"/>
            <a:ext cx="948543" cy="544012"/>
            <a:chOff x="5378149" y="2951867"/>
            <a:chExt cx="1920321" cy="1101349"/>
          </a:xfrm>
        </p:grpSpPr>
        <p:pic>
          <p:nvPicPr>
            <p:cNvPr id="5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ow to Draw a Cartoon Steak - Really Easy Drawing Tutorial"/>
          <p:cNvPicPr>
            <a:picLocks noChangeAspect="1" noChangeArrowheads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5" b="22198"/>
          <a:stretch/>
        </p:blipFill>
        <p:spPr bwMode="auto">
          <a:xfrm>
            <a:off x="5659701" y="3426980"/>
            <a:ext cx="835657" cy="4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al Plate clipart, cliparts of Meal Plate free download (wmf, eps ...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1000" b="91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7555"/>
          <a:stretch/>
        </p:blipFill>
        <p:spPr bwMode="auto">
          <a:xfrm>
            <a:off x="4596572" y="3338949"/>
            <a:ext cx="1016571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Fast Food Cartoon Png &amp; Free Fast Food Cartoon.png Transparent ...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872" y="2810986"/>
            <a:ext cx="968482" cy="10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tangle 52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309418" y="2621864"/>
            <a:ext cx="10201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BỮA TIỆC TRĂNG RẰM</a:t>
            </a:r>
          </a:p>
        </p:txBody>
      </p:sp>
    </p:spTree>
    <p:extLst>
      <p:ext uri="{BB962C8B-B14F-4D97-AF65-F5344CB8AC3E}">
        <p14:creationId xmlns:p14="http://schemas.microsoft.com/office/powerpoint/2010/main" val="194930009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b="31874"/>
          <a:stretch/>
        </p:blipFill>
        <p:spPr>
          <a:xfrm>
            <a:off x="1880926" y="287438"/>
            <a:ext cx="8370533" cy="4024579"/>
          </a:xfrm>
          <a:prstGeom prst="rect">
            <a:avLst/>
          </a:prstGeom>
        </p:spPr>
      </p:pic>
      <p:sp>
        <p:nvSpPr>
          <p:cNvPr id="67" name="Rectangle 66"/>
          <p:cNvSpPr/>
          <p:nvPr/>
        </p:nvSpPr>
        <p:spPr>
          <a:xfrm>
            <a:off x="2134065" y="1514898"/>
            <a:ext cx="73537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TRUNG THU ĐẾN RỒI, HÃY CHUẨN BỊ MỘT BỮA TIỆC THẬT THỊNH SOẠN CHO CẢ GIA ĐÌNH BẠN NHÉ! </a:t>
            </a:r>
          </a:p>
        </p:txBody>
      </p:sp>
      <p:pic>
        <p:nvPicPr>
          <p:cNvPr id="7174" name="Picture 6" descr="Download Free png Play Now Button PNG Image Transparent - DLPNG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844" y="3280460"/>
            <a:ext cx="3763432" cy="11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59447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ĐC SHARE MIỄN PHÍ BỞI NK POWERSKILLS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sp>
        <p:nvSpPr>
          <p:cNvPr id="25" name="CẤM BUÔN BÁN, CẤM REUP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Vào http://fb.com/nkpowerskills tải game miễn phí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7" name="ĐC SHARE MIỄN PHÍ BỞI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26" name="CẤM BUÔN BÁN, CẤM REUP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6089"/>
          <a:stretch/>
        </p:blipFill>
        <p:spPr>
          <a:xfrm>
            <a:off x="10471949" y="-59973"/>
            <a:ext cx="1834351" cy="5477252"/>
          </a:xfrm>
          <a:prstGeom prst="rect">
            <a:avLst/>
          </a:prstGeom>
        </p:spPr>
      </p:pic>
      <p:pic>
        <p:nvPicPr>
          <p:cNvPr id="27" name="Vào http://fb.com/nkpowerskills tải game miễn phí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6620"/>
          <a:stretch/>
        </p:blipFill>
        <p:spPr>
          <a:xfrm flipH="1">
            <a:off x="-95251" y="-59973"/>
            <a:ext cx="1816270" cy="5477252"/>
          </a:xfrm>
          <a:prstGeom prst="rect">
            <a:avLst/>
          </a:prstGeom>
        </p:spPr>
      </p:pic>
      <p:pic>
        <p:nvPicPr>
          <p:cNvPr id="28" name="ĐC SHARE MIỄN PHÍ BỞI NK POWERSKILLS">
            <a:extLst>
              <a:ext uri="{FF2B5EF4-FFF2-40B4-BE49-F238E27FC236}">
                <a16:creationId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5290496" y="112837"/>
            <a:ext cx="1260517" cy="1306080"/>
          </a:xfrm>
          <a:prstGeom prst="rect">
            <a:avLst/>
          </a:prstGeom>
        </p:spPr>
      </p:pic>
      <p:pic>
        <p:nvPicPr>
          <p:cNvPr id="29" name="CẤM BUÔN BÁN, CẤM REUP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1617" y="156434"/>
            <a:ext cx="1221579" cy="1308421"/>
          </a:xfrm>
          <a:prstGeom prst="rect">
            <a:avLst/>
          </a:prstGeom>
        </p:spPr>
      </p:pic>
      <p:sp>
        <p:nvSpPr>
          <p:cNvPr id="14" name="CẤM BUÔN BÁN, CẤM REUP"/>
          <p:cNvSpPr/>
          <p:nvPr/>
        </p:nvSpPr>
        <p:spPr>
          <a:xfrm>
            <a:off x="6545566" y="452560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712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ĐC SHARE MIỄN PHÍ BỞI NK POWERSKILLS"/>
          <p:cNvSpPr/>
          <p:nvPr/>
        </p:nvSpPr>
        <p:spPr>
          <a:xfrm>
            <a:off x="750739" y="56085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702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ẤM BUÔN BÁN, CẤM REUP"/>
          <p:cNvSpPr/>
          <p:nvPr/>
        </p:nvSpPr>
        <p:spPr>
          <a:xfrm>
            <a:off x="6545566" y="560851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D. 722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Vào http://fb.com/nkpowerskills tải game miễn phí"/>
          <p:cNvSpPr/>
          <p:nvPr/>
        </p:nvSpPr>
        <p:spPr>
          <a:xfrm>
            <a:off x="728518" y="457368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721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18274" y="427310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40867" y="537356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05789" y="526728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72160" y="421672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CẤM BUÔN BÁN, CẤM REUP"/>
          <p:cNvGrpSpPr/>
          <p:nvPr/>
        </p:nvGrpSpPr>
        <p:grpSpPr>
          <a:xfrm>
            <a:off x="-95251" y="3226209"/>
            <a:ext cx="12257011" cy="5609710"/>
            <a:chOff x="-85840" y="3412912"/>
            <a:chExt cx="12257011" cy="5609710"/>
          </a:xfrm>
        </p:grpSpPr>
        <p:grpSp>
          <p:nvGrpSpPr>
            <p:cNvPr id="31" name="Group 30"/>
            <p:cNvGrpSpPr/>
            <p:nvPr/>
          </p:nvGrpSpPr>
          <p:grpSpPr>
            <a:xfrm>
              <a:off x="3714827" y="3412912"/>
              <a:ext cx="948543" cy="544012"/>
              <a:chOff x="5378149" y="2951867"/>
              <a:chExt cx="1920321" cy="1101349"/>
            </a:xfrm>
          </p:grpSpPr>
          <p:pic>
            <p:nvPicPr>
              <p:cNvPr id="32" name="Picture 16" descr="Area,Purple,Symbol PNG Clipart - Royalty Free SVG / PNG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8149" y="3128206"/>
                <a:ext cx="1920321" cy="9250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Moon Cake - Official Honkai Impact 3 Wiki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71201" y="2951867"/>
                <a:ext cx="1315407" cy="9136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4" name="Picture 12" descr="Meal Plate clipart, cliparts of Meal Plate free download (wmf, eps ...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1000" b="91000" l="0" r="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222" b="27555"/>
            <a:stretch/>
          </p:blipFill>
          <p:spPr bwMode="auto">
            <a:xfrm>
              <a:off x="4748972" y="3491349"/>
              <a:ext cx="1016571" cy="510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ounded Rectangle 34">
              <a:hlinkClick r:id="rId17"/>
            </p:cNvPr>
            <p:cNvSpPr/>
            <p:nvPr/>
          </p:nvSpPr>
          <p:spPr>
            <a:xfrm>
              <a:off x="-85840" y="7288738"/>
              <a:ext cx="12257011" cy="1733884"/>
            </a:xfrm>
            <a:prstGeom prst="roundRect">
              <a:avLst/>
            </a:prstGeom>
            <a:blipFill>
              <a:blip r:embed="rId18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Vào http://fb.com/nkpowerskills tải game miễn phí"/>
          <p:cNvSpPr/>
          <p:nvPr/>
        </p:nvSpPr>
        <p:spPr>
          <a:xfrm>
            <a:off x="728518" y="65347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ĐC SHARE MIỄN PHÍ BỞI NK POWERSKILLS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3702" y="1309176"/>
            <a:ext cx="4875161" cy="4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145419-A704-4A76-882B-3BD08CDB64B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36171" y="260242"/>
            <a:ext cx="3801492" cy="291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4162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13" grpId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5708" y="5388251"/>
            <a:ext cx="12197708" cy="1485410"/>
          </a:xfrm>
          <a:prstGeom prst="rect">
            <a:avLst/>
          </a:prstGeom>
          <a:solidFill>
            <a:srgbClr val="E49A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623" y="-340212"/>
            <a:ext cx="5385569" cy="63633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415" y="4103817"/>
            <a:ext cx="4321556" cy="20134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5408" y="3269922"/>
            <a:ext cx="6231250" cy="3302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1949" y="-59973"/>
            <a:ext cx="3402535" cy="54772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81515" y="-59973"/>
            <a:ext cx="3402535" cy="5477252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894492" y="2992164"/>
            <a:ext cx="948543" cy="544012"/>
            <a:chOff x="5378149" y="2951867"/>
            <a:chExt cx="1920321" cy="1101349"/>
          </a:xfrm>
        </p:grpSpPr>
        <p:pic>
          <p:nvPicPr>
            <p:cNvPr id="104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48"/>
          <p:cNvGrpSpPr/>
          <p:nvPr/>
        </p:nvGrpSpPr>
        <p:grpSpPr>
          <a:xfrm>
            <a:off x="3562427" y="3260512"/>
            <a:ext cx="948543" cy="544012"/>
            <a:chOff x="5378149" y="2951867"/>
            <a:chExt cx="1920321" cy="1101349"/>
          </a:xfrm>
        </p:grpSpPr>
        <p:pic>
          <p:nvPicPr>
            <p:cNvPr id="50" name="Picture 16" descr="Area,Purple,Symbol PNG Clipart - Royalty Free SVG /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149" y="3128206"/>
              <a:ext cx="1920321" cy="9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Moon Cake - Official Honkai Impact 3 Wiki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201" y="2951867"/>
              <a:ext cx="1315407" cy="913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ow to Draw a Cartoon Steak - Really Easy Drawing Tutorial"/>
          <p:cNvPicPr>
            <a:picLocks noChangeAspect="1" noChangeArrowheads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5" b="22198"/>
          <a:stretch/>
        </p:blipFill>
        <p:spPr bwMode="auto">
          <a:xfrm>
            <a:off x="5659701" y="3426980"/>
            <a:ext cx="835657" cy="4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al Plate clipart, cliparts of Meal Plate free download (wmf, eps ...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000" b="91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7555"/>
          <a:stretch/>
        </p:blipFill>
        <p:spPr bwMode="auto">
          <a:xfrm>
            <a:off x="4596572" y="3338949"/>
            <a:ext cx="1016571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9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91046" y="121635"/>
            <a:ext cx="1286367" cy="1341236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592609" y="657996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235976" y="557119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D. 271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14830" y="561302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277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401282" y="450857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217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592609" y="457819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207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2365" y="4277622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04958" y="537808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69880" y="5271802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383929" y="509255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7793" y="1313693"/>
            <a:ext cx="4875161" cy="4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B74F62-CBD1-425E-A4E4-A87ED36AF50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3462" y="183738"/>
            <a:ext cx="4020531" cy="301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186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517</Words>
  <Application>Microsoft Office PowerPoint</Application>
  <PresentationFormat>Widescreen</PresentationFormat>
  <Paragraphs>109</Paragraphs>
  <Slides>23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23</vt:i4>
      </vt:variant>
    </vt:vector>
  </HeadingPairs>
  <TitlesOfParts>
    <vt:vector size="56" baseType="lpstr">
      <vt:lpstr>微软雅黑</vt:lpstr>
      <vt:lpstr>宋体</vt:lpstr>
      <vt:lpstr>Arial</vt:lpstr>
      <vt:lpstr>Arial Black</vt:lpstr>
      <vt:lpstr>Arial-Rounded</vt:lpstr>
      <vt:lpstr>Bangers</vt:lpstr>
      <vt:lpstr>Bungee Inline</vt:lpstr>
      <vt:lpstr>Calibri</vt:lpstr>
      <vt:lpstr>等线</vt:lpstr>
      <vt:lpstr>Didact Gothic</vt:lpstr>
      <vt:lpstr>HP001 5 hàng</vt:lpstr>
      <vt:lpstr>ITC Avant Garde Std Bk</vt:lpstr>
      <vt:lpstr>Jokerman</vt:lpstr>
      <vt:lpstr>League Spartan ExtraBold</vt:lpstr>
      <vt:lpstr>Montserrat Alternates Black</vt:lpstr>
      <vt:lpstr>黑体</vt:lpstr>
      <vt:lpstr>Times New Roman</vt:lpstr>
      <vt:lpstr>UTM Avo</vt:lpstr>
      <vt:lpstr>字魂35号-经典雅黑</vt:lpstr>
      <vt:lpstr>字魂59号-创粗黑</vt:lpstr>
      <vt:lpstr>思源黑体 CN Bold</vt:lpstr>
      <vt:lpstr>思源黑体 CN Regular</vt:lpstr>
      <vt:lpstr>方正静蕾简体</vt:lpstr>
      <vt:lpstr>Office Theme</vt:lpstr>
      <vt:lpstr>1_Office 主题</vt:lpstr>
      <vt:lpstr>千图网海量PPT模板www.58pic.com​​</vt:lpstr>
      <vt:lpstr>2_Office 主题</vt:lpstr>
      <vt:lpstr>Office 主题​​</vt:lpstr>
      <vt:lpstr>https://www.freeppt7.com</vt:lpstr>
      <vt:lpstr>1_Office Theme</vt:lpstr>
      <vt:lpstr>3_Office 主题</vt:lpstr>
      <vt:lpstr>3_Office 主题​​</vt:lpstr>
      <vt:lpstr>4_Office 主题</vt:lpstr>
      <vt:lpstr>PowerPoint Presentation</vt:lpstr>
      <vt:lpstr>PowerPoint Presentation</vt:lpstr>
      <vt:lpstr>PowerPoint Presentation</vt:lpstr>
      <vt:lpstr>Sử dụng trong bài: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NGHỈ GIỮA GIỜ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52</cp:revision>
  <dcterms:created xsi:type="dcterms:W3CDTF">2021-07-20T01:55:21Z</dcterms:created>
  <dcterms:modified xsi:type="dcterms:W3CDTF">2023-02-20T14:28:32Z</dcterms:modified>
</cp:coreProperties>
</file>