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1" r:id="rId6"/>
    <p:sldMasterId id="2147483859" r:id="rId7"/>
    <p:sldMasterId id="2147483895" r:id="rId8"/>
  </p:sldMasterIdLst>
  <p:notesMasterIdLst>
    <p:notesMasterId r:id="rId20"/>
  </p:notesMasterIdLst>
  <p:sldIdLst>
    <p:sldId id="3403" r:id="rId9"/>
    <p:sldId id="3404" r:id="rId10"/>
    <p:sldId id="3401" r:id="rId11"/>
    <p:sldId id="3399" r:id="rId12"/>
    <p:sldId id="496" r:id="rId13"/>
    <p:sldId id="3397" r:id="rId14"/>
    <p:sldId id="265" r:id="rId15"/>
    <p:sldId id="290" r:id="rId16"/>
    <p:sldId id="300" r:id="rId17"/>
    <p:sldId id="3402" r:id="rId18"/>
    <p:sldId id="5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495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2023/3/6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6262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1756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4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4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53.png"/><Relationship Id="rId5" Type="http://schemas.openxmlformats.org/officeDocument/2006/relationships/image" Target="../media/image44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</a:t>
            </a:r>
            <a:r>
              <a:rPr kumimoji="0" lang="en-US" sz="30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vi-VN" sz="3000" noProof="0" smtClean="0">
                <a:solidFill>
                  <a:prstClr val="black"/>
                </a:solidFill>
                <a:latin typeface="Arial"/>
              </a:rPr>
              <a:t>điền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vi-VN" sz="3000" noProof="0" smtClean="0">
                <a:solidFill>
                  <a:prstClr val="black"/>
                </a:solidFill>
                <a:latin typeface="Arial"/>
              </a:rPr>
              <a:t>đánh máy</a:t>
            </a:r>
            <a:endParaRPr lang="en-US" sz="3000" dirty="0" smtClean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Bài</a:t>
            </a:r>
            <a:r>
              <a:rPr lang="en-US" sz="30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000" smtClean="0">
                <a:solidFill>
                  <a:prstClr val="black"/>
                </a:solidFill>
                <a:latin typeface="Arial"/>
              </a:rPr>
              <a:t>3:</a:t>
            </a:r>
            <a:r>
              <a:rPr lang="vi-VN" sz="3000" smtClean="0">
                <a:solidFill>
                  <a:prstClr val="black"/>
                </a:solidFill>
                <a:latin typeface="Arial"/>
              </a:rPr>
              <a:t> chơi game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6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519;p15" descr="Không có mô tả.">
            <a:extLst>
              <a:ext uri="{FF2B5EF4-FFF2-40B4-BE49-F238E27FC236}">
                <a16:creationId xmlns:a16="http://schemas.microsoft.com/office/drawing/2014/main" id="{6E46E5D8-E99F-42E0-843A-F18697390C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682" y="519256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520;p15">
            <a:extLst>
              <a:ext uri="{FF2B5EF4-FFF2-40B4-BE49-F238E27FC236}">
                <a16:creationId xmlns:a16="http://schemas.microsoft.com/office/drawing/2014/main" id="{A128F77E-430E-4DF2-B834-4D1235C959EA}"/>
              </a:ext>
            </a:extLst>
          </p:cNvPr>
          <p:cNvSpPr txBox="1"/>
          <p:nvPr/>
        </p:nvSpPr>
        <p:spPr>
          <a:xfrm flipH="1">
            <a:off x="387659" y="1705960"/>
            <a:ext cx="484433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A1E72"/>
                </a:solidFill>
                <a:latin typeface="Cookie"/>
                <a:ea typeface="Cookie"/>
                <a:cs typeface="Cookie"/>
                <a:sym typeface="Cookie"/>
              </a:rPr>
              <a:t>CẦU THANG – CẦU TRƯỢT</a:t>
            </a:r>
            <a:endParaRPr/>
          </a:p>
        </p:txBody>
      </p:sp>
      <p:pic>
        <p:nvPicPr>
          <p:cNvPr id="4" name="Google Shape;4521;p15">
            <a:extLst>
              <a:ext uri="{FF2B5EF4-FFF2-40B4-BE49-F238E27FC236}">
                <a16:creationId xmlns:a16="http://schemas.microsoft.com/office/drawing/2014/main" id="{9ACC8F52-A964-4338-ACDF-CFD4B456237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7052" y="2864486"/>
            <a:ext cx="3068056" cy="258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522;p15">
            <a:extLst>
              <a:ext uri="{FF2B5EF4-FFF2-40B4-BE49-F238E27FC236}">
                <a16:creationId xmlns:a16="http://schemas.microsoft.com/office/drawing/2014/main" id="{2BF78277-293A-46C1-BB34-01C2B39D06A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2188" y="372095"/>
            <a:ext cx="6122852" cy="6234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674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7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0393" y="1185190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8321" y="1858417"/>
            <a:ext cx="654871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Luyện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tập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(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T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iết</a:t>
            </a:r>
            <a:r>
              <a:rPr kumimoji="0" lang="vi-VN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2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062549" y="862149"/>
            <a:ext cx="5408022" cy="130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46781" y="2551286"/>
            <a:ext cx="306079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1 –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67: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3149" y="3213392"/>
            <a:ext cx="4915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5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+ 8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=   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3148" y="3875498"/>
            <a:ext cx="471977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65 m – 30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=   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3149" y="5199710"/>
            <a:ext cx="4719776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51 m – 16 m =    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3149" y="4504162"/>
            <a:ext cx="525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26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+ 45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=    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dm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1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vi-VN" sz="5400" b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ff</a:t>
            </a:r>
            <a:r>
              <a:rPr lang="en-US" sz="5400" b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952459" y="2095459"/>
            <a:ext cx="7443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2: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tập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4454;p10" descr="C:\Users\TUAN\Downloads\Luyện tập 1.png">
            <a:extLst>
              <a:ext uri="{FF2B5EF4-FFF2-40B4-BE49-F238E27FC236}">
                <a16:creationId xmlns:a16="http://schemas.microsoft.com/office/drawing/2014/main" id="{CD437454-B816-42E4-974F-51718257E5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621" y="988030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4455;p10">
            <a:extLst>
              <a:ext uri="{FF2B5EF4-FFF2-40B4-BE49-F238E27FC236}">
                <a16:creationId xmlns:a16="http://schemas.microsoft.com/office/drawing/2014/main" id="{C32641BB-9A83-400B-B535-8FB1CBF163DB}"/>
              </a:ext>
            </a:extLst>
          </p:cNvPr>
          <p:cNvSpPr/>
          <p:nvPr/>
        </p:nvSpPr>
        <p:spPr>
          <a:xfrm>
            <a:off x="3543360" y="1303154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4456;p10">
            <a:extLst>
              <a:ext uri="{FF2B5EF4-FFF2-40B4-BE49-F238E27FC236}">
                <a16:creationId xmlns:a16="http://schemas.microsoft.com/office/drawing/2014/main" id="{3CB19B00-9286-4C53-8D4C-772DBA4BD495}"/>
              </a:ext>
            </a:extLst>
          </p:cNvPr>
          <p:cNvGrpSpPr/>
          <p:nvPr/>
        </p:nvGrpSpPr>
        <p:grpSpPr>
          <a:xfrm>
            <a:off x="2925405" y="1248290"/>
            <a:ext cx="1905202" cy="570588"/>
            <a:chOff x="1183343" y="1464304"/>
            <a:chExt cx="1905202" cy="570588"/>
          </a:xfrm>
        </p:grpSpPr>
        <p:sp>
          <p:nvSpPr>
            <p:cNvPr id="38" name="Google Shape;4457;p10">
              <a:extLst>
                <a:ext uri="{FF2B5EF4-FFF2-40B4-BE49-F238E27FC236}">
                  <a16:creationId xmlns:a16="http://schemas.microsoft.com/office/drawing/2014/main" id="{1C11F8D8-AFAA-4E67-A79D-4304F903E1FE}"/>
                </a:ext>
              </a:extLst>
            </p:cNvPr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/>
            </a:p>
          </p:txBody>
        </p:sp>
        <p:sp>
          <p:nvSpPr>
            <p:cNvPr id="39" name="Google Shape;4458;p10">
              <a:extLst>
                <a:ext uri="{FF2B5EF4-FFF2-40B4-BE49-F238E27FC236}">
                  <a16:creationId xmlns:a16="http://schemas.microsoft.com/office/drawing/2014/main" id="{30F96AA6-6B94-4009-AD24-28099D2006A6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sp>
        <p:nvSpPr>
          <p:cNvPr id="40" name="Google Shape;4459;p10">
            <a:extLst>
              <a:ext uri="{FF2B5EF4-FFF2-40B4-BE49-F238E27FC236}">
                <a16:creationId xmlns:a16="http://schemas.microsoft.com/office/drawing/2014/main" id="{E68A181A-624E-4DD6-A2B3-41E35C7CEE1B}"/>
              </a:ext>
            </a:extLst>
          </p:cNvPr>
          <p:cNvSpPr txBox="1"/>
          <p:nvPr/>
        </p:nvSpPr>
        <p:spPr>
          <a:xfrm>
            <a:off x="1191696" y="2333005"/>
            <a:ext cx="9474068" cy="1131848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Mẫu: 		2 dm + 3 dm = 5 dm			4 m + 6 m = 10 m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5 dm – 3 dm = 2 dm			10 m – 6 m = 4 m    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Google Shape;4460;p10">
            <a:extLst>
              <a:ext uri="{FF2B5EF4-FFF2-40B4-BE49-F238E27FC236}">
                <a16:creationId xmlns:a16="http://schemas.microsoft.com/office/drawing/2014/main" id="{9B48A039-A480-4FE9-939E-FE3934C2E6C9}"/>
              </a:ext>
            </a:extLst>
          </p:cNvPr>
          <p:cNvGrpSpPr/>
          <p:nvPr/>
        </p:nvGrpSpPr>
        <p:grpSpPr>
          <a:xfrm>
            <a:off x="1283631" y="3844188"/>
            <a:ext cx="10693773" cy="1508984"/>
            <a:chOff x="2353055" y="2078841"/>
            <a:chExt cx="10693773" cy="1508984"/>
          </a:xfrm>
        </p:grpSpPr>
        <p:sp>
          <p:nvSpPr>
            <p:cNvPr id="42" name="Google Shape;4461;p10">
              <a:extLst>
                <a:ext uri="{FF2B5EF4-FFF2-40B4-BE49-F238E27FC236}">
                  <a16:creationId xmlns:a16="http://schemas.microsoft.com/office/drawing/2014/main" id="{D20197C3-0990-4B97-8C2E-DB7AEED4A13F}"/>
                </a:ext>
              </a:extLst>
            </p:cNvPr>
            <p:cNvSpPr txBox="1"/>
            <p:nvPr/>
          </p:nvSpPr>
          <p:spPr>
            <a:xfrm>
              <a:off x="2353055" y="2078841"/>
              <a:ext cx="10693773" cy="1455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 dm + 8 dm =                dm		26 dm + 45 dm =              dm</a:t>
              </a:r>
              <a:endParaRPr/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65 m – 30 m =                m			51 m – 16 m =              m</a:t>
              </a:r>
              <a:endParaRPr/>
            </a:p>
          </p:txBody>
        </p:sp>
        <p:sp>
          <p:nvSpPr>
            <p:cNvPr id="43" name="Google Shape;4462;p10">
              <a:extLst>
                <a:ext uri="{FF2B5EF4-FFF2-40B4-BE49-F238E27FC236}">
                  <a16:creationId xmlns:a16="http://schemas.microsoft.com/office/drawing/2014/main" id="{9AF5D55E-CEC1-4596-BAAA-541EAEB840BC}"/>
                </a:ext>
              </a:extLst>
            </p:cNvPr>
            <p:cNvSpPr/>
            <p:nvPr/>
          </p:nvSpPr>
          <p:spPr>
            <a:xfrm>
              <a:off x="4608858" y="2246029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" name="Google Shape;4463;p10">
              <a:extLst>
                <a:ext uri="{FF2B5EF4-FFF2-40B4-BE49-F238E27FC236}">
                  <a16:creationId xmlns:a16="http://schemas.microsoft.com/office/drawing/2014/main" id="{132F1946-9CA4-4EF2-96D5-8E432DE9D212}"/>
                </a:ext>
              </a:extLst>
            </p:cNvPr>
            <p:cNvSpPr/>
            <p:nvPr/>
          </p:nvSpPr>
          <p:spPr>
            <a:xfrm>
              <a:off x="4608858" y="3000940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5" name="Google Shape;4464;p10">
              <a:extLst>
                <a:ext uri="{FF2B5EF4-FFF2-40B4-BE49-F238E27FC236}">
                  <a16:creationId xmlns:a16="http://schemas.microsoft.com/office/drawing/2014/main" id="{8B791CBE-6BA5-415E-87F3-A5854542BAF0}"/>
                </a:ext>
              </a:extLst>
            </p:cNvPr>
            <p:cNvSpPr/>
            <p:nvPr/>
          </p:nvSpPr>
          <p:spPr>
            <a:xfrm>
              <a:off x="10352196" y="2231281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6" name="Google Shape;4465;p10">
              <a:extLst>
                <a:ext uri="{FF2B5EF4-FFF2-40B4-BE49-F238E27FC236}">
                  <a16:creationId xmlns:a16="http://schemas.microsoft.com/office/drawing/2014/main" id="{30D23069-DFE9-4B15-ABF8-390CD6B077B5}"/>
                </a:ext>
              </a:extLst>
            </p:cNvPr>
            <p:cNvSpPr/>
            <p:nvPr/>
          </p:nvSpPr>
          <p:spPr>
            <a:xfrm>
              <a:off x="10012992" y="3000940"/>
              <a:ext cx="949960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sp>
        <p:nvSpPr>
          <p:cNvPr id="47" name="Google Shape;4466;p10">
            <a:extLst>
              <a:ext uri="{FF2B5EF4-FFF2-40B4-BE49-F238E27FC236}">
                <a16:creationId xmlns:a16="http://schemas.microsoft.com/office/drawing/2014/main" id="{5A8D179E-52B7-4E1B-8E7C-44B293688D9C}"/>
              </a:ext>
            </a:extLst>
          </p:cNvPr>
          <p:cNvSpPr txBox="1"/>
          <p:nvPr/>
        </p:nvSpPr>
        <p:spPr>
          <a:xfrm>
            <a:off x="3736453" y="4038652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  <p:sp>
        <p:nvSpPr>
          <p:cNvPr id="48" name="Google Shape;4467;p10">
            <a:extLst>
              <a:ext uri="{FF2B5EF4-FFF2-40B4-BE49-F238E27FC236}">
                <a16:creationId xmlns:a16="http://schemas.microsoft.com/office/drawing/2014/main" id="{22688E87-463D-4270-BA51-6F31F5DBE737}"/>
              </a:ext>
            </a:extLst>
          </p:cNvPr>
          <p:cNvSpPr txBox="1"/>
          <p:nvPr/>
        </p:nvSpPr>
        <p:spPr>
          <a:xfrm>
            <a:off x="3720583" y="4790730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  <p:sp>
        <p:nvSpPr>
          <p:cNvPr id="49" name="Google Shape;4468;p10">
            <a:extLst>
              <a:ext uri="{FF2B5EF4-FFF2-40B4-BE49-F238E27FC236}">
                <a16:creationId xmlns:a16="http://schemas.microsoft.com/office/drawing/2014/main" id="{C932CC0C-0362-4DDB-9A78-90481E4F92DF}"/>
              </a:ext>
            </a:extLst>
          </p:cNvPr>
          <p:cNvSpPr txBox="1"/>
          <p:nvPr/>
        </p:nvSpPr>
        <p:spPr>
          <a:xfrm>
            <a:off x="9493240" y="4026124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71</a:t>
            </a:r>
            <a:endParaRPr/>
          </a:p>
        </p:txBody>
      </p:sp>
      <p:sp>
        <p:nvSpPr>
          <p:cNvPr id="50" name="Google Shape;4469;p10">
            <a:extLst>
              <a:ext uri="{FF2B5EF4-FFF2-40B4-BE49-F238E27FC236}">
                <a16:creationId xmlns:a16="http://schemas.microsoft.com/office/drawing/2014/main" id="{1FFD704A-99DA-4A4E-96AC-C62FB04B64EB}"/>
              </a:ext>
            </a:extLst>
          </p:cNvPr>
          <p:cNvSpPr txBox="1"/>
          <p:nvPr/>
        </p:nvSpPr>
        <p:spPr>
          <a:xfrm>
            <a:off x="9125839" y="4793075"/>
            <a:ext cx="58541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602524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4" name="Google Shape;4474;p11" descr="C:\Users\TUAN\Downloads\Luyện tập 1.png">
            <a:extLst>
              <a:ext uri="{FF2B5EF4-FFF2-40B4-BE49-F238E27FC236}">
                <a16:creationId xmlns:a16="http://schemas.microsoft.com/office/drawing/2014/main" id="{FF3C1323-519F-4472-9376-2F0243473A7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783" y="495039"/>
            <a:ext cx="2371243" cy="863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4475;p11">
            <a:extLst>
              <a:ext uri="{FF2B5EF4-FFF2-40B4-BE49-F238E27FC236}">
                <a16:creationId xmlns:a16="http://schemas.microsoft.com/office/drawing/2014/main" id="{5AE30A42-FF51-4DA8-BDA7-6D21F5B675AB}"/>
              </a:ext>
            </a:extLst>
          </p:cNvPr>
          <p:cNvGrpSpPr/>
          <p:nvPr/>
        </p:nvGrpSpPr>
        <p:grpSpPr>
          <a:xfrm>
            <a:off x="3116339" y="750919"/>
            <a:ext cx="7622726" cy="523180"/>
            <a:chOff x="3097954" y="584692"/>
            <a:chExt cx="7193703" cy="523180"/>
          </a:xfrm>
        </p:grpSpPr>
        <p:sp>
          <p:nvSpPr>
            <p:cNvPr id="6" name="Google Shape;4476;p11">
              <a:extLst>
                <a:ext uri="{FF2B5EF4-FFF2-40B4-BE49-F238E27FC236}">
                  <a16:creationId xmlns:a16="http://schemas.microsoft.com/office/drawing/2014/main" id="{543DD7B6-7F63-46F5-932E-A92D39241773}"/>
                </a:ext>
              </a:extLst>
            </p:cNvPr>
            <p:cNvSpPr/>
            <p:nvPr/>
          </p:nvSpPr>
          <p:spPr>
            <a:xfrm>
              <a:off x="3097954" y="617511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4477;p11">
              <a:extLst>
                <a:ext uri="{FF2B5EF4-FFF2-40B4-BE49-F238E27FC236}">
                  <a16:creationId xmlns:a16="http://schemas.microsoft.com/office/drawing/2014/main" id="{871B9CB7-FC0E-4CA3-9EF6-BAC7531EF046}"/>
                </a:ext>
              </a:extLst>
            </p:cNvPr>
            <p:cNvSpPr txBox="1"/>
            <p:nvPr/>
          </p:nvSpPr>
          <p:spPr>
            <a:xfrm>
              <a:off x="3535276" y="584692"/>
              <a:ext cx="6756381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Quan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sát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trả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lời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câu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sz="2000" dirty="0"/>
            </a:p>
          </p:txBody>
        </p:sp>
      </p:grpSp>
      <p:pic>
        <p:nvPicPr>
          <p:cNvPr id="8" name="Google Shape;4478;p11">
            <a:extLst>
              <a:ext uri="{FF2B5EF4-FFF2-40B4-BE49-F238E27FC236}">
                <a16:creationId xmlns:a16="http://schemas.microsoft.com/office/drawing/2014/main" id="{E228A0C8-CF7C-48BF-AF67-2EB49F0159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1312" y="1378497"/>
            <a:ext cx="9504106" cy="2967468"/>
          </a:xfrm>
          <a:prstGeom prst="roundRect">
            <a:avLst>
              <a:gd name="adj" fmla="val 23762"/>
            </a:avLst>
          </a:prstGeom>
          <a:noFill/>
          <a:ln>
            <a:noFill/>
          </a:ln>
        </p:spPr>
      </p:pic>
      <p:sp>
        <p:nvSpPr>
          <p:cNvPr id="9" name="Google Shape;4479;p11">
            <a:extLst>
              <a:ext uri="{FF2B5EF4-FFF2-40B4-BE49-F238E27FC236}">
                <a16:creationId xmlns:a16="http://schemas.microsoft.com/office/drawing/2014/main" id="{151B75EE-A247-4689-A7C0-2E981C653D1E}"/>
              </a:ext>
            </a:extLst>
          </p:cNvPr>
          <p:cNvSpPr txBox="1"/>
          <p:nvPr/>
        </p:nvSpPr>
        <p:spPr>
          <a:xfrm>
            <a:off x="998774" y="4546498"/>
            <a:ext cx="1002380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Để đi đến cầu trượt rồi ra bập bênh. Rô – bốt cần đi bao nhiêu mét?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480;p11">
            <a:extLst>
              <a:ext uri="{FF2B5EF4-FFF2-40B4-BE49-F238E27FC236}">
                <a16:creationId xmlns:a16="http://schemas.microsoft.com/office/drawing/2014/main" id="{4F5D6105-6906-4D02-8DE2-B3C7743BDA5C}"/>
              </a:ext>
            </a:extLst>
          </p:cNvPr>
          <p:cNvSpPr txBox="1"/>
          <p:nvPr/>
        </p:nvSpPr>
        <p:spPr>
          <a:xfrm>
            <a:off x="3579742" y="5271086"/>
            <a:ext cx="37100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30 m + 15 m =  45 m</a:t>
            </a:r>
            <a:endParaRPr/>
          </a:p>
        </p:txBody>
      </p:sp>
      <p:sp>
        <p:nvSpPr>
          <p:cNvPr id="11" name="Google Shape;4481;p11">
            <a:extLst>
              <a:ext uri="{FF2B5EF4-FFF2-40B4-BE49-F238E27FC236}">
                <a16:creationId xmlns:a16="http://schemas.microsoft.com/office/drawing/2014/main" id="{2AAF3D69-EC41-490C-B66E-308C7F872BC8}"/>
              </a:ext>
            </a:extLst>
          </p:cNvPr>
          <p:cNvSpPr txBox="1"/>
          <p:nvPr/>
        </p:nvSpPr>
        <p:spPr>
          <a:xfrm>
            <a:off x="998774" y="5995674"/>
            <a:ext cx="421117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Rô- bốt phải đi </a:t>
            </a: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45 m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86;p12">
            <a:extLst>
              <a:ext uri="{FF2B5EF4-FFF2-40B4-BE49-F238E27FC236}">
                <a16:creationId xmlns:a16="http://schemas.microsoft.com/office/drawing/2014/main" id="{41DFA6B5-8B2C-4DF4-9529-B0FF1C8E5BC4}"/>
              </a:ext>
            </a:extLst>
          </p:cNvPr>
          <p:cNvGrpSpPr/>
          <p:nvPr/>
        </p:nvGrpSpPr>
        <p:grpSpPr>
          <a:xfrm>
            <a:off x="837073" y="197778"/>
            <a:ext cx="10187765" cy="1384954"/>
            <a:chOff x="2967936" y="602271"/>
            <a:chExt cx="10187765" cy="1384954"/>
          </a:xfrm>
        </p:grpSpPr>
        <p:sp>
          <p:nvSpPr>
            <p:cNvPr id="3" name="Google Shape;4487;p12">
              <a:extLst>
                <a:ext uri="{FF2B5EF4-FFF2-40B4-BE49-F238E27FC236}">
                  <a16:creationId xmlns:a16="http://schemas.microsoft.com/office/drawing/2014/main" id="{8B2E2B56-2746-4054-920C-9AD8ADB3CD8A}"/>
                </a:ext>
              </a:extLst>
            </p:cNvPr>
            <p:cNvSpPr/>
            <p:nvPr/>
          </p:nvSpPr>
          <p:spPr>
            <a:xfrm>
              <a:off x="2967936" y="700290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3</a:t>
              </a:r>
              <a:endParaRPr sz="28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4488;p12">
              <a:extLst>
                <a:ext uri="{FF2B5EF4-FFF2-40B4-BE49-F238E27FC236}">
                  <a16:creationId xmlns:a16="http://schemas.microsoft.com/office/drawing/2014/main" id="{71ABED8B-1F29-4763-AB1A-9C98998755C9}"/>
                </a:ext>
              </a:extLst>
            </p:cNvPr>
            <p:cNvSpPr txBox="1"/>
            <p:nvPr/>
          </p:nvSpPr>
          <p:spPr>
            <a:xfrm>
              <a:off x="3449501" y="602271"/>
              <a:ext cx="9706200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Nam,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Việt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và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Rô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–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bốt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cùng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chơi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đá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cầu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 Nam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đá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quả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cầu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bay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xa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4 m.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Việt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đá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quả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cầu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bay ra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xa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5 m.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Rô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–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bốt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đá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quả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</a:rPr>
                <a:t>ầ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u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bay </a:t>
              </a: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xa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7 m. </a:t>
              </a:r>
              <a:endParaRPr sz="2800" dirty="0">
                <a:latin typeface="+mj-lt"/>
              </a:endParaRPr>
            </a:p>
          </p:txBody>
        </p:sp>
      </p:grpSp>
      <p:pic>
        <p:nvPicPr>
          <p:cNvPr id="5" name="Google Shape;4489;p12">
            <a:extLst>
              <a:ext uri="{FF2B5EF4-FFF2-40B4-BE49-F238E27FC236}">
                <a16:creationId xmlns:a16="http://schemas.microsoft.com/office/drawing/2014/main" id="{6C806BDE-E209-4513-BE65-FD7163113AF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6941" y="1817068"/>
            <a:ext cx="6365912" cy="23370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4490;p12">
            <a:extLst>
              <a:ext uri="{FF2B5EF4-FFF2-40B4-BE49-F238E27FC236}">
                <a16:creationId xmlns:a16="http://schemas.microsoft.com/office/drawing/2014/main" id="{0A2449A2-458D-4878-B1EA-029ED5DBC684}"/>
              </a:ext>
            </a:extLst>
          </p:cNvPr>
          <p:cNvCxnSpPr/>
          <p:nvPr/>
        </p:nvCxnSpPr>
        <p:spPr>
          <a:xfrm>
            <a:off x="7910279" y="713180"/>
            <a:ext cx="88490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" name="Google Shape;4491;p12">
            <a:extLst>
              <a:ext uri="{FF2B5EF4-FFF2-40B4-BE49-F238E27FC236}">
                <a16:creationId xmlns:a16="http://schemas.microsoft.com/office/drawing/2014/main" id="{31D63D00-7B5E-4813-BFB4-1C831BE549CC}"/>
              </a:ext>
            </a:extLst>
          </p:cNvPr>
          <p:cNvCxnSpPr/>
          <p:nvPr/>
        </p:nvCxnSpPr>
        <p:spPr>
          <a:xfrm>
            <a:off x="2509077" y="1127607"/>
            <a:ext cx="717022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" name="Google Shape;4492;p12">
            <a:extLst>
              <a:ext uri="{FF2B5EF4-FFF2-40B4-BE49-F238E27FC236}">
                <a16:creationId xmlns:a16="http://schemas.microsoft.com/office/drawing/2014/main" id="{937D1CB9-2F60-44B3-84F9-6928998EC9C3}"/>
              </a:ext>
            </a:extLst>
          </p:cNvPr>
          <p:cNvCxnSpPr/>
          <p:nvPr/>
        </p:nvCxnSpPr>
        <p:spPr>
          <a:xfrm>
            <a:off x="3393980" y="1127607"/>
            <a:ext cx="664841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" name="Google Shape;4493;p12">
            <a:extLst>
              <a:ext uri="{FF2B5EF4-FFF2-40B4-BE49-F238E27FC236}">
                <a16:creationId xmlns:a16="http://schemas.microsoft.com/office/drawing/2014/main" id="{30AD0B13-3FDB-489D-AAF9-03A105F4D5C1}"/>
              </a:ext>
            </a:extLst>
          </p:cNvPr>
          <p:cNvCxnSpPr/>
          <p:nvPr/>
        </p:nvCxnSpPr>
        <p:spPr>
          <a:xfrm>
            <a:off x="7490577" y="1127607"/>
            <a:ext cx="549455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" name="Google Shape;4494;p12">
            <a:extLst>
              <a:ext uri="{FF2B5EF4-FFF2-40B4-BE49-F238E27FC236}">
                <a16:creationId xmlns:a16="http://schemas.microsoft.com/office/drawing/2014/main" id="{0F3277A2-3225-4BF5-832F-62929A3C25D0}"/>
              </a:ext>
            </a:extLst>
          </p:cNvPr>
          <p:cNvCxnSpPr/>
          <p:nvPr/>
        </p:nvCxnSpPr>
        <p:spPr>
          <a:xfrm>
            <a:off x="8353598" y="1127607"/>
            <a:ext cx="1177806" cy="0"/>
          </a:xfrm>
          <a:prstGeom prst="straightConnector1">
            <a:avLst/>
          </a:prstGeom>
          <a:noFill/>
          <a:ln w="38100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4495;p12">
            <a:extLst>
              <a:ext uri="{FF2B5EF4-FFF2-40B4-BE49-F238E27FC236}">
                <a16:creationId xmlns:a16="http://schemas.microsoft.com/office/drawing/2014/main" id="{6113AE0F-4546-48C4-92B1-42859F7A5902}"/>
              </a:ext>
            </a:extLst>
          </p:cNvPr>
          <p:cNvCxnSpPr/>
          <p:nvPr/>
        </p:nvCxnSpPr>
        <p:spPr>
          <a:xfrm>
            <a:off x="3226099" y="1551716"/>
            <a:ext cx="664841" cy="0"/>
          </a:xfrm>
          <a:prstGeom prst="straightConnector1">
            <a:avLst/>
          </a:prstGeom>
          <a:noFill/>
          <a:ln w="38100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4496;p12">
            <a:extLst>
              <a:ext uri="{FF2B5EF4-FFF2-40B4-BE49-F238E27FC236}">
                <a16:creationId xmlns:a16="http://schemas.microsoft.com/office/drawing/2014/main" id="{B2CCC94A-F84A-433E-82D7-E738CC2E35D5}"/>
              </a:ext>
            </a:extLst>
          </p:cNvPr>
          <p:cNvSpPr txBox="1"/>
          <p:nvPr/>
        </p:nvSpPr>
        <p:spPr>
          <a:xfrm>
            <a:off x="7398893" y="1853865"/>
            <a:ext cx="3945647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a)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Bạn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nào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đá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bay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?</a:t>
            </a:r>
            <a:endParaRPr sz="280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497;p12">
            <a:extLst>
              <a:ext uri="{FF2B5EF4-FFF2-40B4-BE49-F238E27FC236}">
                <a16:creationId xmlns:a16="http://schemas.microsoft.com/office/drawing/2014/main" id="{AA9D101E-2706-488B-AD05-C66CC9FCD1F3}"/>
              </a:ext>
            </a:extLst>
          </p:cNvPr>
          <p:cNvSpPr txBox="1"/>
          <p:nvPr/>
        </p:nvSpPr>
        <p:spPr>
          <a:xfrm>
            <a:off x="7398893" y="2742664"/>
            <a:ext cx="426502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Rô-bốt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sz="28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( 7 m </a:t>
            </a:r>
            <a:r>
              <a:rPr lang="en-US" sz="280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&gt; 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5</a:t>
            </a:r>
            <a:r>
              <a:rPr lang="vi-VN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m </a:t>
            </a:r>
            <a:r>
              <a:rPr lang="en-US" sz="280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&gt; 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2</a:t>
            </a:r>
            <a:r>
              <a:rPr lang="vi-VN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u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m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)</a:t>
            </a:r>
            <a:endParaRPr sz="2800" dirty="0">
              <a:latin typeface="+mj-lt"/>
            </a:endParaRPr>
          </a:p>
        </p:txBody>
      </p:sp>
      <p:sp>
        <p:nvSpPr>
          <p:cNvPr id="14" name="Google Shape;4498;p12">
            <a:extLst>
              <a:ext uri="{FF2B5EF4-FFF2-40B4-BE49-F238E27FC236}">
                <a16:creationId xmlns:a16="http://schemas.microsoft.com/office/drawing/2014/main" id="{A6A1A8B1-D46B-482C-B4FC-332C6C457527}"/>
              </a:ext>
            </a:extLst>
          </p:cNvPr>
          <p:cNvSpPr txBox="1"/>
          <p:nvPr/>
        </p:nvSpPr>
        <p:spPr>
          <a:xfrm>
            <a:off x="1055734" y="4154103"/>
            <a:ext cx="1099095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b)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Việt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đá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bay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hơn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Nam bao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nhiêu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mét</a:t>
            </a:r>
            <a:r>
              <a:rPr lang="en-US"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?</a:t>
            </a:r>
            <a:endParaRPr sz="2800" dirty="0">
              <a:latin typeface="+mj-lt"/>
            </a:endParaRPr>
          </a:p>
        </p:txBody>
      </p:sp>
      <p:sp>
        <p:nvSpPr>
          <p:cNvPr id="15" name="Google Shape;4499;p12">
            <a:extLst>
              <a:ext uri="{FF2B5EF4-FFF2-40B4-BE49-F238E27FC236}">
                <a16:creationId xmlns:a16="http://schemas.microsoft.com/office/drawing/2014/main" id="{351D2823-AD89-447C-B019-495DF13F3220}"/>
              </a:ext>
            </a:extLst>
          </p:cNvPr>
          <p:cNvSpPr txBox="1"/>
          <p:nvPr/>
        </p:nvSpPr>
        <p:spPr>
          <a:xfrm>
            <a:off x="1829224" y="4844381"/>
            <a:ext cx="7581287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giải</a:t>
            </a:r>
            <a:endParaRPr sz="28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Việt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đá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quả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cầu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hơn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80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Nam 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:</a:t>
            </a:r>
            <a:endParaRPr sz="28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5 – 4 = 1 (m)</a:t>
            </a:r>
            <a:endParaRPr sz="28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                    </a:t>
            </a:r>
            <a:r>
              <a:rPr lang="en-US" sz="280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Đáp </a:t>
            </a:r>
            <a:r>
              <a:rPr lang="en-US" sz="2800" dirty="0" err="1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: 1 m.</a:t>
            </a:r>
            <a:endParaRPr sz="2800" dirty="0">
              <a:solidFill>
                <a:srgbClr val="FF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4" y="-674329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02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F62332-843A-43E2-856A-675DF20332B0}"/>
              </a:ext>
            </a:extLst>
          </p:cNvPr>
          <p:cNvSpPr txBox="1"/>
          <p:nvPr/>
        </p:nvSpPr>
        <p:spPr>
          <a:xfrm>
            <a:off x="2243470" y="2445488"/>
            <a:ext cx="3965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</a:t>
            </a:r>
            <a:r>
              <a:rPr lang="en-US" sz="7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chơi</a:t>
            </a:r>
            <a:endParaRPr lang="en-US" sz="7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7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9E63F35D-DB7C-4D78-8334-945D85AA5AFC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4" name="Google Shape;4508;p14" descr="Không có mô tả.">
            <a:extLst>
              <a:ext uri="{FF2B5EF4-FFF2-40B4-BE49-F238E27FC236}">
                <a16:creationId xmlns:a16="http://schemas.microsoft.com/office/drawing/2014/main" id="{D32FF43F-0ABD-44C4-8878-02D0ABA927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947" y="370400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509;p14">
            <a:extLst>
              <a:ext uri="{FF2B5EF4-FFF2-40B4-BE49-F238E27FC236}">
                <a16:creationId xmlns:a16="http://schemas.microsoft.com/office/drawing/2014/main" id="{C06F92E0-D525-4459-859A-CEF8B43CB8CD}"/>
              </a:ext>
            </a:extLst>
          </p:cNvPr>
          <p:cNvSpPr txBox="1"/>
          <p:nvPr/>
        </p:nvSpPr>
        <p:spPr>
          <a:xfrm flipH="1">
            <a:off x="3073765" y="673229"/>
            <a:ext cx="6143836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A1E72"/>
                </a:solidFill>
                <a:latin typeface="Cookie"/>
                <a:ea typeface="Cookie"/>
                <a:cs typeface="Cookie"/>
                <a:sym typeface="Cookie"/>
              </a:rPr>
              <a:t>CẦU THANG - CẦU TRƯỢT</a:t>
            </a:r>
            <a:endParaRPr dirty="0"/>
          </a:p>
        </p:txBody>
      </p:sp>
      <p:pic>
        <p:nvPicPr>
          <p:cNvPr id="6" name="Google Shape;4510;p14">
            <a:extLst>
              <a:ext uri="{FF2B5EF4-FFF2-40B4-BE49-F238E27FC236}">
                <a16:creationId xmlns:a16="http://schemas.microsoft.com/office/drawing/2014/main" id="{590F7009-B851-4CE2-8D73-6FAFF5506BF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38466" y="370400"/>
            <a:ext cx="1693179" cy="142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511;p14" descr="Business Rules Clip Art - Royalty Free - GoGraph">
            <a:extLst>
              <a:ext uri="{FF2B5EF4-FFF2-40B4-BE49-F238E27FC236}">
                <a16:creationId xmlns:a16="http://schemas.microsoft.com/office/drawing/2014/main" id="{BFD3DE05-08BF-4D96-B9E5-39F06961727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22676"/>
          <a:stretch/>
        </p:blipFill>
        <p:spPr>
          <a:xfrm>
            <a:off x="5026496" y="1416937"/>
            <a:ext cx="2238375" cy="14288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512;p14">
            <a:extLst>
              <a:ext uri="{FF2B5EF4-FFF2-40B4-BE49-F238E27FC236}">
                <a16:creationId xmlns:a16="http://schemas.microsoft.com/office/drawing/2014/main" id="{DB544B6D-5E4A-40D7-A34D-3C6823E6A6C3}"/>
              </a:ext>
            </a:extLst>
          </p:cNvPr>
          <p:cNvSpPr txBox="1"/>
          <p:nvPr/>
        </p:nvSpPr>
        <p:spPr>
          <a:xfrm>
            <a:off x="996694" y="2308217"/>
            <a:ext cx="9937608" cy="390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Chơi theo nhóm.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Người chơi bắt đầu từ ô </a:t>
            </a:r>
            <a:r>
              <a:rPr lang="en-US"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xuất phát</a:t>
            </a: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Khi đến lượt, người chơi gieo xúc xắc. Đếm số chấm ở mặt trên xúc xắc rồi di chuyển số ô bằng số chấm đó. Nếu số thích hợp với      ở ô đi đến, nếu nêu sai số thì phải quay về ô xuất phát trước đó. Khi đến chân cầu thang, em leo lên. Khi đến đỉnh cầu trượt, em trượt xuống.</a:t>
            </a:r>
            <a:endParaRPr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Trò chơi kết thúc khi có người đến được </a:t>
            </a:r>
            <a:r>
              <a:rPr lang="en-US"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kho báu</a:t>
            </a:r>
            <a:r>
              <a:rPr lang="en-US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9" name="Google Shape;4513;p14">
            <a:extLst>
              <a:ext uri="{FF2B5EF4-FFF2-40B4-BE49-F238E27FC236}">
                <a16:creationId xmlns:a16="http://schemas.microsoft.com/office/drawing/2014/main" id="{A5393C1E-B7F2-46C2-8668-038358442B84}"/>
              </a:ext>
            </a:extLst>
          </p:cNvPr>
          <p:cNvSpPr/>
          <p:nvPr/>
        </p:nvSpPr>
        <p:spPr>
          <a:xfrm>
            <a:off x="859722" y="1628506"/>
            <a:ext cx="10183416" cy="4694992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0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514;p14">
            <a:extLst>
              <a:ext uri="{FF2B5EF4-FFF2-40B4-BE49-F238E27FC236}">
                <a16:creationId xmlns:a16="http://schemas.microsoft.com/office/drawing/2014/main" id="{7E40056B-25F8-447A-9363-2C2F7D3EF7A2}"/>
              </a:ext>
            </a:extLst>
          </p:cNvPr>
          <p:cNvSpPr/>
          <p:nvPr/>
        </p:nvSpPr>
        <p:spPr>
          <a:xfrm>
            <a:off x="5660175" y="4071254"/>
            <a:ext cx="443163" cy="4850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372</Words>
  <Application>Microsoft Office PowerPoint</Application>
  <PresentationFormat>Widescreen</PresentationFormat>
  <Paragraphs>56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34" baseType="lpstr">
      <vt:lpstr>微软雅黑</vt:lpstr>
      <vt:lpstr>宋体</vt:lpstr>
      <vt:lpstr>微软雅黑 Light</vt:lpstr>
      <vt:lpstr>Arial</vt:lpstr>
      <vt:lpstr>Arial-Rounded</vt:lpstr>
      <vt:lpstr>Calibri</vt:lpstr>
      <vt:lpstr>Cookie</vt:lpstr>
      <vt:lpstr>等线</vt:lpstr>
      <vt:lpstr>HP001 5 hàng</vt:lpstr>
      <vt:lpstr>ITC Avant Garde Std Bk</vt:lpstr>
      <vt:lpstr>Noto Sans Symbols</vt:lpstr>
      <vt:lpstr>仓耳羽辰体-谷力 W05</vt:lpstr>
      <vt:lpstr>字魂59号-创粗黑</vt:lpstr>
      <vt:lpstr>方正静蕾简体</vt:lpstr>
      <vt:lpstr>站酷庆科黄油体</vt:lpstr>
      <vt:lpstr>Office Theme</vt:lpstr>
      <vt:lpstr>1_Office 主题</vt:lpstr>
      <vt:lpstr>千图网海量PPT模板www.58pic.com​​</vt:lpstr>
      <vt:lpstr>2_Office 主题</vt:lpstr>
      <vt:lpstr>https://www.freeppt7.com</vt:lpstr>
      <vt:lpstr>2_Office 主题​​</vt:lpstr>
      <vt:lpstr>1_Office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51</cp:revision>
  <dcterms:created xsi:type="dcterms:W3CDTF">2021-07-20T01:55:21Z</dcterms:created>
  <dcterms:modified xsi:type="dcterms:W3CDTF">2023-03-06T07:59:51Z</dcterms:modified>
</cp:coreProperties>
</file>