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76" r:id="rId2"/>
    <p:sldMasterId id="2147483705" r:id="rId3"/>
    <p:sldMasterId id="2147483742" r:id="rId4"/>
    <p:sldMasterId id="2147483754" r:id="rId5"/>
  </p:sldMasterIdLst>
  <p:notesMasterIdLst>
    <p:notesMasterId r:id="rId15"/>
  </p:notesMasterIdLst>
  <p:sldIdLst>
    <p:sldId id="2007577127" r:id="rId6"/>
    <p:sldId id="2007577125" r:id="rId7"/>
    <p:sldId id="265" r:id="rId8"/>
    <p:sldId id="2007577120" r:id="rId9"/>
    <p:sldId id="278" r:id="rId10"/>
    <p:sldId id="2007577126" r:id="rId11"/>
    <p:sldId id="2896" r:id="rId12"/>
    <p:sldId id="2893" r:id="rId13"/>
    <p:sldId id="2895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832752-8E42-4221-A246-A7002E894990}" type="datetimeFigureOut">
              <a:rPr lang="en-US" smtClean="0"/>
              <a:t>3/28/2022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5B9811-9642-44C8-BC50-8BEF0CD30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3993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Liên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FB: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Gmail: tranthao121004@gmail.com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EC5B1B-5542-44F1-9EC5-FEF3A0AEF35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3605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04929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68658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1.svg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28.GIF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29.png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1.svg"/><Relationship Id="rId4" Type="http://schemas.openxmlformats.org/officeDocument/2006/relationships/image" Target="../media/image27.png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2022/3/28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3596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D07E2CB0-1E5C-4D6D-8111-447F54842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2022/3/28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7CD0671E-0D48-4AD2-B6F8-A60BEC6A6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A83C7DF-BD4D-4BD1-A6E5-33605320F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9216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04FA292-E5C1-4436-8CB5-FF9B52353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76F139C-6E8C-48D5-9B1D-F837030FA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76395EF-8A55-4F9D-9A62-6326B2CB47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67B5ECA-415D-4C02-B62A-EEE0C0B32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EB24AC3-FF5A-4D6A-B3E3-E0E8DB81B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86ECFD3-2BFB-4F9D-A971-22CBC6F39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0170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1359480-BF99-455B-8924-27B75A842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A87CA4AF-F2C7-48AF-BDEB-57BD3FC394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E2D3FEF-98B1-46F2-AD44-1B510962D7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F8C2AF9-1C3B-4D55-97BD-2BB1383D6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44BE4BD-6DB2-4DF4-981D-42B25252C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CE029D5-AEBD-4748-A5C9-0D123DDD8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90138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4988ED7-2FAC-4121-96E5-A1EA6984F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17EA459-805A-404B-BAE6-CC8ABD2A08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91E2DCD-6EF3-47CA-939F-0E285CE59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4265381-C04B-4041-BE83-838879FF6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F0E4938-3DA9-4A01-BE41-ED1A6BC9E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0619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56A4BD1E-BF89-43F2-8863-4388E88DA7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6059926-E9D8-4839-90D7-677D8533BA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4942A72-9BD4-4F4F-9B99-39C3A0CEE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E7E3195-430C-4F02-B143-7B4DB1CAD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C027511-DB12-4B6E-A7F3-400C42BF8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9301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4450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5686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2022/3/28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3507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2022/3/28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0818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2022/3/28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2937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2022/3/28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6140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2022/3/28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7875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2022/3/28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750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2022/3/28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0068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2022/3/28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3168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2022/3/28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2717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2022/3/28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6083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2022/3/28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61637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2022/3/28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6227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F9D3E-4EA2-4F72-8A82-588E2BC4C7D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B4158-D3EF-467F-93DE-8704A44FE8B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4865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F9D3E-4EA2-4F72-8A82-588E2BC4C7D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B4158-D3EF-467F-93DE-8704A44FE8B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5745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931F4-194C-4DD9-9505-42FC048612EF}" type="datetimeFigureOut">
              <a:rPr lang="zh-CN" altLang="en-US" smtClean="0"/>
              <a:t>2022/3/28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2A2D-5054-49A2-BEE4-C9F6B6DAB1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8431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F9D3E-4EA2-4F72-8A82-588E2BC4C7D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B4158-D3EF-467F-93DE-8704A44FE8B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0258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F9D3E-4EA2-4F72-8A82-588E2BC4C7D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B4158-D3EF-467F-93DE-8704A44FE8B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6027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F9D3E-4EA2-4F72-8A82-588E2BC4C7D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B4158-D3EF-467F-93DE-8704A44FE8B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5346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F9D3E-4EA2-4F72-8A82-588E2BC4C7D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B4158-D3EF-467F-93DE-8704A44FE8B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1354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F9D3E-4EA2-4F72-8A82-588E2BC4C7D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B4158-D3EF-467F-93DE-8704A44FE8B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9194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F9D3E-4EA2-4F72-8A82-588E2BC4C7D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B4158-D3EF-467F-93DE-8704A44FE8B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0547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F9D3E-4EA2-4F72-8A82-588E2BC4C7D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B4158-D3EF-467F-93DE-8704A44FE8B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3651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F9D3E-4EA2-4F72-8A82-588E2BC4C7D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B4158-D3EF-467F-93DE-8704A44FE8B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5337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F9D3E-4EA2-4F72-8A82-588E2BC4C7D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B4158-D3EF-467F-93DE-8704A44FE8B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034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1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7444" y="3178647"/>
            <a:ext cx="12209444" cy="3679353"/>
          </a:xfrm>
          <a:prstGeom prst="rect">
            <a:avLst/>
          </a:prstGeom>
        </p:spPr>
      </p:pic>
      <p:pic>
        <p:nvPicPr>
          <p:cNvPr id="8" name="1"/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2038979" y="2601144"/>
            <a:ext cx="4906376" cy="3980824"/>
          </a:xfrm>
          <a:prstGeom prst="rect">
            <a:avLst/>
          </a:prstGeom>
        </p:spPr>
      </p:pic>
      <p:pic>
        <p:nvPicPr>
          <p:cNvPr id="9" name="19"/>
          <p:cNvPicPr>
            <a:picLocks noChangeAspect="1"/>
          </p:cNvPicPr>
          <p:nvPr userDrawn="1"/>
        </p:nvPicPr>
        <p:blipFill>
          <a:blip r:embed="rId4" cstate="screen"/>
          <a:stretch>
            <a:fillRect/>
          </a:stretch>
        </p:blipFill>
        <p:spPr>
          <a:xfrm flipH="1">
            <a:off x="8559037" y="4084497"/>
            <a:ext cx="3773430" cy="2705180"/>
          </a:xfrm>
          <a:prstGeom prst="rect">
            <a:avLst/>
          </a:prstGeom>
        </p:spPr>
      </p:pic>
      <p:pic>
        <p:nvPicPr>
          <p:cNvPr id="10" name="55"/>
          <p:cNvPicPr>
            <a:picLocks noChangeAspect="1"/>
          </p:cNvPicPr>
          <p:nvPr userDrawn="1"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857532" y="-215471"/>
            <a:ext cx="9803219" cy="3679353"/>
          </a:xfrm>
          <a:prstGeom prst="rect">
            <a:avLst/>
          </a:prstGeom>
        </p:spPr>
      </p:pic>
      <p:grpSp>
        <p:nvGrpSpPr>
          <p:cNvPr id="11" name="57"/>
          <p:cNvGrpSpPr/>
          <p:nvPr userDrawn="1"/>
        </p:nvGrpSpPr>
        <p:grpSpPr>
          <a:xfrm>
            <a:off x="6756819" y="3169720"/>
            <a:ext cx="804180" cy="374559"/>
            <a:chOff x="217691" y="6414967"/>
            <a:chExt cx="804180" cy="374559"/>
          </a:xfrm>
        </p:grpSpPr>
        <p:grpSp>
          <p:nvGrpSpPr>
            <p:cNvPr id="12" name="Group 4"/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8" name="Freeform 5"/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>
                  <a:defRPr/>
                </a:pPr>
                <a:endParaRPr lang="zh-CN" altLang="en-US">
                  <a:solidFill>
                    <a:srgbClr val="000000"/>
                  </a:solidFill>
                  <a:latin typeface="Calibri" panose="020F0502020204030204"/>
                  <a:ea typeface="等线" panose="02010600030101010101" pitchFamily="2" charset="-122"/>
                  <a:sym typeface="+mn-lt"/>
                </a:endParaRPr>
              </a:p>
            </p:txBody>
          </p:sp>
          <p:sp>
            <p:nvSpPr>
              <p:cNvPr id="19" name="Freeform 6"/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>
                  <a:defRPr/>
                </a:pPr>
                <a:endParaRPr lang="zh-CN" altLang="en-US">
                  <a:solidFill>
                    <a:srgbClr val="000000"/>
                  </a:solidFill>
                  <a:latin typeface="Calibri" panose="020F0502020204030204"/>
                  <a:ea typeface="等线" panose="02010600030101010101" pitchFamily="2" charset="-122"/>
                  <a:sym typeface="+mn-lt"/>
                </a:endParaRPr>
              </a:p>
            </p:txBody>
          </p:sp>
          <p:sp>
            <p:nvSpPr>
              <p:cNvPr id="20" name="Freeform 7"/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>
                  <a:defRPr/>
                </a:pPr>
                <a:endParaRPr lang="zh-CN" altLang="en-US">
                  <a:solidFill>
                    <a:srgbClr val="000000"/>
                  </a:solidFill>
                  <a:latin typeface="Calibri" panose="020F0502020204030204"/>
                  <a:ea typeface="等线" panose="02010600030101010101" pitchFamily="2" charset="-122"/>
                  <a:sym typeface="+mn-lt"/>
                </a:endParaRPr>
              </a:p>
            </p:txBody>
          </p:sp>
          <p:sp>
            <p:nvSpPr>
              <p:cNvPr id="21" name="Freeform 8"/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>
                  <a:defRPr/>
                </a:pPr>
                <a:endParaRPr lang="zh-CN" altLang="en-US">
                  <a:solidFill>
                    <a:srgbClr val="000000"/>
                  </a:solidFill>
                  <a:latin typeface="Calibri" panose="020F0502020204030204"/>
                  <a:ea typeface="等线" panose="02010600030101010101" pitchFamily="2" charset="-122"/>
                  <a:sym typeface="+mn-lt"/>
                </a:endParaRPr>
              </a:p>
            </p:txBody>
          </p:sp>
        </p:grpSp>
        <p:grpSp>
          <p:nvGrpSpPr>
            <p:cNvPr id="13" name="Group 4"/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4" name="Freeform 5"/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>
                  <a:defRPr/>
                </a:pPr>
                <a:endParaRPr lang="zh-CN" altLang="en-US">
                  <a:solidFill>
                    <a:srgbClr val="000000"/>
                  </a:solidFill>
                  <a:latin typeface="Calibri" panose="020F0502020204030204"/>
                  <a:ea typeface="等线" panose="02010600030101010101" pitchFamily="2" charset="-122"/>
                  <a:sym typeface="+mn-lt"/>
                </a:endParaRPr>
              </a:p>
            </p:txBody>
          </p:sp>
          <p:sp>
            <p:nvSpPr>
              <p:cNvPr id="15" name="Freeform 6"/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>
                  <a:defRPr/>
                </a:pPr>
                <a:endParaRPr lang="zh-CN" altLang="en-US">
                  <a:solidFill>
                    <a:srgbClr val="000000"/>
                  </a:solidFill>
                  <a:latin typeface="Calibri" panose="020F0502020204030204"/>
                  <a:ea typeface="等线" panose="02010600030101010101" pitchFamily="2" charset="-122"/>
                  <a:sym typeface="+mn-lt"/>
                </a:endParaRPr>
              </a:p>
            </p:txBody>
          </p:sp>
          <p:sp>
            <p:nvSpPr>
              <p:cNvPr id="16" name="Freeform 7"/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>
                  <a:defRPr/>
                </a:pPr>
                <a:endParaRPr lang="zh-CN" altLang="en-US">
                  <a:solidFill>
                    <a:srgbClr val="000000"/>
                  </a:solidFill>
                  <a:latin typeface="Calibri" panose="020F0502020204030204"/>
                  <a:ea typeface="等线" panose="02010600030101010101" pitchFamily="2" charset="-122"/>
                  <a:sym typeface="+mn-lt"/>
                </a:endParaRPr>
              </a:p>
            </p:txBody>
          </p:sp>
          <p:sp>
            <p:nvSpPr>
              <p:cNvPr id="17" name="Freeform 8"/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>
                  <a:defRPr/>
                </a:pPr>
                <a:endParaRPr lang="zh-CN" altLang="en-US">
                  <a:solidFill>
                    <a:srgbClr val="000000"/>
                  </a:solidFill>
                  <a:latin typeface="Calibri" panose="020F0502020204030204"/>
                  <a:ea typeface="等线" panose="02010600030101010101" pitchFamily="2" charset="-122"/>
                  <a:sym typeface="+mn-lt"/>
                </a:endParaRPr>
              </a:p>
            </p:txBody>
          </p:sp>
        </p:grpSp>
      </p:grpSp>
      <p:pic>
        <p:nvPicPr>
          <p:cNvPr id="22" name="69"/>
          <p:cNvPicPr>
            <a:picLocks noChangeAspect="1"/>
          </p:cNvPicPr>
          <p:nvPr userDrawn="1"/>
        </p:nvPicPr>
        <p:blipFill>
          <a:blip r:embed="rId6" cstate="screen"/>
          <a:stretch>
            <a:fillRect/>
          </a:stretch>
        </p:blipFill>
        <p:spPr>
          <a:xfrm>
            <a:off x="7222131" y="450639"/>
            <a:ext cx="4465329" cy="2328677"/>
          </a:xfrm>
          <a:prstGeom prst="rect">
            <a:avLst/>
          </a:prstGeom>
        </p:spPr>
      </p:pic>
      <p:sp>
        <p:nvSpPr>
          <p:cNvPr id="23" name="Rectangle 22"/>
          <p:cNvSpPr/>
          <p:nvPr userDrawn="1"/>
        </p:nvSpPr>
        <p:spPr>
          <a:xfrm>
            <a:off x="1935999" y="1050116"/>
            <a:ext cx="7329805" cy="15684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r>
              <a:rPr lang="en-US" altLang="zh-CN" sz="4800" b="1" i="1" kern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Chào</a:t>
            </a:r>
            <a:r>
              <a:rPr lang="en-US" altLang="zh-CN" sz="4800" b="1" i="1" kern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4800" b="1" i="1" kern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mừng</a:t>
            </a:r>
            <a:r>
              <a:rPr lang="en-US" altLang="zh-CN" sz="4800" b="1" i="1" kern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4800" b="1" i="1" kern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các</a:t>
            </a:r>
            <a:r>
              <a:rPr lang="en-US" altLang="zh-CN" sz="4800" b="1" i="1" kern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4800" b="1" i="1" kern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em</a:t>
            </a:r>
            <a:r>
              <a:rPr lang="en-US" altLang="zh-CN" sz="4800" b="1" i="1" kern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4800" b="1" i="1" kern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đến</a:t>
            </a:r>
            <a:r>
              <a:rPr lang="en-US" altLang="zh-CN" sz="4800" b="1" i="1" kern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4800" b="1" i="1" kern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với</a:t>
            </a:r>
            <a:r>
              <a:rPr lang="en-US" altLang="zh-CN" sz="4800" b="1" i="1" kern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</a:p>
          <a:p>
            <a:pPr algn="ctr">
              <a:defRPr/>
            </a:pPr>
            <a:r>
              <a:rPr lang="en-US" altLang="zh-CN" sz="4800" b="1" i="1" kern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Môn</a:t>
            </a:r>
            <a:r>
              <a:rPr lang="en-US" altLang="zh-CN" sz="4800" b="1" i="1" kern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4800" b="1" i="1" kern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Toán</a:t>
            </a:r>
            <a:endParaRPr lang="en-US" altLang="zh-CN" sz="4800" b="1" i="1" kern="0" dirty="0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latin typeface="Arial-Rounded" panose="020B0500000000000000" pitchFamily="34" charset="0"/>
              <a:ea typeface="等线" panose="02010600030101010101" pitchFamily="2" charset="-122"/>
              <a:cs typeface="Arial-Rounded" panose="020B0500000000000000" pitchFamily="34" charset="0"/>
              <a:sym typeface="+mn-lt"/>
            </a:endParaRPr>
          </a:p>
        </p:txBody>
      </p:sp>
      <p:pic>
        <p:nvPicPr>
          <p:cNvPr id="25" name="Picture 9" descr="E:\0000000我图PPT\00001PNG素材\儿童卡通\tr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10" y="5065472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/>
          <p:cNvSpPr txBox="1"/>
          <p:nvPr userDrawn="1"/>
        </p:nvSpPr>
        <p:spPr>
          <a:xfrm>
            <a:off x="1601226" y="6533239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solidFill>
                  <a:prstClr val="black"/>
                </a:solidFill>
                <a:cs typeface="Arial" panose="020B0604020202020204" pitchFamily="34" charset="0"/>
              </a:rPr>
              <a:t>Thiết</a:t>
            </a:r>
            <a:r>
              <a:rPr lang="en-US" sz="14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cs typeface="Arial" panose="020B0604020202020204" pitchFamily="34" charset="0"/>
              </a:rPr>
              <a:t>kế</a:t>
            </a:r>
            <a:r>
              <a:rPr lang="en-US" sz="14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cs typeface="Arial" panose="020B0604020202020204" pitchFamily="34" charset="0"/>
              </a:rPr>
              <a:t>bởi</a:t>
            </a:r>
            <a:r>
              <a:rPr lang="en-US" sz="1400" dirty="0">
                <a:solidFill>
                  <a:prstClr val="black"/>
                </a:solidFill>
                <a:cs typeface="Arial" panose="020B0604020202020204" pitchFamily="34" charset="0"/>
              </a:rPr>
              <a:t>: </a:t>
            </a:r>
            <a:r>
              <a:rPr lang="en-US" sz="1400" dirty="0" err="1">
                <a:solidFill>
                  <a:prstClr val="black"/>
                </a:solidFill>
                <a:cs typeface="Arial" panose="020B0604020202020204" pitchFamily="34" charset="0"/>
              </a:rPr>
              <a:t>Hương</a:t>
            </a:r>
            <a:r>
              <a:rPr lang="en-US" sz="14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cs typeface="Arial" panose="020B0604020202020204" pitchFamily="34" charset="0"/>
              </a:rPr>
              <a:t>Thảo</a:t>
            </a:r>
            <a:r>
              <a:rPr lang="en-US" sz="1400" dirty="0">
                <a:solidFill>
                  <a:prstClr val="black"/>
                </a:solidFill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262685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2722F30-70BE-4597-A895-59AEB4C92B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C6FEE731-1190-4992-B751-DB49E6C1D1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2FD284B-B6B1-48C0-8F32-41776A48D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2B0B980-E977-472A-8868-0AC1864A1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643110A-A836-4098-93F2-E5780AD26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FE64915A-A193-411A-A123-3E4512421B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167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CC1F2-EC4C-438A-A626-EF38FEB19E62}" type="datetimeFigureOut">
              <a:rPr lang="en-US" smtClean="0">
                <a:solidFill>
                  <a:prstClr val="black"/>
                </a:solidFill>
              </a:rPr>
              <a:pPr/>
              <a:t>3/28/2022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B525D6-B33C-4B02-B16B-D7EC1E9A098D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pic>
        <p:nvPicPr>
          <p:cNvPr id="7" name="image 101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任意形状 34"/>
          <p:cNvSpPr/>
          <p:nvPr userDrawn="1"/>
        </p:nvSpPr>
        <p:spPr>
          <a:xfrm>
            <a:off x="10059219" y="4741024"/>
            <a:ext cx="3074912" cy="3074912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kumimoji="1" lang="zh-CN" altLang="en-US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sp>
        <p:nvSpPr>
          <p:cNvPr id="9" name="矩形 7"/>
          <p:cNvSpPr/>
          <p:nvPr userDrawn="1"/>
        </p:nvSpPr>
        <p:spPr>
          <a:xfrm>
            <a:off x="1538273" y="1186048"/>
            <a:ext cx="9398018" cy="4774400"/>
          </a:xfrm>
          <a:prstGeom prst="rect">
            <a:avLst/>
          </a:prstGeom>
          <a:solidFill>
            <a:srgbClr val="FDCE66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kumimoji="1" lang="zh-CN" altLang="en-US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sp>
        <p:nvSpPr>
          <p:cNvPr id="10" name="矩形 5"/>
          <p:cNvSpPr/>
          <p:nvPr userDrawn="1"/>
        </p:nvSpPr>
        <p:spPr>
          <a:xfrm>
            <a:off x="1247965" y="885551"/>
            <a:ext cx="9531354" cy="4987524"/>
          </a:xfrm>
          <a:prstGeom prst="rect">
            <a:avLst/>
          </a:prstGeom>
          <a:solidFill>
            <a:srgbClr val="039373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kumimoji="1" lang="zh-CN" altLang="en-US" dirty="0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sp>
        <p:nvSpPr>
          <p:cNvPr id="11" name="矩形 8"/>
          <p:cNvSpPr/>
          <p:nvPr userDrawn="1"/>
        </p:nvSpPr>
        <p:spPr>
          <a:xfrm>
            <a:off x="867966" y="5630648"/>
            <a:ext cx="10456068" cy="482200"/>
          </a:xfrm>
          <a:prstGeom prst="rect">
            <a:avLst/>
          </a:prstGeom>
          <a:solidFill>
            <a:srgbClr val="DAA16D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kumimoji="1" lang="zh-CN" altLang="en-US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pic>
        <p:nvPicPr>
          <p:cNvPr id="12" name="图片 1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8100000">
            <a:off x="1457379" y="5086237"/>
            <a:ext cx="971344" cy="972754"/>
          </a:xfrm>
          <a:prstGeom prst="rect">
            <a:avLst/>
          </a:prstGeom>
        </p:spPr>
      </p:pic>
      <p:sp>
        <p:nvSpPr>
          <p:cNvPr id="13" name="椭圆 14"/>
          <p:cNvSpPr/>
          <p:nvPr userDrawn="1"/>
        </p:nvSpPr>
        <p:spPr>
          <a:xfrm>
            <a:off x="193568" y="344264"/>
            <a:ext cx="947231" cy="947231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kumimoji="1" lang="zh-CN" altLang="en-US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pic>
        <p:nvPicPr>
          <p:cNvPr id="14" name="图片 29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2700000">
            <a:off x="10352336" y="4602419"/>
            <a:ext cx="602779" cy="1767959"/>
          </a:xfrm>
          <a:prstGeom prst="rect">
            <a:avLst/>
          </a:prstGeom>
        </p:spPr>
      </p:pic>
      <p:pic>
        <p:nvPicPr>
          <p:cNvPr id="15" name="image 102"/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11213302" y="343752"/>
            <a:ext cx="933436" cy="698048"/>
          </a:xfrm>
          <a:prstGeom prst="rect">
            <a:avLst/>
          </a:prstGeom>
        </p:spPr>
      </p:pic>
      <p:sp>
        <p:nvSpPr>
          <p:cNvPr id="16" name="椭圆 24"/>
          <p:cNvSpPr/>
          <p:nvPr userDrawn="1"/>
        </p:nvSpPr>
        <p:spPr>
          <a:xfrm>
            <a:off x="11539852" y="750714"/>
            <a:ext cx="572351" cy="572351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kumimoji="1" lang="zh-CN" altLang="en-US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sp>
        <p:nvSpPr>
          <p:cNvPr id="17" name="椭圆 36"/>
          <p:cNvSpPr/>
          <p:nvPr userDrawn="1"/>
        </p:nvSpPr>
        <p:spPr>
          <a:xfrm>
            <a:off x="254897" y="6059218"/>
            <a:ext cx="572351" cy="57235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kumimoji="1" lang="zh-CN" altLang="en-US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sp>
        <p:nvSpPr>
          <p:cNvPr id="18" name="椭圆 37"/>
          <p:cNvSpPr/>
          <p:nvPr userDrawn="1"/>
        </p:nvSpPr>
        <p:spPr>
          <a:xfrm>
            <a:off x="689352" y="4237643"/>
            <a:ext cx="359356" cy="35935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kumimoji="1" lang="zh-CN" altLang="en-US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grpSp>
        <p:nvGrpSpPr>
          <p:cNvPr id="19" name="组合 6"/>
          <p:cNvGrpSpPr/>
          <p:nvPr userDrawn="1"/>
        </p:nvGrpSpPr>
        <p:grpSpPr>
          <a:xfrm>
            <a:off x="2843213" y="5216309"/>
            <a:ext cx="1014412" cy="414337"/>
            <a:chOff x="2843213" y="5216309"/>
            <a:chExt cx="1014412" cy="414337"/>
          </a:xfrm>
        </p:grpSpPr>
        <p:sp>
          <p:nvSpPr>
            <p:cNvPr id="20" name="圆角矩形 38"/>
            <p:cNvSpPr/>
            <p:nvPr/>
          </p:nvSpPr>
          <p:spPr>
            <a:xfrm>
              <a:off x="2843213" y="5216311"/>
              <a:ext cx="1014412" cy="414335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kumimoji="1" lang="zh-CN" altLang="en-US">
                <a:solidFill>
                  <a:prstClr val="white"/>
                </a:solidFill>
                <a:latin typeface="等线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21" name="圆角矩形 39"/>
            <p:cNvSpPr/>
            <p:nvPr/>
          </p:nvSpPr>
          <p:spPr>
            <a:xfrm>
              <a:off x="2843213" y="5216309"/>
              <a:ext cx="1014412" cy="144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kumimoji="1" lang="zh-CN" altLang="en-US">
                <a:solidFill>
                  <a:prstClr val="white"/>
                </a:solidFill>
                <a:latin typeface="等线" panose="020F0502020204030204"/>
                <a:ea typeface="等线" panose="02010600030101010101" pitchFamily="2" charset="-122"/>
              </a:endParaRPr>
            </a:p>
          </p:txBody>
        </p:sp>
      </p:grpSp>
      <p:sp>
        <p:nvSpPr>
          <p:cNvPr id="22" name="圆角矩形 40"/>
          <p:cNvSpPr/>
          <p:nvPr userDrawn="1"/>
        </p:nvSpPr>
        <p:spPr>
          <a:xfrm>
            <a:off x="4064370" y="5437766"/>
            <a:ext cx="528638" cy="180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kumimoji="1" lang="zh-CN" altLang="en-US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sp>
        <p:nvSpPr>
          <p:cNvPr id="23" name="圆角矩形 41"/>
          <p:cNvSpPr/>
          <p:nvPr userDrawn="1"/>
        </p:nvSpPr>
        <p:spPr>
          <a:xfrm>
            <a:off x="4764458" y="5437766"/>
            <a:ext cx="528638" cy="18000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kumimoji="1" lang="zh-CN" altLang="en-US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sp>
        <p:nvSpPr>
          <p:cNvPr id="24" name="圆角矩形 42"/>
          <p:cNvSpPr/>
          <p:nvPr userDrawn="1"/>
        </p:nvSpPr>
        <p:spPr>
          <a:xfrm>
            <a:off x="8536358" y="5437766"/>
            <a:ext cx="528638" cy="1800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kumimoji="1" lang="zh-CN" altLang="en-US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sp>
        <p:nvSpPr>
          <p:cNvPr id="27" name="椭圆 23"/>
          <p:cNvSpPr/>
          <p:nvPr userDrawn="1"/>
        </p:nvSpPr>
        <p:spPr>
          <a:xfrm>
            <a:off x="1864528" y="304122"/>
            <a:ext cx="359136" cy="359136"/>
          </a:xfrm>
          <a:prstGeom prst="ellipse">
            <a:avLst/>
          </a:prstGeom>
          <a:solidFill>
            <a:srgbClr val="BD9EE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kumimoji="1" lang="zh-CN" altLang="en-US" dirty="0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sp>
        <p:nvSpPr>
          <p:cNvPr id="28" name="椭圆 25"/>
          <p:cNvSpPr/>
          <p:nvPr userDrawn="1"/>
        </p:nvSpPr>
        <p:spPr>
          <a:xfrm>
            <a:off x="10059219" y="483690"/>
            <a:ext cx="359136" cy="359136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kumimoji="1" lang="zh-CN" altLang="en-US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sp>
        <p:nvSpPr>
          <p:cNvPr id="29" name="TextBox 28"/>
          <p:cNvSpPr txBox="1"/>
          <p:nvPr userDrawn="1"/>
        </p:nvSpPr>
        <p:spPr>
          <a:xfrm>
            <a:off x="1943051" y="6278480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solidFill>
                  <a:prstClr val="black"/>
                </a:solidFill>
                <a:cs typeface="Arial" panose="020B0604020202020204" pitchFamily="34" charset="0"/>
              </a:rPr>
              <a:t>Thiết</a:t>
            </a:r>
            <a:r>
              <a:rPr lang="en-US" sz="14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cs typeface="Arial" panose="020B0604020202020204" pitchFamily="34" charset="0"/>
              </a:rPr>
              <a:t>kế</a:t>
            </a:r>
            <a:r>
              <a:rPr lang="en-US" sz="14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cs typeface="Arial" panose="020B0604020202020204" pitchFamily="34" charset="0"/>
              </a:rPr>
              <a:t>bởi</a:t>
            </a:r>
            <a:r>
              <a:rPr lang="en-US" sz="1400" dirty="0">
                <a:solidFill>
                  <a:prstClr val="black"/>
                </a:solidFill>
                <a:cs typeface="Arial" panose="020B0604020202020204" pitchFamily="34" charset="0"/>
              </a:rPr>
              <a:t>: </a:t>
            </a:r>
            <a:r>
              <a:rPr lang="en-US" sz="1400" dirty="0" err="1">
                <a:solidFill>
                  <a:prstClr val="black"/>
                </a:solidFill>
                <a:cs typeface="Arial" panose="020B0604020202020204" pitchFamily="34" charset="0"/>
              </a:rPr>
              <a:t>Hương</a:t>
            </a:r>
            <a:r>
              <a:rPr lang="en-US" sz="14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cs typeface="Arial" panose="020B0604020202020204" pitchFamily="34" charset="0"/>
              </a:rPr>
              <a:t>Thảo</a:t>
            </a:r>
            <a:r>
              <a:rPr lang="en-US" sz="1400" dirty="0">
                <a:solidFill>
                  <a:prstClr val="black"/>
                </a:solidFill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774608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2"/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kumimoji="1" lang="zh-CN" altLang="en-US" dirty="0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sp>
        <p:nvSpPr>
          <p:cNvPr id="10" name="椭圆 4"/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kumimoji="1" lang="zh-CN" altLang="en-US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sp>
        <p:nvSpPr>
          <p:cNvPr id="11" name="任意形状 6"/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kumimoji="1" lang="zh-CN" altLang="en-US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sp>
        <p:nvSpPr>
          <p:cNvPr id="12" name="椭圆 7"/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kumimoji="1" lang="zh-CN" altLang="en-US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pic>
        <p:nvPicPr>
          <p:cNvPr id="13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4" name="椭圆 9"/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kumimoji="1" lang="zh-CN" altLang="en-US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sp>
        <p:nvSpPr>
          <p:cNvPr id="18" name="TextBox 17"/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 err="1">
                <a:solidFill>
                  <a:prstClr val="black"/>
                </a:solidFill>
                <a:cs typeface="Arial" panose="020B0604020202020204" pitchFamily="34" charset="0"/>
              </a:rPr>
              <a:t>Hương</a:t>
            </a:r>
            <a:r>
              <a:rPr lang="en-US" sz="12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prstClr val="black"/>
                </a:solidFill>
                <a:cs typeface="Arial" panose="020B0604020202020204" pitchFamily="34" charset="0"/>
              </a:rPr>
              <a:t>Thảo</a:t>
            </a:r>
            <a:r>
              <a:rPr lang="en-US" sz="1200" dirty="0">
                <a:solidFill>
                  <a:prstClr val="black"/>
                </a:solidFill>
                <a:cs typeface="Arial" panose="020B0604020202020204" pitchFamily="34" charset="0"/>
              </a:rPr>
              <a:t>: tranthao121004@gmail.com</a:t>
            </a:r>
            <a:endParaRPr lang="en-US" sz="1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4647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B79D43-DAE6-0F47-A9C1-04982654FBFB}" type="datetimeFigureOut">
              <a:rPr kumimoji="1" lang="zh-CN" altLang="en-US" smtClean="0">
                <a:solidFill>
                  <a:prstClr val="black"/>
                </a:solidFill>
              </a:rPr>
              <a:pPr/>
              <a:t>2022/3/28</a:t>
            </a:fld>
            <a:endParaRPr kumimoji="1"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F17B97-31AA-F046-A2B1-CB7B8C901C9E}" type="slidenum">
              <a:rPr kumimoji="1" lang="zh-CN" altLang="en-US" smtClean="0">
                <a:solidFill>
                  <a:prstClr val="black"/>
                </a:solidFill>
              </a:rPr>
              <a:pPr/>
              <a:t>‹#›</a:t>
            </a:fld>
            <a:endParaRPr kumimoji="1" lang="zh-CN" altLang="en-US">
              <a:solidFill>
                <a:prstClr val="black"/>
              </a:solidFill>
            </a:endParaRPr>
          </a:p>
        </p:txBody>
      </p:sp>
      <p:pic>
        <p:nvPicPr>
          <p:cNvPr id="8" name="bkgr 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4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bkgr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6350" y="1616715"/>
            <a:ext cx="12191999" cy="3967171"/>
          </a:xfrm>
          <a:prstGeom prst="rect">
            <a:avLst/>
          </a:prstGeom>
        </p:spPr>
      </p:pic>
      <p:pic>
        <p:nvPicPr>
          <p:cNvPr id="10" name="Mây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737" y="459893"/>
            <a:ext cx="1164368" cy="535609"/>
          </a:xfrm>
          <a:prstGeom prst="rect">
            <a:avLst/>
          </a:prstGeom>
        </p:spPr>
      </p:pic>
      <p:pic>
        <p:nvPicPr>
          <p:cNvPr id="11" name="Mặt trời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6929" y="31135"/>
            <a:ext cx="1246993" cy="1242836"/>
          </a:xfrm>
          <a:prstGeom prst="rect">
            <a:avLst/>
          </a:prstGeom>
        </p:spPr>
      </p:pic>
      <p:pic>
        <p:nvPicPr>
          <p:cNvPr id="12" name="Bản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931" y="1223058"/>
            <a:ext cx="7924136" cy="4570649"/>
          </a:xfrm>
          <a:prstGeom prst="rect">
            <a:avLst/>
          </a:prstGeom>
        </p:spPr>
      </p:pic>
      <p:pic>
        <p:nvPicPr>
          <p:cNvPr id="13" name="bkgr 1"/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247"/>
          <a:stretch>
            <a:fillRect/>
          </a:stretch>
        </p:blipFill>
        <p:spPr>
          <a:xfrm>
            <a:off x="0" y="4806595"/>
            <a:ext cx="12192000" cy="2081605"/>
          </a:xfrm>
          <a:prstGeom prst="rect">
            <a:avLst/>
          </a:prstGeom>
        </p:spPr>
      </p:pic>
      <p:pic>
        <p:nvPicPr>
          <p:cNvPr id="14" name="bóng bay 1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61" y="2067453"/>
            <a:ext cx="722839" cy="1310747"/>
          </a:xfrm>
          <a:prstGeom prst="rect">
            <a:avLst/>
          </a:prstGeom>
        </p:spPr>
      </p:pic>
      <p:pic>
        <p:nvPicPr>
          <p:cNvPr id="15" name="bóng bay 2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792" y="109483"/>
            <a:ext cx="528179" cy="1113575"/>
          </a:xfrm>
          <a:prstGeom prst="rect">
            <a:avLst/>
          </a:prstGeom>
        </p:spPr>
      </p:pic>
      <p:pic>
        <p:nvPicPr>
          <p:cNvPr id="16" name="bóng bay 3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350" y="286930"/>
            <a:ext cx="642833" cy="1165671"/>
          </a:xfrm>
          <a:prstGeom prst="rect">
            <a:avLst/>
          </a:prstGeom>
        </p:spPr>
      </p:pic>
      <p:pic>
        <p:nvPicPr>
          <p:cNvPr id="17" name="bóng bay 4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6549" y="2953679"/>
            <a:ext cx="810243" cy="1469239"/>
          </a:xfrm>
          <a:prstGeom prst="rect">
            <a:avLst/>
          </a:prstGeom>
        </p:spPr>
      </p:pic>
      <p:pic>
        <p:nvPicPr>
          <p:cNvPr id="18" name="Mây 1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1" y="377784"/>
            <a:ext cx="1164368" cy="535609"/>
          </a:xfrm>
          <a:prstGeom prst="rect">
            <a:avLst/>
          </a:prstGeom>
        </p:spPr>
      </p:pic>
      <p:pic>
        <p:nvPicPr>
          <p:cNvPr id="19" name="Mây 2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848" y="487234"/>
            <a:ext cx="1163221" cy="527327"/>
          </a:xfrm>
          <a:prstGeom prst="rect">
            <a:avLst/>
          </a:prstGeom>
        </p:spPr>
      </p:pic>
      <p:pic>
        <p:nvPicPr>
          <p:cNvPr id="20" name="Mây 4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699" y="703322"/>
            <a:ext cx="1373271" cy="688924"/>
          </a:xfrm>
          <a:prstGeom prst="rect">
            <a:avLst/>
          </a:prstGeom>
        </p:spPr>
      </p:pic>
      <p:sp>
        <p:nvSpPr>
          <p:cNvPr id="21" name="TextBox 20"/>
          <p:cNvSpPr txBox="1"/>
          <p:nvPr userDrawn="1"/>
        </p:nvSpPr>
        <p:spPr>
          <a:xfrm>
            <a:off x="9201992" y="-18115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 err="1">
                <a:solidFill>
                  <a:prstClr val="black"/>
                </a:solidFill>
                <a:cs typeface="Arial" panose="020B0604020202020204" pitchFamily="34" charset="0"/>
              </a:rPr>
              <a:t>Hương</a:t>
            </a:r>
            <a:r>
              <a:rPr lang="en-US" sz="12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prstClr val="black"/>
                </a:solidFill>
                <a:cs typeface="Arial" panose="020B0604020202020204" pitchFamily="34" charset="0"/>
              </a:rPr>
              <a:t>Thảo</a:t>
            </a:r>
            <a:r>
              <a:rPr lang="en-US" sz="1200" dirty="0">
                <a:solidFill>
                  <a:prstClr val="black"/>
                </a:solidFill>
                <a:cs typeface="Arial" panose="020B0604020202020204" pitchFamily="34" charset="0"/>
              </a:rPr>
              <a:t>: tranthao121004@gmail.com</a:t>
            </a:r>
            <a:endParaRPr lang="en-US" sz="1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458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3"/>
          <p:cNvPicPr>
            <a:picLocks noChangeAspect="1"/>
          </p:cNvPicPr>
          <p:nvPr userDrawn="1"/>
        </p:nvPicPr>
        <p:blipFill rotWithShape="1">
          <a:blip r:embed="rId2"/>
          <a:srcRect l="626" t="832" r="626" b="1028"/>
          <a:stretch>
            <a:fillRect/>
          </a:stretch>
        </p:blipFill>
        <p:spPr>
          <a:xfrm>
            <a:off x="0" y="1"/>
            <a:ext cx="12219444" cy="6857999"/>
          </a:xfrm>
          <a:prstGeom prst="rect">
            <a:avLst/>
          </a:prstGeom>
        </p:spPr>
      </p:pic>
      <p:pic>
        <p:nvPicPr>
          <p:cNvPr id="9" name="图形 1"/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0" y="5212224"/>
            <a:ext cx="3308946" cy="1645775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8011749" y="0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 err="1">
                <a:solidFill>
                  <a:prstClr val="black"/>
                </a:solidFill>
                <a:cs typeface="Arial" panose="020B0604020202020204" pitchFamily="34" charset="0"/>
              </a:rPr>
              <a:t>Hương</a:t>
            </a:r>
            <a:r>
              <a:rPr lang="en-US" sz="12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prstClr val="black"/>
                </a:solidFill>
                <a:cs typeface="Arial" panose="020B0604020202020204" pitchFamily="34" charset="0"/>
              </a:rPr>
              <a:t>Thảo</a:t>
            </a:r>
            <a:r>
              <a:rPr lang="en-US" sz="1200" dirty="0">
                <a:solidFill>
                  <a:prstClr val="black"/>
                </a:solidFill>
                <a:cs typeface="Arial" panose="020B0604020202020204" pitchFamily="34" charset="0"/>
              </a:rPr>
              <a:t>: tranthao121004@gmail.com</a:t>
            </a:r>
            <a:endParaRPr lang="en-US" sz="1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186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101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2" name="矩形 2"/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kumimoji="1" lang="zh-CN" altLang="en-US" dirty="0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sp>
        <p:nvSpPr>
          <p:cNvPr id="13" name="椭圆 4"/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kumimoji="1" lang="zh-CN" altLang="en-US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sp>
        <p:nvSpPr>
          <p:cNvPr id="14" name="任意形状 6"/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kumimoji="1" lang="zh-CN" altLang="en-US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sp>
        <p:nvSpPr>
          <p:cNvPr id="15" name="椭圆 7"/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kumimoji="1" lang="zh-CN" altLang="en-US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pic>
        <p:nvPicPr>
          <p:cNvPr id="16" name="图片 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7" name="椭圆 9"/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kumimoji="1" lang="zh-CN" altLang="en-US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sp>
        <p:nvSpPr>
          <p:cNvPr id="18" name="TextBox 17"/>
          <p:cNvSpPr txBox="1"/>
          <p:nvPr userDrawn="1"/>
        </p:nvSpPr>
        <p:spPr>
          <a:xfrm>
            <a:off x="7320632" y="6524284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 err="1">
                <a:solidFill>
                  <a:prstClr val="black"/>
                </a:solidFill>
                <a:cs typeface="Arial" panose="020B0604020202020204" pitchFamily="34" charset="0"/>
              </a:rPr>
              <a:t>Hương</a:t>
            </a:r>
            <a:r>
              <a:rPr lang="en-US" sz="12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prstClr val="black"/>
                </a:solidFill>
                <a:cs typeface="Arial" panose="020B0604020202020204" pitchFamily="34" charset="0"/>
              </a:rPr>
              <a:t>Thảo</a:t>
            </a:r>
            <a:r>
              <a:rPr lang="en-US" sz="1200" dirty="0">
                <a:solidFill>
                  <a:prstClr val="black"/>
                </a:solidFill>
                <a:cs typeface="Arial" panose="020B0604020202020204" pitchFamily="34" charset="0"/>
              </a:rPr>
              <a:t>: tranthao121004@gmail.com</a:t>
            </a:r>
            <a:endParaRPr lang="en-US" sz="1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9692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101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矩形 2"/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kumimoji="1" lang="zh-CN" altLang="en-US" dirty="0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sp>
        <p:nvSpPr>
          <p:cNvPr id="9" name="椭圆 4"/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kumimoji="1" lang="zh-CN" altLang="en-US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sp>
        <p:nvSpPr>
          <p:cNvPr id="10" name="任意形状 6"/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kumimoji="1" lang="zh-CN" altLang="en-US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sp>
        <p:nvSpPr>
          <p:cNvPr id="11" name="椭圆 7"/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kumimoji="1" lang="zh-CN" altLang="en-US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pic>
        <p:nvPicPr>
          <p:cNvPr id="12" name="图片 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3" name="椭圆 9"/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kumimoji="1" lang="zh-CN" altLang="en-US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sp>
        <p:nvSpPr>
          <p:cNvPr id="14" name="Rectangle 13"/>
          <p:cNvSpPr/>
          <p:nvPr userDrawn="1"/>
        </p:nvSpPr>
        <p:spPr>
          <a:xfrm rot="219724">
            <a:off x="4477184" y="1157469"/>
            <a:ext cx="6008783" cy="4661425"/>
          </a:xfrm>
          <a:prstGeom prst="rect">
            <a:avLst/>
          </a:prstGeom>
          <a:solidFill>
            <a:srgbClr val="7030A0">
              <a:alpha val="5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 userDrawn="1"/>
        </p:nvSpPr>
        <p:spPr>
          <a:xfrm rot="2471267">
            <a:off x="9030857" y="1477608"/>
            <a:ext cx="221102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 userDrawn="1"/>
        </p:nvSpPr>
        <p:spPr>
          <a:xfrm rot="20410169">
            <a:off x="4016052" y="1064033"/>
            <a:ext cx="2397502" cy="4953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TextBox 16"/>
          <p:cNvSpPr txBox="1"/>
          <p:nvPr userDrawn="1"/>
        </p:nvSpPr>
        <p:spPr>
          <a:xfrm>
            <a:off x="5353380" y="1982711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8800" b="1" dirty="0">
                <a:ln w="22225">
                  <a:solidFill>
                    <a:prstClr val="white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LUYỆN TẬP</a:t>
            </a:r>
          </a:p>
        </p:txBody>
      </p:sp>
      <p:pic>
        <p:nvPicPr>
          <p:cNvPr id="18" name="Picture 17" descr="A close-up of a map&#10;&#10;Description automatically generated with low confidence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337" y="1150962"/>
            <a:ext cx="1481296" cy="4904737"/>
          </a:xfrm>
          <a:prstGeom prst="rect">
            <a:avLst/>
          </a:prstGeom>
        </p:spPr>
      </p:pic>
      <p:sp>
        <p:nvSpPr>
          <p:cNvPr id="19" name="TextBox 18"/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 err="1">
                <a:solidFill>
                  <a:prstClr val="black"/>
                </a:solidFill>
                <a:cs typeface="Arial" panose="020B0604020202020204" pitchFamily="34" charset="0"/>
              </a:rPr>
              <a:t>Hương</a:t>
            </a:r>
            <a:r>
              <a:rPr lang="en-US" sz="12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prstClr val="black"/>
                </a:solidFill>
                <a:cs typeface="Arial" panose="020B0604020202020204" pitchFamily="34" charset="0"/>
              </a:rPr>
              <a:t>Thảo</a:t>
            </a:r>
            <a:r>
              <a:rPr lang="en-US" sz="1200" dirty="0">
                <a:solidFill>
                  <a:prstClr val="black"/>
                </a:solidFill>
                <a:cs typeface="Arial" panose="020B0604020202020204" pitchFamily="34" charset="0"/>
              </a:rPr>
              <a:t>: tranthao121004@gmail.com</a:t>
            </a:r>
            <a:endParaRPr lang="en-US" sz="1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6996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101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7" name="矩形 2"/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kumimoji="1" lang="zh-CN" altLang="en-US" dirty="0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sp>
        <p:nvSpPr>
          <p:cNvPr id="8" name="椭圆 4"/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kumimoji="1" lang="zh-CN" altLang="en-US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sp>
        <p:nvSpPr>
          <p:cNvPr id="9" name="任意形状 6"/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kumimoji="1" lang="zh-CN" altLang="en-US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sp>
        <p:nvSpPr>
          <p:cNvPr id="10" name="椭圆 7"/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kumimoji="1" lang="zh-CN" altLang="en-US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pic>
        <p:nvPicPr>
          <p:cNvPr id="11" name="图片 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2" name="椭圆 9"/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kumimoji="1" lang="zh-CN" altLang="en-US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sp>
        <p:nvSpPr>
          <p:cNvPr id="13" name="Rectangle 12"/>
          <p:cNvSpPr/>
          <p:nvPr userDrawn="1"/>
        </p:nvSpPr>
        <p:spPr>
          <a:xfrm rot="21228401">
            <a:off x="2278901" y="1179055"/>
            <a:ext cx="6008783" cy="4661425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>
          <a:xfrm rot="1737576">
            <a:off x="6328895" y="1082086"/>
            <a:ext cx="221102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 userDrawn="1"/>
        </p:nvSpPr>
        <p:spPr>
          <a:xfrm rot="19676478">
            <a:off x="1401292" y="1522000"/>
            <a:ext cx="2397502" cy="49530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TextBox 15"/>
          <p:cNvSpPr txBox="1"/>
          <p:nvPr userDrawn="1"/>
        </p:nvSpPr>
        <p:spPr>
          <a:xfrm>
            <a:off x="3155097" y="2004297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8800" b="1" dirty="0">
                <a:ln w="22225">
                  <a:solidFill>
                    <a:prstClr val="white"/>
                  </a:solidFill>
                  <a:prstDash val="solid"/>
                </a:ln>
                <a:solidFill>
                  <a:srgbClr val="5B9BD5">
                    <a:lumMod val="75000"/>
                  </a:srgb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HOẠT ĐỘNG</a:t>
            </a:r>
          </a:p>
        </p:txBody>
      </p:sp>
      <p:pic>
        <p:nvPicPr>
          <p:cNvPr id="18" name="图片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0707" y="2622107"/>
            <a:ext cx="3028932" cy="3847430"/>
          </a:xfrm>
          <a:prstGeom prst="rect">
            <a:avLst/>
          </a:prstGeom>
        </p:spPr>
      </p:pic>
      <p:sp>
        <p:nvSpPr>
          <p:cNvPr id="19" name="TextBox 18"/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 err="1">
                <a:solidFill>
                  <a:prstClr val="black"/>
                </a:solidFill>
                <a:cs typeface="Arial" panose="020B0604020202020204" pitchFamily="34" charset="0"/>
              </a:rPr>
              <a:t>Hương</a:t>
            </a:r>
            <a:r>
              <a:rPr lang="en-US" sz="12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prstClr val="black"/>
                </a:solidFill>
                <a:cs typeface="Arial" panose="020B0604020202020204" pitchFamily="34" charset="0"/>
              </a:rPr>
              <a:t>Thảo</a:t>
            </a:r>
            <a:r>
              <a:rPr lang="en-US" sz="1200" dirty="0">
                <a:solidFill>
                  <a:prstClr val="black"/>
                </a:solidFill>
                <a:cs typeface="Arial" panose="020B0604020202020204" pitchFamily="34" charset="0"/>
              </a:rPr>
              <a:t>: tranthao121004@gmail.com</a:t>
            </a:r>
            <a:endParaRPr lang="en-US" sz="1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6196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01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0" name="矩形 2"/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kumimoji="1" lang="zh-CN" altLang="en-US" dirty="0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sp>
        <p:nvSpPr>
          <p:cNvPr id="11" name="椭圆 4"/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kumimoji="1" lang="zh-CN" altLang="en-US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sp>
        <p:nvSpPr>
          <p:cNvPr id="12" name="任意形状 6"/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kumimoji="1" lang="zh-CN" altLang="en-US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sp>
        <p:nvSpPr>
          <p:cNvPr id="13" name="椭圆 7"/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kumimoji="1" lang="zh-CN" altLang="en-US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pic>
        <p:nvPicPr>
          <p:cNvPr id="14" name="图片 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5" name="椭圆 9"/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kumimoji="1" lang="zh-CN" altLang="en-US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sp>
        <p:nvSpPr>
          <p:cNvPr id="16" name="Rectangle 15"/>
          <p:cNvSpPr/>
          <p:nvPr userDrawn="1"/>
        </p:nvSpPr>
        <p:spPr>
          <a:xfrm>
            <a:off x="3667342" y="983093"/>
            <a:ext cx="6008783" cy="4661425"/>
          </a:xfrm>
          <a:prstGeom prst="rect">
            <a:avLst/>
          </a:prstGeom>
          <a:solidFill>
            <a:srgbClr val="00CC66">
              <a:alpha val="49804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 userDrawn="1"/>
        </p:nvSpPr>
        <p:spPr>
          <a:xfrm rot="2109175">
            <a:off x="8040873" y="1261475"/>
            <a:ext cx="2211022" cy="49530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 userDrawn="1"/>
        </p:nvSpPr>
        <p:spPr>
          <a:xfrm rot="20048077">
            <a:off x="2977240" y="1148481"/>
            <a:ext cx="2397502" cy="4953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TextBox 18"/>
          <p:cNvSpPr txBox="1"/>
          <p:nvPr userDrawn="1"/>
        </p:nvSpPr>
        <p:spPr>
          <a:xfrm>
            <a:off x="4557819" y="1913421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8800" b="1" dirty="0">
                <a:ln w="22225">
                  <a:solidFill>
                    <a:prstClr val="white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KHÁM PHÁ</a:t>
            </a:r>
          </a:p>
        </p:txBody>
      </p:sp>
      <p:pic>
        <p:nvPicPr>
          <p:cNvPr id="21" name="图形 1"/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416645" y="3997564"/>
            <a:ext cx="3980370" cy="1979722"/>
          </a:xfrm>
          <a:prstGeom prst="rect">
            <a:avLst/>
          </a:prstGeom>
        </p:spPr>
      </p:pic>
      <p:sp>
        <p:nvSpPr>
          <p:cNvPr id="22" name="TextBox 21"/>
          <p:cNvSpPr txBox="1"/>
          <p:nvPr userDrawn="1"/>
        </p:nvSpPr>
        <p:spPr>
          <a:xfrm>
            <a:off x="7668010" y="6560136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 err="1">
                <a:solidFill>
                  <a:prstClr val="black"/>
                </a:solidFill>
                <a:cs typeface="Arial" panose="020B0604020202020204" pitchFamily="34" charset="0"/>
              </a:rPr>
              <a:t>Hương</a:t>
            </a:r>
            <a:r>
              <a:rPr lang="en-US" sz="12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prstClr val="black"/>
                </a:solidFill>
                <a:cs typeface="Arial" panose="020B0604020202020204" pitchFamily="34" charset="0"/>
              </a:rPr>
              <a:t>Thảo</a:t>
            </a:r>
            <a:r>
              <a:rPr lang="en-US" sz="1200" dirty="0">
                <a:solidFill>
                  <a:prstClr val="black"/>
                </a:solidFill>
                <a:cs typeface="Arial" panose="020B0604020202020204" pitchFamily="34" charset="0"/>
              </a:rPr>
              <a:t>: tranthao121004@gmail.com</a:t>
            </a:r>
            <a:endParaRPr lang="en-US" sz="1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195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01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0" name="矩形 2"/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kumimoji="1" lang="zh-CN" altLang="en-US" dirty="0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sp>
        <p:nvSpPr>
          <p:cNvPr id="11" name="椭圆 4"/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kumimoji="1" lang="zh-CN" altLang="en-US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sp>
        <p:nvSpPr>
          <p:cNvPr id="12" name="任意形状 6"/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kumimoji="1" lang="zh-CN" altLang="en-US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sp>
        <p:nvSpPr>
          <p:cNvPr id="13" name="椭圆 7"/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kumimoji="1" lang="zh-CN" altLang="en-US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pic>
        <p:nvPicPr>
          <p:cNvPr id="14" name="图片 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5" name="椭圆 9"/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kumimoji="1" lang="zh-CN" altLang="en-US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sp>
        <p:nvSpPr>
          <p:cNvPr id="16" name="Rectangle 15"/>
          <p:cNvSpPr/>
          <p:nvPr userDrawn="1"/>
        </p:nvSpPr>
        <p:spPr>
          <a:xfrm rot="21228401">
            <a:off x="2278901" y="1179055"/>
            <a:ext cx="6008783" cy="4661425"/>
          </a:xfrm>
          <a:prstGeom prst="rect">
            <a:avLst/>
          </a:prstGeom>
          <a:solidFill>
            <a:srgbClr val="FFC000">
              <a:alpha val="5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 userDrawn="1"/>
        </p:nvSpPr>
        <p:spPr>
          <a:xfrm rot="1737576">
            <a:off x="6328895" y="1082086"/>
            <a:ext cx="2211022" cy="495300"/>
          </a:xfrm>
          <a:prstGeom prst="rect">
            <a:avLst/>
          </a:prstGeom>
          <a:solidFill>
            <a:srgbClr val="00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 userDrawn="1"/>
        </p:nvSpPr>
        <p:spPr>
          <a:xfrm rot="19676478">
            <a:off x="1401292" y="1522000"/>
            <a:ext cx="2397502" cy="49530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TextBox 18"/>
          <p:cNvSpPr txBox="1"/>
          <p:nvPr userDrawn="1"/>
        </p:nvSpPr>
        <p:spPr>
          <a:xfrm>
            <a:off x="3155097" y="2004297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8800" b="1" dirty="0">
                <a:ln w="22225">
                  <a:solidFill>
                    <a:prstClr val="white"/>
                  </a:solidFill>
                  <a:prstDash val="solid"/>
                </a:ln>
                <a:solidFill>
                  <a:srgbClr val="ED7D3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TRÒ CHƠI</a:t>
            </a:r>
          </a:p>
        </p:txBody>
      </p:sp>
      <p:grpSp>
        <p:nvGrpSpPr>
          <p:cNvPr id="21" name="Google Shape;769;p31"/>
          <p:cNvGrpSpPr/>
          <p:nvPr userDrawn="1"/>
        </p:nvGrpSpPr>
        <p:grpSpPr>
          <a:xfrm>
            <a:off x="7976030" y="2989410"/>
            <a:ext cx="2842230" cy="2927642"/>
            <a:chOff x="5641385" y="2381306"/>
            <a:chExt cx="2599446" cy="2521829"/>
          </a:xfrm>
        </p:grpSpPr>
        <p:sp>
          <p:nvSpPr>
            <p:cNvPr id="22" name="Google Shape;770;p31"/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23" name="Google Shape;771;p31"/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78" name="Google Shape;772;p31"/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79" name="Google Shape;773;p31"/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80" name="Google Shape;774;p31"/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81" name="Google Shape;775;p31"/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82" name="Google Shape;776;p31"/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83" name="Google Shape;777;p31"/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84" name="Google Shape;778;p31"/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85" name="Google Shape;779;p31"/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86" name="Google Shape;780;p31"/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87" name="Google Shape;781;p31"/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88" name="Google Shape;782;p31"/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89" name="Google Shape;783;p31"/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90" name="Google Shape;784;p31"/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91" name="Google Shape;785;p31"/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92" name="Google Shape;786;p31"/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93" name="Google Shape;787;p31"/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94" name="Google Shape;788;p31"/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95" name="Google Shape;789;p31"/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96" name="Google Shape;790;p31"/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97" name="Google Shape;791;p31"/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98" name="Google Shape;792;p31"/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99" name="Google Shape;793;p31"/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00" name="Google Shape;794;p31"/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01" name="Google Shape;795;p31"/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02" name="Google Shape;796;p31"/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03" name="Google Shape;797;p31"/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04" name="Google Shape;798;p31"/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05" name="Google Shape;799;p31"/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06" name="Google Shape;800;p31"/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07" name="Google Shape;801;p31"/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08" name="Google Shape;802;p31"/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09" name="Google Shape;803;p31"/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10" name="Google Shape;804;p31"/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11" name="Google Shape;805;p31"/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12" name="Google Shape;806;p31"/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13" name="Google Shape;807;p31"/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14" name="Google Shape;808;p31"/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15" name="Google Shape;809;p31"/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16" name="Google Shape;810;p31"/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17" name="Google Shape;811;p31"/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18" name="Google Shape;812;p31"/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19" name="Google Shape;813;p31"/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20" name="Google Shape;814;p31"/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21" name="Google Shape;815;p31"/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22" name="Google Shape;816;p31"/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23" name="Google Shape;817;p31"/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24" name="Google Shape;818;p31"/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25" name="Google Shape;819;p31"/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26" name="Google Shape;820;p31"/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27" name="Google Shape;821;p31"/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28" name="Google Shape;822;p31"/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29" name="Google Shape;823;p31"/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30" name="Google Shape;824;p31"/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31" name="Google Shape;825;p31"/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32" name="Google Shape;826;p31"/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33" name="Google Shape;827;p31"/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24" name="Google Shape;828;p31"/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" name="Google Shape;829;p31"/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6" name="Google Shape;830;p31"/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7" name="Google Shape;831;p31"/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8" name="Google Shape;832;p31"/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9" name="Google Shape;833;p31"/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0" name="Google Shape;834;p31"/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1" name="Google Shape;835;p31"/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2" name="Google Shape;836;p31"/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3" name="Google Shape;837;p31"/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4" name="Google Shape;838;p31"/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5" name="Google Shape;839;p31"/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6" name="Google Shape;840;p31"/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7" name="Google Shape;841;p31"/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8" name="Google Shape;842;p31"/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9" name="Google Shape;843;p31"/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0" name="Google Shape;844;p31"/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1" name="Google Shape;845;p31"/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2" name="Google Shape;846;p31"/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3" name="Google Shape;847;p31"/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4" name="Google Shape;848;p31"/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5" name="Google Shape;849;p31"/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6" name="Google Shape;850;p31"/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7" name="Google Shape;851;p31"/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8" name="Google Shape;852;p31"/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9" name="Google Shape;853;p31"/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50" name="Google Shape;854;p31"/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51" name="Google Shape;855;p31"/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52" name="Google Shape;856;p31"/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53" name="Google Shape;857;p31"/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54" name="Google Shape;858;p31"/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55" name="Google Shape;859;p31"/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56" name="Google Shape;860;p31"/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57" name="Google Shape;861;p31"/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58" name="Google Shape;862;p31"/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59" name="Google Shape;863;p31"/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60" name="Google Shape;864;p31"/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61" name="Google Shape;865;p31"/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62" name="Google Shape;866;p31"/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63" name="Google Shape;867;p31"/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64" name="Google Shape;868;p31"/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65" name="Google Shape;869;p31"/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66" name="Google Shape;870;p31"/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67" name="Google Shape;871;p31"/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68" name="Google Shape;872;p31"/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69" name="Google Shape;873;p31"/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70" name="Google Shape;874;p31"/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71" name="Google Shape;875;p31"/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72" name="Google Shape;876;p31"/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73" name="Google Shape;877;p31"/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74" name="Google Shape;878;p31"/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75" name="Google Shape;879;p31"/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76" name="Google Shape;880;p31"/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77" name="Google Shape;881;p31"/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134" name="TextBox 133"/>
          <p:cNvSpPr txBox="1"/>
          <p:nvPr userDrawn="1"/>
        </p:nvSpPr>
        <p:spPr>
          <a:xfrm>
            <a:off x="7514755" y="6517885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 err="1">
                <a:solidFill>
                  <a:prstClr val="black"/>
                </a:solidFill>
                <a:cs typeface="Arial" panose="020B0604020202020204" pitchFamily="34" charset="0"/>
              </a:rPr>
              <a:t>Hương</a:t>
            </a:r>
            <a:r>
              <a:rPr lang="en-US" sz="12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prstClr val="black"/>
                </a:solidFill>
                <a:cs typeface="Arial" panose="020B0604020202020204" pitchFamily="34" charset="0"/>
              </a:rPr>
              <a:t>Thảo</a:t>
            </a:r>
            <a:r>
              <a:rPr lang="en-US" sz="1200" dirty="0">
                <a:solidFill>
                  <a:prstClr val="black"/>
                </a:solidFill>
                <a:cs typeface="Arial" panose="020B0604020202020204" pitchFamily="34" charset="0"/>
              </a:rPr>
              <a:t>: tranthao121004@gmail.com</a:t>
            </a:r>
            <a:endParaRPr lang="en-US" sz="1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6430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bg>
      <p:bgPr>
        <a:solidFill>
          <a:srgbClr val="E3A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212651" y="202019"/>
            <a:ext cx="11738344" cy="6507125"/>
          </a:xfrm>
          <a:custGeom>
            <a:avLst/>
            <a:gdLst>
              <a:gd name="connsiteX0" fmla="*/ 0 w 11738344"/>
              <a:gd name="connsiteY0" fmla="*/ 0 h 6507125"/>
              <a:gd name="connsiteX1" fmla="*/ 586917 w 11738344"/>
              <a:gd name="connsiteY1" fmla="*/ 0 h 6507125"/>
              <a:gd name="connsiteX2" fmla="*/ 939068 w 11738344"/>
              <a:gd name="connsiteY2" fmla="*/ 0 h 6507125"/>
              <a:gd name="connsiteX3" fmla="*/ 1525985 w 11738344"/>
              <a:gd name="connsiteY3" fmla="*/ 0 h 6507125"/>
              <a:gd name="connsiteX4" fmla="*/ 1760752 w 11738344"/>
              <a:gd name="connsiteY4" fmla="*/ 0 h 6507125"/>
              <a:gd name="connsiteX5" fmla="*/ 2347669 w 11738344"/>
              <a:gd name="connsiteY5" fmla="*/ 0 h 6507125"/>
              <a:gd name="connsiteX6" fmla="*/ 3051969 w 11738344"/>
              <a:gd name="connsiteY6" fmla="*/ 0 h 6507125"/>
              <a:gd name="connsiteX7" fmla="*/ 3521503 w 11738344"/>
              <a:gd name="connsiteY7" fmla="*/ 0 h 6507125"/>
              <a:gd name="connsiteX8" fmla="*/ 3756270 w 11738344"/>
              <a:gd name="connsiteY8" fmla="*/ 0 h 6507125"/>
              <a:gd name="connsiteX9" fmla="*/ 4577954 w 11738344"/>
              <a:gd name="connsiteY9" fmla="*/ 0 h 6507125"/>
              <a:gd name="connsiteX10" fmla="*/ 5164871 w 11738344"/>
              <a:gd name="connsiteY10" fmla="*/ 0 h 6507125"/>
              <a:gd name="connsiteX11" fmla="*/ 5751789 w 11738344"/>
              <a:gd name="connsiteY11" fmla="*/ 0 h 6507125"/>
              <a:gd name="connsiteX12" fmla="*/ 6221322 w 11738344"/>
              <a:gd name="connsiteY12" fmla="*/ 0 h 6507125"/>
              <a:gd name="connsiteX13" fmla="*/ 7043006 w 11738344"/>
              <a:gd name="connsiteY13" fmla="*/ 0 h 6507125"/>
              <a:gd name="connsiteX14" fmla="*/ 7277773 w 11738344"/>
              <a:gd name="connsiteY14" fmla="*/ 0 h 6507125"/>
              <a:gd name="connsiteX15" fmla="*/ 7629924 w 11738344"/>
              <a:gd name="connsiteY15" fmla="*/ 0 h 6507125"/>
              <a:gd name="connsiteX16" fmla="*/ 8216841 w 11738344"/>
              <a:gd name="connsiteY16" fmla="*/ 0 h 6507125"/>
              <a:gd name="connsiteX17" fmla="*/ 9038525 w 11738344"/>
              <a:gd name="connsiteY17" fmla="*/ 0 h 6507125"/>
              <a:gd name="connsiteX18" fmla="*/ 9273292 w 11738344"/>
              <a:gd name="connsiteY18" fmla="*/ 0 h 6507125"/>
              <a:gd name="connsiteX19" fmla="*/ 9742826 w 11738344"/>
              <a:gd name="connsiteY19" fmla="*/ 0 h 6507125"/>
              <a:gd name="connsiteX20" fmla="*/ 10564510 w 11738344"/>
              <a:gd name="connsiteY20" fmla="*/ 0 h 6507125"/>
              <a:gd name="connsiteX21" fmla="*/ 11151427 w 11738344"/>
              <a:gd name="connsiteY21" fmla="*/ 0 h 6507125"/>
              <a:gd name="connsiteX22" fmla="*/ 11738344 w 11738344"/>
              <a:gd name="connsiteY22" fmla="*/ 0 h 6507125"/>
              <a:gd name="connsiteX23" fmla="*/ 11738344 w 11738344"/>
              <a:gd name="connsiteY23" fmla="*/ 721699 h 6507125"/>
              <a:gd name="connsiteX24" fmla="*/ 11738344 w 11738344"/>
              <a:gd name="connsiteY24" fmla="*/ 1183114 h 6507125"/>
              <a:gd name="connsiteX25" fmla="*/ 11738344 w 11738344"/>
              <a:gd name="connsiteY25" fmla="*/ 1644528 h 6507125"/>
              <a:gd name="connsiteX26" fmla="*/ 11738344 w 11738344"/>
              <a:gd name="connsiteY26" fmla="*/ 2236085 h 6507125"/>
              <a:gd name="connsiteX27" fmla="*/ 11738344 w 11738344"/>
              <a:gd name="connsiteY27" fmla="*/ 2827642 h 6507125"/>
              <a:gd name="connsiteX28" fmla="*/ 11738344 w 11738344"/>
              <a:gd name="connsiteY28" fmla="*/ 3223985 h 6507125"/>
              <a:gd name="connsiteX29" fmla="*/ 11738344 w 11738344"/>
              <a:gd name="connsiteY29" fmla="*/ 3815541 h 6507125"/>
              <a:gd name="connsiteX30" fmla="*/ 11738344 w 11738344"/>
              <a:gd name="connsiteY30" fmla="*/ 4537241 h 6507125"/>
              <a:gd name="connsiteX31" fmla="*/ 11738344 w 11738344"/>
              <a:gd name="connsiteY31" fmla="*/ 4998655 h 6507125"/>
              <a:gd name="connsiteX32" fmla="*/ 11738344 w 11738344"/>
              <a:gd name="connsiteY32" fmla="*/ 5394998 h 6507125"/>
              <a:gd name="connsiteX33" fmla="*/ 11738344 w 11738344"/>
              <a:gd name="connsiteY33" fmla="*/ 5986555 h 6507125"/>
              <a:gd name="connsiteX34" fmla="*/ 11738344 w 11738344"/>
              <a:gd name="connsiteY34" fmla="*/ 6507125 h 6507125"/>
              <a:gd name="connsiteX35" fmla="*/ 11034043 w 11738344"/>
              <a:gd name="connsiteY35" fmla="*/ 6507125 h 6507125"/>
              <a:gd name="connsiteX36" fmla="*/ 10799276 w 11738344"/>
              <a:gd name="connsiteY36" fmla="*/ 6507125 h 6507125"/>
              <a:gd name="connsiteX37" fmla="*/ 10094976 w 11738344"/>
              <a:gd name="connsiteY37" fmla="*/ 6507125 h 6507125"/>
              <a:gd name="connsiteX38" fmla="*/ 9860209 w 11738344"/>
              <a:gd name="connsiteY38" fmla="*/ 6507125 h 6507125"/>
              <a:gd name="connsiteX39" fmla="*/ 9155908 w 11738344"/>
              <a:gd name="connsiteY39" fmla="*/ 6507125 h 6507125"/>
              <a:gd name="connsiteX40" fmla="*/ 8803758 w 11738344"/>
              <a:gd name="connsiteY40" fmla="*/ 6507125 h 6507125"/>
              <a:gd name="connsiteX41" fmla="*/ 8334224 w 11738344"/>
              <a:gd name="connsiteY41" fmla="*/ 6507125 h 6507125"/>
              <a:gd name="connsiteX42" fmla="*/ 8099457 w 11738344"/>
              <a:gd name="connsiteY42" fmla="*/ 6507125 h 6507125"/>
              <a:gd name="connsiteX43" fmla="*/ 7629924 w 11738344"/>
              <a:gd name="connsiteY43" fmla="*/ 6507125 h 6507125"/>
              <a:gd name="connsiteX44" fmla="*/ 6808240 w 11738344"/>
              <a:gd name="connsiteY44" fmla="*/ 6507125 h 6507125"/>
              <a:gd name="connsiteX45" fmla="*/ 6573473 w 11738344"/>
              <a:gd name="connsiteY45" fmla="*/ 6507125 h 6507125"/>
              <a:gd name="connsiteX46" fmla="*/ 5869172 w 11738344"/>
              <a:gd name="connsiteY46" fmla="*/ 6507125 h 6507125"/>
              <a:gd name="connsiteX47" fmla="*/ 5282255 w 11738344"/>
              <a:gd name="connsiteY47" fmla="*/ 6507125 h 6507125"/>
              <a:gd name="connsiteX48" fmla="*/ 4930104 w 11738344"/>
              <a:gd name="connsiteY48" fmla="*/ 6507125 h 6507125"/>
              <a:gd name="connsiteX49" fmla="*/ 4577954 w 11738344"/>
              <a:gd name="connsiteY49" fmla="*/ 6507125 h 6507125"/>
              <a:gd name="connsiteX50" fmla="*/ 4108420 w 11738344"/>
              <a:gd name="connsiteY50" fmla="*/ 6507125 h 6507125"/>
              <a:gd name="connsiteX51" fmla="*/ 3521503 w 11738344"/>
              <a:gd name="connsiteY51" fmla="*/ 6507125 h 6507125"/>
              <a:gd name="connsiteX52" fmla="*/ 2699819 w 11738344"/>
              <a:gd name="connsiteY52" fmla="*/ 6507125 h 6507125"/>
              <a:gd name="connsiteX53" fmla="*/ 1995518 w 11738344"/>
              <a:gd name="connsiteY53" fmla="*/ 6507125 h 6507125"/>
              <a:gd name="connsiteX54" fmla="*/ 1760752 w 11738344"/>
              <a:gd name="connsiteY54" fmla="*/ 6507125 h 6507125"/>
              <a:gd name="connsiteX55" fmla="*/ 939068 w 11738344"/>
              <a:gd name="connsiteY55" fmla="*/ 6507125 h 6507125"/>
              <a:gd name="connsiteX56" fmla="*/ 0 w 11738344"/>
              <a:gd name="connsiteY56" fmla="*/ 6507125 h 6507125"/>
              <a:gd name="connsiteX57" fmla="*/ 0 w 11738344"/>
              <a:gd name="connsiteY57" fmla="*/ 5785426 h 6507125"/>
              <a:gd name="connsiteX58" fmla="*/ 0 w 11738344"/>
              <a:gd name="connsiteY58" fmla="*/ 5128798 h 6507125"/>
              <a:gd name="connsiteX59" fmla="*/ 0 w 11738344"/>
              <a:gd name="connsiteY59" fmla="*/ 4537241 h 6507125"/>
              <a:gd name="connsiteX60" fmla="*/ 0 w 11738344"/>
              <a:gd name="connsiteY60" fmla="*/ 3880613 h 6507125"/>
              <a:gd name="connsiteX61" fmla="*/ 0 w 11738344"/>
              <a:gd name="connsiteY61" fmla="*/ 3158913 h 6507125"/>
              <a:gd name="connsiteX62" fmla="*/ 0 w 11738344"/>
              <a:gd name="connsiteY62" fmla="*/ 2437214 h 6507125"/>
              <a:gd name="connsiteX63" fmla="*/ 0 w 11738344"/>
              <a:gd name="connsiteY63" fmla="*/ 1715515 h 6507125"/>
              <a:gd name="connsiteX64" fmla="*/ 0 w 11738344"/>
              <a:gd name="connsiteY64" fmla="*/ 1319172 h 6507125"/>
              <a:gd name="connsiteX65" fmla="*/ 0 w 11738344"/>
              <a:gd name="connsiteY65" fmla="*/ 662544 h 6507125"/>
              <a:gd name="connsiteX66" fmla="*/ 0 w 11738344"/>
              <a:gd name="connsiteY66" fmla="*/ 0 h 6507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738344" h="6507125" fill="none" extrusionOk="0">
                <a:moveTo>
                  <a:pt x="0" y="0"/>
                </a:moveTo>
                <a:cubicBezTo>
                  <a:pt x="193893" y="-53522"/>
                  <a:pt x="463900" y="48166"/>
                  <a:pt x="586917" y="0"/>
                </a:cubicBezTo>
                <a:cubicBezTo>
                  <a:pt x="709934" y="-48166"/>
                  <a:pt x="764999" y="37996"/>
                  <a:pt x="939068" y="0"/>
                </a:cubicBezTo>
                <a:cubicBezTo>
                  <a:pt x="1113137" y="-37996"/>
                  <a:pt x="1272302" y="9191"/>
                  <a:pt x="1525985" y="0"/>
                </a:cubicBezTo>
                <a:cubicBezTo>
                  <a:pt x="1779668" y="-9191"/>
                  <a:pt x="1703800" y="12915"/>
                  <a:pt x="1760752" y="0"/>
                </a:cubicBezTo>
                <a:cubicBezTo>
                  <a:pt x="1817704" y="-12915"/>
                  <a:pt x="2219250" y="17278"/>
                  <a:pt x="2347669" y="0"/>
                </a:cubicBezTo>
                <a:cubicBezTo>
                  <a:pt x="2476088" y="-17278"/>
                  <a:pt x="2906879" y="15114"/>
                  <a:pt x="3051969" y="0"/>
                </a:cubicBezTo>
                <a:cubicBezTo>
                  <a:pt x="3197059" y="-15114"/>
                  <a:pt x="3335226" y="47513"/>
                  <a:pt x="3521503" y="0"/>
                </a:cubicBezTo>
                <a:cubicBezTo>
                  <a:pt x="3707780" y="-47513"/>
                  <a:pt x="3669854" y="22779"/>
                  <a:pt x="3756270" y="0"/>
                </a:cubicBezTo>
                <a:cubicBezTo>
                  <a:pt x="3842686" y="-22779"/>
                  <a:pt x="4217773" y="11409"/>
                  <a:pt x="4577954" y="0"/>
                </a:cubicBezTo>
                <a:cubicBezTo>
                  <a:pt x="4938135" y="-11409"/>
                  <a:pt x="4970109" y="43871"/>
                  <a:pt x="5164871" y="0"/>
                </a:cubicBezTo>
                <a:cubicBezTo>
                  <a:pt x="5359633" y="-43871"/>
                  <a:pt x="5537198" y="17907"/>
                  <a:pt x="5751789" y="0"/>
                </a:cubicBezTo>
                <a:cubicBezTo>
                  <a:pt x="5966380" y="-17907"/>
                  <a:pt x="6096392" y="45142"/>
                  <a:pt x="6221322" y="0"/>
                </a:cubicBezTo>
                <a:cubicBezTo>
                  <a:pt x="6346252" y="-45142"/>
                  <a:pt x="6799085" y="67265"/>
                  <a:pt x="7043006" y="0"/>
                </a:cubicBezTo>
                <a:cubicBezTo>
                  <a:pt x="7286927" y="-67265"/>
                  <a:pt x="7173785" y="927"/>
                  <a:pt x="7277773" y="0"/>
                </a:cubicBezTo>
                <a:cubicBezTo>
                  <a:pt x="7381761" y="-927"/>
                  <a:pt x="7490336" y="8535"/>
                  <a:pt x="7629924" y="0"/>
                </a:cubicBezTo>
                <a:cubicBezTo>
                  <a:pt x="7769512" y="-8535"/>
                  <a:pt x="8023133" y="16918"/>
                  <a:pt x="8216841" y="0"/>
                </a:cubicBezTo>
                <a:cubicBezTo>
                  <a:pt x="8410549" y="-16918"/>
                  <a:pt x="8814563" y="56057"/>
                  <a:pt x="9038525" y="0"/>
                </a:cubicBezTo>
                <a:cubicBezTo>
                  <a:pt x="9262487" y="-56057"/>
                  <a:pt x="9219318" y="11550"/>
                  <a:pt x="9273292" y="0"/>
                </a:cubicBezTo>
                <a:cubicBezTo>
                  <a:pt x="9327266" y="-11550"/>
                  <a:pt x="9524285" y="54368"/>
                  <a:pt x="9742826" y="0"/>
                </a:cubicBezTo>
                <a:cubicBezTo>
                  <a:pt x="9961367" y="-54368"/>
                  <a:pt x="10315185" y="8251"/>
                  <a:pt x="10564510" y="0"/>
                </a:cubicBezTo>
                <a:cubicBezTo>
                  <a:pt x="10813835" y="-8251"/>
                  <a:pt x="10939532" y="59894"/>
                  <a:pt x="11151427" y="0"/>
                </a:cubicBezTo>
                <a:cubicBezTo>
                  <a:pt x="11363322" y="-59894"/>
                  <a:pt x="11609776" y="64994"/>
                  <a:pt x="11738344" y="0"/>
                </a:cubicBezTo>
                <a:cubicBezTo>
                  <a:pt x="11801788" y="212046"/>
                  <a:pt x="11737744" y="488839"/>
                  <a:pt x="11738344" y="721699"/>
                </a:cubicBezTo>
                <a:cubicBezTo>
                  <a:pt x="11738944" y="954559"/>
                  <a:pt x="11712416" y="1073711"/>
                  <a:pt x="11738344" y="1183114"/>
                </a:cubicBezTo>
                <a:cubicBezTo>
                  <a:pt x="11764272" y="1292518"/>
                  <a:pt x="11693621" y="1487929"/>
                  <a:pt x="11738344" y="1644528"/>
                </a:cubicBezTo>
                <a:cubicBezTo>
                  <a:pt x="11783067" y="1801127"/>
                  <a:pt x="11703009" y="2055674"/>
                  <a:pt x="11738344" y="2236085"/>
                </a:cubicBezTo>
                <a:cubicBezTo>
                  <a:pt x="11773679" y="2416496"/>
                  <a:pt x="11673979" y="2661380"/>
                  <a:pt x="11738344" y="2827642"/>
                </a:cubicBezTo>
                <a:cubicBezTo>
                  <a:pt x="11802709" y="2993904"/>
                  <a:pt x="11705654" y="3065710"/>
                  <a:pt x="11738344" y="3223985"/>
                </a:cubicBezTo>
                <a:cubicBezTo>
                  <a:pt x="11771034" y="3382260"/>
                  <a:pt x="11728644" y="3559281"/>
                  <a:pt x="11738344" y="3815541"/>
                </a:cubicBezTo>
                <a:cubicBezTo>
                  <a:pt x="11748044" y="4071801"/>
                  <a:pt x="11660229" y="4277915"/>
                  <a:pt x="11738344" y="4537241"/>
                </a:cubicBezTo>
                <a:cubicBezTo>
                  <a:pt x="11816459" y="4796567"/>
                  <a:pt x="11733753" y="4796994"/>
                  <a:pt x="11738344" y="4998655"/>
                </a:cubicBezTo>
                <a:cubicBezTo>
                  <a:pt x="11742935" y="5200316"/>
                  <a:pt x="11719250" y="5308582"/>
                  <a:pt x="11738344" y="5394998"/>
                </a:cubicBezTo>
                <a:cubicBezTo>
                  <a:pt x="11757438" y="5481414"/>
                  <a:pt x="11699476" y="5736459"/>
                  <a:pt x="11738344" y="5986555"/>
                </a:cubicBezTo>
                <a:cubicBezTo>
                  <a:pt x="11777212" y="6236651"/>
                  <a:pt x="11708423" y="6334874"/>
                  <a:pt x="11738344" y="6507125"/>
                </a:cubicBezTo>
                <a:cubicBezTo>
                  <a:pt x="11478827" y="6561764"/>
                  <a:pt x="11355604" y="6489109"/>
                  <a:pt x="11034043" y="6507125"/>
                </a:cubicBezTo>
                <a:cubicBezTo>
                  <a:pt x="10712482" y="6525141"/>
                  <a:pt x="10886680" y="6497141"/>
                  <a:pt x="10799276" y="6507125"/>
                </a:cubicBezTo>
                <a:cubicBezTo>
                  <a:pt x="10711872" y="6517109"/>
                  <a:pt x="10265533" y="6502056"/>
                  <a:pt x="10094976" y="6507125"/>
                </a:cubicBezTo>
                <a:cubicBezTo>
                  <a:pt x="9924419" y="6512194"/>
                  <a:pt x="9975231" y="6494613"/>
                  <a:pt x="9860209" y="6507125"/>
                </a:cubicBezTo>
                <a:cubicBezTo>
                  <a:pt x="9745187" y="6519637"/>
                  <a:pt x="9465544" y="6493149"/>
                  <a:pt x="9155908" y="6507125"/>
                </a:cubicBezTo>
                <a:cubicBezTo>
                  <a:pt x="8846272" y="6521101"/>
                  <a:pt x="8884191" y="6495076"/>
                  <a:pt x="8803758" y="6507125"/>
                </a:cubicBezTo>
                <a:cubicBezTo>
                  <a:pt x="8723325" y="6519174"/>
                  <a:pt x="8508753" y="6467331"/>
                  <a:pt x="8334224" y="6507125"/>
                </a:cubicBezTo>
                <a:cubicBezTo>
                  <a:pt x="8159695" y="6546919"/>
                  <a:pt x="8211920" y="6481971"/>
                  <a:pt x="8099457" y="6507125"/>
                </a:cubicBezTo>
                <a:cubicBezTo>
                  <a:pt x="7986994" y="6532279"/>
                  <a:pt x="7760338" y="6491342"/>
                  <a:pt x="7629924" y="6507125"/>
                </a:cubicBezTo>
                <a:cubicBezTo>
                  <a:pt x="7499510" y="6522908"/>
                  <a:pt x="7068285" y="6502086"/>
                  <a:pt x="6808240" y="6507125"/>
                </a:cubicBezTo>
                <a:cubicBezTo>
                  <a:pt x="6548195" y="6512164"/>
                  <a:pt x="6642810" y="6498574"/>
                  <a:pt x="6573473" y="6507125"/>
                </a:cubicBezTo>
                <a:cubicBezTo>
                  <a:pt x="6504136" y="6515676"/>
                  <a:pt x="6038855" y="6438771"/>
                  <a:pt x="5869172" y="6507125"/>
                </a:cubicBezTo>
                <a:cubicBezTo>
                  <a:pt x="5699489" y="6575479"/>
                  <a:pt x="5566362" y="6496885"/>
                  <a:pt x="5282255" y="6507125"/>
                </a:cubicBezTo>
                <a:cubicBezTo>
                  <a:pt x="4998148" y="6517365"/>
                  <a:pt x="5039221" y="6465905"/>
                  <a:pt x="4930104" y="6507125"/>
                </a:cubicBezTo>
                <a:cubicBezTo>
                  <a:pt x="4820987" y="6548345"/>
                  <a:pt x="4723325" y="6493648"/>
                  <a:pt x="4577954" y="6507125"/>
                </a:cubicBezTo>
                <a:cubicBezTo>
                  <a:pt x="4432583" y="6520602"/>
                  <a:pt x="4240580" y="6477186"/>
                  <a:pt x="4108420" y="6507125"/>
                </a:cubicBezTo>
                <a:cubicBezTo>
                  <a:pt x="3976260" y="6537064"/>
                  <a:pt x="3729849" y="6485756"/>
                  <a:pt x="3521503" y="6507125"/>
                </a:cubicBezTo>
                <a:cubicBezTo>
                  <a:pt x="3313157" y="6528494"/>
                  <a:pt x="2978184" y="6440521"/>
                  <a:pt x="2699819" y="6507125"/>
                </a:cubicBezTo>
                <a:cubicBezTo>
                  <a:pt x="2421454" y="6573729"/>
                  <a:pt x="2296956" y="6495816"/>
                  <a:pt x="1995518" y="6507125"/>
                </a:cubicBezTo>
                <a:cubicBezTo>
                  <a:pt x="1694080" y="6518434"/>
                  <a:pt x="1872133" y="6498123"/>
                  <a:pt x="1760752" y="6507125"/>
                </a:cubicBezTo>
                <a:cubicBezTo>
                  <a:pt x="1649371" y="6516127"/>
                  <a:pt x="1240399" y="6475880"/>
                  <a:pt x="939068" y="6507125"/>
                </a:cubicBezTo>
                <a:cubicBezTo>
                  <a:pt x="637737" y="6538370"/>
                  <a:pt x="388381" y="6477070"/>
                  <a:pt x="0" y="6507125"/>
                </a:cubicBezTo>
                <a:cubicBezTo>
                  <a:pt x="-47939" y="6337479"/>
                  <a:pt x="879" y="6060669"/>
                  <a:pt x="0" y="5785426"/>
                </a:cubicBezTo>
                <a:cubicBezTo>
                  <a:pt x="-879" y="5510183"/>
                  <a:pt x="581" y="5359991"/>
                  <a:pt x="0" y="5128798"/>
                </a:cubicBezTo>
                <a:cubicBezTo>
                  <a:pt x="-581" y="4897605"/>
                  <a:pt x="45467" y="4828334"/>
                  <a:pt x="0" y="4537241"/>
                </a:cubicBezTo>
                <a:cubicBezTo>
                  <a:pt x="-45467" y="4246148"/>
                  <a:pt x="61308" y="4034246"/>
                  <a:pt x="0" y="3880613"/>
                </a:cubicBezTo>
                <a:cubicBezTo>
                  <a:pt x="-61308" y="3726980"/>
                  <a:pt x="34030" y="3322956"/>
                  <a:pt x="0" y="3158913"/>
                </a:cubicBezTo>
                <a:cubicBezTo>
                  <a:pt x="-34030" y="2994870"/>
                  <a:pt x="80763" y="2717371"/>
                  <a:pt x="0" y="2437214"/>
                </a:cubicBezTo>
                <a:cubicBezTo>
                  <a:pt x="-80763" y="2157057"/>
                  <a:pt x="74414" y="2065681"/>
                  <a:pt x="0" y="1715515"/>
                </a:cubicBezTo>
                <a:cubicBezTo>
                  <a:pt x="-74414" y="1365349"/>
                  <a:pt x="34380" y="1412605"/>
                  <a:pt x="0" y="1319172"/>
                </a:cubicBezTo>
                <a:cubicBezTo>
                  <a:pt x="-34380" y="1225739"/>
                  <a:pt x="32469" y="795736"/>
                  <a:pt x="0" y="662544"/>
                </a:cubicBezTo>
                <a:cubicBezTo>
                  <a:pt x="-32469" y="529352"/>
                  <a:pt x="3735" y="263522"/>
                  <a:pt x="0" y="0"/>
                </a:cubicBezTo>
                <a:close/>
              </a:path>
              <a:path w="11738344" h="6507125" stroke="0" extrusionOk="0">
                <a:moveTo>
                  <a:pt x="0" y="0"/>
                </a:moveTo>
                <a:cubicBezTo>
                  <a:pt x="173958" y="-35120"/>
                  <a:pt x="364388" y="21400"/>
                  <a:pt x="586917" y="0"/>
                </a:cubicBezTo>
                <a:cubicBezTo>
                  <a:pt x="809446" y="-21400"/>
                  <a:pt x="772431" y="40444"/>
                  <a:pt x="939068" y="0"/>
                </a:cubicBezTo>
                <a:cubicBezTo>
                  <a:pt x="1105705" y="-40444"/>
                  <a:pt x="1060336" y="17590"/>
                  <a:pt x="1173834" y="0"/>
                </a:cubicBezTo>
                <a:cubicBezTo>
                  <a:pt x="1287332" y="-17590"/>
                  <a:pt x="1318549" y="16589"/>
                  <a:pt x="1408601" y="0"/>
                </a:cubicBezTo>
                <a:cubicBezTo>
                  <a:pt x="1498653" y="-16589"/>
                  <a:pt x="1785989" y="60612"/>
                  <a:pt x="1995518" y="0"/>
                </a:cubicBezTo>
                <a:cubicBezTo>
                  <a:pt x="2205047" y="-60612"/>
                  <a:pt x="2296353" y="59266"/>
                  <a:pt x="2582436" y="0"/>
                </a:cubicBezTo>
                <a:cubicBezTo>
                  <a:pt x="2868519" y="-59266"/>
                  <a:pt x="2862706" y="48799"/>
                  <a:pt x="3051969" y="0"/>
                </a:cubicBezTo>
                <a:cubicBezTo>
                  <a:pt x="3241232" y="-48799"/>
                  <a:pt x="3512635" y="60599"/>
                  <a:pt x="3638887" y="0"/>
                </a:cubicBezTo>
                <a:cubicBezTo>
                  <a:pt x="3765139" y="-60599"/>
                  <a:pt x="3923707" y="15178"/>
                  <a:pt x="4108420" y="0"/>
                </a:cubicBezTo>
                <a:cubicBezTo>
                  <a:pt x="4293133" y="-15178"/>
                  <a:pt x="4277880" y="17966"/>
                  <a:pt x="4343187" y="0"/>
                </a:cubicBezTo>
                <a:cubicBezTo>
                  <a:pt x="4408494" y="-17966"/>
                  <a:pt x="4582634" y="22799"/>
                  <a:pt x="4695338" y="0"/>
                </a:cubicBezTo>
                <a:cubicBezTo>
                  <a:pt x="4808042" y="-22799"/>
                  <a:pt x="5335945" y="38821"/>
                  <a:pt x="5517022" y="0"/>
                </a:cubicBezTo>
                <a:cubicBezTo>
                  <a:pt x="5698099" y="-38821"/>
                  <a:pt x="5766610" y="35566"/>
                  <a:pt x="5986555" y="0"/>
                </a:cubicBezTo>
                <a:cubicBezTo>
                  <a:pt x="6206500" y="-35566"/>
                  <a:pt x="6203895" y="19904"/>
                  <a:pt x="6338706" y="0"/>
                </a:cubicBezTo>
                <a:cubicBezTo>
                  <a:pt x="6473517" y="-19904"/>
                  <a:pt x="6653113" y="68070"/>
                  <a:pt x="6925623" y="0"/>
                </a:cubicBezTo>
                <a:cubicBezTo>
                  <a:pt x="7198133" y="-68070"/>
                  <a:pt x="7197960" y="16182"/>
                  <a:pt x="7277773" y="0"/>
                </a:cubicBezTo>
                <a:cubicBezTo>
                  <a:pt x="7357586" y="-16182"/>
                  <a:pt x="7733864" y="5492"/>
                  <a:pt x="7982074" y="0"/>
                </a:cubicBezTo>
                <a:cubicBezTo>
                  <a:pt x="8230284" y="-5492"/>
                  <a:pt x="8115232" y="12010"/>
                  <a:pt x="8216841" y="0"/>
                </a:cubicBezTo>
                <a:cubicBezTo>
                  <a:pt x="8318450" y="-12010"/>
                  <a:pt x="8383617" y="13899"/>
                  <a:pt x="8451608" y="0"/>
                </a:cubicBezTo>
                <a:cubicBezTo>
                  <a:pt x="8519599" y="-13899"/>
                  <a:pt x="8868654" y="41846"/>
                  <a:pt x="9155908" y="0"/>
                </a:cubicBezTo>
                <a:cubicBezTo>
                  <a:pt x="9443162" y="-41846"/>
                  <a:pt x="9583439" y="13929"/>
                  <a:pt x="9860209" y="0"/>
                </a:cubicBezTo>
                <a:cubicBezTo>
                  <a:pt x="10136979" y="-13929"/>
                  <a:pt x="9993296" y="22162"/>
                  <a:pt x="10094976" y="0"/>
                </a:cubicBezTo>
                <a:cubicBezTo>
                  <a:pt x="10196656" y="-22162"/>
                  <a:pt x="10442256" y="29850"/>
                  <a:pt x="10681893" y="0"/>
                </a:cubicBezTo>
                <a:cubicBezTo>
                  <a:pt x="10921530" y="-29850"/>
                  <a:pt x="10815120" y="25327"/>
                  <a:pt x="10916660" y="0"/>
                </a:cubicBezTo>
                <a:cubicBezTo>
                  <a:pt x="11018200" y="-25327"/>
                  <a:pt x="11478417" y="95792"/>
                  <a:pt x="11738344" y="0"/>
                </a:cubicBezTo>
                <a:cubicBezTo>
                  <a:pt x="11764798" y="249704"/>
                  <a:pt x="11736494" y="384548"/>
                  <a:pt x="11738344" y="591557"/>
                </a:cubicBezTo>
                <a:cubicBezTo>
                  <a:pt x="11740194" y="798566"/>
                  <a:pt x="11722809" y="866102"/>
                  <a:pt x="11738344" y="987900"/>
                </a:cubicBezTo>
                <a:cubicBezTo>
                  <a:pt x="11753879" y="1109698"/>
                  <a:pt x="11685233" y="1344087"/>
                  <a:pt x="11738344" y="1514385"/>
                </a:cubicBezTo>
                <a:cubicBezTo>
                  <a:pt x="11791455" y="1684683"/>
                  <a:pt x="11711044" y="1762913"/>
                  <a:pt x="11738344" y="1975800"/>
                </a:cubicBezTo>
                <a:cubicBezTo>
                  <a:pt x="11765644" y="2188687"/>
                  <a:pt x="11699886" y="2274464"/>
                  <a:pt x="11738344" y="2502285"/>
                </a:cubicBezTo>
                <a:cubicBezTo>
                  <a:pt x="11776802" y="2730106"/>
                  <a:pt x="11695385" y="2995182"/>
                  <a:pt x="11738344" y="3223985"/>
                </a:cubicBezTo>
                <a:cubicBezTo>
                  <a:pt x="11781303" y="3452788"/>
                  <a:pt x="11700748" y="3463165"/>
                  <a:pt x="11738344" y="3620328"/>
                </a:cubicBezTo>
                <a:cubicBezTo>
                  <a:pt x="11775940" y="3777491"/>
                  <a:pt x="11707001" y="4043633"/>
                  <a:pt x="11738344" y="4342027"/>
                </a:cubicBezTo>
                <a:cubicBezTo>
                  <a:pt x="11769687" y="4640421"/>
                  <a:pt x="11729213" y="4583818"/>
                  <a:pt x="11738344" y="4738370"/>
                </a:cubicBezTo>
                <a:cubicBezTo>
                  <a:pt x="11747475" y="4892922"/>
                  <a:pt x="11733578" y="4965083"/>
                  <a:pt x="11738344" y="5134713"/>
                </a:cubicBezTo>
                <a:cubicBezTo>
                  <a:pt x="11743110" y="5304343"/>
                  <a:pt x="11662322" y="5553418"/>
                  <a:pt x="11738344" y="5791341"/>
                </a:cubicBezTo>
                <a:cubicBezTo>
                  <a:pt x="11814366" y="6029264"/>
                  <a:pt x="11713020" y="6176136"/>
                  <a:pt x="11738344" y="6507125"/>
                </a:cubicBezTo>
                <a:cubicBezTo>
                  <a:pt x="11547327" y="6548973"/>
                  <a:pt x="11498077" y="6493046"/>
                  <a:pt x="11268810" y="6507125"/>
                </a:cubicBezTo>
                <a:cubicBezTo>
                  <a:pt x="11039543" y="6521204"/>
                  <a:pt x="11107069" y="6502334"/>
                  <a:pt x="11034043" y="6507125"/>
                </a:cubicBezTo>
                <a:cubicBezTo>
                  <a:pt x="10961017" y="6511916"/>
                  <a:pt x="10683932" y="6506699"/>
                  <a:pt x="10564510" y="6507125"/>
                </a:cubicBezTo>
                <a:cubicBezTo>
                  <a:pt x="10445088" y="6507551"/>
                  <a:pt x="10108637" y="6458162"/>
                  <a:pt x="9742826" y="6507125"/>
                </a:cubicBezTo>
                <a:cubicBezTo>
                  <a:pt x="9377015" y="6556088"/>
                  <a:pt x="9349509" y="6439682"/>
                  <a:pt x="9038525" y="6507125"/>
                </a:cubicBezTo>
                <a:cubicBezTo>
                  <a:pt x="8727541" y="6574568"/>
                  <a:pt x="8794847" y="6477168"/>
                  <a:pt x="8686375" y="6507125"/>
                </a:cubicBezTo>
                <a:cubicBezTo>
                  <a:pt x="8577903" y="6537082"/>
                  <a:pt x="8357039" y="6497360"/>
                  <a:pt x="8099457" y="6507125"/>
                </a:cubicBezTo>
                <a:cubicBezTo>
                  <a:pt x="7841875" y="6516890"/>
                  <a:pt x="7839028" y="6470904"/>
                  <a:pt x="7747307" y="6507125"/>
                </a:cubicBezTo>
                <a:cubicBezTo>
                  <a:pt x="7655586" y="6543346"/>
                  <a:pt x="7266710" y="6462145"/>
                  <a:pt x="7043006" y="6507125"/>
                </a:cubicBezTo>
                <a:cubicBezTo>
                  <a:pt x="6819302" y="6552105"/>
                  <a:pt x="6503498" y="6464456"/>
                  <a:pt x="6338706" y="6507125"/>
                </a:cubicBezTo>
                <a:cubicBezTo>
                  <a:pt x="6173914" y="6549794"/>
                  <a:pt x="6184575" y="6483218"/>
                  <a:pt x="6103939" y="6507125"/>
                </a:cubicBezTo>
                <a:cubicBezTo>
                  <a:pt x="6023303" y="6531032"/>
                  <a:pt x="5677300" y="6424778"/>
                  <a:pt x="5399638" y="6507125"/>
                </a:cubicBezTo>
                <a:cubicBezTo>
                  <a:pt x="5121976" y="6589472"/>
                  <a:pt x="5064059" y="6456168"/>
                  <a:pt x="4930104" y="6507125"/>
                </a:cubicBezTo>
                <a:cubicBezTo>
                  <a:pt x="4796149" y="6558082"/>
                  <a:pt x="4287006" y="6419485"/>
                  <a:pt x="4108420" y="6507125"/>
                </a:cubicBezTo>
                <a:cubicBezTo>
                  <a:pt x="3929834" y="6594765"/>
                  <a:pt x="3851012" y="6506127"/>
                  <a:pt x="3756270" y="6507125"/>
                </a:cubicBezTo>
                <a:cubicBezTo>
                  <a:pt x="3661528" y="6508123"/>
                  <a:pt x="3178681" y="6505194"/>
                  <a:pt x="2934586" y="6507125"/>
                </a:cubicBezTo>
                <a:cubicBezTo>
                  <a:pt x="2690491" y="6509056"/>
                  <a:pt x="2804760" y="6481921"/>
                  <a:pt x="2699819" y="6507125"/>
                </a:cubicBezTo>
                <a:cubicBezTo>
                  <a:pt x="2594878" y="6532329"/>
                  <a:pt x="2131310" y="6492863"/>
                  <a:pt x="1878135" y="6507125"/>
                </a:cubicBezTo>
                <a:cubicBezTo>
                  <a:pt x="1624960" y="6521387"/>
                  <a:pt x="1497787" y="6488583"/>
                  <a:pt x="1173834" y="6507125"/>
                </a:cubicBezTo>
                <a:cubicBezTo>
                  <a:pt x="849881" y="6525667"/>
                  <a:pt x="834993" y="6490955"/>
                  <a:pt x="704301" y="6507125"/>
                </a:cubicBezTo>
                <a:cubicBezTo>
                  <a:pt x="573609" y="6523295"/>
                  <a:pt x="308132" y="6478693"/>
                  <a:pt x="0" y="6507125"/>
                </a:cubicBezTo>
                <a:cubicBezTo>
                  <a:pt x="-29938" y="6329998"/>
                  <a:pt x="56135" y="6044585"/>
                  <a:pt x="0" y="5785426"/>
                </a:cubicBezTo>
                <a:cubicBezTo>
                  <a:pt x="-56135" y="5526267"/>
                  <a:pt x="39316" y="5376750"/>
                  <a:pt x="0" y="5193869"/>
                </a:cubicBezTo>
                <a:cubicBezTo>
                  <a:pt x="-39316" y="5010988"/>
                  <a:pt x="32117" y="4985215"/>
                  <a:pt x="0" y="4797526"/>
                </a:cubicBezTo>
                <a:cubicBezTo>
                  <a:pt x="-32117" y="4609837"/>
                  <a:pt x="57743" y="4276268"/>
                  <a:pt x="0" y="4075826"/>
                </a:cubicBezTo>
                <a:cubicBezTo>
                  <a:pt x="-57743" y="3875384"/>
                  <a:pt x="207" y="3518980"/>
                  <a:pt x="0" y="3354127"/>
                </a:cubicBezTo>
                <a:cubicBezTo>
                  <a:pt x="-207" y="3189274"/>
                  <a:pt x="26299" y="3135377"/>
                  <a:pt x="0" y="2957784"/>
                </a:cubicBezTo>
                <a:cubicBezTo>
                  <a:pt x="-26299" y="2780191"/>
                  <a:pt x="43986" y="2618936"/>
                  <a:pt x="0" y="2431299"/>
                </a:cubicBezTo>
                <a:cubicBezTo>
                  <a:pt x="-43986" y="2243663"/>
                  <a:pt x="78778" y="1984613"/>
                  <a:pt x="0" y="1709599"/>
                </a:cubicBezTo>
                <a:cubicBezTo>
                  <a:pt x="-78778" y="1434585"/>
                  <a:pt x="22960" y="1238508"/>
                  <a:pt x="0" y="987900"/>
                </a:cubicBezTo>
                <a:cubicBezTo>
                  <a:pt x="-22960" y="737292"/>
                  <a:pt x="46601" y="441911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8942603" y="-31899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 err="1">
                <a:solidFill>
                  <a:prstClr val="black"/>
                </a:solidFill>
                <a:cs typeface="Arial" panose="020B0604020202020204" pitchFamily="34" charset="0"/>
              </a:rPr>
              <a:t>Hương</a:t>
            </a:r>
            <a:r>
              <a:rPr lang="en-US" sz="12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prstClr val="black"/>
                </a:solidFill>
                <a:cs typeface="Arial" panose="020B0604020202020204" pitchFamily="34" charset="0"/>
              </a:rPr>
              <a:t>Thảo</a:t>
            </a:r>
            <a:r>
              <a:rPr lang="en-US" sz="1200" dirty="0">
                <a:solidFill>
                  <a:prstClr val="black"/>
                </a:solidFill>
                <a:cs typeface="Arial" panose="020B0604020202020204" pitchFamily="34" charset="0"/>
              </a:rPr>
              <a:t>: tranthao121004@gmail.com</a:t>
            </a:r>
            <a:endParaRPr lang="en-US" sz="1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63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5EEAB96-CF87-4C6B-9D06-7EE1D08E9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1DED4BC-F33A-453C-A1D8-00EC72012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BA66174-3328-40E4-AADF-655C79A2A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50B7521-C9F1-465B-9A65-1E05966CF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D2B5226-FFCF-47FD-8A07-DAABD31F1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0059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5138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C4ADCB6-9944-487D-9339-D429E54F5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30CC48A-4DB0-4747-87C6-E3CD40A6AB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B2325A1-5419-4E2B-9422-B4F96BE32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45C473B-7264-4ACF-B508-9761DA127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5E3F195-0716-4886-9A07-BFC1B0CD1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2981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74D0605-B108-46D7-8369-6571864D1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612184A-C5D1-4BC3-AEB2-F4095F6ED6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DC8794A-BBDE-4DD3-84CE-2B9CE10FD3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EBFD6E4-B295-43C9-AC11-8D2495366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4026BDD-5B50-41BE-834C-03AB1437D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F5A523A-D7AA-4E6B-9B52-4758EF8D0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8483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3910AE6-1F57-4A31-9008-4D642F755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B168356-DBF6-4A4D-91C7-182CC85AC3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688A8EBA-0DAD-42EA-99C2-D23C5D7148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9524EC4D-F1E5-42BF-AFD6-2E141A5BDB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188FE428-6272-4BC6-8559-9529B37B82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55287C14-A4B0-4F1B-8E5A-89FD29364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2022/3/28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9352E029-3449-4023-9BA3-A4E0A6450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94F19327-B133-498A-A50A-1F9E48926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6040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6FEF83B-0EA5-44BA-9824-F0CD83C60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65276493-8949-47D2-A31E-3697CEF21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2022/3/28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5069DD12-9FA1-45D2-B798-8B1996D65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972593E-3FD8-4528-9339-AF8B4BCDA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1007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50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0"/>
            <a:ext cx="10515224" cy="132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0"/>
            <a:ext cx="10515224" cy="435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F82D2-7A68-459D-A996-9BDDA2518FA4}" type="datetimeFigureOut">
              <a:rPr lang="zh-CN" altLang="en-US" smtClean="0"/>
              <a:t>2022/3/28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3" y="6356747"/>
            <a:ext cx="4115176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6CCAA99-4439-4DFD-9FD7-FE41E23FFDD0}"/>
              </a:ext>
            </a:extLst>
          </p:cNvPr>
          <p:cNvSpPr txBox="1"/>
          <p:nvPr userDrawn="1"/>
        </p:nvSpPr>
        <p:spPr>
          <a:xfrm>
            <a:off x="8941981" y="-37306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dirty="0" err="1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555920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defTabSz="866943" rtl="0" eaLnBrk="1" latinLnBrk="0" hangingPunct="1">
        <a:lnSpc>
          <a:spcPct val="90000"/>
        </a:lnSpc>
        <a:spcBef>
          <a:spcPct val="0"/>
        </a:spcBef>
        <a:buNone/>
        <a:defRPr sz="41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736" indent="-216736" algn="l" defTabSz="866943" rtl="0" eaLnBrk="1" latinLnBrk="0" hangingPunct="1">
        <a:lnSpc>
          <a:spcPct val="90000"/>
        </a:lnSpc>
        <a:spcBef>
          <a:spcPts val="948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07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678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96" kern="1200">
          <a:solidFill>
            <a:schemeClr val="tx1"/>
          </a:solidFill>
          <a:latin typeface="+mn-lt"/>
          <a:ea typeface="+mn-ea"/>
          <a:cs typeface="+mn-cs"/>
        </a:defRPr>
      </a:lvl3pPr>
      <a:lvl4pPr marL="1517150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950621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384092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817564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251035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684506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1pPr>
      <a:lvl2pPr marL="4334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2pPr>
      <a:lvl3pPr marL="866943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3pPr>
      <a:lvl4pPr marL="1300414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733885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167357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600828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034299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4677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/>
        </p:nvSpPr>
        <p:spPr>
          <a:xfrm>
            <a:off x="8325228" y="6545425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优秀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Word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www.1ppt.com/word/              Excel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www.1ppt.com/excel/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资料下载：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www.1ppt.com/ziliao/     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范文下载：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www.1ppt.com/fanwen/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试卷下载：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www.1ppt.com/shiti/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教案下载：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www.1ppt.com/jiaoan/  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  <a:endParaRPr lang="zh-CN" altLang="en-US" sz="100" dirty="0">
              <a:solidFill>
                <a:prstClr val="white"/>
              </a:solidFill>
              <a:latin typeface="Calibri"/>
              <a:ea typeface="宋体"/>
            </a:endParaRPr>
          </a:p>
        </p:txBody>
      </p:sp>
      <p:sp>
        <p:nvSpPr>
          <p:cNvPr id="2" name="标题占位符 1">
            <a:extLst>
              <a:ext uri="{FF2B5EF4-FFF2-40B4-BE49-F238E27FC236}">
                <a16:creationId xmlns:a16="http://schemas.microsoft.com/office/drawing/2014/main" id="{57DF5B34-9C77-45C5-85E9-3A015F81C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A83B889-F396-45DA-B161-724BF9F2F1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24E844D-DE4F-4FAF-BFDE-BA985070E1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105ECC-05DB-4A25-8E6A-E61FCA6F5619}" type="datetimeFigureOut">
              <a:rPr lang="zh-CN" altLang="en-US" smtClean="0"/>
              <a:t>2022/3/28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C921ED0-E56D-4194-9FFA-E75DFB455F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4ACCD2A-BB2D-4007-B138-721B1B1A3C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886C911A-9196-4F09-87BE-8803B4E812A0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: 圆角 7">
            <a:extLst>
              <a:ext uri="{FF2B5EF4-FFF2-40B4-BE49-F238E27FC236}">
                <a16:creationId xmlns:a16="http://schemas.microsoft.com/office/drawing/2014/main" id="{2E8FB4BF-33B8-43C6-9F82-8C279FED7E46}"/>
              </a:ext>
            </a:extLst>
          </p:cNvPr>
          <p:cNvSpPr/>
          <p:nvPr userDrawn="1"/>
        </p:nvSpPr>
        <p:spPr>
          <a:xfrm>
            <a:off x="435426" y="551544"/>
            <a:ext cx="11306629" cy="5775778"/>
          </a:xfrm>
          <a:prstGeom prst="roundRect">
            <a:avLst>
              <a:gd name="adj" fmla="val 936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6500DBD-92F3-431A-B21E-BFB344A61A87}"/>
              </a:ext>
            </a:extLst>
          </p:cNvPr>
          <p:cNvSpPr txBox="1"/>
          <p:nvPr userDrawn="1"/>
        </p:nvSpPr>
        <p:spPr>
          <a:xfrm>
            <a:off x="8920716" y="117574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023591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DED92B-7180-4E8E-9FA1-47FFA8006457}" type="datetimeFigureOut">
              <a:rPr lang="zh-CN" altLang="en-US" smtClean="0"/>
              <a:t>2022/3/28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4493C3D-9EAA-4A47-A1B2-6FDD7C5EAAD2}"/>
              </a:ext>
            </a:extLst>
          </p:cNvPr>
          <p:cNvSpPr txBox="1"/>
          <p:nvPr userDrawn="1"/>
        </p:nvSpPr>
        <p:spPr>
          <a:xfrm>
            <a:off x="8920716" y="117574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963542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FF9D3E-4EA2-4F72-8A82-588E2BC4C7D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8B4158-D3EF-467F-93DE-8704A44FE8B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1560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1576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  <p:sldLayoutId id="2147483766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5" Type="http://schemas.microsoft.com/office/2007/relationships/hdphoto" Target="../media/hdphoto1.wdp"/><Relationship Id="rId4" Type="http://schemas.openxmlformats.org/officeDocument/2006/relationships/image" Target="../media/image3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7" Type="http://schemas.microsoft.com/office/2007/relationships/hdphoto" Target="../media/hdphoto3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2.pn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6680" y="6430010"/>
            <a:ext cx="4848225" cy="337820"/>
          </a:xfrm>
          <a:prstGeom prst="rect">
            <a:avLst/>
          </a:prstGeom>
        </p:spPr>
      </p:pic>
      <p:sp>
        <p:nvSpPr>
          <p:cNvPr id="10" name="Text Box 9"/>
          <p:cNvSpPr txBox="1"/>
          <p:nvPr/>
        </p:nvSpPr>
        <p:spPr>
          <a:xfrm>
            <a:off x="1795780" y="1493520"/>
            <a:ext cx="88138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prstClr val="black"/>
                </a:solidFill>
              </a:rPr>
              <a:t>Sử</a:t>
            </a:r>
            <a:r>
              <a:rPr lang="en-US" sz="3200" dirty="0">
                <a:solidFill>
                  <a:prstClr val="black"/>
                </a:solidFill>
              </a:rPr>
              <a:t> </a:t>
            </a:r>
            <a:r>
              <a:rPr lang="en-US" sz="3200" dirty="0" err="1">
                <a:solidFill>
                  <a:prstClr val="black"/>
                </a:solidFill>
              </a:rPr>
              <a:t>dụng</a:t>
            </a:r>
            <a:r>
              <a:rPr lang="en-US" sz="3200" dirty="0">
                <a:solidFill>
                  <a:prstClr val="black"/>
                </a:solidFill>
              </a:rPr>
              <a:t> </a:t>
            </a:r>
            <a:r>
              <a:rPr lang="en-US" sz="3200" dirty="0" err="1">
                <a:solidFill>
                  <a:prstClr val="black"/>
                </a:solidFill>
              </a:rPr>
              <a:t>trong</a:t>
            </a:r>
            <a:r>
              <a:rPr lang="en-US" sz="3200" dirty="0">
                <a:solidFill>
                  <a:prstClr val="black"/>
                </a:solidFill>
              </a:rPr>
              <a:t> </a:t>
            </a:r>
            <a:r>
              <a:rPr lang="en-US" sz="3200" dirty="0" err="1">
                <a:solidFill>
                  <a:prstClr val="black"/>
                </a:solidFill>
              </a:rPr>
              <a:t>bài</a:t>
            </a:r>
            <a:r>
              <a:rPr lang="en-US" sz="3200" dirty="0">
                <a:solidFill>
                  <a:prstClr val="black"/>
                </a:solidFill>
              </a:rPr>
              <a:t>:</a:t>
            </a:r>
          </a:p>
          <a:p>
            <a:pPr marL="457200" indent="-457200">
              <a:buFontTx/>
              <a:buChar char="-"/>
            </a:pPr>
            <a:r>
              <a:rPr lang="en-US" sz="3200" dirty="0" err="1" smtClean="0">
                <a:solidFill>
                  <a:prstClr val="black"/>
                </a:solidFill>
              </a:rPr>
              <a:t>Khởi</a:t>
            </a:r>
            <a:r>
              <a:rPr lang="en-US" sz="3200" dirty="0" smtClean="0">
                <a:solidFill>
                  <a:prstClr val="black"/>
                </a:solidFill>
              </a:rPr>
              <a:t> </a:t>
            </a:r>
            <a:r>
              <a:rPr lang="en-US" sz="3200" dirty="0" err="1">
                <a:solidFill>
                  <a:prstClr val="black"/>
                </a:solidFill>
              </a:rPr>
              <a:t>động</a:t>
            </a:r>
            <a:r>
              <a:rPr lang="en-US" sz="3200" dirty="0">
                <a:solidFill>
                  <a:prstClr val="black"/>
                </a:solidFill>
              </a:rPr>
              <a:t>: </a:t>
            </a:r>
            <a:r>
              <a:rPr lang="en-US" sz="3200" dirty="0" err="1" smtClean="0">
                <a:solidFill>
                  <a:prstClr val="black"/>
                </a:solidFill>
              </a:rPr>
              <a:t>Quizizz</a:t>
            </a:r>
            <a:endParaRPr lang="vi-VN" sz="3200" dirty="0">
              <a:solidFill>
                <a:prstClr val="black"/>
              </a:solidFill>
            </a:endParaRPr>
          </a:p>
          <a:p>
            <a:r>
              <a:rPr lang="en-US" sz="3200" dirty="0" smtClean="0">
                <a:solidFill>
                  <a:prstClr val="black"/>
                </a:solidFill>
              </a:rPr>
              <a:t>- </a:t>
            </a:r>
            <a:r>
              <a:rPr lang="en-US" sz="3200" dirty="0" err="1">
                <a:solidFill>
                  <a:prstClr val="black"/>
                </a:solidFill>
              </a:rPr>
              <a:t>Classkick</a:t>
            </a:r>
            <a:r>
              <a:rPr lang="en-US" sz="3200" dirty="0">
                <a:solidFill>
                  <a:prstClr val="black"/>
                </a:solidFill>
              </a:rPr>
              <a:t>:</a:t>
            </a:r>
          </a:p>
          <a:p>
            <a:r>
              <a:rPr lang="en-US" sz="3200" dirty="0">
                <a:solidFill>
                  <a:prstClr val="black"/>
                </a:solidFill>
              </a:rPr>
              <a:t>+ </a:t>
            </a:r>
            <a:r>
              <a:rPr lang="en-US" sz="3200" dirty="0" err="1">
                <a:solidFill>
                  <a:prstClr val="black"/>
                </a:solidFill>
              </a:rPr>
              <a:t>Bài</a:t>
            </a:r>
            <a:r>
              <a:rPr lang="en-US" sz="3200" dirty="0">
                <a:solidFill>
                  <a:prstClr val="black"/>
                </a:solidFill>
              </a:rPr>
              <a:t> 1: </a:t>
            </a:r>
            <a:r>
              <a:rPr lang="en-US" sz="3200" dirty="0" err="1">
                <a:solidFill>
                  <a:prstClr val="black"/>
                </a:solidFill>
              </a:rPr>
              <a:t>Điền</a:t>
            </a:r>
            <a:endParaRPr lang="en-US" sz="3200" dirty="0">
              <a:solidFill>
                <a:prstClr val="black"/>
              </a:solidFill>
            </a:endParaRPr>
          </a:p>
          <a:p>
            <a:r>
              <a:rPr lang="en-US" sz="3200" dirty="0">
                <a:solidFill>
                  <a:prstClr val="black"/>
                </a:solidFill>
              </a:rPr>
              <a:t>+ </a:t>
            </a:r>
            <a:r>
              <a:rPr lang="en-US" sz="3200" dirty="0" err="1">
                <a:solidFill>
                  <a:prstClr val="black"/>
                </a:solidFill>
              </a:rPr>
              <a:t>Bài</a:t>
            </a:r>
            <a:r>
              <a:rPr lang="en-US" sz="3200" dirty="0">
                <a:solidFill>
                  <a:prstClr val="black"/>
                </a:solidFill>
              </a:rPr>
              <a:t> 2: </a:t>
            </a:r>
            <a:r>
              <a:rPr lang="en-US" sz="3200" dirty="0" err="1" smtClean="0">
                <a:solidFill>
                  <a:prstClr val="black"/>
                </a:solidFill>
              </a:rPr>
              <a:t>Điền</a:t>
            </a:r>
            <a:endParaRPr lang="en-US" sz="3200" dirty="0">
              <a:solidFill>
                <a:prstClr val="black"/>
              </a:solidFill>
            </a:endParaRPr>
          </a:p>
          <a:p>
            <a:r>
              <a:rPr lang="en-US" sz="3200" dirty="0">
                <a:solidFill>
                  <a:prstClr val="black"/>
                </a:solidFill>
              </a:rPr>
              <a:t>+ </a:t>
            </a:r>
            <a:r>
              <a:rPr lang="en-US" sz="3200" dirty="0" err="1">
                <a:solidFill>
                  <a:prstClr val="black"/>
                </a:solidFill>
              </a:rPr>
              <a:t>Bài</a:t>
            </a:r>
            <a:r>
              <a:rPr lang="en-US" sz="3200" dirty="0">
                <a:solidFill>
                  <a:prstClr val="black"/>
                </a:solidFill>
              </a:rPr>
              <a:t> </a:t>
            </a:r>
            <a:r>
              <a:rPr lang="en-US" sz="3200" dirty="0" smtClean="0">
                <a:solidFill>
                  <a:prstClr val="black"/>
                </a:solidFill>
              </a:rPr>
              <a:t>3</a:t>
            </a:r>
            <a:r>
              <a:rPr lang="vi-VN" sz="3200" dirty="0" smtClean="0">
                <a:solidFill>
                  <a:prstClr val="black"/>
                </a:solidFill>
              </a:rPr>
              <a:t>, 4</a:t>
            </a:r>
            <a:r>
              <a:rPr lang="en-US" sz="3200" dirty="0" smtClean="0">
                <a:solidFill>
                  <a:prstClr val="black"/>
                </a:solidFill>
              </a:rPr>
              <a:t>: </a:t>
            </a:r>
            <a:r>
              <a:rPr lang="en-US" sz="3200" dirty="0" err="1">
                <a:solidFill>
                  <a:prstClr val="black"/>
                </a:solidFill>
              </a:rPr>
              <a:t>Điền</a:t>
            </a:r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942217" y="0"/>
            <a:ext cx="3095897" cy="3004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8835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5" y="0"/>
            <a:ext cx="12187592" cy="692506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637761" y="514444"/>
            <a:ext cx="82336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vi-VN" sz="3200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Thứ </a:t>
            </a:r>
            <a:r>
              <a:rPr lang="en-US" altLang="vi-VN" sz="3200" b="1" dirty="0" err="1" smtClean="0">
                <a:solidFill>
                  <a:prstClr val="black"/>
                </a:solidFill>
                <a:latin typeface="HP001 5 hàng" panose="020B0603050302020204" pitchFamily="34" charset="0"/>
              </a:rPr>
              <a:t>ba</a:t>
            </a:r>
            <a:r>
              <a:rPr lang="vi-VN" sz="3200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 ngày </a:t>
            </a:r>
            <a:r>
              <a:rPr lang="en-US" sz="3200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2</a:t>
            </a:r>
            <a:r>
              <a:rPr lang="en-US" sz="3200" b="1" dirty="0">
                <a:solidFill>
                  <a:prstClr val="black"/>
                </a:solidFill>
                <a:latin typeface="HP001 5 hàng" panose="020B0603050302020204" pitchFamily="34" charset="0"/>
              </a:rPr>
              <a:t>9</a:t>
            </a:r>
            <a:r>
              <a:rPr lang="vi-VN" sz="3200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 tháng </a:t>
            </a:r>
            <a:r>
              <a:rPr lang="en-US" sz="3200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3</a:t>
            </a:r>
            <a:r>
              <a:rPr lang="vi-VN" sz="3200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 năm 2022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29912" y="1197906"/>
            <a:ext cx="2910771" cy="584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vi-VN" sz="3200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Toán</a:t>
            </a:r>
            <a:endParaRPr lang="vi-VN" sz="3200" b="1" dirty="0">
              <a:solidFill>
                <a:prstClr val="black"/>
              </a:solidFill>
              <a:latin typeface="HP001 5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95015" y="1862777"/>
            <a:ext cx="76835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vi-VN" sz="3200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Bài 5</a:t>
            </a:r>
            <a:r>
              <a:rPr lang="vi-VN" altLang="vi-VN" sz="3200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8</a:t>
            </a:r>
            <a:r>
              <a:rPr lang="vi-VN" sz="3200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: </a:t>
            </a:r>
            <a:r>
              <a:rPr lang="vi-VN" altLang="vi-VN" sz="3200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Luyện tập chung (tiết 1)</a:t>
            </a:r>
            <a:endParaRPr lang="en-US" altLang="vi-VN" sz="3200" b="1" dirty="0" smtClean="0">
              <a:solidFill>
                <a:srgbClr val="FF0000"/>
              </a:solidFill>
              <a:latin typeface="HP001 5 hàng" panose="020B06030503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8513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35">
            <a:extLst>
              <a:ext uri="{FF2B5EF4-FFF2-40B4-BE49-F238E27FC236}">
                <a16:creationId xmlns:a16="http://schemas.microsoft.com/office/drawing/2014/main" id="{F2913105-D98A-46DE-99B0-FB43124EAFC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081874" y="1375759"/>
            <a:ext cx="3429358" cy="4853802"/>
          </a:xfrm>
          <a:prstGeom prst="rect">
            <a:avLst/>
          </a:prstGeom>
        </p:spPr>
      </p:pic>
      <p:sp>
        <p:nvSpPr>
          <p:cNvPr id="2" name="Cloud 1">
            <a:extLst>
              <a:ext uri="{FF2B5EF4-FFF2-40B4-BE49-F238E27FC236}">
                <a16:creationId xmlns:a16="http://schemas.microsoft.com/office/drawing/2014/main" id="{0170D20E-AAE0-4C2C-A9BB-A5BD0CBC375E}"/>
              </a:ext>
            </a:extLst>
          </p:cNvPr>
          <p:cNvSpPr/>
          <p:nvPr/>
        </p:nvSpPr>
        <p:spPr>
          <a:xfrm rot="219724">
            <a:off x="4568179" y="1098287"/>
            <a:ext cx="6008783" cy="4661425"/>
          </a:xfrm>
          <a:custGeom>
            <a:avLst/>
            <a:gdLst>
              <a:gd name="connsiteX0" fmla="*/ 542459 w 6008783"/>
              <a:gd name="connsiteY0" fmla="*/ 1550571 h 4661425"/>
              <a:gd name="connsiteX1" fmla="*/ 782115 w 6008783"/>
              <a:gd name="connsiteY1" fmla="*/ 745288 h 4661425"/>
              <a:gd name="connsiteX2" fmla="*/ 1947986 w 6008783"/>
              <a:gd name="connsiteY2" fmla="*/ 561313 h 4661425"/>
              <a:gd name="connsiteX3" fmla="*/ 3123454 w 6008783"/>
              <a:gd name="connsiteY3" fmla="*/ 370324 h 4661425"/>
              <a:gd name="connsiteX4" fmla="*/ 3581485 w 6008783"/>
              <a:gd name="connsiteY4" fmla="*/ 21580 h 4661425"/>
              <a:gd name="connsiteX5" fmla="*/ 4149537 w 6008783"/>
              <a:gd name="connsiteY5" fmla="*/ 267708 h 4661425"/>
              <a:gd name="connsiteX6" fmla="*/ 4932626 w 6008783"/>
              <a:gd name="connsiteY6" fmla="*/ 74453 h 4661425"/>
              <a:gd name="connsiteX7" fmla="*/ 5329734 w 6008783"/>
              <a:gd name="connsiteY7" fmla="*/ 601669 h 4661425"/>
              <a:gd name="connsiteX8" fmla="*/ 5839368 w 6008783"/>
              <a:gd name="connsiteY8" fmla="*/ 1113346 h 4661425"/>
              <a:gd name="connsiteX9" fmla="*/ 5816557 w 6008783"/>
              <a:gd name="connsiteY9" fmla="*/ 1668185 h 4661425"/>
              <a:gd name="connsiteX10" fmla="*/ 5983190 w 6008783"/>
              <a:gd name="connsiteY10" fmla="*/ 2516522 h 4661425"/>
              <a:gd name="connsiteX11" fmla="*/ 5202604 w 6008783"/>
              <a:gd name="connsiteY11" fmla="*/ 3259112 h 4661425"/>
              <a:gd name="connsiteX12" fmla="*/ 4923168 w 6008783"/>
              <a:gd name="connsiteY12" fmla="*/ 3895419 h 4661425"/>
              <a:gd name="connsiteX13" fmla="*/ 3971777 w 6008783"/>
              <a:gd name="connsiteY13" fmla="*/ 3972462 h 4661425"/>
              <a:gd name="connsiteX14" fmla="*/ 3291895 w 6008783"/>
              <a:gd name="connsiteY14" fmla="*/ 4651282 h 4661425"/>
              <a:gd name="connsiteX15" fmla="*/ 2292239 w 6008783"/>
              <a:gd name="connsiteY15" fmla="*/ 4236933 h 4661425"/>
              <a:gd name="connsiteX16" fmla="*/ 807291 w 6008783"/>
              <a:gd name="connsiteY16" fmla="*/ 3827547 h 4661425"/>
              <a:gd name="connsiteX17" fmla="*/ 154392 w 6008783"/>
              <a:gd name="connsiteY17" fmla="*/ 3371979 h 4661425"/>
              <a:gd name="connsiteX18" fmla="*/ 293901 w 6008783"/>
              <a:gd name="connsiteY18" fmla="*/ 2757038 h 4661425"/>
              <a:gd name="connsiteX19" fmla="*/ -696 w 6008783"/>
              <a:gd name="connsiteY19" fmla="*/ 2126127 h 4661425"/>
              <a:gd name="connsiteX20" fmla="*/ 537313 w 6008783"/>
              <a:gd name="connsiteY20" fmla="*/ 1565353 h 4661425"/>
              <a:gd name="connsiteX21" fmla="*/ 542459 w 6008783"/>
              <a:gd name="connsiteY21" fmla="*/ 1550571 h 4661425"/>
              <a:gd name="connsiteX0" fmla="*/ 652759 w 6008783"/>
              <a:gd name="connsiteY0" fmla="*/ 2824586 h 4661425"/>
              <a:gd name="connsiteX1" fmla="*/ 300439 w 6008783"/>
              <a:gd name="connsiteY1" fmla="*/ 2738587 h 4661425"/>
              <a:gd name="connsiteX2" fmla="*/ 963630 w 6008783"/>
              <a:gd name="connsiteY2" fmla="*/ 3765719 h 4661425"/>
              <a:gd name="connsiteX3" fmla="*/ 809516 w 6008783"/>
              <a:gd name="connsiteY3" fmla="*/ 3806830 h 4661425"/>
              <a:gd name="connsiteX4" fmla="*/ 2291961 w 6008783"/>
              <a:gd name="connsiteY4" fmla="*/ 4217942 h 4661425"/>
              <a:gd name="connsiteX5" fmla="*/ 2199047 w 6008783"/>
              <a:gd name="connsiteY5" fmla="*/ 4030190 h 4661425"/>
              <a:gd name="connsiteX6" fmla="*/ 4009610 w 6008783"/>
              <a:gd name="connsiteY6" fmla="*/ 3749749 h 4661425"/>
              <a:gd name="connsiteX7" fmla="*/ 3972473 w 6008783"/>
              <a:gd name="connsiteY7" fmla="*/ 3955737 h 4661425"/>
              <a:gd name="connsiteX8" fmla="*/ 4747077 w 6008783"/>
              <a:gd name="connsiteY8" fmla="*/ 2476813 h 4661425"/>
              <a:gd name="connsiteX9" fmla="*/ 5199266 w 6008783"/>
              <a:gd name="connsiteY9" fmla="*/ 3246811 h 4661425"/>
              <a:gd name="connsiteX10" fmla="*/ 5813775 w 6008783"/>
              <a:gd name="connsiteY10" fmla="*/ 1656748 h 4661425"/>
              <a:gd name="connsiteX11" fmla="*/ 5612370 w 6008783"/>
              <a:gd name="connsiteY11" fmla="*/ 1945497 h 4661425"/>
              <a:gd name="connsiteX12" fmla="*/ 5330569 w 6008783"/>
              <a:gd name="connsiteY12" fmla="*/ 585483 h 4661425"/>
              <a:gd name="connsiteX13" fmla="*/ 5341140 w 6008783"/>
              <a:gd name="connsiteY13" fmla="*/ 721873 h 4661425"/>
              <a:gd name="connsiteX14" fmla="*/ 4044522 w 6008783"/>
              <a:gd name="connsiteY14" fmla="*/ 426434 h 4661425"/>
              <a:gd name="connsiteX15" fmla="*/ 4147729 w 6008783"/>
              <a:gd name="connsiteY15" fmla="*/ 252493 h 4661425"/>
              <a:gd name="connsiteX16" fmla="*/ 3079640 w 6008783"/>
              <a:gd name="connsiteY16" fmla="*/ 509303 h 4661425"/>
              <a:gd name="connsiteX17" fmla="*/ 3129574 w 6008783"/>
              <a:gd name="connsiteY17" fmla="*/ 359318 h 4661425"/>
              <a:gd name="connsiteX18" fmla="*/ 1947290 w 6008783"/>
              <a:gd name="connsiteY18" fmla="*/ 560234 h 4661425"/>
              <a:gd name="connsiteX19" fmla="*/ 2128110 w 6008783"/>
              <a:gd name="connsiteY19" fmla="*/ 705687 h 4661425"/>
              <a:gd name="connsiteX20" fmla="*/ 574033 w 6008783"/>
              <a:gd name="connsiteY20" fmla="*/ 1703686 h 4661425"/>
              <a:gd name="connsiteX21" fmla="*/ 542459 w 6008783"/>
              <a:gd name="connsiteY21" fmla="*/ 1550571 h 4661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008783" h="4661425" fill="none" extrusionOk="0">
                <a:moveTo>
                  <a:pt x="542459" y="1550571"/>
                </a:moveTo>
                <a:cubicBezTo>
                  <a:pt x="489159" y="1279034"/>
                  <a:pt x="604742" y="976033"/>
                  <a:pt x="782115" y="745288"/>
                </a:cubicBezTo>
                <a:cubicBezTo>
                  <a:pt x="1004667" y="337888"/>
                  <a:pt x="1567268" y="452712"/>
                  <a:pt x="1947986" y="561313"/>
                </a:cubicBezTo>
                <a:cubicBezTo>
                  <a:pt x="2145112" y="232606"/>
                  <a:pt x="2733806" y="120310"/>
                  <a:pt x="3123454" y="370324"/>
                </a:cubicBezTo>
                <a:cubicBezTo>
                  <a:pt x="3212136" y="219451"/>
                  <a:pt x="3416202" y="22870"/>
                  <a:pt x="3581485" y="21580"/>
                </a:cubicBezTo>
                <a:cubicBezTo>
                  <a:pt x="3821546" y="-25642"/>
                  <a:pt x="3974964" y="107274"/>
                  <a:pt x="4149537" y="267708"/>
                </a:cubicBezTo>
                <a:cubicBezTo>
                  <a:pt x="4317694" y="59007"/>
                  <a:pt x="4677518" y="-43256"/>
                  <a:pt x="4932626" y="74453"/>
                </a:cubicBezTo>
                <a:cubicBezTo>
                  <a:pt x="5136501" y="195854"/>
                  <a:pt x="5253545" y="360434"/>
                  <a:pt x="5329734" y="601669"/>
                </a:cubicBezTo>
                <a:cubicBezTo>
                  <a:pt x="5589524" y="671597"/>
                  <a:pt x="5756127" y="849356"/>
                  <a:pt x="5839368" y="1113346"/>
                </a:cubicBezTo>
                <a:cubicBezTo>
                  <a:pt x="5892569" y="1288541"/>
                  <a:pt x="5917344" y="1473328"/>
                  <a:pt x="5816557" y="1668185"/>
                </a:cubicBezTo>
                <a:cubicBezTo>
                  <a:pt x="5951062" y="1900521"/>
                  <a:pt x="6016225" y="2181738"/>
                  <a:pt x="5983190" y="2516522"/>
                </a:cubicBezTo>
                <a:cubicBezTo>
                  <a:pt x="5908929" y="2964341"/>
                  <a:pt x="5541634" y="3209272"/>
                  <a:pt x="5202604" y="3259112"/>
                </a:cubicBezTo>
                <a:cubicBezTo>
                  <a:pt x="5162558" y="3491915"/>
                  <a:pt x="5082952" y="3730138"/>
                  <a:pt x="4923168" y="3895419"/>
                </a:cubicBezTo>
                <a:cubicBezTo>
                  <a:pt x="4691653" y="4128524"/>
                  <a:pt x="4260817" y="4142557"/>
                  <a:pt x="3971777" y="3972462"/>
                </a:cubicBezTo>
                <a:cubicBezTo>
                  <a:pt x="3879065" y="4270839"/>
                  <a:pt x="3633741" y="4654609"/>
                  <a:pt x="3291895" y="4651282"/>
                </a:cubicBezTo>
                <a:cubicBezTo>
                  <a:pt x="2948409" y="4764804"/>
                  <a:pt x="2622679" y="4550892"/>
                  <a:pt x="2292239" y="4236933"/>
                </a:cubicBezTo>
                <a:cubicBezTo>
                  <a:pt x="1852100" y="4460147"/>
                  <a:pt x="1208901" y="4228443"/>
                  <a:pt x="807291" y="3827547"/>
                </a:cubicBezTo>
                <a:cubicBezTo>
                  <a:pt x="511831" y="3836777"/>
                  <a:pt x="264661" y="3689013"/>
                  <a:pt x="154392" y="3371979"/>
                </a:cubicBezTo>
                <a:cubicBezTo>
                  <a:pt x="155007" y="3133559"/>
                  <a:pt x="193126" y="2890716"/>
                  <a:pt x="293901" y="2757038"/>
                </a:cubicBezTo>
                <a:cubicBezTo>
                  <a:pt x="106146" y="2675562"/>
                  <a:pt x="29960" y="2418304"/>
                  <a:pt x="-696" y="2126127"/>
                </a:cubicBezTo>
                <a:cubicBezTo>
                  <a:pt x="-9260" y="1877435"/>
                  <a:pt x="234614" y="1542993"/>
                  <a:pt x="537313" y="1565353"/>
                </a:cubicBezTo>
                <a:cubicBezTo>
                  <a:pt x="538505" y="1560824"/>
                  <a:pt x="540944" y="1556484"/>
                  <a:pt x="542459" y="1550571"/>
                </a:cubicBezTo>
                <a:close/>
              </a:path>
              <a:path w="6008783" h="4661425" fill="none" extrusionOk="0">
                <a:moveTo>
                  <a:pt x="652759" y="2824586"/>
                </a:moveTo>
                <a:cubicBezTo>
                  <a:pt x="529459" y="2838665"/>
                  <a:pt x="396227" y="2812484"/>
                  <a:pt x="300439" y="2738587"/>
                </a:cubicBezTo>
                <a:moveTo>
                  <a:pt x="963630" y="3765719"/>
                </a:moveTo>
                <a:cubicBezTo>
                  <a:pt x="903504" y="3791418"/>
                  <a:pt x="865345" y="3813238"/>
                  <a:pt x="809516" y="3806830"/>
                </a:cubicBezTo>
                <a:moveTo>
                  <a:pt x="2291961" y="4217942"/>
                </a:moveTo>
                <a:cubicBezTo>
                  <a:pt x="2253791" y="4151468"/>
                  <a:pt x="2230787" y="4090019"/>
                  <a:pt x="2199047" y="4030190"/>
                </a:cubicBezTo>
                <a:moveTo>
                  <a:pt x="4009610" y="3749749"/>
                </a:moveTo>
                <a:cubicBezTo>
                  <a:pt x="4006745" y="3817810"/>
                  <a:pt x="3989739" y="3879418"/>
                  <a:pt x="3972473" y="3955737"/>
                </a:cubicBezTo>
                <a:moveTo>
                  <a:pt x="4747077" y="2476813"/>
                </a:moveTo>
                <a:cubicBezTo>
                  <a:pt x="5025629" y="2603496"/>
                  <a:pt x="5207908" y="2954693"/>
                  <a:pt x="5199266" y="3246811"/>
                </a:cubicBezTo>
                <a:moveTo>
                  <a:pt x="5813775" y="1656748"/>
                </a:moveTo>
                <a:cubicBezTo>
                  <a:pt x="5762440" y="1756298"/>
                  <a:pt x="5696614" y="1852543"/>
                  <a:pt x="5612370" y="1945497"/>
                </a:cubicBezTo>
                <a:moveTo>
                  <a:pt x="5330569" y="585483"/>
                </a:moveTo>
                <a:cubicBezTo>
                  <a:pt x="5335752" y="624608"/>
                  <a:pt x="5333874" y="667129"/>
                  <a:pt x="5341140" y="721873"/>
                </a:cubicBezTo>
                <a:moveTo>
                  <a:pt x="4044522" y="426434"/>
                </a:moveTo>
                <a:cubicBezTo>
                  <a:pt x="4072102" y="362121"/>
                  <a:pt x="4097569" y="302236"/>
                  <a:pt x="4147729" y="252493"/>
                </a:cubicBezTo>
                <a:moveTo>
                  <a:pt x="3079640" y="509303"/>
                </a:moveTo>
                <a:cubicBezTo>
                  <a:pt x="3100939" y="455521"/>
                  <a:pt x="3095394" y="409994"/>
                  <a:pt x="3129574" y="359318"/>
                </a:cubicBezTo>
                <a:moveTo>
                  <a:pt x="1947290" y="560234"/>
                </a:moveTo>
                <a:cubicBezTo>
                  <a:pt x="2023331" y="587428"/>
                  <a:pt x="2075373" y="647929"/>
                  <a:pt x="2128110" y="705687"/>
                </a:cubicBezTo>
                <a:moveTo>
                  <a:pt x="574033" y="1703686"/>
                </a:moveTo>
                <a:cubicBezTo>
                  <a:pt x="562489" y="1658778"/>
                  <a:pt x="543813" y="1608213"/>
                  <a:pt x="542459" y="1550571"/>
                </a:cubicBezTo>
              </a:path>
              <a:path w="6008783" h="4661425" stroke="0" extrusionOk="0">
                <a:moveTo>
                  <a:pt x="542459" y="1550571"/>
                </a:moveTo>
                <a:cubicBezTo>
                  <a:pt x="503364" y="1271815"/>
                  <a:pt x="636612" y="905983"/>
                  <a:pt x="782115" y="745288"/>
                </a:cubicBezTo>
                <a:cubicBezTo>
                  <a:pt x="1155158" y="454866"/>
                  <a:pt x="1582373" y="313018"/>
                  <a:pt x="1947986" y="561313"/>
                </a:cubicBezTo>
                <a:cubicBezTo>
                  <a:pt x="2213877" y="129993"/>
                  <a:pt x="2678908" y="5284"/>
                  <a:pt x="3123454" y="370324"/>
                </a:cubicBezTo>
                <a:cubicBezTo>
                  <a:pt x="3236841" y="200719"/>
                  <a:pt x="3386027" y="45063"/>
                  <a:pt x="3581485" y="21580"/>
                </a:cubicBezTo>
                <a:cubicBezTo>
                  <a:pt x="3802301" y="-19394"/>
                  <a:pt x="4027739" y="110661"/>
                  <a:pt x="4149537" y="267708"/>
                </a:cubicBezTo>
                <a:cubicBezTo>
                  <a:pt x="4368571" y="108252"/>
                  <a:pt x="4621136" y="-97998"/>
                  <a:pt x="4932626" y="74453"/>
                </a:cubicBezTo>
                <a:cubicBezTo>
                  <a:pt x="5134891" y="176546"/>
                  <a:pt x="5267249" y="368345"/>
                  <a:pt x="5329734" y="601669"/>
                </a:cubicBezTo>
                <a:cubicBezTo>
                  <a:pt x="5562321" y="709694"/>
                  <a:pt x="5785176" y="868595"/>
                  <a:pt x="5839368" y="1113346"/>
                </a:cubicBezTo>
                <a:cubicBezTo>
                  <a:pt x="5886528" y="1293086"/>
                  <a:pt x="5892442" y="1510453"/>
                  <a:pt x="5816557" y="1668185"/>
                </a:cubicBezTo>
                <a:cubicBezTo>
                  <a:pt x="5994988" y="1896793"/>
                  <a:pt x="6023213" y="2173455"/>
                  <a:pt x="5983190" y="2516522"/>
                </a:cubicBezTo>
                <a:cubicBezTo>
                  <a:pt x="5967754" y="2945443"/>
                  <a:pt x="5561829" y="3147878"/>
                  <a:pt x="5202604" y="3259112"/>
                </a:cubicBezTo>
                <a:cubicBezTo>
                  <a:pt x="5194592" y="3507575"/>
                  <a:pt x="5132727" y="3785344"/>
                  <a:pt x="4923168" y="3895419"/>
                </a:cubicBezTo>
                <a:cubicBezTo>
                  <a:pt x="4603706" y="4184964"/>
                  <a:pt x="4200576" y="4135818"/>
                  <a:pt x="3971777" y="3972462"/>
                </a:cubicBezTo>
                <a:cubicBezTo>
                  <a:pt x="3826015" y="4223629"/>
                  <a:pt x="3602810" y="4584476"/>
                  <a:pt x="3291895" y="4651282"/>
                </a:cubicBezTo>
                <a:cubicBezTo>
                  <a:pt x="2839357" y="4761774"/>
                  <a:pt x="2503140" y="4502262"/>
                  <a:pt x="2292239" y="4236933"/>
                </a:cubicBezTo>
                <a:cubicBezTo>
                  <a:pt x="1898681" y="4559225"/>
                  <a:pt x="1131383" y="4456800"/>
                  <a:pt x="807291" y="3827547"/>
                </a:cubicBezTo>
                <a:cubicBezTo>
                  <a:pt x="504925" y="3875085"/>
                  <a:pt x="226028" y="3592959"/>
                  <a:pt x="154392" y="3371979"/>
                </a:cubicBezTo>
                <a:cubicBezTo>
                  <a:pt x="87519" y="3184872"/>
                  <a:pt x="183917" y="2939100"/>
                  <a:pt x="293901" y="2757038"/>
                </a:cubicBezTo>
                <a:cubicBezTo>
                  <a:pt x="120103" y="2664843"/>
                  <a:pt x="-13846" y="2357805"/>
                  <a:pt x="-696" y="2126127"/>
                </a:cubicBezTo>
                <a:cubicBezTo>
                  <a:pt x="-21751" y="1778337"/>
                  <a:pt x="200075" y="1586705"/>
                  <a:pt x="537313" y="1565353"/>
                </a:cubicBezTo>
                <a:cubicBezTo>
                  <a:pt x="539037" y="1561095"/>
                  <a:pt x="541445" y="1554801"/>
                  <a:pt x="542459" y="1550571"/>
                </a:cubicBezTo>
                <a:close/>
              </a:path>
              <a:path w="6008783" h="4661425" fill="none" stroke="0" extrusionOk="0">
                <a:moveTo>
                  <a:pt x="652759" y="2824586"/>
                </a:moveTo>
                <a:cubicBezTo>
                  <a:pt x="511307" y="2823638"/>
                  <a:pt x="405985" y="2808375"/>
                  <a:pt x="300439" y="2738587"/>
                </a:cubicBezTo>
                <a:moveTo>
                  <a:pt x="963630" y="3765719"/>
                </a:moveTo>
                <a:cubicBezTo>
                  <a:pt x="910983" y="3781763"/>
                  <a:pt x="864036" y="3792570"/>
                  <a:pt x="809516" y="3806830"/>
                </a:cubicBezTo>
                <a:moveTo>
                  <a:pt x="2291961" y="4217942"/>
                </a:moveTo>
                <a:cubicBezTo>
                  <a:pt x="2265089" y="4159227"/>
                  <a:pt x="2221815" y="4103844"/>
                  <a:pt x="2199047" y="4030190"/>
                </a:cubicBezTo>
                <a:moveTo>
                  <a:pt x="4009610" y="3749749"/>
                </a:moveTo>
                <a:cubicBezTo>
                  <a:pt x="4015141" y="3833853"/>
                  <a:pt x="3994481" y="3906207"/>
                  <a:pt x="3972473" y="3955737"/>
                </a:cubicBezTo>
                <a:moveTo>
                  <a:pt x="4747077" y="2476813"/>
                </a:moveTo>
                <a:cubicBezTo>
                  <a:pt x="5040544" y="2552652"/>
                  <a:pt x="5227974" y="2977574"/>
                  <a:pt x="5199266" y="3246811"/>
                </a:cubicBezTo>
                <a:moveTo>
                  <a:pt x="5813775" y="1656748"/>
                </a:moveTo>
                <a:cubicBezTo>
                  <a:pt x="5745651" y="1771084"/>
                  <a:pt x="5677722" y="1886548"/>
                  <a:pt x="5612370" y="1945497"/>
                </a:cubicBezTo>
                <a:moveTo>
                  <a:pt x="5330569" y="585483"/>
                </a:moveTo>
                <a:cubicBezTo>
                  <a:pt x="5330268" y="623821"/>
                  <a:pt x="5348931" y="681645"/>
                  <a:pt x="5341140" y="721873"/>
                </a:cubicBezTo>
                <a:moveTo>
                  <a:pt x="4044522" y="426434"/>
                </a:moveTo>
                <a:cubicBezTo>
                  <a:pt x="4053990" y="372571"/>
                  <a:pt x="4108355" y="285196"/>
                  <a:pt x="4147729" y="252493"/>
                </a:cubicBezTo>
                <a:moveTo>
                  <a:pt x="3079640" y="509303"/>
                </a:moveTo>
                <a:cubicBezTo>
                  <a:pt x="3077929" y="454364"/>
                  <a:pt x="3120507" y="407772"/>
                  <a:pt x="3129574" y="359318"/>
                </a:cubicBezTo>
                <a:moveTo>
                  <a:pt x="1947290" y="560234"/>
                </a:moveTo>
                <a:cubicBezTo>
                  <a:pt x="2017941" y="599678"/>
                  <a:pt x="2087594" y="659659"/>
                  <a:pt x="2128110" y="705687"/>
                </a:cubicBezTo>
                <a:moveTo>
                  <a:pt x="574033" y="1703686"/>
                </a:moveTo>
                <a:cubicBezTo>
                  <a:pt x="561296" y="1645930"/>
                  <a:pt x="555132" y="1594082"/>
                  <a:pt x="542459" y="1550571"/>
                </a:cubicBezTo>
              </a:path>
            </a:pathLst>
          </a:custGeom>
          <a:solidFill>
            <a:schemeClr val="accent6">
              <a:alpha val="50000"/>
            </a:schemeClr>
          </a:solidFill>
          <a:ln w="12700">
            <a:solidFill>
              <a:schemeClr val="accent6">
                <a:lumMod val="50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1050119024">
                  <a:prstGeom prst="cloud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4F28DD7-2077-4CB0-8A48-7F1DF2792AEF}"/>
              </a:ext>
            </a:extLst>
          </p:cNvPr>
          <p:cNvSpPr txBox="1"/>
          <p:nvPr/>
        </p:nvSpPr>
        <p:spPr>
          <a:xfrm>
            <a:off x="5224905" y="2010128"/>
            <a:ext cx="491172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err="1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Tiết</a:t>
            </a:r>
            <a:r>
              <a:rPr kumimoji="0" lang="en-US" sz="7200" b="1" i="0" u="none" strike="noStrike" kern="1200" cap="none" spc="0" normalizeH="0" baseline="0" noProof="0" dirty="0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 1: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LUYỆN TẬP</a:t>
            </a:r>
          </a:p>
        </p:txBody>
      </p:sp>
      <p:sp>
        <p:nvSpPr>
          <p:cNvPr id="5" name="Rectangle 4"/>
          <p:cNvSpPr/>
          <p:nvPr/>
        </p:nvSpPr>
        <p:spPr>
          <a:xfrm>
            <a:off x="8974182" y="90303"/>
            <a:ext cx="3095897" cy="3004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6665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TUAN\Downloads\Luyện tập 1.png">
            <a:extLst>
              <a:ext uri="{FF2B5EF4-FFF2-40B4-BE49-F238E27FC236}">
                <a16:creationId xmlns:a16="http://schemas.microsoft.com/office/drawing/2014/main" id="{75DDD066-A49D-477F-AC77-8C236125DC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5170" y="776177"/>
            <a:ext cx="2056765" cy="1038428"/>
          </a:xfrm>
          <a:prstGeom prst="rect">
            <a:avLst/>
          </a:prstGeom>
          <a:noFill/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AE528500-5942-4D2C-BC82-522F76E4C47E}"/>
              </a:ext>
            </a:extLst>
          </p:cNvPr>
          <p:cNvGrpSpPr/>
          <p:nvPr/>
        </p:nvGrpSpPr>
        <p:grpSpPr>
          <a:xfrm>
            <a:off x="2892057" y="940770"/>
            <a:ext cx="3883547" cy="540362"/>
            <a:chOff x="2736998" y="607865"/>
            <a:chExt cx="6166370" cy="621949"/>
          </a:xfrm>
        </p:grpSpPr>
        <p:sp>
          <p:nvSpPr>
            <p:cNvPr id="6" name="Rounded Rectangle 9">
              <a:extLst>
                <a:ext uri="{FF2B5EF4-FFF2-40B4-BE49-F238E27FC236}">
                  <a16:creationId xmlns:a16="http://schemas.microsoft.com/office/drawing/2014/main" id="{9C869AE1-823A-45E2-A26F-B62FBEB6B78D}"/>
                </a:ext>
              </a:extLst>
            </p:cNvPr>
            <p:cNvSpPr/>
            <p:nvPr/>
          </p:nvSpPr>
          <p:spPr>
            <a:xfrm>
              <a:off x="3584531" y="607865"/>
              <a:ext cx="923301" cy="523220"/>
            </a:xfrm>
            <a:prstGeom prst="roundRect">
              <a:avLst/>
            </a:prstGeom>
            <a:solidFill>
              <a:srgbClr val="FFC000">
                <a:alpha val="7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C6D856EA-A928-4D15-901D-03F3896A0990}"/>
                </a:ext>
              </a:extLst>
            </p:cNvPr>
            <p:cNvGrpSpPr/>
            <p:nvPr/>
          </p:nvGrpSpPr>
          <p:grpSpPr>
            <a:xfrm>
              <a:off x="2736998" y="617724"/>
              <a:ext cx="6166370" cy="612090"/>
              <a:chOff x="962519" y="1464304"/>
              <a:chExt cx="6166370" cy="612090"/>
            </a:xfrm>
          </p:grpSpPr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11DAC0F-47E9-4620-A578-02923EB434A1}"/>
                  </a:ext>
                </a:extLst>
              </p:cNvPr>
              <p:cNvSpPr txBox="1"/>
              <p:nvPr/>
            </p:nvSpPr>
            <p:spPr>
              <a:xfrm>
                <a:off x="1820069" y="1474175"/>
                <a:ext cx="5308820" cy="602219"/>
              </a:xfrm>
              <a:prstGeom prst="rect">
                <a:avLst/>
              </a:prstGeom>
              <a:noFill/>
              <a:ln w="38100"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err="1"/>
                  <a:t>Số</a:t>
                </a:r>
                <a:r>
                  <a:rPr lang="en-US" sz="2800" dirty="0"/>
                  <a:t> ?</a:t>
                </a:r>
              </a:p>
            </p:txBody>
          </p:sp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8DAAD726-39FB-4878-8A6E-EADD8BB9B59E}"/>
                  </a:ext>
                </a:extLst>
              </p:cNvPr>
              <p:cNvSpPr/>
              <p:nvPr/>
            </p:nvSpPr>
            <p:spPr>
              <a:xfrm>
                <a:off x="962519" y="1464304"/>
                <a:ext cx="791414" cy="570588"/>
              </a:xfrm>
              <a:prstGeom prst="ellipse">
                <a:avLst/>
              </a:prstGeom>
              <a:solidFill>
                <a:schemeClr val="accent4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b="1" dirty="0"/>
                  <a:t>1</a:t>
                </a:r>
              </a:p>
            </p:txBody>
          </p:sp>
        </p:grp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0F954092-50D0-4701-9E13-8F2351A4C594}"/>
              </a:ext>
            </a:extLst>
          </p:cNvPr>
          <p:cNvGrpSpPr/>
          <p:nvPr/>
        </p:nvGrpSpPr>
        <p:grpSpPr>
          <a:xfrm>
            <a:off x="576210" y="2192998"/>
            <a:ext cx="10788372" cy="1406197"/>
            <a:chOff x="401914" y="1179167"/>
            <a:chExt cx="17129987" cy="1618513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A23D352F-398E-4138-91D0-D1F7786AB87E}"/>
                </a:ext>
              </a:extLst>
            </p:cNvPr>
            <p:cNvGrpSpPr/>
            <p:nvPr/>
          </p:nvGrpSpPr>
          <p:grpSpPr>
            <a:xfrm>
              <a:off x="401914" y="1198653"/>
              <a:ext cx="17129987" cy="1594110"/>
              <a:chOff x="578376" y="1198653"/>
              <a:chExt cx="17129987" cy="1594110"/>
            </a:xfrm>
          </p:grpSpPr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3D23C0E-7E3F-44C5-9D20-9239E9BAA090}"/>
                  </a:ext>
                </a:extLst>
              </p:cNvPr>
              <p:cNvSpPr txBox="1"/>
              <p:nvPr/>
            </p:nvSpPr>
            <p:spPr>
              <a:xfrm>
                <a:off x="1514786" y="1198653"/>
                <a:ext cx="16193577" cy="1594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/>
                  <a:t>3 dm =         cm		6 dm =           cm	3 m =           dm</a:t>
                </a:r>
                <a:endParaRPr lang="x-none" sz="2800" dirty="0"/>
              </a:p>
              <a:p>
                <a:pPr>
                  <a:lnSpc>
                    <a:spcPct val="150000"/>
                  </a:lnSpc>
                </a:pPr>
                <a:r>
                  <a:rPr lang="en-US" sz="2800" dirty="0"/>
                  <a:t>6 m =          dm		3 m =            cm		6 m </a:t>
                </a:r>
                <a:r>
                  <a:rPr lang="en-US" sz="2800"/>
                  <a:t>=          </a:t>
                </a:r>
                <a:r>
                  <a:rPr lang="vi-VN" sz="2800" smtClean="0"/>
                  <a:t>  </a:t>
                </a:r>
                <a:r>
                  <a:rPr lang="en-US" sz="2800" smtClean="0"/>
                  <a:t>cm</a:t>
                </a:r>
                <a:endParaRPr lang="x-none" sz="2800" dirty="0"/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88B4CB5-48C3-4724-B688-78437FD5BA29}"/>
                  </a:ext>
                </a:extLst>
              </p:cNvPr>
              <p:cNvSpPr txBox="1"/>
              <p:nvPr/>
            </p:nvSpPr>
            <p:spPr>
              <a:xfrm>
                <a:off x="578376" y="1357292"/>
                <a:ext cx="893903" cy="744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/>
                  <a:t>a)</a:t>
                </a:r>
                <a:endParaRPr lang="x-none" sz="2800" dirty="0"/>
              </a:p>
            </p:txBody>
          </p:sp>
        </p:grpSp>
        <p:sp>
          <p:nvSpPr>
            <p:cNvPr id="12" name="Rounded Rectangle 17">
              <a:extLst>
                <a:ext uri="{FF2B5EF4-FFF2-40B4-BE49-F238E27FC236}">
                  <a16:creationId xmlns:a16="http://schemas.microsoft.com/office/drawing/2014/main" id="{0485F211-8B7F-45C8-B0BC-332D6F945BAD}"/>
                </a:ext>
              </a:extLst>
            </p:cNvPr>
            <p:cNvSpPr/>
            <p:nvPr/>
          </p:nvSpPr>
          <p:spPr>
            <a:xfrm>
              <a:off x="3315496" y="1179167"/>
              <a:ext cx="1227075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x-none" sz="3200" dirty="0">
                  <a:solidFill>
                    <a:srgbClr val="000000"/>
                  </a:solidFill>
                </a:rPr>
                <a:t>?</a:t>
              </a:r>
            </a:p>
          </p:txBody>
        </p:sp>
        <p:sp>
          <p:nvSpPr>
            <p:cNvPr id="13" name="Rounded Rectangle 18">
              <a:extLst>
                <a:ext uri="{FF2B5EF4-FFF2-40B4-BE49-F238E27FC236}">
                  <a16:creationId xmlns:a16="http://schemas.microsoft.com/office/drawing/2014/main" id="{142D4490-57DC-43F9-9118-929B9A930121}"/>
                </a:ext>
              </a:extLst>
            </p:cNvPr>
            <p:cNvSpPr/>
            <p:nvPr/>
          </p:nvSpPr>
          <p:spPr>
            <a:xfrm>
              <a:off x="3424243" y="2028088"/>
              <a:ext cx="1128698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x-none" sz="3200">
                  <a:solidFill>
                    <a:srgbClr val="000000"/>
                  </a:solidFill>
                </a:rPr>
                <a:t>?</a:t>
              </a:r>
            </a:p>
          </p:txBody>
        </p:sp>
        <p:sp>
          <p:nvSpPr>
            <p:cNvPr id="14" name="Rounded Rectangle 19">
              <a:extLst>
                <a:ext uri="{FF2B5EF4-FFF2-40B4-BE49-F238E27FC236}">
                  <a16:creationId xmlns:a16="http://schemas.microsoft.com/office/drawing/2014/main" id="{2EA3EAD8-4C13-463A-B526-9249C44141AD}"/>
                </a:ext>
              </a:extLst>
            </p:cNvPr>
            <p:cNvSpPr/>
            <p:nvPr/>
          </p:nvSpPr>
          <p:spPr>
            <a:xfrm>
              <a:off x="9436566" y="1208998"/>
              <a:ext cx="1227075" cy="713718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x-none" sz="3200">
                  <a:solidFill>
                    <a:srgbClr val="000000"/>
                  </a:solidFill>
                </a:rPr>
                <a:t>?</a:t>
              </a:r>
            </a:p>
          </p:txBody>
        </p:sp>
        <p:sp>
          <p:nvSpPr>
            <p:cNvPr id="15" name="Rounded Rectangle 20">
              <a:extLst>
                <a:ext uri="{FF2B5EF4-FFF2-40B4-BE49-F238E27FC236}">
                  <a16:creationId xmlns:a16="http://schemas.microsoft.com/office/drawing/2014/main" id="{A9177EA2-DFC4-42B4-B67C-DAFAC63DC273}"/>
                </a:ext>
              </a:extLst>
            </p:cNvPr>
            <p:cNvSpPr/>
            <p:nvPr/>
          </p:nvSpPr>
          <p:spPr>
            <a:xfrm>
              <a:off x="9011817" y="2083962"/>
              <a:ext cx="1497349" cy="713718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x-none" sz="3200" dirty="0">
                  <a:solidFill>
                    <a:srgbClr val="000000"/>
                  </a:solidFill>
                </a:rPr>
                <a:t>?</a:t>
              </a:r>
            </a:p>
          </p:txBody>
        </p:sp>
        <p:sp>
          <p:nvSpPr>
            <p:cNvPr id="16" name="Rounded Rectangle 21">
              <a:extLst>
                <a:ext uri="{FF2B5EF4-FFF2-40B4-BE49-F238E27FC236}">
                  <a16:creationId xmlns:a16="http://schemas.microsoft.com/office/drawing/2014/main" id="{649DEE43-B13F-42FE-B5F6-3A42145C84C1}"/>
                </a:ext>
              </a:extLst>
            </p:cNvPr>
            <p:cNvSpPr/>
            <p:nvPr/>
          </p:nvSpPr>
          <p:spPr>
            <a:xfrm>
              <a:off x="14931256" y="1220642"/>
              <a:ext cx="1252758" cy="713718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x-none" sz="3200" dirty="0">
                  <a:solidFill>
                    <a:srgbClr val="000000"/>
                  </a:solidFill>
                </a:rPr>
                <a:t>?</a:t>
              </a:r>
            </a:p>
          </p:txBody>
        </p:sp>
        <p:sp>
          <p:nvSpPr>
            <p:cNvPr id="17" name="Rounded Rectangle 22">
              <a:extLst>
                <a:ext uri="{FF2B5EF4-FFF2-40B4-BE49-F238E27FC236}">
                  <a16:creationId xmlns:a16="http://schemas.microsoft.com/office/drawing/2014/main" id="{21F0578D-1CF2-48BB-B4D5-83283DD3DF14}"/>
                </a:ext>
              </a:extLst>
            </p:cNvPr>
            <p:cNvSpPr/>
            <p:nvPr/>
          </p:nvSpPr>
          <p:spPr>
            <a:xfrm>
              <a:off x="14743793" y="2038021"/>
              <a:ext cx="1497347" cy="713718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x-none" sz="3200" dirty="0">
                  <a:solidFill>
                    <a:srgbClr val="000000"/>
                  </a:solidFill>
                </a:rPr>
                <a:t>?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1BE2B32-46BE-4805-A81D-0151132B11C7}"/>
              </a:ext>
            </a:extLst>
          </p:cNvPr>
          <p:cNvGrpSpPr/>
          <p:nvPr/>
        </p:nvGrpSpPr>
        <p:grpSpPr>
          <a:xfrm>
            <a:off x="576210" y="3741379"/>
            <a:ext cx="11039580" cy="1459932"/>
            <a:chOff x="417469" y="727857"/>
            <a:chExt cx="17528860" cy="1680362"/>
          </a:xfrm>
          <a:noFill/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17AD6D93-FB99-4681-939A-4F58F33F8055}"/>
                </a:ext>
              </a:extLst>
            </p:cNvPr>
            <p:cNvGrpSpPr/>
            <p:nvPr/>
          </p:nvGrpSpPr>
          <p:grpSpPr>
            <a:xfrm>
              <a:off x="417469" y="863872"/>
              <a:ext cx="17528860" cy="1488796"/>
              <a:chOff x="593931" y="863872"/>
              <a:chExt cx="17528860" cy="1488796"/>
            </a:xfrm>
            <a:grpFill/>
          </p:grpSpPr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701F6785-E2FA-48AF-8963-9F79640C4139}"/>
                  </a:ext>
                </a:extLst>
              </p:cNvPr>
              <p:cNvSpPr txBox="1"/>
              <p:nvPr/>
            </p:nvSpPr>
            <p:spPr>
              <a:xfrm>
                <a:off x="1633962" y="863872"/>
                <a:ext cx="16488829" cy="1488796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/>
                  <a:t>100 cm = 1 m 		200 cm =         m	500 cm =         m</a:t>
                </a:r>
                <a:endParaRPr lang="x-none" sz="2800" dirty="0"/>
              </a:p>
              <a:p>
                <a:pPr>
                  <a:lnSpc>
                    <a:spcPct val="150000"/>
                  </a:lnSpc>
                </a:pPr>
                <a:r>
                  <a:rPr lang="en-US" sz="2800" dirty="0"/>
                  <a:t>10 dm = 1 m 		20 dm =           m	50 dm =          m</a:t>
                </a:r>
                <a:endParaRPr lang="x-none" sz="2800" dirty="0"/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90848DA3-F73D-4EF5-8A6C-0012A4B2F152}"/>
                  </a:ext>
                </a:extLst>
              </p:cNvPr>
              <p:cNvSpPr txBox="1"/>
              <p:nvPr/>
            </p:nvSpPr>
            <p:spPr>
              <a:xfrm>
                <a:off x="593931" y="1198653"/>
                <a:ext cx="893903" cy="744878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/>
                  <a:t>b)</a:t>
                </a:r>
                <a:endParaRPr lang="x-none" sz="2800" dirty="0"/>
              </a:p>
            </p:txBody>
          </p:sp>
        </p:grpSp>
        <p:sp>
          <p:nvSpPr>
            <p:cNvPr id="22" name="Rounded Rectangle 28">
              <a:extLst>
                <a:ext uri="{FF2B5EF4-FFF2-40B4-BE49-F238E27FC236}">
                  <a16:creationId xmlns:a16="http://schemas.microsoft.com/office/drawing/2014/main" id="{43E79590-4967-4BA7-89FF-DFCA687F1BE5}"/>
                </a:ext>
              </a:extLst>
            </p:cNvPr>
            <p:cNvSpPr/>
            <p:nvPr/>
          </p:nvSpPr>
          <p:spPr>
            <a:xfrm>
              <a:off x="10236646" y="862821"/>
              <a:ext cx="713718" cy="713719"/>
            </a:xfrm>
            <a:prstGeom prst="roundRect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x-none" sz="3200" dirty="0">
                  <a:solidFill>
                    <a:srgbClr val="000000"/>
                  </a:solidFill>
                </a:rPr>
                <a:t>?</a:t>
              </a:r>
            </a:p>
          </p:txBody>
        </p:sp>
        <p:sp>
          <p:nvSpPr>
            <p:cNvPr id="23" name="Rounded Rectangle 29">
              <a:extLst>
                <a:ext uri="{FF2B5EF4-FFF2-40B4-BE49-F238E27FC236}">
                  <a16:creationId xmlns:a16="http://schemas.microsoft.com/office/drawing/2014/main" id="{710D042B-9A22-4708-9CD7-2CC1156B0367}"/>
                </a:ext>
              </a:extLst>
            </p:cNvPr>
            <p:cNvSpPr/>
            <p:nvPr/>
          </p:nvSpPr>
          <p:spPr>
            <a:xfrm>
              <a:off x="10167862" y="1694500"/>
              <a:ext cx="713718" cy="713719"/>
            </a:xfrm>
            <a:prstGeom prst="roundRect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x-none" sz="3200" dirty="0">
                  <a:solidFill>
                    <a:srgbClr val="000000"/>
                  </a:solidFill>
                </a:rPr>
                <a:t>?</a:t>
              </a:r>
            </a:p>
          </p:txBody>
        </p:sp>
        <p:sp>
          <p:nvSpPr>
            <p:cNvPr id="24" name="Rounded Rectangle 30">
              <a:extLst>
                <a:ext uri="{FF2B5EF4-FFF2-40B4-BE49-F238E27FC236}">
                  <a16:creationId xmlns:a16="http://schemas.microsoft.com/office/drawing/2014/main" id="{C1B4A5A9-8230-4E9B-B8E4-D184BBFEB00F}"/>
                </a:ext>
              </a:extLst>
            </p:cNvPr>
            <p:cNvSpPr/>
            <p:nvPr/>
          </p:nvSpPr>
          <p:spPr>
            <a:xfrm>
              <a:off x="15997097" y="727857"/>
              <a:ext cx="713719" cy="713719"/>
            </a:xfrm>
            <a:prstGeom prst="roundRect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x-none" sz="3200" dirty="0">
                  <a:solidFill>
                    <a:srgbClr val="000000"/>
                  </a:solidFill>
                </a:rPr>
                <a:t>?</a:t>
              </a:r>
            </a:p>
          </p:txBody>
        </p:sp>
        <p:sp>
          <p:nvSpPr>
            <p:cNvPr id="25" name="Rounded Rectangle 31">
              <a:extLst>
                <a:ext uri="{FF2B5EF4-FFF2-40B4-BE49-F238E27FC236}">
                  <a16:creationId xmlns:a16="http://schemas.microsoft.com/office/drawing/2014/main" id="{19F34435-929F-4B5E-9B9D-CA4610EA6EC8}"/>
                </a:ext>
              </a:extLst>
            </p:cNvPr>
            <p:cNvSpPr/>
            <p:nvPr/>
          </p:nvSpPr>
          <p:spPr>
            <a:xfrm>
              <a:off x="15997097" y="1608271"/>
              <a:ext cx="713719" cy="713719"/>
            </a:xfrm>
            <a:prstGeom prst="roundRect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x-none" sz="3200" dirty="0">
                  <a:solidFill>
                    <a:srgbClr val="000000"/>
                  </a:solidFill>
                </a:rPr>
                <a:t>?</a:t>
              </a: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F0D38C1F-BF1F-4151-B4EE-D490B3276E21}"/>
              </a:ext>
            </a:extLst>
          </p:cNvPr>
          <p:cNvSpPr txBox="1"/>
          <p:nvPr/>
        </p:nvSpPr>
        <p:spPr>
          <a:xfrm>
            <a:off x="2524662" y="2246272"/>
            <a:ext cx="640092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x-none" sz="3000" dirty="0">
                <a:solidFill>
                  <a:srgbClr val="FF0000"/>
                </a:solidFill>
              </a:rPr>
              <a:t>30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3C6DADC-D40C-4E5E-86C2-E76F028BE4C1}"/>
              </a:ext>
            </a:extLst>
          </p:cNvPr>
          <p:cNvSpPr txBox="1"/>
          <p:nvPr/>
        </p:nvSpPr>
        <p:spPr>
          <a:xfrm>
            <a:off x="2523830" y="2962596"/>
            <a:ext cx="608596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x-none" sz="3000" dirty="0">
                <a:solidFill>
                  <a:srgbClr val="FF0000"/>
                </a:solidFill>
              </a:rPr>
              <a:t>60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9108024-3C7B-4D30-9E31-7EB3674CD83C}"/>
              </a:ext>
            </a:extLst>
          </p:cNvPr>
          <p:cNvSpPr txBox="1"/>
          <p:nvPr/>
        </p:nvSpPr>
        <p:spPr>
          <a:xfrm>
            <a:off x="6331672" y="2246272"/>
            <a:ext cx="623350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x-none" sz="3000" dirty="0">
                <a:solidFill>
                  <a:srgbClr val="FF0000"/>
                </a:solidFill>
              </a:rPr>
              <a:t>60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0A021E7-C5E9-43C2-8C37-190CED73189F}"/>
              </a:ext>
            </a:extLst>
          </p:cNvPr>
          <p:cNvSpPr txBox="1"/>
          <p:nvPr/>
        </p:nvSpPr>
        <p:spPr>
          <a:xfrm>
            <a:off x="6040680" y="3032624"/>
            <a:ext cx="859021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x-none" sz="3000" dirty="0">
                <a:solidFill>
                  <a:srgbClr val="FF0000"/>
                </a:solidFill>
              </a:rPr>
              <a:t>300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5C764BA-88AC-4211-B6B7-DD53BFB33521}"/>
              </a:ext>
            </a:extLst>
          </p:cNvPr>
          <p:cNvSpPr txBox="1"/>
          <p:nvPr/>
        </p:nvSpPr>
        <p:spPr>
          <a:xfrm>
            <a:off x="9802396" y="2282903"/>
            <a:ext cx="612321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x-none" sz="3000" dirty="0">
                <a:solidFill>
                  <a:srgbClr val="FF0000"/>
                </a:solidFill>
              </a:rPr>
              <a:t>30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1869353-4B1F-45AF-AC4F-D6CC4F552962}"/>
              </a:ext>
            </a:extLst>
          </p:cNvPr>
          <p:cNvSpPr txBox="1"/>
          <p:nvPr/>
        </p:nvSpPr>
        <p:spPr>
          <a:xfrm>
            <a:off x="9668169" y="2999838"/>
            <a:ext cx="823976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x-none" sz="3000" dirty="0">
                <a:solidFill>
                  <a:srgbClr val="FF0000"/>
                </a:solidFill>
              </a:rPr>
              <a:t>600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71AFBC0-47C6-48A9-82A6-962FF52DEF1A}"/>
              </a:ext>
            </a:extLst>
          </p:cNvPr>
          <p:cNvSpPr txBox="1"/>
          <p:nvPr/>
        </p:nvSpPr>
        <p:spPr>
          <a:xfrm>
            <a:off x="6828203" y="3917836"/>
            <a:ext cx="283054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x-none" sz="30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DD65B71-A0D9-45EF-962D-7EFE9FDAA011}"/>
              </a:ext>
            </a:extLst>
          </p:cNvPr>
          <p:cNvSpPr txBox="1"/>
          <p:nvPr/>
        </p:nvSpPr>
        <p:spPr>
          <a:xfrm>
            <a:off x="6774414" y="4599050"/>
            <a:ext cx="250574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x-none" sz="30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D42047F-2C67-4FE7-A11D-08A92061B3C8}"/>
              </a:ext>
            </a:extLst>
          </p:cNvPr>
          <p:cNvSpPr txBox="1"/>
          <p:nvPr/>
        </p:nvSpPr>
        <p:spPr>
          <a:xfrm>
            <a:off x="10437611" y="4541916"/>
            <a:ext cx="250574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x-none" sz="30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E40E7FB-A623-4961-9F7E-6FAB12581504}"/>
              </a:ext>
            </a:extLst>
          </p:cNvPr>
          <p:cNvSpPr txBox="1"/>
          <p:nvPr/>
        </p:nvSpPr>
        <p:spPr>
          <a:xfrm>
            <a:off x="10438446" y="3807474"/>
            <a:ext cx="250574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x-none" sz="30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38" name="Rectangle 37"/>
          <p:cNvSpPr/>
          <p:nvPr/>
        </p:nvSpPr>
        <p:spPr>
          <a:xfrm>
            <a:off x="9014949" y="91440"/>
            <a:ext cx="3095897" cy="3004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3988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/>
          <a:srcRect l="626" t="832" r="626" b="1028"/>
          <a:stretch>
            <a:fillRect/>
          </a:stretch>
        </p:blipFill>
        <p:spPr>
          <a:xfrm>
            <a:off x="-28938" y="0"/>
            <a:ext cx="12219444" cy="685799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AEA64E0-44F2-4C9E-9AEC-5960D34C79CF}"/>
              </a:ext>
            </a:extLst>
          </p:cNvPr>
          <p:cNvSpPr txBox="1"/>
          <p:nvPr/>
        </p:nvSpPr>
        <p:spPr>
          <a:xfrm>
            <a:off x="2548606" y="246559"/>
            <a:ext cx="8416031" cy="1381147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vi-VN" sz="2400" dirty="0"/>
              <a:t>   Người ta làm một cây cầu gỗ trên hồ nước và đóng các cọc làm thành cầu (như hình vẽ). Hai cọc cạnh nhau cách nhau đúng 1 m.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AF4006B-BB7C-4928-A97B-FD6B6407F028}"/>
              </a:ext>
            </a:extLst>
          </p:cNvPr>
          <p:cNvGrpSpPr/>
          <p:nvPr/>
        </p:nvGrpSpPr>
        <p:grpSpPr>
          <a:xfrm>
            <a:off x="823495" y="1060832"/>
            <a:ext cx="1560027" cy="580447"/>
            <a:chOff x="2957822" y="607865"/>
            <a:chExt cx="1560027" cy="580447"/>
          </a:xfrm>
        </p:grpSpPr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4F1671DA-B2C5-475C-AA79-05C776E41CC4}"/>
                </a:ext>
              </a:extLst>
            </p:cNvPr>
            <p:cNvSpPr/>
            <p:nvPr/>
          </p:nvSpPr>
          <p:spPr>
            <a:xfrm>
              <a:off x="3584531" y="607865"/>
              <a:ext cx="923301" cy="523220"/>
            </a:xfrm>
            <a:prstGeom prst="roundRect">
              <a:avLst/>
            </a:prstGeom>
            <a:solidFill>
              <a:srgbClr val="FFC000">
                <a:alpha val="7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C7BA4088-F2B7-4343-9134-5A4EC3C469AE}"/>
                </a:ext>
              </a:extLst>
            </p:cNvPr>
            <p:cNvGrpSpPr/>
            <p:nvPr/>
          </p:nvGrpSpPr>
          <p:grpSpPr>
            <a:xfrm>
              <a:off x="2957822" y="617724"/>
              <a:ext cx="1560027" cy="570588"/>
              <a:chOff x="1183343" y="1464304"/>
              <a:chExt cx="1560027" cy="570588"/>
            </a:xfrm>
          </p:grpSpPr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8F206AA-BBE7-4EA9-AA1C-E525280CA671}"/>
                  </a:ext>
                </a:extLst>
              </p:cNvPr>
              <p:cNvSpPr txBox="1"/>
              <p:nvPr/>
            </p:nvSpPr>
            <p:spPr>
              <a:xfrm>
                <a:off x="1820069" y="1474175"/>
                <a:ext cx="923301" cy="523220"/>
              </a:xfrm>
              <a:prstGeom prst="rect">
                <a:avLst/>
              </a:prstGeom>
              <a:noFill/>
              <a:ln w="38100"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err="1"/>
                  <a:t>Số</a:t>
                </a:r>
                <a:r>
                  <a:rPr lang="en-US" sz="2800" dirty="0"/>
                  <a:t> ?</a:t>
                </a:r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1B8F285E-3B1D-47F9-9E22-8123BE6A138F}"/>
                  </a:ext>
                </a:extLst>
              </p:cNvPr>
              <p:cNvSpPr/>
              <p:nvPr/>
            </p:nvSpPr>
            <p:spPr>
              <a:xfrm>
                <a:off x="1183343" y="1464304"/>
                <a:ext cx="570588" cy="570588"/>
              </a:xfrm>
              <a:prstGeom prst="ellipse">
                <a:avLst/>
              </a:prstGeom>
              <a:solidFill>
                <a:schemeClr val="accent4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b="1" dirty="0"/>
                  <a:t>2</a:t>
                </a:r>
              </a:p>
            </p:txBody>
          </p:sp>
        </p:grp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D2807D5F-4214-406B-B52D-167019C97B1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46000"/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87" r="108" b="33671"/>
          <a:stretch/>
        </p:blipFill>
        <p:spPr>
          <a:xfrm>
            <a:off x="4733748" y="2309189"/>
            <a:ext cx="6641431" cy="3197297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CB26FA0F-ECF4-4E24-9411-CA82DCE9D062}"/>
              </a:ext>
            </a:extLst>
          </p:cNvPr>
          <p:cNvGrpSpPr/>
          <p:nvPr/>
        </p:nvGrpSpPr>
        <p:grpSpPr>
          <a:xfrm>
            <a:off x="683091" y="2094386"/>
            <a:ext cx="4753224" cy="713719"/>
            <a:chOff x="683091" y="2094386"/>
            <a:chExt cx="4753224" cy="71371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0A5D4D6-D3CE-4CF2-B26D-1B74928A24F6}"/>
                </a:ext>
              </a:extLst>
            </p:cNvPr>
            <p:cNvSpPr/>
            <p:nvPr/>
          </p:nvSpPr>
          <p:spPr>
            <a:xfrm>
              <a:off x="683091" y="2289109"/>
              <a:ext cx="4753224" cy="48750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 sz="2400" dirty="0">
                  <a:ea typeface="Calibri" panose="020F0502020204030204" pitchFamily="34" charset="0"/>
                  <a:cs typeface="Times New Roman" panose="02020603050405020304" pitchFamily="18" charset="0"/>
                </a:rPr>
                <a:t>a) </a:t>
              </a:r>
              <a:r>
                <a:rPr lang="en-US" sz="2400" dirty="0" err="1">
                  <a:ea typeface="Calibri" panose="020F0502020204030204" pitchFamily="34" charset="0"/>
                  <a:cs typeface="Times New Roman" panose="02020603050405020304" pitchFamily="18" charset="0"/>
                </a:rPr>
                <a:t>Chiều</a:t>
              </a:r>
              <a:r>
                <a:rPr lang="en-US" sz="2400" dirty="0"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ea typeface="Calibri" panose="020F0502020204030204" pitchFamily="34" charset="0"/>
                  <a:cs typeface="Times New Roman" panose="02020603050405020304" pitchFamily="18" charset="0"/>
                </a:rPr>
                <a:t>dài</a:t>
              </a:r>
              <a:r>
                <a:rPr lang="en-US" sz="2400" dirty="0"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ea typeface="Calibri" panose="020F0502020204030204" pitchFamily="34" charset="0"/>
                  <a:cs typeface="Times New Roman" panose="02020603050405020304" pitchFamily="18" charset="0"/>
                </a:rPr>
                <a:t>đoạn</a:t>
              </a:r>
              <a:r>
                <a:rPr lang="en-US" sz="2400" dirty="0">
                  <a:ea typeface="Calibri" panose="020F0502020204030204" pitchFamily="34" charset="0"/>
                  <a:cs typeface="Times New Roman" panose="02020603050405020304" pitchFamily="18" charset="0"/>
                </a:rPr>
                <a:t> AB </a:t>
              </a:r>
              <a:r>
                <a:rPr lang="en-US" sz="2400" dirty="0" err="1">
                  <a:ea typeface="Calibri" panose="020F0502020204030204" pitchFamily="34" charset="0"/>
                  <a:cs typeface="Times New Roman" panose="02020603050405020304" pitchFamily="18" charset="0"/>
                </a:rPr>
                <a:t>là</a:t>
              </a:r>
              <a:r>
                <a:rPr lang="en-US" sz="2400" dirty="0">
                  <a:ea typeface="Calibri" panose="020F0502020204030204" pitchFamily="34" charset="0"/>
                  <a:cs typeface="Times New Roman" panose="02020603050405020304" pitchFamily="18" charset="0"/>
                </a:rPr>
                <a:t>       </a:t>
              </a:r>
              <a:r>
                <a:rPr lang="en-US" sz="2400" dirty="0" smtClean="0">
                  <a:ea typeface="Calibri" panose="020F0502020204030204" pitchFamily="34" charset="0"/>
                  <a:cs typeface="Times New Roman" panose="02020603050405020304" pitchFamily="18" charset="0"/>
                </a:rPr>
                <a:t>m</a:t>
              </a:r>
              <a:r>
                <a:rPr lang="en-US" sz="2400" dirty="0">
                  <a:ea typeface="Calibri" panose="020F0502020204030204" pitchFamily="34" charset="0"/>
                  <a:cs typeface="Times New Roman" panose="02020603050405020304" pitchFamily="18" charset="0"/>
                </a:rPr>
                <a:t>.</a:t>
              </a:r>
              <a:endParaRPr lang="x-none" sz="2400" dirty="0"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Rounded Rectangle 18">
              <a:extLst>
                <a:ext uri="{FF2B5EF4-FFF2-40B4-BE49-F238E27FC236}">
                  <a16:creationId xmlns:a16="http://schemas.microsoft.com/office/drawing/2014/main" id="{C7A6B922-32B4-4E46-895F-5401A557C4BE}"/>
                </a:ext>
              </a:extLst>
            </p:cNvPr>
            <p:cNvSpPr/>
            <p:nvPr/>
          </p:nvSpPr>
          <p:spPr>
            <a:xfrm>
              <a:off x="4084197" y="2094386"/>
              <a:ext cx="713719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x-none" sz="3200">
                  <a:solidFill>
                    <a:srgbClr val="000000"/>
                  </a:solidFill>
                </a:rPr>
                <a:t>?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349B7E22-7705-497D-98F3-3C809E149814}"/>
              </a:ext>
            </a:extLst>
          </p:cNvPr>
          <p:cNvSpPr txBox="1"/>
          <p:nvPr/>
        </p:nvSpPr>
        <p:spPr>
          <a:xfrm>
            <a:off x="5776650" y="2545188"/>
            <a:ext cx="37061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6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A6CB517-1F60-411F-B1CC-84D6114B5E9B}"/>
              </a:ext>
            </a:extLst>
          </p:cNvPr>
          <p:cNvSpPr txBox="1"/>
          <p:nvPr/>
        </p:nvSpPr>
        <p:spPr>
          <a:xfrm>
            <a:off x="6096000" y="2530552"/>
            <a:ext cx="37061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6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1F4C7AB-38B1-4B57-913C-D9059082CA8D}"/>
              </a:ext>
            </a:extLst>
          </p:cNvPr>
          <p:cNvSpPr txBox="1"/>
          <p:nvPr/>
        </p:nvSpPr>
        <p:spPr>
          <a:xfrm>
            <a:off x="6385006" y="2530552"/>
            <a:ext cx="37061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60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3E75386-6172-4249-8D9A-CF49391BA819}"/>
              </a:ext>
            </a:extLst>
          </p:cNvPr>
          <p:cNvSpPr txBox="1"/>
          <p:nvPr/>
        </p:nvSpPr>
        <p:spPr>
          <a:xfrm>
            <a:off x="6685822" y="2528272"/>
            <a:ext cx="37061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600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0FF515B-7574-4C61-9CA9-24A68C5EF4FF}"/>
              </a:ext>
            </a:extLst>
          </p:cNvPr>
          <p:cNvSpPr txBox="1"/>
          <p:nvPr/>
        </p:nvSpPr>
        <p:spPr>
          <a:xfrm>
            <a:off x="6974828" y="2530552"/>
            <a:ext cx="37061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600" b="1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512F639-455E-4620-9EF4-3EE644773813}"/>
              </a:ext>
            </a:extLst>
          </p:cNvPr>
          <p:cNvSpPr txBox="1"/>
          <p:nvPr/>
        </p:nvSpPr>
        <p:spPr>
          <a:xfrm>
            <a:off x="7275644" y="2528272"/>
            <a:ext cx="37061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600" b="1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EDC43BE-488E-4C3F-ADBC-C3FFE898AA3A}"/>
              </a:ext>
            </a:extLst>
          </p:cNvPr>
          <p:cNvSpPr txBox="1"/>
          <p:nvPr/>
        </p:nvSpPr>
        <p:spPr>
          <a:xfrm>
            <a:off x="7589550" y="2527968"/>
            <a:ext cx="37061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600" b="1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8B6CC3F-0CD4-46BA-99D8-3B8838EBFC80}"/>
              </a:ext>
            </a:extLst>
          </p:cNvPr>
          <p:cNvSpPr txBox="1"/>
          <p:nvPr/>
        </p:nvSpPr>
        <p:spPr>
          <a:xfrm>
            <a:off x="7871832" y="2525688"/>
            <a:ext cx="37061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600" b="1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995D28B-7494-4877-B57F-0F460698CAD3}"/>
              </a:ext>
            </a:extLst>
          </p:cNvPr>
          <p:cNvSpPr txBox="1"/>
          <p:nvPr/>
        </p:nvSpPr>
        <p:spPr>
          <a:xfrm>
            <a:off x="8164625" y="2523408"/>
            <a:ext cx="37061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600" b="1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3F54AC3-40B8-4052-96C4-773020B20966}"/>
              </a:ext>
            </a:extLst>
          </p:cNvPr>
          <p:cNvSpPr txBox="1"/>
          <p:nvPr/>
        </p:nvSpPr>
        <p:spPr>
          <a:xfrm>
            <a:off x="4258169" y="2130006"/>
            <a:ext cx="441146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x-none" sz="3600" b="1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27" name="Left Brace 26">
            <a:extLst>
              <a:ext uri="{FF2B5EF4-FFF2-40B4-BE49-F238E27FC236}">
                <a16:creationId xmlns:a16="http://schemas.microsoft.com/office/drawing/2014/main" id="{5FA9E17F-7E5D-4229-94D9-565389F589B5}"/>
              </a:ext>
            </a:extLst>
          </p:cNvPr>
          <p:cNvSpPr/>
          <p:nvPr/>
        </p:nvSpPr>
        <p:spPr>
          <a:xfrm rot="10800000">
            <a:off x="8569805" y="3037630"/>
            <a:ext cx="296433" cy="1606370"/>
          </a:xfrm>
          <a:prstGeom prst="leftBrace">
            <a:avLst>
              <a:gd name="adj1" fmla="val 64431"/>
              <a:gd name="adj2" fmla="val 50000"/>
            </a:avLst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98CAECA-996C-46EA-9DA5-7D7DE4439722}"/>
              </a:ext>
            </a:extLst>
          </p:cNvPr>
          <p:cNvSpPr txBox="1"/>
          <p:nvPr/>
        </p:nvSpPr>
        <p:spPr>
          <a:xfrm>
            <a:off x="8830475" y="3590992"/>
            <a:ext cx="37061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600" b="1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29" name="Left Brace 28">
            <a:extLst>
              <a:ext uri="{FF2B5EF4-FFF2-40B4-BE49-F238E27FC236}">
                <a16:creationId xmlns:a16="http://schemas.microsoft.com/office/drawing/2014/main" id="{082AE039-B540-4DB8-BECE-E61D879CE585}"/>
              </a:ext>
            </a:extLst>
          </p:cNvPr>
          <p:cNvSpPr/>
          <p:nvPr/>
        </p:nvSpPr>
        <p:spPr>
          <a:xfrm rot="5400000">
            <a:off x="9393403" y="3451627"/>
            <a:ext cx="296433" cy="2012761"/>
          </a:xfrm>
          <a:prstGeom prst="leftBrace">
            <a:avLst>
              <a:gd name="adj1" fmla="val 64431"/>
              <a:gd name="adj2" fmla="val 50000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15B6227-3557-4EF8-B914-F12095DAA72C}"/>
              </a:ext>
            </a:extLst>
          </p:cNvPr>
          <p:cNvSpPr txBox="1"/>
          <p:nvPr/>
        </p:nvSpPr>
        <p:spPr>
          <a:xfrm>
            <a:off x="9370712" y="3870366"/>
            <a:ext cx="37061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600" b="1" dirty="0">
                <a:solidFill>
                  <a:srgbClr val="FF0000"/>
                </a:solidFill>
              </a:rPr>
              <a:t>7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1DBD7AA3-3443-4BE3-8A65-5A015DC4E62A}"/>
              </a:ext>
            </a:extLst>
          </p:cNvPr>
          <p:cNvGrpSpPr/>
          <p:nvPr/>
        </p:nvGrpSpPr>
        <p:grpSpPr>
          <a:xfrm>
            <a:off x="706140" y="2808105"/>
            <a:ext cx="4583947" cy="2410916"/>
            <a:chOff x="692610" y="3134137"/>
            <a:chExt cx="4583947" cy="2410916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55362BAE-63C7-42D1-B04C-6EEAB33D4F39}"/>
                </a:ext>
              </a:extLst>
            </p:cNvPr>
            <p:cNvSpPr/>
            <p:nvPr/>
          </p:nvSpPr>
          <p:spPr>
            <a:xfrm>
              <a:off x="692610" y="3134137"/>
              <a:ext cx="4583947" cy="24109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spcAft>
                  <a:spcPts val="800"/>
                </a:spcAft>
              </a:pPr>
              <a:r>
                <a:rPr lang="en-US" sz="2400" dirty="0">
                  <a:ea typeface="Calibri" panose="020F0502020204030204" pitchFamily="34" charset="0"/>
                  <a:cs typeface="Times New Roman" panose="02020603050405020304" pitchFamily="18" charset="0"/>
                </a:rPr>
                <a:t>b) </a:t>
              </a:r>
              <a:r>
                <a:rPr lang="en-US" sz="2400" dirty="0" err="1"/>
                <a:t>Độ</a:t>
              </a:r>
              <a:r>
                <a:rPr lang="en-US" sz="2400" dirty="0"/>
                <a:t> </a:t>
              </a:r>
              <a:r>
                <a:rPr lang="en-US" sz="2400" dirty="0" err="1"/>
                <a:t>dài</a:t>
              </a:r>
              <a:r>
                <a:rPr lang="en-US" sz="2400" dirty="0"/>
                <a:t> </a:t>
              </a:r>
              <a:r>
                <a:rPr lang="en-US" sz="2400" dirty="0" err="1"/>
                <a:t>cây</a:t>
              </a:r>
              <a:r>
                <a:rPr lang="en-US" sz="2400" dirty="0"/>
                <a:t> </a:t>
              </a:r>
              <a:r>
                <a:rPr lang="en-US" sz="2400" dirty="0" err="1"/>
                <a:t>cầu</a:t>
              </a:r>
              <a:r>
                <a:rPr lang="en-US" sz="2400" dirty="0"/>
                <a:t> </a:t>
              </a:r>
              <a:r>
                <a:rPr lang="en-US" sz="2400" dirty="0" err="1"/>
                <a:t>được</a:t>
              </a:r>
              <a:r>
                <a:rPr lang="en-US" sz="2400" dirty="0"/>
                <a:t> </a:t>
              </a:r>
              <a:r>
                <a:rPr lang="en-US" sz="2400" dirty="0" err="1"/>
                <a:t>tính</a:t>
              </a:r>
              <a:r>
                <a:rPr lang="en-US" sz="2400" dirty="0"/>
                <a:t> </a:t>
              </a:r>
              <a:r>
                <a:rPr lang="en-US" sz="2400" dirty="0" err="1"/>
                <a:t>bằng</a:t>
              </a:r>
              <a:r>
                <a:rPr lang="en-US" sz="2400" dirty="0"/>
                <a:t> </a:t>
              </a:r>
              <a:r>
                <a:rPr lang="en-US" sz="2400" dirty="0" err="1"/>
                <a:t>độ</a:t>
              </a:r>
              <a:r>
                <a:rPr lang="en-US" sz="2400" dirty="0"/>
                <a:t> </a:t>
              </a:r>
              <a:r>
                <a:rPr lang="en-US" sz="2400" dirty="0" err="1"/>
                <a:t>dài</a:t>
              </a:r>
              <a:r>
                <a:rPr lang="en-US" sz="2400" dirty="0"/>
                <a:t> </a:t>
              </a:r>
              <a:r>
                <a:rPr lang="en-US" sz="2400" dirty="0" err="1"/>
                <a:t>đường</a:t>
              </a:r>
              <a:r>
                <a:rPr lang="en-US" sz="2400" dirty="0"/>
                <a:t> </a:t>
              </a:r>
              <a:r>
                <a:rPr lang="en-US" sz="2400" dirty="0" err="1"/>
                <a:t>gấp</a:t>
              </a:r>
              <a:r>
                <a:rPr lang="en-US" sz="2400" dirty="0"/>
                <a:t> </a:t>
              </a:r>
              <a:r>
                <a:rPr lang="en-US" sz="2400" dirty="0" err="1"/>
                <a:t>khúc</a:t>
              </a:r>
              <a:r>
                <a:rPr lang="en-US" sz="2400" dirty="0"/>
                <a:t> ABCD. </a:t>
              </a:r>
            </a:p>
            <a:p>
              <a:pPr>
                <a:lnSpc>
                  <a:spcPct val="150000"/>
                </a:lnSpc>
                <a:spcAft>
                  <a:spcPts val="800"/>
                </a:spcAft>
              </a:pPr>
              <a:r>
                <a:rPr lang="en-US" sz="2400" dirty="0" err="1"/>
                <a:t>Độ</a:t>
              </a:r>
              <a:r>
                <a:rPr lang="en-US" sz="2400" dirty="0"/>
                <a:t> </a:t>
              </a:r>
              <a:r>
                <a:rPr lang="en-US" sz="2400" dirty="0" err="1"/>
                <a:t>dài</a:t>
              </a:r>
              <a:r>
                <a:rPr lang="en-US" sz="2400" dirty="0"/>
                <a:t> </a:t>
              </a:r>
              <a:r>
                <a:rPr lang="en-US" sz="2400" dirty="0" err="1"/>
                <a:t>cây</a:t>
              </a:r>
              <a:r>
                <a:rPr lang="en-US" sz="2400" dirty="0"/>
                <a:t> </a:t>
              </a:r>
              <a:r>
                <a:rPr lang="en-US" sz="2400" dirty="0" err="1"/>
                <a:t>cầu</a:t>
              </a:r>
              <a:r>
                <a:rPr lang="en-US" sz="2400" dirty="0"/>
                <a:t> </a:t>
              </a:r>
              <a:r>
                <a:rPr lang="en-US" sz="2400" dirty="0" err="1"/>
                <a:t>là</a:t>
              </a:r>
              <a:r>
                <a:rPr lang="en-US" sz="2400" dirty="0"/>
                <a:t>              m.</a:t>
              </a:r>
              <a:r>
                <a:rPr lang="x-none" sz="2400" dirty="0"/>
                <a:t> </a:t>
              </a:r>
              <a:endParaRPr lang="x-none" sz="2400" dirty="0"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Rounded Rectangle 34">
              <a:extLst>
                <a:ext uri="{FF2B5EF4-FFF2-40B4-BE49-F238E27FC236}">
                  <a16:creationId xmlns:a16="http://schemas.microsoft.com/office/drawing/2014/main" id="{61B78072-CE4E-4B62-908C-AB146B27FF7D}"/>
                </a:ext>
              </a:extLst>
            </p:cNvPr>
            <p:cNvSpPr/>
            <p:nvPr/>
          </p:nvSpPr>
          <p:spPr>
            <a:xfrm>
              <a:off x="3569118" y="4821166"/>
              <a:ext cx="863600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x-none" sz="3200">
                  <a:solidFill>
                    <a:srgbClr val="000000"/>
                  </a:solidFill>
                </a:rPr>
                <a:t>?</a:t>
              </a: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74B20512-DFFC-4E2A-ADBA-75AEF3259DB5}"/>
              </a:ext>
            </a:extLst>
          </p:cNvPr>
          <p:cNvSpPr txBox="1"/>
          <p:nvPr/>
        </p:nvSpPr>
        <p:spPr>
          <a:xfrm>
            <a:off x="770988" y="5719482"/>
            <a:ext cx="16909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800" dirty="0" smtClean="0"/>
              <a:t> </a:t>
            </a:r>
            <a:r>
              <a:rPr lang="x-none" sz="2800" dirty="0"/>
              <a:t>ABCD =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1E6C7446-CA56-4EAF-B75D-8F71725CF333}"/>
              </a:ext>
            </a:extLst>
          </p:cNvPr>
          <p:cNvSpPr/>
          <p:nvPr/>
        </p:nvSpPr>
        <p:spPr>
          <a:xfrm>
            <a:off x="2383522" y="5719482"/>
            <a:ext cx="29065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x-none" sz="2800" dirty="0">
                <a:solidFill>
                  <a:srgbClr val="FF0000"/>
                </a:solidFill>
              </a:rPr>
              <a:t>AB</a:t>
            </a:r>
            <a:r>
              <a:rPr lang="x-none" sz="2800" dirty="0"/>
              <a:t> + </a:t>
            </a:r>
            <a:r>
              <a:rPr lang="x-none" sz="2800" dirty="0">
                <a:solidFill>
                  <a:srgbClr val="FF0000"/>
                </a:solidFill>
              </a:rPr>
              <a:t>BC</a:t>
            </a:r>
            <a:r>
              <a:rPr lang="x-none" sz="2800" dirty="0"/>
              <a:t> + </a:t>
            </a:r>
            <a:r>
              <a:rPr lang="x-none" sz="2800" dirty="0">
                <a:solidFill>
                  <a:srgbClr val="FF0000"/>
                </a:solidFill>
              </a:rPr>
              <a:t>CD</a:t>
            </a:r>
            <a:r>
              <a:rPr lang="x-none" sz="2800" dirty="0"/>
              <a:t> = 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49FE43CD-5FF1-4EF9-8AE6-E01E7861A069}"/>
              </a:ext>
            </a:extLst>
          </p:cNvPr>
          <p:cNvSpPr/>
          <p:nvPr/>
        </p:nvSpPr>
        <p:spPr>
          <a:xfrm>
            <a:off x="5147898" y="5719482"/>
            <a:ext cx="12362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x-none" sz="2800" dirty="0" smtClean="0">
                <a:solidFill>
                  <a:srgbClr val="FF0000"/>
                </a:solidFill>
              </a:rPr>
              <a:t>9</a:t>
            </a:r>
            <a:r>
              <a:rPr lang="en-US" sz="2800" dirty="0" smtClean="0">
                <a:solidFill>
                  <a:srgbClr val="FF0000"/>
                </a:solidFill>
              </a:rPr>
              <a:t> m</a:t>
            </a:r>
            <a:r>
              <a:rPr lang="x-none" sz="2800" dirty="0" smtClean="0">
                <a:solidFill>
                  <a:srgbClr val="FF0000"/>
                </a:solidFill>
              </a:rPr>
              <a:t> </a:t>
            </a:r>
            <a:r>
              <a:rPr lang="x-none" sz="2800" dirty="0"/>
              <a:t>+</a:t>
            </a:r>
            <a:r>
              <a:rPr lang="x-none" sz="2800" dirty="0">
                <a:solidFill>
                  <a:srgbClr val="FF0000"/>
                </a:solidFill>
              </a:rPr>
              <a:t> </a:t>
            </a:r>
            <a:endParaRPr lang="x-none" sz="2800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033B43CA-A310-4354-90D4-882FD6E2E5EF}"/>
              </a:ext>
            </a:extLst>
          </p:cNvPr>
          <p:cNvSpPr/>
          <p:nvPr/>
        </p:nvSpPr>
        <p:spPr>
          <a:xfrm>
            <a:off x="6161026" y="5727849"/>
            <a:ext cx="12362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x-none" sz="2800" dirty="0" smtClean="0">
                <a:solidFill>
                  <a:srgbClr val="FF0000"/>
                </a:solidFill>
              </a:rPr>
              <a:t>5</a:t>
            </a:r>
            <a:r>
              <a:rPr lang="en-US" sz="2800" dirty="0" smtClean="0">
                <a:solidFill>
                  <a:srgbClr val="FF0000"/>
                </a:solidFill>
              </a:rPr>
              <a:t> m</a:t>
            </a:r>
            <a:r>
              <a:rPr lang="x-none" sz="2800" dirty="0" smtClean="0">
                <a:solidFill>
                  <a:srgbClr val="FF0000"/>
                </a:solidFill>
              </a:rPr>
              <a:t> </a:t>
            </a:r>
            <a:r>
              <a:rPr lang="x-none" sz="2800" dirty="0"/>
              <a:t>+</a:t>
            </a:r>
            <a:r>
              <a:rPr lang="x-none" sz="2800" dirty="0">
                <a:solidFill>
                  <a:srgbClr val="FF0000"/>
                </a:solidFill>
              </a:rPr>
              <a:t> </a:t>
            </a:r>
            <a:endParaRPr lang="x-none" sz="2800" dirty="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19297F0-33D4-4438-9E17-78A8E7C8E54F}"/>
              </a:ext>
            </a:extLst>
          </p:cNvPr>
          <p:cNvSpPr/>
          <p:nvPr/>
        </p:nvSpPr>
        <p:spPr>
          <a:xfrm>
            <a:off x="7147090" y="5724476"/>
            <a:ext cx="12362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x-none" sz="2800" dirty="0" smtClean="0">
                <a:solidFill>
                  <a:srgbClr val="FF0000"/>
                </a:solidFill>
              </a:rPr>
              <a:t>7</a:t>
            </a:r>
            <a:r>
              <a:rPr lang="en-US" sz="2800" dirty="0" smtClean="0">
                <a:solidFill>
                  <a:srgbClr val="FF0000"/>
                </a:solidFill>
              </a:rPr>
              <a:t> m</a:t>
            </a:r>
            <a:r>
              <a:rPr lang="x-none" sz="2800" dirty="0" smtClean="0">
                <a:solidFill>
                  <a:srgbClr val="FF0000"/>
                </a:solidFill>
              </a:rPr>
              <a:t> </a:t>
            </a:r>
            <a:r>
              <a:rPr lang="x-none" sz="2800" dirty="0"/>
              <a:t>=</a:t>
            </a:r>
            <a:r>
              <a:rPr lang="x-none" sz="2800" dirty="0">
                <a:solidFill>
                  <a:srgbClr val="FF0000"/>
                </a:solidFill>
              </a:rPr>
              <a:t> </a:t>
            </a:r>
            <a:endParaRPr lang="x-none" sz="2800" dirty="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C1516EE4-1FF6-4629-8AD1-E756F2E38D03}"/>
              </a:ext>
            </a:extLst>
          </p:cNvPr>
          <p:cNvSpPr/>
          <p:nvPr/>
        </p:nvSpPr>
        <p:spPr>
          <a:xfrm>
            <a:off x="8228387" y="5711707"/>
            <a:ext cx="11176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x-none" sz="2800" dirty="0">
                <a:solidFill>
                  <a:srgbClr val="FF0000"/>
                </a:solidFill>
              </a:rPr>
              <a:t>21 m </a:t>
            </a:r>
            <a:endParaRPr lang="x-none" sz="2800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3C201F7-A5C2-4ACD-BF03-FF041456DA11}"/>
              </a:ext>
            </a:extLst>
          </p:cNvPr>
          <p:cNvSpPr txBox="1"/>
          <p:nvPr/>
        </p:nvSpPr>
        <p:spPr>
          <a:xfrm>
            <a:off x="3616080" y="4539995"/>
            <a:ext cx="697627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x-none" sz="3600" b="1" dirty="0">
                <a:solidFill>
                  <a:srgbClr val="FF0000"/>
                </a:solidFill>
              </a:rPr>
              <a:t>21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9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 animBg="1"/>
      <p:bldP spid="27" grpId="0" animBg="1"/>
      <p:bldP spid="28" grpId="0"/>
      <p:bldP spid="29" grpId="0" animBg="1"/>
      <p:bldP spid="30" grpId="0"/>
      <p:bldP spid="34" grpId="0"/>
      <p:bldP spid="35" grpId="0"/>
      <p:bldP spid="36" grpId="0"/>
      <p:bldP spid="37" grpId="0"/>
      <p:bldP spid="38" grpId="0"/>
      <p:bldP spid="39" grpId="0"/>
      <p:bldP spid="4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NGHỈ GIỮA GIỜ</a:t>
            </a:r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9000309" y="64679"/>
            <a:ext cx="3095897" cy="3004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</a:t>
            </a:r>
            <a:endParaRPr lang="en-US" dirty="0"/>
          </a:p>
        </p:txBody>
      </p:sp>
      <p:pic>
        <p:nvPicPr>
          <p:cNvPr id="1026" name="Picture 2" descr="Hình ảnh Chạy Bộ Của Stanley, Buổi Sáng, Bằng Tay Hoạt Hình, Vợ Của Anh ấy  Vector và PNG với nền trong suốt để tải xuống miễn phí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340" y="1831000"/>
            <a:ext cx="2274117" cy="2274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hoáng với đôi BÀN TAY KHỔNG LỒ, dài gần 30cm - BAN TAY KHONG LO, BAN TAY  KHUNG, BAN TAY NGOAI C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5519" y="1877648"/>
            <a:ext cx="2936221" cy="1986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Giải đáp : 1 gang tay bao nhiêu cm ?"/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2803" y="2147085"/>
            <a:ext cx="2011680" cy="1447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Những điều kì quặc về nước Đức – Aupair Vietna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9346" y="1877648"/>
            <a:ext cx="3299461" cy="2062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379128" y="4245429"/>
            <a:ext cx="9765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km</a:t>
            </a:r>
            <a:endParaRPr lang="en-US" altLang="vi-VN" sz="4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235539" y="4245428"/>
            <a:ext cx="9765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endParaRPr lang="en-US" altLang="vi-VN" sz="4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847815" y="4245428"/>
            <a:ext cx="9765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endParaRPr lang="en-US" altLang="vi-VN" sz="4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460091" y="4245428"/>
            <a:ext cx="9765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endParaRPr lang="en-US" altLang="vi-VN" sz="4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7229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2567540-5A96-4086-956A-BA5ACB98A4E1}"/>
              </a:ext>
            </a:extLst>
          </p:cNvPr>
          <p:cNvGrpSpPr/>
          <p:nvPr/>
        </p:nvGrpSpPr>
        <p:grpSpPr>
          <a:xfrm>
            <a:off x="747747" y="629641"/>
            <a:ext cx="1603676" cy="656903"/>
            <a:chOff x="2939610" y="521550"/>
            <a:chExt cx="1603676" cy="656903"/>
          </a:xfrm>
        </p:grpSpPr>
        <p:sp>
          <p:nvSpPr>
            <p:cNvPr id="4" name="Rounded Rectangle 17">
              <a:extLst>
                <a:ext uri="{FF2B5EF4-FFF2-40B4-BE49-F238E27FC236}">
                  <a16:creationId xmlns:a16="http://schemas.microsoft.com/office/drawing/2014/main" id="{4ED225F1-75EA-44B6-9A9E-6664EC8FC8CF}"/>
                </a:ext>
              </a:extLst>
            </p:cNvPr>
            <p:cNvSpPr/>
            <p:nvPr/>
          </p:nvSpPr>
          <p:spPr>
            <a:xfrm>
              <a:off x="3584531" y="607865"/>
              <a:ext cx="923301" cy="523220"/>
            </a:xfrm>
            <a:prstGeom prst="roundRect">
              <a:avLst/>
            </a:prstGeom>
            <a:solidFill>
              <a:srgbClr val="FFC000">
                <a:alpha val="7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x-none"/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E86BB6C8-09FC-477A-86E4-ABDB9AD03BE4}"/>
                </a:ext>
              </a:extLst>
            </p:cNvPr>
            <p:cNvGrpSpPr/>
            <p:nvPr/>
          </p:nvGrpSpPr>
          <p:grpSpPr>
            <a:xfrm>
              <a:off x="2939610" y="521550"/>
              <a:ext cx="1603676" cy="656903"/>
              <a:chOff x="1165131" y="1368130"/>
              <a:chExt cx="1603676" cy="656903"/>
            </a:xfrm>
          </p:grpSpPr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AA232BB-58C6-4ACD-90DD-A1E7BCA0E808}"/>
                  </a:ext>
                </a:extLst>
              </p:cNvPr>
              <p:cNvSpPr txBox="1"/>
              <p:nvPr/>
            </p:nvSpPr>
            <p:spPr>
              <a:xfrm>
                <a:off x="1845506" y="1368130"/>
                <a:ext cx="923301" cy="647165"/>
              </a:xfrm>
              <a:prstGeom prst="rect">
                <a:avLst/>
              </a:prstGeom>
              <a:noFill/>
              <a:ln w="38100">
                <a:noFill/>
              </a:ln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 err="1"/>
                  <a:t>Số</a:t>
                </a:r>
                <a:r>
                  <a:rPr lang="en-US" sz="2800" dirty="0"/>
                  <a:t> ?</a:t>
                </a:r>
              </a:p>
            </p:txBody>
          </p:sp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F235F51A-3157-48E0-B32B-5E4C78A3A046}"/>
                  </a:ext>
                </a:extLst>
              </p:cNvPr>
              <p:cNvSpPr/>
              <p:nvPr/>
            </p:nvSpPr>
            <p:spPr>
              <a:xfrm>
                <a:off x="1165131" y="1454445"/>
                <a:ext cx="570588" cy="570588"/>
              </a:xfrm>
              <a:prstGeom prst="ellipse">
                <a:avLst/>
              </a:prstGeom>
              <a:solidFill>
                <a:schemeClr val="accent4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50000"/>
                  </a:lnSpc>
                </a:pPr>
                <a:r>
                  <a:rPr lang="en-US" sz="3600" b="1" dirty="0"/>
                  <a:t>3</a:t>
                </a:r>
              </a:p>
            </p:txBody>
          </p:sp>
        </p:grp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E4CDE980-977C-430F-9936-E4F5B66C739B}"/>
              </a:ext>
            </a:extLst>
          </p:cNvPr>
          <p:cNvSpPr/>
          <p:nvPr/>
        </p:nvSpPr>
        <p:spPr>
          <a:xfrm>
            <a:off x="1366372" y="1204606"/>
            <a:ext cx="6413935" cy="5678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Mỗi</a:t>
            </a: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vạch</a:t>
            </a: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 A, B, C </a:t>
            </a:r>
            <a:r>
              <a:rPr lang="en-US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thước</a:t>
            </a: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chỉ</a:t>
            </a: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đo</a:t>
            </a: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endParaRPr lang="x-none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136AAB2-F0E3-4087-A7A2-CEBEB2728D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2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4942" y="1693156"/>
            <a:ext cx="7366000" cy="1866900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2ED6C128-7FFF-4163-994D-643123515786}"/>
              </a:ext>
            </a:extLst>
          </p:cNvPr>
          <p:cNvGrpSpPr/>
          <p:nvPr/>
        </p:nvGrpSpPr>
        <p:grpSpPr>
          <a:xfrm>
            <a:off x="2325986" y="3315460"/>
            <a:ext cx="6096000" cy="2144691"/>
            <a:chOff x="2366576" y="3527484"/>
            <a:chExt cx="6096000" cy="2828569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A5EB185-9B3E-49CF-91EA-14E36631443C}"/>
                </a:ext>
              </a:extLst>
            </p:cNvPr>
            <p:cNvSpPr/>
            <p:nvPr/>
          </p:nvSpPr>
          <p:spPr>
            <a:xfrm>
              <a:off x="2366576" y="3527484"/>
              <a:ext cx="6096000" cy="2169697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lnSpc>
                  <a:spcPct val="150000"/>
                </a:lnSpc>
                <a:spcAft>
                  <a:spcPts val="800"/>
                </a:spcAft>
              </a:pPr>
              <a:r>
                <a:rPr lang="en-US" sz="2800" dirty="0" err="1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Vạch</a:t>
              </a:r>
              <a:r>
                <a:rPr lang="en-US" sz="28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A </a:t>
              </a:r>
              <a:r>
                <a:rPr lang="en-US" sz="2800" dirty="0" err="1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chỉ</a:t>
              </a:r>
              <a:r>
                <a:rPr lang="en-US" sz="28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số</a:t>
              </a:r>
              <a:r>
                <a:rPr lang="en-US" sz="28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đo</a:t>
              </a:r>
              <a:r>
                <a:rPr lang="en-US" sz="28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:             dm</a:t>
              </a:r>
              <a:endParaRPr lang="x-none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lnSpc>
                  <a:spcPct val="150000"/>
                </a:lnSpc>
                <a:spcAft>
                  <a:spcPts val="800"/>
                </a:spcAft>
              </a:pPr>
              <a:r>
                <a:rPr lang="en-US" sz="2800" dirty="0" err="1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Vạch</a:t>
              </a:r>
              <a:r>
                <a:rPr lang="en-US" sz="28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B </a:t>
              </a:r>
              <a:r>
                <a:rPr lang="en-US" sz="2800" dirty="0" err="1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chỉ</a:t>
              </a:r>
              <a:r>
                <a:rPr lang="en-US" sz="28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số</a:t>
              </a:r>
              <a:r>
                <a:rPr lang="en-US" sz="28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đo</a:t>
              </a:r>
              <a:r>
                <a:rPr lang="en-US" sz="28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:             dm</a:t>
              </a:r>
              <a:endParaRPr lang="x-none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lnSpc>
                  <a:spcPct val="150000"/>
                </a:lnSpc>
                <a:spcAft>
                  <a:spcPts val="800"/>
                </a:spcAft>
              </a:pPr>
              <a:r>
                <a:rPr lang="en-US" sz="2800" dirty="0" err="1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Vạch</a:t>
              </a:r>
              <a:r>
                <a:rPr lang="en-US" sz="28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C </a:t>
              </a:r>
              <a:r>
                <a:rPr lang="en-US" sz="2800" dirty="0" err="1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chỉ</a:t>
              </a:r>
              <a:r>
                <a:rPr lang="en-US" sz="28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số</a:t>
              </a:r>
              <a:r>
                <a:rPr lang="en-US" sz="28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đo</a:t>
              </a:r>
              <a:r>
                <a:rPr lang="en-US" sz="28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:             dm</a:t>
              </a:r>
              <a:endParaRPr lang="x-none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Rounded Rectangle 21">
              <a:extLst>
                <a:ext uri="{FF2B5EF4-FFF2-40B4-BE49-F238E27FC236}">
                  <a16:creationId xmlns:a16="http://schemas.microsoft.com/office/drawing/2014/main" id="{FF9EA22D-1FFB-4286-9E41-FDFF1EDF3CE5}"/>
                </a:ext>
              </a:extLst>
            </p:cNvPr>
            <p:cNvSpPr/>
            <p:nvPr/>
          </p:nvSpPr>
          <p:spPr>
            <a:xfrm>
              <a:off x="4992293" y="3575621"/>
              <a:ext cx="844566" cy="823687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x-none" sz="3200">
                  <a:solidFill>
                    <a:srgbClr val="000000"/>
                  </a:solidFill>
                </a:rPr>
                <a:t>?</a:t>
              </a:r>
            </a:p>
          </p:txBody>
        </p:sp>
        <p:sp>
          <p:nvSpPr>
            <p:cNvPr id="14" name="Rounded Rectangle 22">
              <a:extLst>
                <a:ext uri="{FF2B5EF4-FFF2-40B4-BE49-F238E27FC236}">
                  <a16:creationId xmlns:a16="http://schemas.microsoft.com/office/drawing/2014/main" id="{275E3B72-DB6C-45BE-BE4E-B7285EB0EFC4}"/>
                </a:ext>
              </a:extLst>
            </p:cNvPr>
            <p:cNvSpPr/>
            <p:nvPr/>
          </p:nvSpPr>
          <p:spPr>
            <a:xfrm>
              <a:off x="4997143" y="4557413"/>
              <a:ext cx="844566" cy="835188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x-none" sz="3200">
                  <a:solidFill>
                    <a:srgbClr val="000000"/>
                  </a:solidFill>
                </a:rPr>
                <a:t>?</a:t>
              </a:r>
            </a:p>
          </p:txBody>
        </p:sp>
        <p:sp>
          <p:nvSpPr>
            <p:cNvPr id="15" name="Rounded Rectangle 23">
              <a:extLst>
                <a:ext uri="{FF2B5EF4-FFF2-40B4-BE49-F238E27FC236}">
                  <a16:creationId xmlns:a16="http://schemas.microsoft.com/office/drawing/2014/main" id="{73A54284-4CF2-4735-88AB-2AE8A386EA30}"/>
                </a:ext>
              </a:extLst>
            </p:cNvPr>
            <p:cNvSpPr/>
            <p:nvPr/>
          </p:nvSpPr>
          <p:spPr>
            <a:xfrm>
              <a:off x="5017925" y="5642334"/>
              <a:ext cx="844566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x-none" sz="3200">
                  <a:solidFill>
                    <a:srgbClr val="000000"/>
                  </a:solidFill>
                </a:rPr>
                <a:t>?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27775B5A-F618-4FA5-ABF8-C57B69F07408}"/>
              </a:ext>
            </a:extLst>
          </p:cNvPr>
          <p:cNvSpPr txBox="1"/>
          <p:nvPr/>
        </p:nvSpPr>
        <p:spPr>
          <a:xfrm>
            <a:off x="5079216" y="3351958"/>
            <a:ext cx="582211" cy="64716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x-none" sz="2800" dirty="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5D2A181-17A9-4286-BD3E-32008CE7184A}"/>
              </a:ext>
            </a:extLst>
          </p:cNvPr>
          <p:cNvSpPr txBox="1"/>
          <p:nvPr/>
        </p:nvSpPr>
        <p:spPr>
          <a:xfrm>
            <a:off x="5108512" y="4105301"/>
            <a:ext cx="582211" cy="64716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x-none" sz="2800" dirty="0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FCE723C-3515-4DBB-9B27-8CAA8E1AE2CB}"/>
              </a:ext>
            </a:extLst>
          </p:cNvPr>
          <p:cNvSpPr txBox="1"/>
          <p:nvPr/>
        </p:nvSpPr>
        <p:spPr>
          <a:xfrm>
            <a:off x="5079216" y="4865988"/>
            <a:ext cx="582211" cy="64716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x-none" sz="2800" dirty="0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19" name="Rectangle 18"/>
          <p:cNvSpPr/>
          <p:nvPr/>
        </p:nvSpPr>
        <p:spPr>
          <a:xfrm>
            <a:off x="9000309" y="64679"/>
            <a:ext cx="3095897" cy="3004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955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6" grpId="0" animBg="1"/>
      <p:bldP spid="17" grpId="0" animBg="1"/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3EB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33DD7DC-D2C3-4FF6-8739-7464646D2F10}"/>
              </a:ext>
            </a:extLst>
          </p:cNvPr>
          <p:cNvSpPr/>
          <p:nvPr/>
        </p:nvSpPr>
        <p:spPr>
          <a:xfrm>
            <a:off x="185057" y="250371"/>
            <a:ext cx="11778343" cy="6433458"/>
          </a:xfrm>
          <a:custGeom>
            <a:avLst/>
            <a:gdLst>
              <a:gd name="connsiteX0" fmla="*/ 0 w 11778343"/>
              <a:gd name="connsiteY0" fmla="*/ 279984 h 6433458"/>
              <a:gd name="connsiteX1" fmla="*/ 279984 w 11778343"/>
              <a:gd name="connsiteY1" fmla="*/ 0 h 6433458"/>
              <a:gd name="connsiteX2" fmla="*/ 982609 w 11778343"/>
              <a:gd name="connsiteY2" fmla="*/ 0 h 6433458"/>
              <a:gd name="connsiteX3" fmla="*/ 1348682 w 11778343"/>
              <a:gd name="connsiteY3" fmla="*/ 0 h 6433458"/>
              <a:gd name="connsiteX4" fmla="*/ 1714755 w 11778343"/>
              <a:gd name="connsiteY4" fmla="*/ 0 h 6433458"/>
              <a:gd name="connsiteX5" fmla="*/ 2305196 w 11778343"/>
              <a:gd name="connsiteY5" fmla="*/ 0 h 6433458"/>
              <a:gd name="connsiteX6" fmla="*/ 2895637 w 11778343"/>
              <a:gd name="connsiteY6" fmla="*/ 0 h 6433458"/>
              <a:gd name="connsiteX7" fmla="*/ 3373894 w 11778343"/>
              <a:gd name="connsiteY7" fmla="*/ 0 h 6433458"/>
              <a:gd name="connsiteX8" fmla="*/ 4188702 w 11778343"/>
              <a:gd name="connsiteY8" fmla="*/ 0 h 6433458"/>
              <a:gd name="connsiteX9" fmla="*/ 4554775 w 11778343"/>
              <a:gd name="connsiteY9" fmla="*/ 0 h 6433458"/>
              <a:gd name="connsiteX10" fmla="*/ 5369584 w 11778343"/>
              <a:gd name="connsiteY10" fmla="*/ 0 h 6433458"/>
              <a:gd name="connsiteX11" fmla="*/ 5735657 w 11778343"/>
              <a:gd name="connsiteY11" fmla="*/ 0 h 6433458"/>
              <a:gd name="connsiteX12" fmla="*/ 6438281 w 11778343"/>
              <a:gd name="connsiteY12" fmla="*/ 0 h 6433458"/>
              <a:gd name="connsiteX13" fmla="*/ 7253090 w 11778343"/>
              <a:gd name="connsiteY13" fmla="*/ 0 h 6433458"/>
              <a:gd name="connsiteX14" fmla="*/ 7506979 w 11778343"/>
              <a:gd name="connsiteY14" fmla="*/ 0 h 6433458"/>
              <a:gd name="connsiteX15" fmla="*/ 8321788 w 11778343"/>
              <a:gd name="connsiteY15" fmla="*/ 0 h 6433458"/>
              <a:gd name="connsiteX16" fmla="*/ 9136596 w 11778343"/>
              <a:gd name="connsiteY16" fmla="*/ 0 h 6433458"/>
              <a:gd name="connsiteX17" fmla="*/ 9390485 w 11778343"/>
              <a:gd name="connsiteY17" fmla="*/ 0 h 6433458"/>
              <a:gd name="connsiteX18" fmla="*/ 9980926 w 11778343"/>
              <a:gd name="connsiteY18" fmla="*/ 0 h 6433458"/>
              <a:gd name="connsiteX19" fmla="*/ 10459183 w 11778343"/>
              <a:gd name="connsiteY19" fmla="*/ 0 h 6433458"/>
              <a:gd name="connsiteX20" fmla="*/ 10937440 w 11778343"/>
              <a:gd name="connsiteY20" fmla="*/ 0 h 6433458"/>
              <a:gd name="connsiteX21" fmla="*/ 11498359 w 11778343"/>
              <a:gd name="connsiteY21" fmla="*/ 0 h 6433458"/>
              <a:gd name="connsiteX22" fmla="*/ 11778343 w 11778343"/>
              <a:gd name="connsiteY22" fmla="*/ 279984 h 6433458"/>
              <a:gd name="connsiteX23" fmla="*/ 11778343 w 11778343"/>
              <a:gd name="connsiteY23" fmla="*/ 691128 h 6433458"/>
              <a:gd name="connsiteX24" fmla="*/ 11778343 w 11778343"/>
              <a:gd name="connsiteY24" fmla="*/ 1102273 h 6433458"/>
              <a:gd name="connsiteX25" fmla="*/ 11778343 w 11778343"/>
              <a:gd name="connsiteY25" fmla="*/ 1572152 h 6433458"/>
              <a:gd name="connsiteX26" fmla="*/ 11778343 w 11778343"/>
              <a:gd name="connsiteY26" fmla="*/ 2159501 h 6433458"/>
              <a:gd name="connsiteX27" fmla="*/ 11778343 w 11778343"/>
              <a:gd name="connsiteY27" fmla="*/ 2805585 h 6433458"/>
              <a:gd name="connsiteX28" fmla="*/ 11778343 w 11778343"/>
              <a:gd name="connsiteY28" fmla="*/ 3334199 h 6433458"/>
              <a:gd name="connsiteX29" fmla="*/ 11778343 w 11778343"/>
              <a:gd name="connsiteY29" fmla="*/ 3804078 h 6433458"/>
              <a:gd name="connsiteX30" fmla="*/ 11778343 w 11778343"/>
              <a:gd name="connsiteY30" fmla="*/ 4273957 h 6433458"/>
              <a:gd name="connsiteX31" fmla="*/ 11778343 w 11778343"/>
              <a:gd name="connsiteY31" fmla="*/ 4920041 h 6433458"/>
              <a:gd name="connsiteX32" fmla="*/ 11778343 w 11778343"/>
              <a:gd name="connsiteY32" fmla="*/ 5331185 h 6433458"/>
              <a:gd name="connsiteX33" fmla="*/ 11778343 w 11778343"/>
              <a:gd name="connsiteY33" fmla="*/ 6153474 h 6433458"/>
              <a:gd name="connsiteX34" fmla="*/ 11498359 w 11778343"/>
              <a:gd name="connsiteY34" fmla="*/ 6433458 h 6433458"/>
              <a:gd name="connsiteX35" fmla="*/ 11020102 w 11778343"/>
              <a:gd name="connsiteY35" fmla="*/ 6433458 h 6433458"/>
              <a:gd name="connsiteX36" fmla="*/ 10766212 w 11778343"/>
              <a:gd name="connsiteY36" fmla="*/ 6433458 h 6433458"/>
              <a:gd name="connsiteX37" fmla="*/ 10512323 w 11778343"/>
              <a:gd name="connsiteY37" fmla="*/ 6433458 h 6433458"/>
              <a:gd name="connsiteX38" fmla="*/ 10034066 w 11778343"/>
              <a:gd name="connsiteY38" fmla="*/ 6433458 h 6433458"/>
              <a:gd name="connsiteX39" fmla="*/ 9443625 w 11778343"/>
              <a:gd name="connsiteY39" fmla="*/ 6433458 h 6433458"/>
              <a:gd name="connsiteX40" fmla="*/ 8741001 w 11778343"/>
              <a:gd name="connsiteY40" fmla="*/ 6433458 h 6433458"/>
              <a:gd name="connsiteX41" fmla="*/ 8038376 w 11778343"/>
              <a:gd name="connsiteY41" fmla="*/ 6433458 h 6433458"/>
              <a:gd name="connsiteX42" fmla="*/ 7223568 w 11778343"/>
              <a:gd name="connsiteY42" fmla="*/ 6433458 h 6433458"/>
              <a:gd name="connsiteX43" fmla="*/ 6633127 w 11778343"/>
              <a:gd name="connsiteY43" fmla="*/ 6433458 h 6433458"/>
              <a:gd name="connsiteX44" fmla="*/ 6379237 w 11778343"/>
              <a:gd name="connsiteY44" fmla="*/ 6433458 h 6433458"/>
              <a:gd name="connsiteX45" fmla="*/ 5564429 w 11778343"/>
              <a:gd name="connsiteY45" fmla="*/ 6433458 h 6433458"/>
              <a:gd name="connsiteX46" fmla="*/ 4973988 w 11778343"/>
              <a:gd name="connsiteY46" fmla="*/ 6433458 h 6433458"/>
              <a:gd name="connsiteX47" fmla="*/ 4383547 w 11778343"/>
              <a:gd name="connsiteY47" fmla="*/ 6433458 h 6433458"/>
              <a:gd name="connsiteX48" fmla="*/ 4017474 w 11778343"/>
              <a:gd name="connsiteY48" fmla="*/ 6433458 h 6433458"/>
              <a:gd name="connsiteX49" fmla="*/ 3202666 w 11778343"/>
              <a:gd name="connsiteY49" fmla="*/ 6433458 h 6433458"/>
              <a:gd name="connsiteX50" fmla="*/ 2836593 w 11778343"/>
              <a:gd name="connsiteY50" fmla="*/ 6433458 h 6433458"/>
              <a:gd name="connsiteX51" fmla="*/ 2021784 w 11778343"/>
              <a:gd name="connsiteY51" fmla="*/ 6433458 h 6433458"/>
              <a:gd name="connsiteX52" fmla="*/ 1767895 w 11778343"/>
              <a:gd name="connsiteY52" fmla="*/ 6433458 h 6433458"/>
              <a:gd name="connsiteX53" fmla="*/ 1065270 w 11778343"/>
              <a:gd name="connsiteY53" fmla="*/ 6433458 h 6433458"/>
              <a:gd name="connsiteX54" fmla="*/ 279984 w 11778343"/>
              <a:gd name="connsiteY54" fmla="*/ 6433458 h 6433458"/>
              <a:gd name="connsiteX55" fmla="*/ 0 w 11778343"/>
              <a:gd name="connsiteY55" fmla="*/ 6153474 h 6433458"/>
              <a:gd name="connsiteX56" fmla="*/ 0 w 11778343"/>
              <a:gd name="connsiteY56" fmla="*/ 5624860 h 6433458"/>
              <a:gd name="connsiteX57" fmla="*/ 0 w 11778343"/>
              <a:gd name="connsiteY57" fmla="*/ 5154981 h 6433458"/>
              <a:gd name="connsiteX58" fmla="*/ 0 w 11778343"/>
              <a:gd name="connsiteY58" fmla="*/ 4626367 h 6433458"/>
              <a:gd name="connsiteX59" fmla="*/ 0 w 11778343"/>
              <a:gd name="connsiteY59" fmla="*/ 3921548 h 6433458"/>
              <a:gd name="connsiteX60" fmla="*/ 0 w 11778343"/>
              <a:gd name="connsiteY60" fmla="*/ 3275464 h 6433458"/>
              <a:gd name="connsiteX61" fmla="*/ 0 w 11778343"/>
              <a:gd name="connsiteY61" fmla="*/ 2864320 h 6433458"/>
              <a:gd name="connsiteX62" fmla="*/ 0 w 11778343"/>
              <a:gd name="connsiteY62" fmla="*/ 2453175 h 6433458"/>
              <a:gd name="connsiteX63" fmla="*/ 0 w 11778343"/>
              <a:gd name="connsiteY63" fmla="*/ 1748356 h 6433458"/>
              <a:gd name="connsiteX64" fmla="*/ 0 w 11778343"/>
              <a:gd name="connsiteY64" fmla="*/ 1337212 h 6433458"/>
              <a:gd name="connsiteX65" fmla="*/ 0 w 11778343"/>
              <a:gd name="connsiteY65" fmla="*/ 926068 h 6433458"/>
              <a:gd name="connsiteX66" fmla="*/ 0 w 11778343"/>
              <a:gd name="connsiteY66" fmla="*/ 279984 h 64334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778343" h="6433458" fill="none" extrusionOk="0">
                <a:moveTo>
                  <a:pt x="0" y="279984"/>
                </a:moveTo>
                <a:cubicBezTo>
                  <a:pt x="21190" y="128617"/>
                  <a:pt x="140996" y="24001"/>
                  <a:pt x="279984" y="0"/>
                </a:cubicBezTo>
                <a:cubicBezTo>
                  <a:pt x="554036" y="-28563"/>
                  <a:pt x="774647" y="83163"/>
                  <a:pt x="982609" y="0"/>
                </a:cubicBezTo>
                <a:cubicBezTo>
                  <a:pt x="1190571" y="-83163"/>
                  <a:pt x="1203135" y="23422"/>
                  <a:pt x="1348682" y="0"/>
                </a:cubicBezTo>
                <a:cubicBezTo>
                  <a:pt x="1494229" y="-23422"/>
                  <a:pt x="1574999" y="5601"/>
                  <a:pt x="1714755" y="0"/>
                </a:cubicBezTo>
                <a:cubicBezTo>
                  <a:pt x="1854511" y="-5601"/>
                  <a:pt x="2018033" y="68698"/>
                  <a:pt x="2305196" y="0"/>
                </a:cubicBezTo>
                <a:cubicBezTo>
                  <a:pt x="2592359" y="-68698"/>
                  <a:pt x="2600670" y="27591"/>
                  <a:pt x="2895637" y="0"/>
                </a:cubicBezTo>
                <a:cubicBezTo>
                  <a:pt x="3190604" y="-27591"/>
                  <a:pt x="3233859" y="11057"/>
                  <a:pt x="3373894" y="0"/>
                </a:cubicBezTo>
                <a:cubicBezTo>
                  <a:pt x="3513929" y="-11057"/>
                  <a:pt x="3966264" y="38340"/>
                  <a:pt x="4188702" y="0"/>
                </a:cubicBezTo>
                <a:cubicBezTo>
                  <a:pt x="4411140" y="-38340"/>
                  <a:pt x="4374978" y="35992"/>
                  <a:pt x="4554775" y="0"/>
                </a:cubicBezTo>
                <a:cubicBezTo>
                  <a:pt x="4734572" y="-35992"/>
                  <a:pt x="5095722" y="66501"/>
                  <a:pt x="5369584" y="0"/>
                </a:cubicBezTo>
                <a:cubicBezTo>
                  <a:pt x="5643446" y="-66501"/>
                  <a:pt x="5554066" y="32020"/>
                  <a:pt x="5735657" y="0"/>
                </a:cubicBezTo>
                <a:cubicBezTo>
                  <a:pt x="5917248" y="-32020"/>
                  <a:pt x="6100120" y="80429"/>
                  <a:pt x="6438281" y="0"/>
                </a:cubicBezTo>
                <a:cubicBezTo>
                  <a:pt x="6776442" y="-80429"/>
                  <a:pt x="6953680" y="15140"/>
                  <a:pt x="7253090" y="0"/>
                </a:cubicBezTo>
                <a:cubicBezTo>
                  <a:pt x="7552500" y="-15140"/>
                  <a:pt x="7419078" y="20503"/>
                  <a:pt x="7506979" y="0"/>
                </a:cubicBezTo>
                <a:cubicBezTo>
                  <a:pt x="7594880" y="-20503"/>
                  <a:pt x="7982649" y="94056"/>
                  <a:pt x="8321788" y="0"/>
                </a:cubicBezTo>
                <a:cubicBezTo>
                  <a:pt x="8660927" y="-94056"/>
                  <a:pt x="8916334" y="50595"/>
                  <a:pt x="9136596" y="0"/>
                </a:cubicBezTo>
                <a:cubicBezTo>
                  <a:pt x="9356858" y="-50595"/>
                  <a:pt x="9264001" y="3445"/>
                  <a:pt x="9390485" y="0"/>
                </a:cubicBezTo>
                <a:cubicBezTo>
                  <a:pt x="9516969" y="-3445"/>
                  <a:pt x="9758527" y="67601"/>
                  <a:pt x="9980926" y="0"/>
                </a:cubicBezTo>
                <a:cubicBezTo>
                  <a:pt x="10203325" y="-67601"/>
                  <a:pt x="10224488" y="9348"/>
                  <a:pt x="10459183" y="0"/>
                </a:cubicBezTo>
                <a:cubicBezTo>
                  <a:pt x="10693878" y="-9348"/>
                  <a:pt x="10755354" y="55280"/>
                  <a:pt x="10937440" y="0"/>
                </a:cubicBezTo>
                <a:cubicBezTo>
                  <a:pt x="11119526" y="-55280"/>
                  <a:pt x="11346691" y="64588"/>
                  <a:pt x="11498359" y="0"/>
                </a:cubicBezTo>
                <a:cubicBezTo>
                  <a:pt x="11670337" y="5965"/>
                  <a:pt x="11769208" y="133161"/>
                  <a:pt x="11778343" y="279984"/>
                </a:cubicBezTo>
                <a:cubicBezTo>
                  <a:pt x="11779121" y="396019"/>
                  <a:pt x="11769742" y="498688"/>
                  <a:pt x="11778343" y="691128"/>
                </a:cubicBezTo>
                <a:cubicBezTo>
                  <a:pt x="11786944" y="883568"/>
                  <a:pt x="11760227" y="906307"/>
                  <a:pt x="11778343" y="1102273"/>
                </a:cubicBezTo>
                <a:cubicBezTo>
                  <a:pt x="11796459" y="1298240"/>
                  <a:pt x="11738883" y="1415968"/>
                  <a:pt x="11778343" y="1572152"/>
                </a:cubicBezTo>
                <a:cubicBezTo>
                  <a:pt x="11817803" y="1728336"/>
                  <a:pt x="11734944" y="1996352"/>
                  <a:pt x="11778343" y="2159501"/>
                </a:cubicBezTo>
                <a:cubicBezTo>
                  <a:pt x="11821742" y="2322650"/>
                  <a:pt x="11703037" y="2654009"/>
                  <a:pt x="11778343" y="2805585"/>
                </a:cubicBezTo>
                <a:cubicBezTo>
                  <a:pt x="11853649" y="2957161"/>
                  <a:pt x="11735620" y="3142983"/>
                  <a:pt x="11778343" y="3334199"/>
                </a:cubicBezTo>
                <a:cubicBezTo>
                  <a:pt x="11821066" y="3525415"/>
                  <a:pt x="11761337" y="3692361"/>
                  <a:pt x="11778343" y="3804078"/>
                </a:cubicBezTo>
                <a:cubicBezTo>
                  <a:pt x="11795349" y="3915795"/>
                  <a:pt x="11759614" y="4136438"/>
                  <a:pt x="11778343" y="4273957"/>
                </a:cubicBezTo>
                <a:cubicBezTo>
                  <a:pt x="11797072" y="4411476"/>
                  <a:pt x="11719086" y="4633474"/>
                  <a:pt x="11778343" y="4920041"/>
                </a:cubicBezTo>
                <a:cubicBezTo>
                  <a:pt x="11837600" y="5206608"/>
                  <a:pt x="11742752" y="5173090"/>
                  <a:pt x="11778343" y="5331185"/>
                </a:cubicBezTo>
                <a:cubicBezTo>
                  <a:pt x="11813934" y="5489280"/>
                  <a:pt x="11710197" y="5791879"/>
                  <a:pt x="11778343" y="6153474"/>
                </a:cubicBezTo>
                <a:cubicBezTo>
                  <a:pt x="11790473" y="6286255"/>
                  <a:pt x="11675844" y="6438716"/>
                  <a:pt x="11498359" y="6433458"/>
                </a:cubicBezTo>
                <a:cubicBezTo>
                  <a:pt x="11287451" y="6466652"/>
                  <a:pt x="11223285" y="6416347"/>
                  <a:pt x="11020102" y="6433458"/>
                </a:cubicBezTo>
                <a:cubicBezTo>
                  <a:pt x="10816919" y="6450569"/>
                  <a:pt x="10821913" y="6411083"/>
                  <a:pt x="10766212" y="6433458"/>
                </a:cubicBezTo>
                <a:cubicBezTo>
                  <a:pt x="10710511" y="6455833"/>
                  <a:pt x="10627551" y="6415822"/>
                  <a:pt x="10512323" y="6433458"/>
                </a:cubicBezTo>
                <a:cubicBezTo>
                  <a:pt x="10397095" y="6451094"/>
                  <a:pt x="10146883" y="6428091"/>
                  <a:pt x="10034066" y="6433458"/>
                </a:cubicBezTo>
                <a:cubicBezTo>
                  <a:pt x="9921249" y="6438825"/>
                  <a:pt x="9674210" y="6399072"/>
                  <a:pt x="9443625" y="6433458"/>
                </a:cubicBezTo>
                <a:cubicBezTo>
                  <a:pt x="9213040" y="6467844"/>
                  <a:pt x="9070106" y="6409779"/>
                  <a:pt x="8741001" y="6433458"/>
                </a:cubicBezTo>
                <a:cubicBezTo>
                  <a:pt x="8411896" y="6457137"/>
                  <a:pt x="8218708" y="6379644"/>
                  <a:pt x="8038376" y="6433458"/>
                </a:cubicBezTo>
                <a:cubicBezTo>
                  <a:pt x="7858045" y="6487272"/>
                  <a:pt x="7580983" y="6392873"/>
                  <a:pt x="7223568" y="6433458"/>
                </a:cubicBezTo>
                <a:cubicBezTo>
                  <a:pt x="6866153" y="6474043"/>
                  <a:pt x="6915695" y="6399709"/>
                  <a:pt x="6633127" y="6433458"/>
                </a:cubicBezTo>
                <a:cubicBezTo>
                  <a:pt x="6350559" y="6467207"/>
                  <a:pt x="6468758" y="6407321"/>
                  <a:pt x="6379237" y="6433458"/>
                </a:cubicBezTo>
                <a:cubicBezTo>
                  <a:pt x="6289716" y="6459595"/>
                  <a:pt x="5767619" y="6411921"/>
                  <a:pt x="5564429" y="6433458"/>
                </a:cubicBezTo>
                <a:cubicBezTo>
                  <a:pt x="5361239" y="6454995"/>
                  <a:pt x="5161213" y="6400335"/>
                  <a:pt x="4973988" y="6433458"/>
                </a:cubicBezTo>
                <a:cubicBezTo>
                  <a:pt x="4786763" y="6466581"/>
                  <a:pt x="4615543" y="6376959"/>
                  <a:pt x="4383547" y="6433458"/>
                </a:cubicBezTo>
                <a:cubicBezTo>
                  <a:pt x="4151551" y="6489957"/>
                  <a:pt x="4128799" y="6422897"/>
                  <a:pt x="4017474" y="6433458"/>
                </a:cubicBezTo>
                <a:cubicBezTo>
                  <a:pt x="3906149" y="6444019"/>
                  <a:pt x="3603836" y="6392809"/>
                  <a:pt x="3202666" y="6433458"/>
                </a:cubicBezTo>
                <a:cubicBezTo>
                  <a:pt x="2801496" y="6474107"/>
                  <a:pt x="2954718" y="6415637"/>
                  <a:pt x="2836593" y="6433458"/>
                </a:cubicBezTo>
                <a:cubicBezTo>
                  <a:pt x="2718468" y="6451279"/>
                  <a:pt x="2206536" y="6336595"/>
                  <a:pt x="2021784" y="6433458"/>
                </a:cubicBezTo>
                <a:cubicBezTo>
                  <a:pt x="1837032" y="6530321"/>
                  <a:pt x="1830054" y="6404353"/>
                  <a:pt x="1767895" y="6433458"/>
                </a:cubicBezTo>
                <a:cubicBezTo>
                  <a:pt x="1705736" y="6462563"/>
                  <a:pt x="1239926" y="6428706"/>
                  <a:pt x="1065270" y="6433458"/>
                </a:cubicBezTo>
                <a:cubicBezTo>
                  <a:pt x="890615" y="6438210"/>
                  <a:pt x="580316" y="6357087"/>
                  <a:pt x="279984" y="6433458"/>
                </a:cubicBezTo>
                <a:cubicBezTo>
                  <a:pt x="157837" y="6415394"/>
                  <a:pt x="2006" y="6336790"/>
                  <a:pt x="0" y="6153474"/>
                </a:cubicBezTo>
                <a:cubicBezTo>
                  <a:pt x="-10426" y="6011053"/>
                  <a:pt x="20936" y="5742189"/>
                  <a:pt x="0" y="5624860"/>
                </a:cubicBezTo>
                <a:cubicBezTo>
                  <a:pt x="-20936" y="5507531"/>
                  <a:pt x="40012" y="5387872"/>
                  <a:pt x="0" y="5154981"/>
                </a:cubicBezTo>
                <a:cubicBezTo>
                  <a:pt x="-40012" y="4922090"/>
                  <a:pt x="3153" y="4838403"/>
                  <a:pt x="0" y="4626367"/>
                </a:cubicBezTo>
                <a:cubicBezTo>
                  <a:pt x="-3153" y="4414331"/>
                  <a:pt x="70114" y="4218008"/>
                  <a:pt x="0" y="3921548"/>
                </a:cubicBezTo>
                <a:cubicBezTo>
                  <a:pt x="-70114" y="3625088"/>
                  <a:pt x="53091" y="3439661"/>
                  <a:pt x="0" y="3275464"/>
                </a:cubicBezTo>
                <a:cubicBezTo>
                  <a:pt x="-53091" y="3111267"/>
                  <a:pt x="9386" y="2977967"/>
                  <a:pt x="0" y="2864320"/>
                </a:cubicBezTo>
                <a:cubicBezTo>
                  <a:pt x="-9386" y="2750673"/>
                  <a:pt x="34582" y="2637750"/>
                  <a:pt x="0" y="2453175"/>
                </a:cubicBezTo>
                <a:cubicBezTo>
                  <a:pt x="-34582" y="2268600"/>
                  <a:pt x="80279" y="1905787"/>
                  <a:pt x="0" y="1748356"/>
                </a:cubicBezTo>
                <a:cubicBezTo>
                  <a:pt x="-80279" y="1590925"/>
                  <a:pt x="13725" y="1454804"/>
                  <a:pt x="0" y="1337212"/>
                </a:cubicBezTo>
                <a:cubicBezTo>
                  <a:pt x="-13725" y="1219620"/>
                  <a:pt x="36363" y="1033562"/>
                  <a:pt x="0" y="926068"/>
                </a:cubicBezTo>
                <a:cubicBezTo>
                  <a:pt x="-36363" y="818574"/>
                  <a:pt x="4419" y="450361"/>
                  <a:pt x="0" y="279984"/>
                </a:cubicBezTo>
                <a:close/>
              </a:path>
              <a:path w="11778343" h="6433458" stroke="0" extrusionOk="0">
                <a:moveTo>
                  <a:pt x="0" y="279984"/>
                </a:moveTo>
                <a:cubicBezTo>
                  <a:pt x="-16796" y="114993"/>
                  <a:pt x="109062" y="6114"/>
                  <a:pt x="279984" y="0"/>
                </a:cubicBezTo>
                <a:cubicBezTo>
                  <a:pt x="650193" y="-60797"/>
                  <a:pt x="809298" y="54896"/>
                  <a:pt x="1094792" y="0"/>
                </a:cubicBezTo>
                <a:cubicBezTo>
                  <a:pt x="1380286" y="-54896"/>
                  <a:pt x="1459017" y="4780"/>
                  <a:pt x="1573049" y="0"/>
                </a:cubicBezTo>
                <a:cubicBezTo>
                  <a:pt x="1687081" y="-4780"/>
                  <a:pt x="1793049" y="36818"/>
                  <a:pt x="1939123" y="0"/>
                </a:cubicBezTo>
                <a:cubicBezTo>
                  <a:pt x="2085197" y="-36818"/>
                  <a:pt x="2478178" y="21138"/>
                  <a:pt x="2641747" y="0"/>
                </a:cubicBezTo>
                <a:cubicBezTo>
                  <a:pt x="2805316" y="-21138"/>
                  <a:pt x="2908914" y="34344"/>
                  <a:pt x="3120004" y="0"/>
                </a:cubicBezTo>
                <a:cubicBezTo>
                  <a:pt x="3331094" y="-34344"/>
                  <a:pt x="3588651" y="78494"/>
                  <a:pt x="3934812" y="0"/>
                </a:cubicBezTo>
                <a:cubicBezTo>
                  <a:pt x="4280973" y="-78494"/>
                  <a:pt x="4166015" y="12962"/>
                  <a:pt x="4300886" y="0"/>
                </a:cubicBezTo>
                <a:cubicBezTo>
                  <a:pt x="4435757" y="-12962"/>
                  <a:pt x="4741132" y="43151"/>
                  <a:pt x="5115694" y="0"/>
                </a:cubicBezTo>
                <a:cubicBezTo>
                  <a:pt x="5490256" y="-43151"/>
                  <a:pt x="5258036" y="3544"/>
                  <a:pt x="5369584" y="0"/>
                </a:cubicBezTo>
                <a:cubicBezTo>
                  <a:pt x="5481132" y="-3544"/>
                  <a:pt x="5796603" y="21499"/>
                  <a:pt x="5960024" y="0"/>
                </a:cubicBezTo>
                <a:cubicBezTo>
                  <a:pt x="6123445" y="-21499"/>
                  <a:pt x="6298038" y="69176"/>
                  <a:pt x="6550465" y="0"/>
                </a:cubicBezTo>
                <a:cubicBezTo>
                  <a:pt x="6802892" y="-69176"/>
                  <a:pt x="6820091" y="16301"/>
                  <a:pt x="7028722" y="0"/>
                </a:cubicBezTo>
                <a:cubicBezTo>
                  <a:pt x="7237353" y="-16301"/>
                  <a:pt x="7643119" y="47570"/>
                  <a:pt x="7843531" y="0"/>
                </a:cubicBezTo>
                <a:cubicBezTo>
                  <a:pt x="8043943" y="-47570"/>
                  <a:pt x="8291313" y="64525"/>
                  <a:pt x="8658339" y="0"/>
                </a:cubicBezTo>
                <a:cubicBezTo>
                  <a:pt x="9025365" y="-64525"/>
                  <a:pt x="8862916" y="27926"/>
                  <a:pt x="9024412" y="0"/>
                </a:cubicBezTo>
                <a:cubicBezTo>
                  <a:pt x="9185908" y="-27926"/>
                  <a:pt x="9399690" y="57232"/>
                  <a:pt x="9614853" y="0"/>
                </a:cubicBezTo>
                <a:cubicBezTo>
                  <a:pt x="9830016" y="-57232"/>
                  <a:pt x="10060936" y="94882"/>
                  <a:pt x="10429661" y="0"/>
                </a:cubicBezTo>
                <a:cubicBezTo>
                  <a:pt x="10798386" y="-94882"/>
                  <a:pt x="11010248" y="104685"/>
                  <a:pt x="11498359" y="0"/>
                </a:cubicBezTo>
                <a:cubicBezTo>
                  <a:pt x="11634784" y="32553"/>
                  <a:pt x="11807100" y="146721"/>
                  <a:pt x="11778343" y="279984"/>
                </a:cubicBezTo>
                <a:cubicBezTo>
                  <a:pt x="11791526" y="379483"/>
                  <a:pt x="11756735" y="609427"/>
                  <a:pt x="11778343" y="749863"/>
                </a:cubicBezTo>
                <a:cubicBezTo>
                  <a:pt x="11799951" y="890299"/>
                  <a:pt x="11774494" y="1211594"/>
                  <a:pt x="11778343" y="1337212"/>
                </a:cubicBezTo>
                <a:cubicBezTo>
                  <a:pt x="11782192" y="1462830"/>
                  <a:pt x="11740843" y="1574282"/>
                  <a:pt x="11778343" y="1807091"/>
                </a:cubicBezTo>
                <a:cubicBezTo>
                  <a:pt x="11815843" y="2039900"/>
                  <a:pt x="11727746" y="2218547"/>
                  <a:pt x="11778343" y="2394440"/>
                </a:cubicBezTo>
                <a:cubicBezTo>
                  <a:pt x="11828940" y="2570333"/>
                  <a:pt x="11734301" y="2634622"/>
                  <a:pt x="11778343" y="2805585"/>
                </a:cubicBezTo>
                <a:cubicBezTo>
                  <a:pt x="11822385" y="2976549"/>
                  <a:pt x="11747560" y="3112357"/>
                  <a:pt x="11778343" y="3216729"/>
                </a:cubicBezTo>
                <a:cubicBezTo>
                  <a:pt x="11809126" y="3321101"/>
                  <a:pt x="11755215" y="3565581"/>
                  <a:pt x="11778343" y="3804078"/>
                </a:cubicBezTo>
                <a:cubicBezTo>
                  <a:pt x="11801471" y="4042575"/>
                  <a:pt x="11751304" y="4105755"/>
                  <a:pt x="11778343" y="4273957"/>
                </a:cubicBezTo>
                <a:cubicBezTo>
                  <a:pt x="11805382" y="4442159"/>
                  <a:pt x="11762727" y="4715935"/>
                  <a:pt x="11778343" y="4920041"/>
                </a:cubicBezTo>
                <a:cubicBezTo>
                  <a:pt x="11793959" y="5124147"/>
                  <a:pt x="11774689" y="5167065"/>
                  <a:pt x="11778343" y="5389920"/>
                </a:cubicBezTo>
                <a:cubicBezTo>
                  <a:pt x="11781997" y="5612775"/>
                  <a:pt x="11732384" y="5891770"/>
                  <a:pt x="11778343" y="6153474"/>
                </a:cubicBezTo>
                <a:cubicBezTo>
                  <a:pt x="11772470" y="6314050"/>
                  <a:pt x="11644567" y="6451483"/>
                  <a:pt x="11498359" y="6433458"/>
                </a:cubicBezTo>
                <a:cubicBezTo>
                  <a:pt x="11189448" y="6515747"/>
                  <a:pt x="11014535" y="6351515"/>
                  <a:pt x="10795734" y="6433458"/>
                </a:cubicBezTo>
                <a:cubicBezTo>
                  <a:pt x="10576934" y="6515401"/>
                  <a:pt x="10600554" y="6419304"/>
                  <a:pt x="10541845" y="6433458"/>
                </a:cubicBezTo>
                <a:cubicBezTo>
                  <a:pt x="10483136" y="6447612"/>
                  <a:pt x="10320368" y="6420047"/>
                  <a:pt x="10175772" y="6433458"/>
                </a:cubicBezTo>
                <a:cubicBezTo>
                  <a:pt x="10031176" y="6446869"/>
                  <a:pt x="9699647" y="6349852"/>
                  <a:pt x="9473147" y="6433458"/>
                </a:cubicBezTo>
                <a:cubicBezTo>
                  <a:pt x="9246648" y="6517064"/>
                  <a:pt x="9277510" y="6390017"/>
                  <a:pt x="9107074" y="6433458"/>
                </a:cubicBezTo>
                <a:cubicBezTo>
                  <a:pt x="8936638" y="6476899"/>
                  <a:pt x="8964868" y="6415295"/>
                  <a:pt x="8853184" y="6433458"/>
                </a:cubicBezTo>
                <a:cubicBezTo>
                  <a:pt x="8741500" y="6451621"/>
                  <a:pt x="8598754" y="6433209"/>
                  <a:pt x="8487111" y="6433458"/>
                </a:cubicBezTo>
                <a:cubicBezTo>
                  <a:pt x="8375468" y="6433707"/>
                  <a:pt x="8130895" y="6401275"/>
                  <a:pt x="8008854" y="6433458"/>
                </a:cubicBezTo>
                <a:cubicBezTo>
                  <a:pt x="7886813" y="6465641"/>
                  <a:pt x="7636877" y="6381285"/>
                  <a:pt x="7418413" y="6433458"/>
                </a:cubicBezTo>
                <a:cubicBezTo>
                  <a:pt x="7199949" y="6485631"/>
                  <a:pt x="7222506" y="6414136"/>
                  <a:pt x="7052340" y="6433458"/>
                </a:cubicBezTo>
                <a:cubicBezTo>
                  <a:pt x="6882174" y="6452780"/>
                  <a:pt x="6539366" y="6345503"/>
                  <a:pt x="6237532" y="6433458"/>
                </a:cubicBezTo>
                <a:cubicBezTo>
                  <a:pt x="5935698" y="6521413"/>
                  <a:pt x="5938608" y="6389630"/>
                  <a:pt x="5647091" y="6433458"/>
                </a:cubicBezTo>
                <a:cubicBezTo>
                  <a:pt x="5355574" y="6477286"/>
                  <a:pt x="5081987" y="6401035"/>
                  <a:pt x="4832282" y="6433458"/>
                </a:cubicBezTo>
                <a:cubicBezTo>
                  <a:pt x="4582577" y="6465881"/>
                  <a:pt x="4455698" y="6362625"/>
                  <a:pt x="4129658" y="6433458"/>
                </a:cubicBezTo>
                <a:cubicBezTo>
                  <a:pt x="3803618" y="6504291"/>
                  <a:pt x="3754053" y="6396065"/>
                  <a:pt x="3651401" y="6433458"/>
                </a:cubicBezTo>
                <a:cubicBezTo>
                  <a:pt x="3548749" y="6470851"/>
                  <a:pt x="3163944" y="6393193"/>
                  <a:pt x="2948776" y="6433458"/>
                </a:cubicBezTo>
                <a:cubicBezTo>
                  <a:pt x="2733608" y="6473723"/>
                  <a:pt x="2738000" y="6396571"/>
                  <a:pt x="2582703" y="6433458"/>
                </a:cubicBezTo>
                <a:cubicBezTo>
                  <a:pt x="2427406" y="6470345"/>
                  <a:pt x="2192944" y="6363897"/>
                  <a:pt x="1992262" y="6433458"/>
                </a:cubicBezTo>
                <a:cubicBezTo>
                  <a:pt x="1791580" y="6503019"/>
                  <a:pt x="1848421" y="6417097"/>
                  <a:pt x="1738373" y="6433458"/>
                </a:cubicBezTo>
                <a:cubicBezTo>
                  <a:pt x="1628325" y="6449819"/>
                  <a:pt x="1248485" y="6351085"/>
                  <a:pt x="923564" y="6433458"/>
                </a:cubicBezTo>
                <a:cubicBezTo>
                  <a:pt x="598643" y="6515831"/>
                  <a:pt x="459232" y="6378949"/>
                  <a:pt x="279984" y="6433458"/>
                </a:cubicBezTo>
                <a:cubicBezTo>
                  <a:pt x="126804" y="6427840"/>
                  <a:pt x="6955" y="6281982"/>
                  <a:pt x="0" y="6153474"/>
                </a:cubicBezTo>
                <a:cubicBezTo>
                  <a:pt x="-8431" y="5895354"/>
                  <a:pt x="56376" y="5696208"/>
                  <a:pt x="0" y="5566125"/>
                </a:cubicBezTo>
                <a:cubicBezTo>
                  <a:pt x="-56376" y="5436042"/>
                  <a:pt x="37389" y="5110504"/>
                  <a:pt x="0" y="4978776"/>
                </a:cubicBezTo>
                <a:cubicBezTo>
                  <a:pt x="-37389" y="4847048"/>
                  <a:pt x="58329" y="4470954"/>
                  <a:pt x="0" y="4332692"/>
                </a:cubicBezTo>
                <a:cubicBezTo>
                  <a:pt x="-58329" y="4194430"/>
                  <a:pt x="35303" y="3878752"/>
                  <a:pt x="0" y="3627873"/>
                </a:cubicBezTo>
                <a:cubicBezTo>
                  <a:pt x="-35303" y="3376994"/>
                  <a:pt x="24563" y="3113973"/>
                  <a:pt x="0" y="2981789"/>
                </a:cubicBezTo>
                <a:cubicBezTo>
                  <a:pt x="-24563" y="2849605"/>
                  <a:pt x="35118" y="2507958"/>
                  <a:pt x="0" y="2276971"/>
                </a:cubicBezTo>
                <a:cubicBezTo>
                  <a:pt x="-35118" y="2045984"/>
                  <a:pt x="36653" y="1945750"/>
                  <a:pt x="0" y="1630887"/>
                </a:cubicBezTo>
                <a:cubicBezTo>
                  <a:pt x="-36653" y="1316024"/>
                  <a:pt x="18160" y="1272963"/>
                  <a:pt x="0" y="1161008"/>
                </a:cubicBezTo>
                <a:cubicBezTo>
                  <a:pt x="-18160" y="1049053"/>
                  <a:pt x="41712" y="579548"/>
                  <a:pt x="0" y="279984"/>
                </a:cubicBezTo>
                <a:close/>
              </a:path>
            </a:pathLst>
          </a:custGeom>
          <a:solidFill>
            <a:schemeClr val="bg1"/>
          </a:solidFill>
          <a:ln cmpd="dbl">
            <a:solidFill>
              <a:srgbClr val="00B050"/>
            </a:solidFill>
            <a:extLst>
              <a:ext uri="{C807C97D-BFC1-408E-A445-0C87EB9F89A2}">
                <ask:lineSketchStyleProps xmlns:ask="http://schemas.microsoft.com/office/drawing/2018/sketchyshapes" xmlns="" sd="1219033472">
                  <a:prstGeom prst="roundRect">
                    <a:avLst>
                      <a:gd name="adj" fmla="val 4352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5" name="Picture 4" descr="A close-up of a map&#10;&#10;Description automatically generated with low confidence">
            <a:extLst>
              <a:ext uri="{FF2B5EF4-FFF2-40B4-BE49-F238E27FC236}">
                <a16:creationId xmlns:a16="http://schemas.microsoft.com/office/drawing/2014/main" id="{6C94D90B-B679-4463-8216-A13C176D54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527" y="3769179"/>
            <a:ext cx="857250" cy="283845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A3D9774D-EEF2-4ACE-9FAE-655F54700C33}"/>
              </a:ext>
            </a:extLst>
          </p:cNvPr>
          <p:cNvGrpSpPr/>
          <p:nvPr/>
        </p:nvGrpSpPr>
        <p:grpSpPr>
          <a:xfrm>
            <a:off x="393823" y="483354"/>
            <a:ext cx="11494343" cy="1675843"/>
            <a:chOff x="1162561" y="1401629"/>
            <a:chExt cx="10969617" cy="1675843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4955950-3B95-4CB0-BE46-39E1461D0A8F}"/>
                </a:ext>
              </a:extLst>
            </p:cNvPr>
            <p:cNvSpPr txBox="1"/>
            <p:nvPr/>
          </p:nvSpPr>
          <p:spPr>
            <a:xfrm>
              <a:off x="1694519" y="1401629"/>
              <a:ext cx="10437659" cy="1675843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vi-VN" sz="2400" dirty="0"/>
                <a:t>Mi và Mai đi tham quan cùng bố mẹ. Điểm tham quan cách nhà 50 km. Đến trạm dừng nghỉ, bố cho biết ô tô đã đi được 25 km. Hỏi từ trạm dừng nghỉ còn cách điểm đến bao nhiêu ki-lô-mét? </a:t>
              </a:r>
              <a:endParaRPr lang="en-US" sz="2400" dirty="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15E0258F-19D2-408B-B944-429B510EBCF7}"/>
                </a:ext>
              </a:extLst>
            </p:cNvPr>
            <p:cNvSpPr/>
            <p:nvPr/>
          </p:nvSpPr>
          <p:spPr>
            <a:xfrm>
              <a:off x="1162561" y="1443522"/>
              <a:ext cx="570588" cy="570588"/>
            </a:xfrm>
            <a:prstGeom prst="ellipse">
              <a:avLst/>
            </a:prstGeom>
            <a:solidFill>
              <a:schemeClr val="accent4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/>
                <a:t>4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8DA1A470-7472-4E03-B197-7339F6AC2DDA}"/>
              </a:ext>
            </a:extLst>
          </p:cNvPr>
          <p:cNvGrpSpPr/>
          <p:nvPr/>
        </p:nvGrpSpPr>
        <p:grpSpPr>
          <a:xfrm>
            <a:off x="1275247" y="1848068"/>
            <a:ext cx="9776374" cy="1902345"/>
            <a:chOff x="1298026" y="1894398"/>
            <a:chExt cx="9776374" cy="1902345"/>
          </a:xfrm>
        </p:grpSpPr>
        <p:sp>
          <p:nvSpPr>
            <p:cNvPr id="10" name="Rounded Rectangle 9">
              <a:extLst>
                <a:ext uri="{FF2B5EF4-FFF2-40B4-BE49-F238E27FC236}">
                  <a16:creationId xmlns:a16="http://schemas.microsoft.com/office/drawing/2014/main" id="{1FC7474D-1E36-46FF-8493-07065B40D395}"/>
                </a:ext>
              </a:extLst>
            </p:cNvPr>
            <p:cNvSpPr/>
            <p:nvPr/>
          </p:nvSpPr>
          <p:spPr>
            <a:xfrm>
              <a:off x="1649506" y="3429000"/>
              <a:ext cx="8803341" cy="342437"/>
            </a:xfrm>
            <a:prstGeom prst="roundRect">
              <a:avLst>
                <a:gd name="adj" fmla="val 50000"/>
              </a:avLst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pic>
          <p:nvPicPr>
            <p:cNvPr id="11" name="Picture 2" descr="Funny house cartoon Royalty Free Vector Image - VectorStock">
              <a:extLst>
                <a:ext uri="{FF2B5EF4-FFF2-40B4-BE49-F238E27FC236}">
                  <a16:creationId xmlns:a16="http://schemas.microsoft.com/office/drawing/2014/main" id="{8B302A9A-0592-415D-ADA7-DAA6AFAC339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clrChange>
                <a:clrFrom>
                  <a:srgbClr val="FEFFFF"/>
                </a:clrFrom>
                <a:clrTo>
                  <a:srgbClr val="FE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523"/>
            <a:stretch/>
          </p:blipFill>
          <p:spPr bwMode="auto">
            <a:xfrm>
              <a:off x="1298026" y="2495490"/>
              <a:ext cx="974082" cy="10416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4" descr="Bus stop cartoon pop art Royalty Free Vector Image">
              <a:extLst>
                <a:ext uri="{FF2B5EF4-FFF2-40B4-BE49-F238E27FC236}">
                  <a16:creationId xmlns:a16="http://schemas.microsoft.com/office/drawing/2014/main" id="{54159476-F2C9-425A-8E90-DDFB62C2E8F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4938"/>
            <a:stretch/>
          </p:blipFill>
          <p:spPr bwMode="auto">
            <a:xfrm>
              <a:off x="4952643" y="2168352"/>
              <a:ext cx="2197065" cy="13687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6" descr="Cartoon collection zoo animals | Stock Images Page | Everypixel">
              <a:extLst>
                <a:ext uri="{FF2B5EF4-FFF2-40B4-BE49-F238E27FC236}">
                  <a16:creationId xmlns:a16="http://schemas.microsoft.com/office/drawing/2014/main" id="{6CC33B03-01BC-4BB9-BA96-C74B3B1EDA8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31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2448" y="1894398"/>
              <a:ext cx="1321952" cy="19023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4" name="Left Brace 13">
            <a:extLst>
              <a:ext uri="{FF2B5EF4-FFF2-40B4-BE49-F238E27FC236}">
                <a16:creationId xmlns:a16="http://schemas.microsoft.com/office/drawing/2014/main" id="{83984ADB-CDFB-48B7-827D-951114F411F8}"/>
              </a:ext>
            </a:extLst>
          </p:cNvPr>
          <p:cNvSpPr/>
          <p:nvPr/>
        </p:nvSpPr>
        <p:spPr>
          <a:xfrm rot="16200000">
            <a:off x="5807909" y="173432"/>
            <a:ext cx="362949" cy="7541020"/>
          </a:xfrm>
          <a:prstGeom prst="leftBrace">
            <a:avLst>
              <a:gd name="adj1" fmla="val 64431"/>
              <a:gd name="adj2" fmla="val 50000"/>
            </a:avLst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8380269-F32E-4BAB-8245-A5C034DC67E0}"/>
              </a:ext>
            </a:extLst>
          </p:cNvPr>
          <p:cNvSpPr txBox="1"/>
          <p:nvPr/>
        </p:nvSpPr>
        <p:spPr>
          <a:xfrm>
            <a:off x="5473008" y="4029871"/>
            <a:ext cx="1132041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600" b="1" dirty="0">
                <a:solidFill>
                  <a:srgbClr val="FF0000"/>
                </a:solidFill>
              </a:rPr>
              <a:t>50 km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E5DB970-B3C1-4B61-BA45-5165C73229CC}"/>
              </a:ext>
            </a:extLst>
          </p:cNvPr>
          <p:cNvSpPr/>
          <p:nvPr/>
        </p:nvSpPr>
        <p:spPr>
          <a:xfrm>
            <a:off x="6559394" y="604376"/>
            <a:ext cx="525184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2400" dirty="0">
                <a:ln w="19050"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Điểm tham quan cách nhà 50 km </a:t>
            </a:r>
            <a:endParaRPr lang="x-none" sz="2400" dirty="0">
              <a:ln w="19050"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8DF7A0C-9A0C-4EEB-A056-EDA29C8144E8}"/>
              </a:ext>
            </a:extLst>
          </p:cNvPr>
          <p:cNvSpPr/>
          <p:nvPr/>
        </p:nvSpPr>
        <p:spPr>
          <a:xfrm>
            <a:off x="5898925" y="1149524"/>
            <a:ext cx="46732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2400" dirty="0">
                <a:ln w="28575">
                  <a:solidFill>
                    <a:srgbClr val="00B050"/>
                  </a:solidFill>
                </a:ln>
                <a:solidFill>
                  <a:srgbClr val="00B050"/>
                </a:solidFill>
              </a:rPr>
              <a:t>ô tô đã đi được 25 km</a:t>
            </a:r>
            <a:endParaRPr lang="x-none" sz="2400" dirty="0">
              <a:ln w="28575">
                <a:solidFill>
                  <a:srgbClr val="00B050"/>
                </a:solidFill>
              </a:ln>
              <a:solidFill>
                <a:srgbClr val="00B050"/>
              </a:solidFill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E1E90C5-64E4-4642-B9E1-E183953CDC30}"/>
              </a:ext>
            </a:extLst>
          </p:cNvPr>
          <p:cNvCxnSpPr/>
          <p:nvPr/>
        </p:nvCxnSpPr>
        <p:spPr>
          <a:xfrm>
            <a:off x="6096000" y="1585063"/>
            <a:ext cx="300523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9" name="Left Brace 18">
            <a:extLst>
              <a:ext uri="{FF2B5EF4-FFF2-40B4-BE49-F238E27FC236}">
                <a16:creationId xmlns:a16="http://schemas.microsoft.com/office/drawing/2014/main" id="{32598F90-0F03-4E23-BEEB-88EB5B8821A1}"/>
              </a:ext>
            </a:extLst>
          </p:cNvPr>
          <p:cNvSpPr/>
          <p:nvPr/>
        </p:nvSpPr>
        <p:spPr>
          <a:xfrm rot="5400000" flipV="1">
            <a:off x="3440129" y="1517756"/>
            <a:ext cx="483085" cy="2895619"/>
          </a:xfrm>
          <a:prstGeom prst="leftBrace">
            <a:avLst>
              <a:gd name="adj1" fmla="val 64431"/>
              <a:gd name="adj2" fmla="val 50000"/>
            </a:avLst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9FF149F-63AE-4C97-A7F3-1BB0FE9DCE1A}"/>
              </a:ext>
            </a:extLst>
          </p:cNvPr>
          <p:cNvSpPr txBox="1"/>
          <p:nvPr/>
        </p:nvSpPr>
        <p:spPr>
          <a:xfrm>
            <a:off x="3073107" y="2144404"/>
            <a:ext cx="1132041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600" b="1" dirty="0">
                <a:solidFill>
                  <a:srgbClr val="FF0000"/>
                </a:solidFill>
              </a:rPr>
              <a:t>25 km</a:t>
            </a:r>
          </a:p>
        </p:txBody>
      </p:sp>
      <p:sp>
        <p:nvSpPr>
          <p:cNvPr id="21" name="Left Brace 20">
            <a:extLst>
              <a:ext uri="{FF2B5EF4-FFF2-40B4-BE49-F238E27FC236}">
                <a16:creationId xmlns:a16="http://schemas.microsoft.com/office/drawing/2014/main" id="{0AC840B9-F92B-44A4-9E76-BF4E17C9F7E8}"/>
              </a:ext>
            </a:extLst>
          </p:cNvPr>
          <p:cNvSpPr/>
          <p:nvPr/>
        </p:nvSpPr>
        <p:spPr>
          <a:xfrm rot="5400000" flipV="1">
            <a:off x="8070541" y="1517757"/>
            <a:ext cx="483085" cy="2895619"/>
          </a:xfrm>
          <a:prstGeom prst="leftBrace">
            <a:avLst>
              <a:gd name="adj1" fmla="val 64431"/>
              <a:gd name="adj2" fmla="val 50000"/>
            </a:avLst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4DB376C-BB5F-4B3A-958B-DB91546E1483}"/>
              </a:ext>
            </a:extLst>
          </p:cNvPr>
          <p:cNvSpPr txBox="1"/>
          <p:nvPr/>
        </p:nvSpPr>
        <p:spPr>
          <a:xfrm>
            <a:off x="7838429" y="2144405"/>
            <a:ext cx="963725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600" b="1" dirty="0">
                <a:solidFill>
                  <a:srgbClr val="FF0000"/>
                </a:solidFill>
              </a:rPr>
              <a:t>? km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240FF99-5658-41CB-BC94-9F9407D5B190}"/>
              </a:ext>
            </a:extLst>
          </p:cNvPr>
          <p:cNvSpPr txBox="1"/>
          <p:nvPr/>
        </p:nvSpPr>
        <p:spPr>
          <a:xfrm>
            <a:off x="2904262" y="4714246"/>
            <a:ext cx="6383478" cy="156966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vi-VN" sz="2400" dirty="0">
                <a:sym typeface="Wingdings" pitchFamily="2" charset="2"/>
              </a:rPr>
              <a:t>Bài giải</a:t>
            </a:r>
          </a:p>
          <a:p>
            <a:pPr algn="ctr"/>
            <a:r>
              <a:rPr lang="vi-VN" sz="2400" smtClean="0"/>
              <a:t>Từ </a:t>
            </a:r>
            <a:r>
              <a:rPr lang="vi-VN" sz="2400" dirty="0"/>
              <a:t>trạm dừng nghỉ còn cách điểm </a:t>
            </a:r>
            <a:r>
              <a:rPr lang="vi-VN" sz="2400"/>
              <a:t>đến </a:t>
            </a:r>
            <a:r>
              <a:rPr lang="vi-VN" sz="2400" smtClean="0"/>
              <a:t>là</a:t>
            </a:r>
            <a:r>
              <a:rPr lang="vi-VN" sz="2400" dirty="0"/>
              <a:t>:</a:t>
            </a:r>
          </a:p>
          <a:p>
            <a:pPr algn="ctr"/>
            <a:r>
              <a:rPr lang="vi-VN" sz="2400" dirty="0"/>
              <a:t> </a:t>
            </a:r>
            <a:r>
              <a:rPr lang="vi-VN" sz="2400" dirty="0">
                <a:solidFill>
                  <a:srgbClr val="FF0000"/>
                </a:solidFill>
                <a:sym typeface="Wingdings" pitchFamily="2" charset="2"/>
              </a:rPr>
              <a:t>50 –  25 = 25 (km)</a:t>
            </a:r>
          </a:p>
          <a:p>
            <a:pPr algn="ctr"/>
            <a:r>
              <a:rPr lang="vi-VN" sz="2400" smtClean="0">
                <a:sym typeface="Wingdings" pitchFamily="2" charset="2"/>
              </a:rPr>
              <a:t>                        Đáp </a:t>
            </a:r>
            <a:r>
              <a:rPr lang="vi-VN" sz="2400" dirty="0">
                <a:sym typeface="Wingdings" pitchFamily="2" charset="2"/>
              </a:rPr>
              <a:t>số: 25 km</a:t>
            </a:r>
            <a:endParaRPr lang="x-none" sz="2400" dirty="0"/>
          </a:p>
        </p:txBody>
      </p:sp>
      <p:sp>
        <p:nvSpPr>
          <p:cNvPr id="24" name="Rectangle 23"/>
          <p:cNvSpPr/>
          <p:nvPr/>
        </p:nvSpPr>
        <p:spPr>
          <a:xfrm>
            <a:off x="9000309" y="-636"/>
            <a:ext cx="3095897" cy="3004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8143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  <p:bldP spid="16" grpId="0"/>
      <p:bldP spid="17" grpId="0"/>
      <p:bldP spid="19" grpId="0" animBg="1"/>
      <p:bldP spid="20" grpId="0"/>
      <p:bldP spid="21" grpId="0" animBg="1"/>
      <p:bldP spid="22" grpId="0"/>
      <p:bldP spid="2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315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4F8E5F2-4792-4415-B6B7-F49CEAC375A5}"/>
              </a:ext>
            </a:extLst>
          </p:cNvPr>
          <p:cNvSpPr txBox="1"/>
          <p:nvPr/>
        </p:nvSpPr>
        <p:spPr>
          <a:xfrm>
            <a:off x="2462829" y="1431697"/>
            <a:ext cx="6968575" cy="108061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CỦNG CỐ KIẾN THỨC</a:t>
            </a:r>
            <a:endParaRPr kumimoji="0" lang="vi-VN" sz="8000" b="0" i="0" u="none" strike="noStrike" kern="1200" cap="none" spc="0" normalizeH="0" baseline="0" noProof="0" dirty="0">
              <a:ln>
                <a:solidFill>
                  <a:srgbClr val="00B050"/>
                </a:solidFill>
              </a:ln>
              <a:solidFill>
                <a:srgbClr val="00B05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6747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theme/theme1.xml><?xml version="1.0" encoding="utf-8"?>
<a:theme xmlns:a="http://schemas.openxmlformats.org/drawingml/2006/main" name="自定义设计方案">
  <a:themeElements>
    <a:clrScheme name="自定义 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33F50"/>
      </a:accent1>
      <a:accent2>
        <a:srgbClr val="CA8F45"/>
      </a:accent2>
      <a:accent3>
        <a:srgbClr val="333F50"/>
      </a:accent3>
      <a:accent4>
        <a:srgbClr val="CA8F45"/>
      </a:accent4>
      <a:accent5>
        <a:srgbClr val="333F50"/>
      </a:accent5>
      <a:accent6>
        <a:srgbClr val="CA8F45"/>
      </a:accent6>
      <a:hlink>
        <a:srgbClr val="333F50"/>
      </a:hlink>
      <a:folHlink>
        <a:srgbClr val="CA8F45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362</Words>
  <Application>Microsoft Office PowerPoint</Application>
  <PresentationFormat>Widescreen</PresentationFormat>
  <Paragraphs>107</Paragraphs>
  <Slides>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9</vt:i4>
      </vt:variant>
    </vt:vector>
  </HeadingPairs>
  <TitlesOfParts>
    <vt:vector size="24" baseType="lpstr">
      <vt:lpstr>宋体</vt:lpstr>
      <vt:lpstr>Arial</vt:lpstr>
      <vt:lpstr>Arial-Rounded</vt:lpstr>
      <vt:lpstr>Calibri</vt:lpstr>
      <vt:lpstr>Calibri Light</vt:lpstr>
      <vt:lpstr>等线</vt:lpstr>
      <vt:lpstr>HP001 5 hàng</vt:lpstr>
      <vt:lpstr>Times New Roman</vt:lpstr>
      <vt:lpstr>Utm AVO</vt:lpstr>
      <vt:lpstr>Wingdings</vt:lpstr>
      <vt:lpstr>自定义设计方案</vt:lpstr>
      <vt:lpstr>第一PPT，www.1ppt.com</vt:lpstr>
      <vt:lpstr>Office 主题​​</vt:lpstr>
      <vt:lpstr>6_Office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NGHỈ GIỮA GIỜ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pc</cp:lastModifiedBy>
  <cp:revision>25</cp:revision>
  <dcterms:created xsi:type="dcterms:W3CDTF">2021-07-09T06:30:31Z</dcterms:created>
  <dcterms:modified xsi:type="dcterms:W3CDTF">2022-03-28T16:02:38Z</dcterms:modified>
</cp:coreProperties>
</file>