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4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5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6.xml" ContentType="application/vnd.openxmlformats-officedocument.theme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7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8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8" r:id="rId2"/>
    <p:sldMasterId id="2147483761" r:id="rId3"/>
    <p:sldMasterId id="2147483809" r:id="rId4"/>
    <p:sldMasterId id="2147483827" r:id="rId5"/>
    <p:sldMasterId id="2147483899" r:id="rId6"/>
    <p:sldMasterId id="2147483913" r:id="rId7"/>
    <p:sldMasterId id="2147483918" r:id="rId8"/>
    <p:sldMasterId id="2147483930" r:id="rId9"/>
  </p:sldMasterIdLst>
  <p:notesMasterIdLst>
    <p:notesMasterId r:id="rId33"/>
  </p:notesMasterIdLst>
  <p:sldIdLst>
    <p:sldId id="2007577121" r:id="rId10"/>
    <p:sldId id="256" r:id="rId11"/>
    <p:sldId id="2884" r:id="rId12"/>
    <p:sldId id="2007577123" r:id="rId13"/>
    <p:sldId id="2007577119" r:id="rId14"/>
    <p:sldId id="2007577117" r:id="rId15"/>
    <p:sldId id="257" r:id="rId16"/>
    <p:sldId id="258" r:id="rId17"/>
    <p:sldId id="2007577118" r:id="rId18"/>
    <p:sldId id="264" r:id="rId19"/>
    <p:sldId id="263" r:id="rId20"/>
    <p:sldId id="262" r:id="rId21"/>
    <p:sldId id="261" r:id="rId22"/>
    <p:sldId id="260" r:id="rId23"/>
    <p:sldId id="259" r:id="rId24"/>
    <p:sldId id="266" r:id="rId25"/>
    <p:sldId id="2892" r:id="rId26"/>
    <p:sldId id="2007577116" r:id="rId27"/>
    <p:sldId id="2007577122" r:id="rId28"/>
    <p:sldId id="3398" r:id="rId29"/>
    <p:sldId id="265" r:id="rId30"/>
    <p:sldId id="2893" r:id="rId31"/>
    <p:sldId id="514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FFE5FF"/>
    <a:srgbClr val="FF99CC"/>
    <a:srgbClr val="E6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17" autoAdjust="0"/>
    <p:restoredTop sz="94660"/>
  </p:normalViewPr>
  <p:slideViewPr>
    <p:cSldViewPr snapToGrid="0">
      <p:cViewPr varScale="1">
        <p:scale>
          <a:sx n="73" d="100"/>
          <a:sy n="73" d="100"/>
        </p:scale>
        <p:origin x="46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21" Type="http://schemas.openxmlformats.org/officeDocument/2006/relationships/slide" Target="slides/slide12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theme" Target="theme/theme1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7C870-01CD-44BE-B8B4-B3FCA5C58FD9}" type="datetimeFigureOut">
              <a:rPr lang="en-US" smtClean="0"/>
              <a:t>4/6/2022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FD831-A322-40CE-9411-6E8D2E6C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98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46801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tranthao121004@gmail.com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EC5B1B-5542-44F1-9EC5-FEF3A0AEF35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26036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3F73CF-F6A6-4CA6-A9DA-9A35694212C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97491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04929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13.png"/><Relationship Id="rId4" Type="http://schemas.openxmlformats.org/officeDocument/2006/relationships/image" Target="../media/image2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Master" Target="../slideMasters/slideMaster1.xml"/><Relationship Id="rId9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png"/><Relationship Id="rId3" Type="http://schemas.openxmlformats.org/officeDocument/2006/relationships/image" Target="../media/image15.png"/><Relationship Id="rId7" Type="http://schemas.openxmlformats.org/officeDocument/2006/relationships/image" Target="../media/image33.png"/><Relationship Id="rId12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0" Type="http://schemas.openxmlformats.org/officeDocument/2006/relationships/image" Target="../media/image1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F203C-26B7-4FFE-BE5E-0E3DE940E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EE8102-9CB9-4EC7-8C08-3CD968720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E74408-354A-4938-B7C6-B4E1E21E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88F464-37B1-4A5C-A8FD-3DF9EDF2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7CD406-0728-4961-82AD-8277EE1D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393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F00510D4-679A-4B44-AFFD-FD1FF3551A62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2B9509B-2605-49B8-82AA-4026BF3B536B}"/>
              </a:ext>
            </a:extLst>
          </p:cNvPr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8151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0D40-447B-4679-94CF-9B596069A8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2840-3C88-4F35-8072-E8F0B5FBBA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600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0D40-447B-4679-94CF-9B596069A8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2840-3C88-4F35-8072-E8F0B5FBBA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664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0D40-447B-4679-94CF-9B596069A8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2840-3C88-4F35-8072-E8F0B5FBBA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304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0D40-447B-4679-94CF-9B596069A8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2840-3C88-4F35-8072-E8F0B5FBBA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040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0D40-447B-4679-94CF-9B596069A8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2840-3C88-4F35-8072-E8F0B5FBBA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2289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0D40-447B-4679-94CF-9B596069A8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2840-3C88-4F35-8072-E8F0B5FBBA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682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>
            <a:extLst>
              <a:ext uri="{FF2B5EF4-FFF2-40B4-BE49-F238E27FC236}">
                <a16:creationId xmlns:a16="http://schemas.microsoft.com/office/drawing/2014/main" id="{06641879-0A61-4DE0-96FB-E16ED04EE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1077" y="-2315702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7404B6D-4094-42EA-B728-B90A2DF483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17520652">
            <a:off x="-1241912" y="-526164"/>
            <a:ext cx="3020116" cy="314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548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nen1">
            <a:extLst>
              <a:ext uri="{FF2B5EF4-FFF2-40B4-BE49-F238E27FC236}">
                <a16:creationId xmlns:a16="http://schemas.microsoft.com/office/drawing/2014/main" id="{0ED50697-74BC-4EFA-B781-F79743CC2C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13B3005-989A-4064-A3A2-8F1316801303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151286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">
            <a:extLst>
              <a:ext uri="{FF2B5EF4-FFF2-40B4-BE49-F238E27FC236}">
                <a16:creationId xmlns:a16="http://schemas.microsoft.com/office/drawing/2014/main" id="{EF218D41-CACC-45EA-9B9C-2C45D39FBC7D}"/>
              </a:ext>
            </a:extLst>
          </p:cNvPr>
          <p:cNvSpPr/>
          <p:nvPr userDrawn="1"/>
        </p:nvSpPr>
        <p:spPr>
          <a:xfrm>
            <a:off x="395785" y="1201003"/>
            <a:ext cx="10508776" cy="5008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4">
            <a:extLst>
              <a:ext uri="{FF2B5EF4-FFF2-40B4-BE49-F238E27FC236}">
                <a16:creationId xmlns:a16="http://schemas.microsoft.com/office/drawing/2014/main" id="{02083DA8-612E-41DA-A4D1-2ACB2678C6D8}"/>
              </a:ext>
            </a:extLst>
          </p:cNvPr>
          <p:cNvGrpSpPr/>
          <p:nvPr userDrawn="1"/>
        </p:nvGrpSpPr>
        <p:grpSpPr>
          <a:xfrm>
            <a:off x="-418200" y="1324483"/>
            <a:ext cx="1627969" cy="3772305"/>
            <a:chOff x="2822570" y="743589"/>
            <a:chExt cx="1294598" cy="2999823"/>
          </a:xfrm>
        </p:grpSpPr>
        <p:pic>
          <p:nvPicPr>
            <p:cNvPr id="9" name="图片 17">
              <a:extLst>
                <a:ext uri="{FF2B5EF4-FFF2-40B4-BE49-F238E27FC236}">
                  <a16:creationId xmlns:a16="http://schemas.microsoft.com/office/drawing/2014/main" id="{189FBF95-47D8-446F-BB0A-1652EB7CD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3172519" y="3110245"/>
              <a:ext cx="633167" cy="633167"/>
            </a:xfrm>
            <a:prstGeom prst="rect">
              <a:avLst/>
            </a:prstGeom>
          </p:spPr>
        </p:pic>
        <p:pic>
          <p:nvPicPr>
            <p:cNvPr id="10" name="图形 21">
              <a:extLst>
                <a:ext uri="{FF2B5EF4-FFF2-40B4-BE49-F238E27FC236}">
                  <a16:creationId xmlns:a16="http://schemas.microsoft.com/office/drawing/2014/main" id="{8D592D9E-78DF-4E6B-B377-C92906ECC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931827">
              <a:off x="2374753" y="1191406"/>
              <a:ext cx="2190232" cy="1294598"/>
            </a:xfrm>
            <a:prstGeom prst="rect">
              <a:avLst/>
            </a:prstGeom>
          </p:spPr>
        </p:pic>
      </p:grpSp>
      <p:pic>
        <p:nvPicPr>
          <p:cNvPr id="11" name="图片 20">
            <a:extLst>
              <a:ext uri="{FF2B5EF4-FFF2-40B4-BE49-F238E27FC236}">
                <a16:creationId xmlns:a16="http://schemas.microsoft.com/office/drawing/2014/main" id="{46A1C692-1A89-4E71-82D9-E6FC90E3EB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370" y="-150126"/>
            <a:ext cx="2257728" cy="3457550"/>
          </a:xfrm>
          <a:prstGeom prst="rect">
            <a:avLst/>
          </a:prstGeom>
        </p:spPr>
      </p:pic>
      <p:sp>
        <p:nvSpPr>
          <p:cNvPr id="13" name="矩形 15">
            <a:extLst>
              <a:ext uri="{FF2B5EF4-FFF2-40B4-BE49-F238E27FC236}">
                <a16:creationId xmlns:a16="http://schemas.microsoft.com/office/drawing/2014/main" id="{4109CCAE-A277-41A5-B571-A07038641370}"/>
              </a:ext>
            </a:extLst>
          </p:cNvPr>
          <p:cNvSpPr/>
          <p:nvPr/>
        </p:nvSpPr>
        <p:spPr>
          <a:xfrm>
            <a:off x="1993312" y="224266"/>
            <a:ext cx="7200913" cy="8051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00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454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2">
            <a:extLst>
              <a:ext uri="{FF2B5EF4-FFF2-40B4-BE49-F238E27FC236}">
                <a16:creationId xmlns:a16="http://schemas.microsoft.com/office/drawing/2014/main" id="{82C95F20-6AC4-4CAC-B270-10188A197E0A}"/>
              </a:ext>
            </a:extLst>
          </p:cNvPr>
          <p:cNvSpPr/>
          <p:nvPr userDrawn="1"/>
        </p:nvSpPr>
        <p:spPr>
          <a:xfrm>
            <a:off x="200167" y="464024"/>
            <a:ext cx="11791666" cy="6141492"/>
          </a:xfrm>
          <a:custGeom>
            <a:avLst/>
            <a:gdLst>
              <a:gd name="connsiteX0" fmla="*/ 0 w 8128398"/>
              <a:gd name="connsiteY0" fmla="*/ 2334126 h 4668252"/>
              <a:gd name="connsiteX1" fmla="*/ 4064199 w 8128398"/>
              <a:gd name="connsiteY1" fmla="*/ 0 h 4668252"/>
              <a:gd name="connsiteX2" fmla="*/ 8128398 w 8128398"/>
              <a:gd name="connsiteY2" fmla="*/ 2334126 h 4668252"/>
              <a:gd name="connsiteX3" fmla="*/ 4064199 w 8128398"/>
              <a:gd name="connsiteY3" fmla="*/ 4668252 h 4668252"/>
              <a:gd name="connsiteX4" fmla="*/ 0 w 8128398"/>
              <a:gd name="connsiteY4" fmla="*/ 2334126 h 4668252"/>
              <a:gd name="connsiteX0" fmla="*/ 162302 w 8290700"/>
              <a:gd name="connsiteY0" fmla="*/ 2423774 h 4757900"/>
              <a:gd name="connsiteX1" fmla="*/ 1139129 w 8290700"/>
              <a:gd name="connsiteY1" fmla="*/ 669643 h 4757900"/>
              <a:gd name="connsiteX2" fmla="*/ 4226501 w 8290700"/>
              <a:gd name="connsiteY2" fmla="*/ 89648 h 4757900"/>
              <a:gd name="connsiteX3" fmla="*/ 8290700 w 8290700"/>
              <a:gd name="connsiteY3" fmla="*/ 2423774 h 4757900"/>
              <a:gd name="connsiteX4" fmla="*/ 4226501 w 8290700"/>
              <a:gd name="connsiteY4" fmla="*/ 4757900 h 4757900"/>
              <a:gd name="connsiteX5" fmla="*/ 162302 w 8290700"/>
              <a:gd name="connsiteY5" fmla="*/ 2423774 h 4757900"/>
              <a:gd name="connsiteX0" fmla="*/ 162302 w 8453932"/>
              <a:gd name="connsiteY0" fmla="*/ 2334994 h 4669120"/>
              <a:gd name="connsiteX1" fmla="*/ 1139129 w 8453932"/>
              <a:gd name="connsiteY1" fmla="*/ 580863 h 4669120"/>
              <a:gd name="connsiteX2" fmla="*/ 4226501 w 8453932"/>
              <a:gd name="connsiteY2" fmla="*/ 868 h 4669120"/>
              <a:gd name="connsiteX3" fmla="*/ 7472553 w 8453932"/>
              <a:gd name="connsiteY3" fmla="*/ 677116 h 4669120"/>
              <a:gd name="connsiteX4" fmla="*/ 8290700 w 8453932"/>
              <a:gd name="connsiteY4" fmla="*/ 2334994 h 4669120"/>
              <a:gd name="connsiteX5" fmla="*/ 4226501 w 8453932"/>
              <a:gd name="connsiteY5" fmla="*/ 4669120 h 4669120"/>
              <a:gd name="connsiteX6" fmla="*/ 162302 w 8453932"/>
              <a:gd name="connsiteY6" fmla="*/ 2334994 h 4669120"/>
              <a:gd name="connsiteX0" fmla="*/ 380 w 8292010"/>
              <a:gd name="connsiteY0" fmla="*/ 2334994 h 4737634"/>
              <a:gd name="connsiteX1" fmla="*/ 977207 w 8292010"/>
              <a:gd name="connsiteY1" fmla="*/ 580863 h 4737634"/>
              <a:gd name="connsiteX2" fmla="*/ 4064579 w 8292010"/>
              <a:gd name="connsiteY2" fmla="*/ 868 h 4737634"/>
              <a:gd name="connsiteX3" fmla="*/ 7310631 w 8292010"/>
              <a:gd name="connsiteY3" fmla="*/ 677116 h 4737634"/>
              <a:gd name="connsiteX4" fmla="*/ 8128778 w 8292010"/>
              <a:gd name="connsiteY4" fmla="*/ 2334994 h 4737634"/>
              <a:gd name="connsiteX5" fmla="*/ 4064579 w 8292010"/>
              <a:gd name="connsiteY5" fmla="*/ 4669120 h 4737634"/>
              <a:gd name="connsiteX6" fmla="*/ 1054209 w 8292010"/>
              <a:gd name="connsiteY6" fmla="*/ 3958572 h 4737634"/>
              <a:gd name="connsiteX7" fmla="*/ 380 w 8292010"/>
              <a:gd name="connsiteY7" fmla="*/ 2334994 h 4737634"/>
              <a:gd name="connsiteX0" fmla="*/ 380 w 8160907"/>
              <a:gd name="connsiteY0" fmla="*/ 2334994 h 4676413"/>
              <a:gd name="connsiteX1" fmla="*/ 977207 w 8160907"/>
              <a:gd name="connsiteY1" fmla="*/ 580863 h 4676413"/>
              <a:gd name="connsiteX2" fmla="*/ 4064579 w 8160907"/>
              <a:gd name="connsiteY2" fmla="*/ 868 h 4676413"/>
              <a:gd name="connsiteX3" fmla="*/ 7310631 w 8160907"/>
              <a:gd name="connsiteY3" fmla="*/ 677116 h 4676413"/>
              <a:gd name="connsiteX4" fmla="*/ 8128778 w 8160907"/>
              <a:gd name="connsiteY4" fmla="*/ 2334994 h 4676413"/>
              <a:gd name="connsiteX5" fmla="*/ 7031498 w 8160907"/>
              <a:gd name="connsiteY5" fmla="*/ 4199203 h 4676413"/>
              <a:gd name="connsiteX6" fmla="*/ 4064579 w 8160907"/>
              <a:gd name="connsiteY6" fmla="*/ 4669120 h 4676413"/>
              <a:gd name="connsiteX7" fmla="*/ 1054209 w 8160907"/>
              <a:gd name="connsiteY7" fmla="*/ 3958572 h 4676413"/>
              <a:gd name="connsiteX8" fmla="*/ 380 w 8160907"/>
              <a:gd name="connsiteY8" fmla="*/ 2334994 h 4676413"/>
              <a:gd name="connsiteX0" fmla="*/ 62 w 8160589"/>
              <a:gd name="connsiteY0" fmla="*/ 2334994 h 4670006"/>
              <a:gd name="connsiteX1" fmla="*/ 976889 w 8160589"/>
              <a:gd name="connsiteY1" fmla="*/ 580863 h 4670006"/>
              <a:gd name="connsiteX2" fmla="*/ 4064261 w 8160589"/>
              <a:gd name="connsiteY2" fmla="*/ 868 h 4670006"/>
              <a:gd name="connsiteX3" fmla="*/ 7310313 w 8160589"/>
              <a:gd name="connsiteY3" fmla="*/ 677116 h 4670006"/>
              <a:gd name="connsiteX4" fmla="*/ 8128460 w 8160589"/>
              <a:gd name="connsiteY4" fmla="*/ 2334994 h 4670006"/>
              <a:gd name="connsiteX5" fmla="*/ 7031180 w 8160589"/>
              <a:gd name="connsiteY5" fmla="*/ 4199203 h 4670006"/>
              <a:gd name="connsiteX6" fmla="*/ 4064261 w 8160589"/>
              <a:gd name="connsiteY6" fmla="*/ 4669120 h 4670006"/>
              <a:gd name="connsiteX7" fmla="*/ 948013 w 8160589"/>
              <a:gd name="connsiteY7" fmla="*/ 4131826 h 4670006"/>
              <a:gd name="connsiteX8" fmla="*/ 62 w 8160589"/>
              <a:gd name="connsiteY8" fmla="*/ 2334994 h 4670006"/>
              <a:gd name="connsiteX0" fmla="*/ 3056 w 8163583"/>
              <a:gd name="connsiteY0" fmla="*/ 2353191 h 4688203"/>
              <a:gd name="connsiteX1" fmla="*/ 791407 w 8163583"/>
              <a:gd name="connsiteY1" fmla="*/ 387304 h 4688203"/>
              <a:gd name="connsiteX2" fmla="*/ 4067255 w 8163583"/>
              <a:gd name="connsiteY2" fmla="*/ 19065 h 4688203"/>
              <a:gd name="connsiteX3" fmla="*/ 7313307 w 8163583"/>
              <a:gd name="connsiteY3" fmla="*/ 695313 h 4688203"/>
              <a:gd name="connsiteX4" fmla="*/ 8131454 w 8163583"/>
              <a:gd name="connsiteY4" fmla="*/ 2353191 h 4688203"/>
              <a:gd name="connsiteX5" fmla="*/ 7034174 w 8163583"/>
              <a:gd name="connsiteY5" fmla="*/ 4217400 h 4688203"/>
              <a:gd name="connsiteX6" fmla="*/ 4067255 w 8163583"/>
              <a:gd name="connsiteY6" fmla="*/ 4687317 h 4688203"/>
              <a:gd name="connsiteX7" fmla="*/ 951007 w 8163583"/>
              <a:gd name="connsiteY7" fmla="*/ 4150023 h 4688203"/>
              <a:gd name="connsiteX8" fmla="*/ 3056 w 8163583"/>
              <a:gd name="connsiteY8" fmla="*/ 2353191 h 4688203"/>
              <a:gd name="connsiteX0" fmla="*/ 38786 w 8199313"/>
              <a:gd name="connsiteY0" fmla="*/ 2353191 h 4794578"/>
              <a:gd name="connsiteX1" fmla="*/ 827137 w 8199313"/>
              <a:gd name="connsiteY1" fmla="*/ 387304 h 4794578"/>
              <a:gd name="connsiteX2" fmla="*/ 4102985 w 8199313"/>
              <a:gd name="connsiteY2" fmla="*/ 19065 h 4794578"/>
              <a:gd name="connsiteX3" fmla="*/ 7349037 w 8199313"/>
              <a:gd name="connsiteY3" fmla="*/ 695313 h 4794578"/>
              <a:gd name="connsiteX4" fmla="*/ 8167184 w 8199313"/>
              <a:gd name="connsiteY4" fmla="*/ 2353191 h 4794578"/>
              <a:gd name="connsiteX5" fmla="*/ 7069904 w 8199313"/>
              <a:gd name="connsiteY5" fmla="*/ 4217400 h 4794578"/>
              <a:gd name="connsiteX6" fmla="*/ 4102985 w 8199313"/>
              <a:gd name="connsiteY6" fmla="*/ 4687317 h 4794578"/>
              <a:gd name="connsiteX7" fmla="*/ 549204 w 8199313"/>
              <a:gd name="connsiteY7" fmla="*/ 4563909 h 4794578"/>
              <a:gd name="connsiteX8" fmla="*/ 38786 w 8199313"/>
              <a:gd name="connsiteY8" fmla="*/ 2353191 h 4794578"/>
              <a:gd name="connsiteX0" fmla="*/ 38786 w 8199313"/>
              <a:gd name="connsiteY0" fmla="*/ 2353191 h 4802240"/>
              <a:gd name="connsiteX1" fmla="*/ 827137 w 8199313"/>
              <a:gd name="connsiteY1" fmla="*/ 387304 h 4802240"/>
              <a:gd name="connsiteX2" fmla="*/ 4102985 w 8199313"/>
              <a:gd name="connsiteY2" fmla="*/ 19065 h 4802240"/>
              <a:gd name="connsiteX3" fmla="*/ 7349037 w 8199313"/>
              <a:gd name="connsiteY3" fmla="*/ 695313 h 4802240"/>
              <a:gd name="connsiteX4" fmla="*/ 8167184 w 8199313"/>
              <a:gd name="connsiteY4" fmla="*/ 2353191 h 4802240"/>
              <a:gd name="connsiteX5" fmla="*/ 7460318 w 8199313"/>
              <a:gd name="connsiteY5" fmla="*/ 4602411 h 4802240"/>
              <a:gd name="connsiteX6" fmla="*/ 4102985 w 8199313"/>
              <a:gd name="connsiteY6" fmla="*/ 4687317 h 4802240"/>
              <a:gd name="connsiteX7" fmla="*/ 549204 w 8199313"/>
              <a:gd name="connsiteY7" fmla="*/ 4563909 h 4802240"/>
              <a:gd name="connsiteX8" fmla="*/ 38786 w 8199313"/>
              <a:gd name="connsiteY8" fmla="*/ 2353191 h 4802240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15359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44235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4668" h="4864408">
                <a:moveTo>
                  <a:pt x="38786" y="2415359"/>
                </a:moveTo>
                <a:cubicBezTo>
                  <a:pt x="85108" y="1719258"/>
                  <a:pt x="149771" y="838493"/>
                  <a:pt x="827137" y="449472"/>
                </a:cubicBezTo>
                <a:cubicBezTo>
                  <a:pt x="1504504" y="60451"/>
                  <a:pt x="2971127" y="116526"/>
                  <a:pt x="4102985" y="81233"/>
                </a:cubicBezTo>
                <a:cubicBezTo>
                  <a:pt x="5234844" y="45940"/>
                  <a:pt x="6940922" y="-151305"/>
                  <a:pt x="7618288" y="237716"/>
                </a:cubicBezTo>
                <a:cubicBezTo>
                  <a:pt x="8295655" y="626737"/>
                  <a:pt x="8298729" y="1966307"/>
                  <a:pt x="8167184" y="2444235"/>
                </a:cubicBezTo>
                <a:cubicBezTo>
                  <a:pt x="8035639" y="2922163"/>
                  <a:pt x="8137685" y="4275558"/>
                  <a:pt x="7460318" y="4664579"/>
                </a:cubicBezTo>
                <a:cubicBezTo>
                  <a:pt x="6782952" y="5053600"/>
                  <a:pt x="5254837" y="4755902"/>
                  <a:pt x="4102985" y="4749485"/>
                </a:cubicBezTo>
                <a:cubicBezTo>
                  <a:pt x="2951133" y="4743068"/>
                  <a:pt x="1226571" y="5015098"/>
                  <a:pt x="549204" y="4626077"/>
                </a:cubicBezTo>
                <a:cubicBezTo>
                  <a:pt x="-128162" y="4237056"/>
                  <a:pt x="-7536" y="3111460"/>
                  <a:pt x="38786" y="2415359"/>
                </a:cubicBezTo>
                <a:close/>
              </a:path>
            </a:pathLst>
          </a:custGeom>
          <a:noFill/>
          <a:ln w="19050">
            <a:solidFill>
              <a:schemeClr val="accent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97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647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10">
            <a:extLst>
              <a:ext uri="{FF2B5EF4-FFF2-40B4-BE49-F238E27FC236}">
                <a16:creationId xmlns:a16="http://schemas.microsoft.com/office/drawing/2014/main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:a16="http://schemas.microsoft.com/office/drawing/2014/main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:a16="http://schemas.microsoft.com/office/drawing/2014/main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120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5F07-3376-4EB4-851C-C01CF1485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4/6/2022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B2C266-EC5F-43A6-86D4-1CC2C7AD6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9">
            <a:extLst>
              <a:ext uri="{FF2B5EF4-FFF2-40B4-BE49-F238E27FC236}">
                <a16:creationId xmlns:a16="http://schemas.microsoft.com/office/drawing/2014/main" id="{4B1DF6FC-7E16-4635-8A35-944AD89C6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8" t="16713" b="14111"/>
          <a:stretch>
            <a:fillRect/>
          </a:stretch>
        </p:blipFill>
        <p:spPr>
          <a:xfrm>
            <a:off x="2456500" y="508763"/>
            <a:ext cx="7558181" cy="580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2">
            <a:extLst>
              <a:ext uri="{FF2B5EF4-FFF2-40B4-BE49-F238E27FC236}">
                <a16:creationId xmlns:a16="http://schemas.microsoft.com/office/drawing/2014/main" id="{97358077-9EE7-44A7-97C6-315D9C46C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87479" y="1331058"/>
            <a:ext cx="5507665" cy="1549970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:a16="http://schemas.microsoft.com/office/drawing/2014/main" id="{9646E44B-3867-4CC2-B640-09E839EA1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2395" y="3453134"/>
            <a:ext cx="3482340" cy="3165475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id="{A048540C-02AE-45F9-A868-5AF452F0EFD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137" y="1422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>
            <a:extLst>
              <a:ext uri="{FF2B5EF4-FFF2-40B4-BE49-F238E27FC236}">
                <a16:creationId xmlns:a16="http://schemas.microsoft.com/office/drawing/2014/main" id="{890BE992-9077-47BD-BA72-99B4456EAB4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13372" y="955675"/>
            <a:ext cx="4785995" cy="6764020"/>
          </a:xfrm>
          <a:prstGeom prst="rect">
            <a:avLst/>
          </a:prstGeom>
        </p:spPr>
      </p:pic>
      <p:sp>
        <p:nvSpPr>
          <p:cNvPr id="11" name="矩形 8">
            <a:extLst>
              <a:ext uri="{FF2B5EF4-FFF2-40B4-BE49-F238E27FC236}">
                <a16:creationId xmlns:a16="http://schemas.microsoft.com/office/drawing/2014/main" id="{93040D19-7743-43B1-A900-286D474B37E7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7344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9AE12-2383-4AF9-8359-698ABAA21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9FAA95-4383-4919-B4B6-17A3DE4A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5D1CFC-5940-49FA-A9B1-F0F1922C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5B394D-F8FC-4D7A-A8E5-32FE0A8DD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2">
            <a:extLst>
              <a:ext uri="{FF2B5EF4-FFF2-40B4-BE49-F238E27FC236}">
                <a16:creationId xmlns:a16="http://schemas.microsoft.com/office/drawing/2014/main" id="{316C996C-61E1-487A-B996-5A13664185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龚芝怡 - 卓别林">
            <a:hlinkClick r:id="" action="ppaction://media"/>
            <a:extLst>
              <a:ext uri="{FF2B5EF4-FFF2-40B4-BE49-F238E27FC236}">
                <a16:creationId xmlns:a16="http://schemas.microsoft.com/office/drawing/2014/main" id="{4BBE9D32-A35B-4C15-927C-15CB5DD7FEA9}"/>
              </a:ext>
            </a:extLst>
          </p:cNvPr>
          <p:cNvPicPr>
            <a:picLocks noChangeAspect="1"/>
          </p:cNvPicPr>
          <p:nvPr userDrawn="1"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13" y="-1600200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67ECCED-74AF-4222-ACEA-AF0F161A1948}"/>
              </a:ext>
            </a:extLst>
          </p:cNvPr>
          <p:cNvSpPr txBox="1"/>
          <p:nvPr userDrawn="1"/>
        </p:nvSpPr>
        <p:spPr>
          <a:xfrm>
            <a:off x="2968651" y="2321004"/>
            <a:ext cx="6560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285DAF-BC7B-4DEA-9336-B1E7E1A835AE}"/>
              </a:ext>
            </a:extLst>
          </p:cNvPr>
          <p:cNvSpPr txBox="1"/>
          <p:nvPr userDrawn="1"/>
        </p:nvSpPr>
        <p:spPr>
          <a:xfrm>
            <a:off x="8248564" y="5910407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78294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2" descr="图片包含 室内, 墙壁&#10;&#10;已生成高可信度的说明">
            <a:extLst>
              <a:ext uri="{FF2B5EF4-FFF2-40B4-BE49-F238E27FC236}">
                <a16:creationId xmlns:a16="http://schemas.microsoft.com/office/drawing/2014/main" id="{3D3BFAC6-E4F7-4285-9F4E-EFC21AFFE8B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9561" y="-321904"/>
            <a:ext cx="9892397" cy="750180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890A358-1FE7-49FE-8C71-27E2C45C82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0226" y="-242207"/>
            <a:ext cx="5352893" cy="3506145"/>
          </a:xfrm>
          <a:prstGeom prst="rect">
            <a:avLst/>
          </a:prstGeom>
        </p:spPr>
      </p:pic>
      <p:pic>
        <p:nvPicPr>
          <p:cNvPr id="12" name="PA_图片 6">
            <a:extLst>
              <a:ext uri="{FF2B5EF4-FFF2-40B4-BE49-F238E27FC236}">
                <a16:creationId xmlns:a16="http://schemas.microsoft.com/office/drawing/2014/main" id="{1EB92C0C-91B8-4FCE-B507-FFA510A4D8CC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7175" y="433160"/>
            <a:ext cx="4229070" cy="3064817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>
            <a:extLst>
              <a:ext uri="{FF2B5EF4-FFF2-40B4-BE49-F238E27FC236}">
                <a16:creationId xmlns:a16="http://schemas.microsoft.com/office/drawing/2014/main" id="{D5901FA8-80E5-47CA-B278-792CF245A161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47" y="3859845"/>
            <a:ext cx="2559562" cy="3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280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200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B06B21EF-4290-4023-8D12-6133B34560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3" name="图片 8">
            <a:extLst>
              <a:ext uri="{FF2B5EF4-FFF2-40B4-BE49-F238E27FC236}">
                <a16:creationId xmlns:a16="http://schemas.microsoft.com/office/drawing/2014/main" id="{73C579E6-EAF1-422D-AC51-D4A36153AB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:a16="http://schemas.microsoft.com/office/drawing/2014/main" id="{1220DD6E-E2D4-4158-9681-6CFE69A19E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865" y="1274025"/>
            <a:ext cx="5215801" cy="5583975"/>
          </a:xfrm>
          <a:prstGeom prst="rect">
            <a:avLst/>
          </a:prstGeom>
        </p:spPr>
      </p:pic>
      <p:pic>
        <p:nvPicPr>
          <p:cNvPr id="5" name="图片 14">
            <a:extLst>
              <a:ext uri="{FF2B5EF4-FFF2-40B4-BE49-F238E27FC236}">
                <a16:creationId xmlns:a16="http://schemas.microsoft.com/office/drawing/2014/main" id="{3E428603-5A8C-47DE-80E7-95AD414D89F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6" name="图片 16">
            <a:extLst>
              <a:ext uri="{FF2B5EF4-FFF2-40B4-BE49-F238E27FC236}">
                <a16:creationId xmlns:a16="http://schemas.microsoft.com/office/drawing/2014/main" id="{F3F40050-FF5E-4375-9241-620E3FAC999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:a16="http://schemas.microsoft.com/office/drawing/2014/main" id="{604A78A6-248E-4841-9FCB-2B52759943E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8" name="图片 20">
            <a:extLst>
              <a:ext uri="{FF2B5EF4-FFF2-40B4-BE49-F238E27FC236}">
                <a16:creationId xmlns:a16="http://schemas.microsoft.com/office/drawing/2014/main" id="{452DF785-0E58-4CAE-AFE9-171977E4668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9" name="图片 24">
            <a:extLst>
              <a:ext uri="{FF2B5EF4-FFF2-40B4-BE49-F238E27FC236}">
                <a16:creationId xmlns:a16="http://schemas.microsoft.com/office/drawing/2014/main" id="{D4D8A061-494A-4B32-A7C3-42E31E5A37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:a16="http://schemas.microsoft.com/office/drawing/2014/main" id="{1DF9917B-E90E-4946-84E5-4E3AC4D3C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11" name="图片 28">
            <a:extLst>
              <a:ext uri="{FF2B5EF4-FFF2-40B4-BE49-F238E27FC236}">
                <a16:creationId xmlns:a16="http://schemas.microsoft.com/office/drawing/2014/main" id="{1FC472B4-0239-4099-BDB8-3CD9C4FFBBB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12" name="图片 36">
            <a:extLst>
              <a:ext uri="{FF2B5EF4-FFF2-40B4-BE49-F238E27FC236}">
                <a16:creationId xmlns:a16="http://schemas.microsoft.com/office/drawing/2014/main" id="{3F5532E2-9ED9-4571-B262-DB498E11489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6" y="4004224"/>
            <a:ext cx="532692" cy="594157"/>
          </a:xfrm>
          <a:prstGeom prst="rect">
            <a:avLst/>
          </a:prstGeom>
        </p:spPr>
      </p:pic>
      <p:sp>
        <p:nvSpPr>
          <p:cNvPr id="13" name="矩形 39">
            <a:extLst>
              <a:ext uri="{FF2B5EF4-FFF2-40B4-BE49-F238E27FC236}">
                <a16:creationId xmlns:a16="http://schemas.microsoft.com/office/drawing/2014/main" id="{BC667135-285B-43E4-9109-FD5A575A6D8C}"/>
              </a:ext>
            </a:extLst>
          </p:cNvPr>
          <p:cNvSpPr/>
          <p:nvPr userDrawn="1"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3">
            <a:extLst>
              <a:ext uri="{FF2B5EF4-FFF2-40B4-BE49-F238E27FC236}">
                <a16:creationId xmlns:a16="http://schemas.microsoft.com/office/drawing/2014/main" id="{89A685F2-D426-47F1-9E6E-91E41B3E6B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1050C6A-EBF3-4AAC-9E6B-85FB9AC093B4}"/>
              </a:ext>
            </a:extLst>
          </p:cNvPr>
          <p:cNvSpPr/>
          <p:nvPr userDrawn="1"/>
        </p:nvSpPr>
        <p:spPr>
          <a:xfrm>
            <a:off x="490782" y="2406689"/>
            <a:ext cx="5944848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180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855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1989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8720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7522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2429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3249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" y="-1"/>
            <a:ext cx="12179121" cy="691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661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rgbClr val="7DD7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261257" y="261257"/>
            <a:ext cx="11683093" cy="63572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4714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8592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16.png">
            <a:extLst>
              <a:ext uri="{FF2B5EF4-FFF2-40B4-BE49-F238E27FC236}">
                <a16:creationId xmlns:a16="http://schemas.microsoft.com/office/drawing/2014/main" id="{F0C5347E-219D-4058-A14F-DA8D5D9656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1" y="-30992"/>
            <a:ext cx="11848906" cy="688899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34">
            <a:extLst>
              <a:ext uri="{FF2B5EF4-FFF2-40B4-BE49-F238E27FC236}">
                <a16:creationId xmlns:a16="http://schemas.microsoft.com/office/drawing/2014/main" id="{7A94D1F6-8705-4172-8272-342EA32602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1" y="0"/>
            <a:ext cx="1302586" cy="1207834"/>
          </a:xfrm>
          <a:prstGeom prst="rect">
            <a:avLst/>
          </a:prstGeom>
        </p:spPr>
      </p:pic>
      <p:pic>
        <p:nvPicPr>
          <p:cNvPr id="4" name="图片 35">
            <a:extLst>
              <a:ext uri="{FF2B5EF4-FFF2-40B4-BE49-F238E27FC236}">
                <a16:creationId xmlns:a16="http://schemas.microsoft.com/office/drawing/2014/main" id="{90B4873B-BBB4-4E65-8321-DEBC9EDB25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400" y="1011299"/>
            <a:ext cx="5374251" cy="109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636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014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8293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7027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6996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388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273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8645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034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0062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79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>
            <a:extLst>
              <a:ext uri="{FF2B5EF4-FFF2-40B4-BE49-F238E27FC236}">
                <a16:creationId xmlns:a16="http://schemas.microsoft.com/office/drawing/2014/main" id="{B22B1E67-3008-4521-AE81-657AB5E1176C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  <p:pic>
        <p:nvPicPr>
          <p:cNvPr id="8" name="图片 8">
            <a:extLst>
              <a:ext uri="{FF2B5EF4-FFF2-40B4-BE49-F238E27FC236}">
                <a16:creationId xmlns:a16="http://schemas.microsoft.com/office/drawing/2014/main" id="{318CC0AA-2F1C-47E2-96E1-12F350AB0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94895" y="56367"/>
            <a:ext cx="5002213" cy="1549970"/>
          </a:xfrm>
          <a:prstGeom prst="rect">
            <a:avLst/>
          </a:prstGeom>
        </p:spPr>
      </p:pic>
      <p:pic>
        <p:nvPicPr>
          <p:cNvPr id="9" name="PA_图片 2">
            <a:extLst>
              <a:ext uri="{FF2B5EF4-FFF2-40B4-BE49-F238E27FC236}">
                <a16:creationId xmlns:a16="http://schemas.microsoft.com/office/drawing/2014/main" id="{F453868A-7C7E-4C9C-BFDE-8FEE5AE3420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38663" y="1049796"/>
            <a:ext cx="7547145" cy="6071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2">
            <a:extLst>
              <a:ext uri="{FF2B5EF4-FFF2-40B4-BE49-F238E27FC236}">
                <a16:creationId xmlns:a16="http://schemas.microsoft.com/office/drawing/2014/main" id="{3FCE1FC1-F6CB-4EDD-B53D-CAC51658793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9881" y="4085590"/>
            <a:ext cx="2421891" cy="2250440"/>
          </a:xfrm>
          <a:prstGeom prst="rect">
            <a:avLst/>
          </a:prstGeom>
        </p:spPr>
      </p:pic>
      <p:pic>
        <p:nvPicPr>
          <p:cNvPr id="12" name="图片 20">
            <a:extLst>
              <a:ext uri="{FF2B5EF4-FFF2-40B4-BE49-F238E27FC236}">
                <a16:creationId xmlns:a16="http://schemas.microsoft.com/office/drawing/2014/main" id="{12D22E61-431C-4BF7-B86C-F36DBA00E0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37" y="4089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60573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946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411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73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374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D390D2D-7907-4188-BA24-1D61789C3E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343EF2F1-17D3-4FB7-A52E-29697AEA4A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68407C1-25D4-4F8F-8534-3C1C7E2D8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2022/4/6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94DABB3-CCEA-41FF-82FD-65C2DA750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F12A5EA-2A58-4B3E-9790-65C98DD04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0873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30F80B2-7552-4C24-81E0-C0BC26BA5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6E120CE-3401-4E23-9732-09DBB7D002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171012-CDED-4137-8EEE-1F77AB7EF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2022/4/6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7984408-CD5D-47B8-9FA8-0E1DC0167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EEE771A-ADBE-44E7-8D2B-42DAE8239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8695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500686E-13BF-4555-AE51-871C47634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6A2A8A0-8D43-4974-A196-A3C86E46EA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526B46A-383C-412D-B6F0-557D7CC5D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2022/4/6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0FE2FD2-D9E1-4937-B5EF-6E2878238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2DBC719-0B2F-4354-A923-041DC8DAD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0505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8D3FB5B-83D0-45B6-8013-43986B79B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682E1DB-9D73-4321-837F-81E4D0E4BA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99D1CC2-A317-4E7B-AA98-F01DA39158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48C778E-0E68-411A-9345-88BC1338A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2022/4/6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C294A31-FF45-4C38-9008-081544A02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C8152DD-6B00-4F60-895B-79F302690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8390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B321263-EB73-4F88-A057-EC2A47967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2393544-8B5D-4DC0-ACB9-4E92B798A3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37D18CE-5D6D-459D-AD7E-2DFA09A657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2EC7C903-B206-4394-98C5-F6F140CCFA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26317B6A-FBC4-4E38-9366-9A60736D85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C5292B69-A2CD-4501-8E0F-1108C8DFC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2022/4/6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318F084-F18B-48B2-B28D-0BD363143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E9678FF3-A88D-4EE3-B2CB-7936D39A5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1364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5F6729C-6CCD-464E-A893-CB8A58511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C61E4C40-4A52-49CF-9624-16D9C7886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2022/4/6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8AE2B7B-559E-4190-BB52-5BBE96370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5BF2E60D-2EF6-4DDC-90F5-DCB4DB67D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9372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211953F5-6B26-4EF9-80F1-8C59D26D86B6}"/>
              </a:ext>
            </a:extLst>
          </p:cNvPr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288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C5A1017-DD93-4D4E-BE93-30A1B0D2C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2022/4/6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4ADE874B-B36B-4AFF-953E-25760E6B6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56EADDB-861A-452F-AEEA-59B532356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5020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B7FA183-630C-40AD-85BD-8BC1419B7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BFBF088-B1CD-4EDE-886A-B1D004CAB9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A1067F9-7C3E-423E-8A33-4FBEC5AA32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BD1016E-F403-4E55-BEA1-585ADEE1C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2022/4/6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5D91DCC-2A50-40D3-AF42-3C3FB5E73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A18DFCD-05D5-494E-821E-89D33D087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9158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BC55986-7877-42CD-A1D5-A2E882E84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EF5262C6-72BE-474C-981D-8CFC72C630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9B3D02E-1940-403D-80F4-090911D696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013E6DE-1E4E-43F1-B43D-B40BEF00A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2022/4/6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7119EC0-FBFE-4A9D-8E79-C57563540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2509CED-ED73-4ED7-9632-64176BC37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3281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E2B2715-33FD-4A50-AAC0-CF70D4664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363FA54-9E61-45F3-8B2C-73DD096C78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185B41-5636-496F-A5CF-CF5306782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2022/4/6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88AA082-2188-42C4-815D-CBF967696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5D517A0-61D6-4DCF-9ACC-8939AB7CA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0362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3B694206-5EF8-4DB3-A474-98ED35C1F5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0BCECCB-B84C-4E2C-90C8-1FE9CF842F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FDC912F-2427-49A5-B457-2DDCD4995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2022/4/6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CFAF7EF-7F7E-455A-9752-629B82DDB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301CE35-84D6-4D79-A68F-CEFFE1C86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3504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909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394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5461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8495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17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:a16="http://schemas.microsoft.com/office/drawing/2014/main" id="{32888698-6355-46B4-87D5-BC0381CA579C}"/>
              </a:ext>
            </a:extLst>
          </p:cNvPr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D6C5AC5-4737-4E0C-AF3A-BE5C93980E77}"/>
              </a:ext>
            </a:extLst>
          </p:cNvPr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:a16="http://schemas.microsoft.com/office/drawing/2014/main" id="{AB5ABAEB-B6DE-4128-ACA3-6591223A9BC3}"/>
              </a:ext>
            </a:extLst>
          </p:cNvPr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51DF8B52-6FB7-427D-B981-7B81EC39B6C8}"/>
              </a:ext>
            </a:extLst>
          </p:cNvPr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0C2327F-772D-471F-A831-A1DEF1E65AF1}"/>
              </a:ext>
            </a:extLst>
          </p:cNvPr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E929A2D4-A6E4-4062-8DEA-65CE7EA4FE50}"/>
              </a:ext>
            </a:extLst>
          </p:cNvPr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687126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59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1788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8780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285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217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8320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5683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2722F30-70BE-4597-A895-59AEB4C92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6FEE731-1190-4992-B751-DB49E6C1D1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2FD284B-B6B1-48C0-8F32-41776A48D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2B0B980-E977-472A-8868-0AC1864A1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643110A-A836-4098-93F2-E5780AD26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E64915A-A193-411A-A123-3E4512421B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518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0681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C4ADCB6-9944-487D-9339-D429E54F5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30CC48A-4DB0-4747-87C6-E3CD40A6A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B2325A1-5419-4E2B-9422-B4F96BE32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45C473B-7264-4ACF-B508-9761DA127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5E3F195-0716-4886-9A07-BFC1B0CD1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7007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9097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4D0605-B108-46D7-8369-6571864D1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612184A-C5D1-4BC3-AEB2-F4095F6ED6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DC8794A-BBDE-4DD3-84CE-2B9CE10FD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EBFD6E4-B295-43C9-AC11-8D2495366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4026BDD-5B50-41BE-834C-03AB1437D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F5A523A-D7AA-4E6B-9B52-4758EF8D0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7541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910AE6-1F57-4A31-9008-4D642F755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B168356-DBF6-4A4D-91C7-182CC85A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88A8EBA-0DAD-42EA-99C2-D23C5D7148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524EC4D-F1E5-42BF-AFD6-2E141A5BDB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88FE428-6272-4BC6-8559-9529B37B82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5287C14-A4B0-4F1B-8E5A-89FD29364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2022/4/6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352E029-3449-4023-9BA3-A4E0A6450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94F19327-B133-498A-A50A-1F9E48926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0528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FEF83B-0EA5-44BA-9824-F0CD83C60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5276493-8949-47D2-A31E-3697CEF2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2022/4/6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069DD12-9FA1-45D2-B798-8B1996D65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972593E-3FD8-4528-9339-AF8B4BCDA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1040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07E2CB0-1E5C-4D6D-8111-447F5484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2022/4/6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CD0671E-0D48-4AD2-B6F8-A60BEC6A6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A83C7DF-BD4D-4BD1-A6E5-33605320F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1915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4FA292-E5C1-4436-8CB5-FF9B52353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76F139C-6E8C-48D5-9B1D-F837030FA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76395EF-8A55-4F9D-9A62-6326B2CB47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67B5ECA-415D-4C02-B62A-EEE0C0B32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B24AC3-FF5A-4D6A-B3E3-E0E8DB81B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86ECFD3-2BFB-4F9D-A971-22CBC6F39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8485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1359480-BF99-455B-8924-27B75A842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87CA4AF-F2C7-48AF-BDEB-57BD3FC394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E2D3FEF-98B1-46F2-AD44-1B510962D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F8C2AF9-1C3B-4D55-97BD-2BB1383D6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44BE4BD-6DB2-4DF4-981D-42B25252C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CE029D5-AEBD-4748-A5C9-0D123DDD8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6000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4988ED7-2FAC-4121-96E5-A1EA6984F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17EA459-805A-404B-BAE6-CC8ABD2A0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91E2DCD-6EF3-47CA-939F-0E285CE59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4265381-C04B-4041-BE83-838879FF6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F0E4938-3DA9-4A01-BE41-ED1A6BC9E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279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56A4BD1E-BF89-43F2-8863-4388E88DA7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6059926-E9D8-4839-90D7-677D8533BA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4942A72-9BD4-4F4F-9B99-39C3A0CE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E7E3195-430C-4F02-B143-7B4DB1CAD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C027511-DB12-4B6E-A7F3-400C42BF8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7334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96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6380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931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2022/4/6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2306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2022/4/6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3423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2022/4/6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681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2022/4/6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80277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0D40-447B-4679-94CF-9B596069A8B6}" type="datetimeFigureOut">
              <a:rPr lang="en-US" smtClean="0"/>
              <a:t>4/6/2022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2840-3C88-4F35-8072-E8F0B5FBBA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204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0D40-447B-4679-94CF-9B596069A8B6}" type="datetimeFigureOut">
              <a:rPr lang="en-US" smtClean="0"/>
              <a:t>4/6/2022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2840-3C88-4F35-8072-E8F0B5FBBA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50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0D40-447B-4679-94CF-9B596069A8B6}" type="datetimeFigureOut">
              <a:rPr lang="en-US" smtClean="0"/>
              <a:t>4/6/2022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2840-3C88-4F35-8072-E8F0B5FBBA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612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0D40-447B-4679-94CF-9B596069A8B6}" type="datetimeFigureOut">
              <a:rPr lang="en-US" smtClean="0"/>
              <a:t>4/6/2022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2840-3C88-4F35-8072-E8F0B5FBBA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802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0D40-447B-4679-94CF-9B596069A8B6}" type="datetimeFigureOut">
              <a:rPr lang="en-US" smtClean="0"/>
              <a:t>4/6/2022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2840-3C88-4F35-8072-E8F0B5FBBA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300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0D40-447B-4679-94CF-9B596069A8B6}" type="datetimeFigureOut">
              <a:rPr lang="en-US" smtClean="0"/>
              <a:t>4/6/2022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2840-3C88-4F35-8072-E8F0B5FBBA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284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:a16="http://schemas.microsoft.com/office/drawing/2014/main" id="{11AD8B8B-499E-4064-9606-1DD7568A748C}"/>
              </a:ext>
            </a:extLst>
          </p:cNvPr>
          <p:cNvSpPr/>
          <p:nvPr userDrawn="1"/>
        </p:nvSpPr>
        <p:spPr>
          <a:xfrm>
            <a:off x="247076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165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0D40-447B-4679-94CF-9B596069A8B6}" type="datetimeFigureOut">
              <a:rPr lang="en-US" smtClean="0"/>
              <a:t>4/6/2022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2840-3C88-4F35-8072-E8F0B5FBBA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911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0D40-447B-4679-94CF-9B596069A8B6}" type="datetimeFigureOut">
              <a:rPr lang="en-US" smtClean="0"/>
              <a:t>4/6/2022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2840-3C88-4F35-8072-E8F0B5FBBA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10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0D40-447B-4679-94CF-9B596069A8B6}" type="datetimeFigureOut">
              <a:rPr lang="en-US" smtClean="0"/>
              <a:t>4/6/2022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2840-3C88-4F35-8072-E8F0B5FBBA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168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0D40-447B-4679-94CF-9B596069A8B6}" type="datetimeFigureOut">
              <a:rPr lang="en-US" smtClean="0"/>
              <a:t>4/6/2022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2840-3C88-4F35-8072-E8F0B5FBBA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866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0D40-447B-4679-94CF-9B596069A8B6}" type="datetimeFigureOut">
              <a:rPr lang="en-US" smtClean="0"/>
              <a:t>4/6/2022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2840-3C88-4F35-8072-E8F0B5FBBA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391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0D40-447B-4679-94CF-9B596069A8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2840-3C88-4F35-8072-E8F0B5FBBA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083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0D40-447B-4679-94CF-9B596069A8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2840-3C88-4F35-8072-E8F0B5FBBA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6182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0D40-447B-4679-94CF-9B596069A8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2840-3C88-4F35-8072-E8F0B5FBBA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3395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0D40-447B-4679-94CF-9B596069A8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2840-3C88-4F35-8072-E8F0B5FBBA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992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00D40-447B-4679-94CF-9B596069A8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DB2840-3C88-4F35-8072-E8F0B5FBBA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867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image" Target="../media/image40.jpeg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slideLayout" Target="../slideLayouts/slideLayout79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5" Type="http://schemas.openxmlformats.org/officeDocument/2006/relationships/image" Target="../media/image41.jpg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2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5" Type="http://schemas.openxmlformats.org/officeDocument/2006/relationships/theme" Target="../theme/theme7.xml"/><Relationship Id="rId4" Type="http://schemas.openxmlformats.org/officeDocument/2006/relationships/slideLayout" Target="../slideLayouts/slideLayout83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6.xml"/><Relationship Id="rId7" Type="http://schemas.openxmlformats.org/officeDocument/2006/relationships/slideLayout" Target="../slideLayouts/slideLayout90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5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93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9E4B4B-505B-43E2-987D-384A64AE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B41F7E-7A02-4FF2-8AF5-A1AE59CD3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1E1E4-156A-4C10-BC26-D07F5C724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/>
              <a:t>4/6/2022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7F9652-3E39-43EA-9F4E-489A7F3BC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6CC6A0-BF40-4ACA-867F-55115DA3F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E103C9-1932-4B3D-B1A4-7EEDAA6CB569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70430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5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6" r:id="rId10"/>
    <p:sldLayoutId id="2147483657" r:id="rId11"/>
    <p:sldLayoutId id="2147483661" r:id="rId12"/>
    <p:sldLayoutId id="2147483667" r:id="rId13"/>
    <p:sldLayoutId id="2147483668" r:id="rId14"/>
    <p:sldLayoutId id="2147483669" r:id="rId15"/>
    <p:sldLayoutId id="2147483660" r:id="rId16"/>
    <p:sldLayoutId id="2147483658" r:id="rId17"/>
    <p:sldLayoutId id="2147483663" r:id="rId18"/>
    <p:sldLayoutId id="2147483662" r:id="rId19"/>
    <p:sldLayoutId id="2147483655" r:id="rId20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2022/4/6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5527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2022/4/6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0467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114671DC-4077-4FC6-9574-841BC2E1D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0D53E0D-D05E-450E-A332-527C721C5F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B9E14D5-65BE-45C8-ADD2-0CC29D0A84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8AC5EDB2-2432-4562-A07F-96DD67ADB98D}" type="datetimeFigureOut">
              <a:rPr lang="zh-CN" altLang="en-US" smtClean="0"/>
              <a:pPr/>
              <a:t>2022/4/6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6146C09-A769-4DF6-9276-C88A3FF9E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DD58443-23D1-4E91-AD50-B9E3DCAC8F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3EBA6181-1769-4B1D-B02E-B5069CD68A8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81022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  <p:sldLayoutId id="2147483821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3A4E-F370-4E43-88DF-FF35117A42C8}" type="datetimeFigureOut">
              <a:rPr lang="zh-CN" altLang="en-US" smtClean="0"/>
              <a:t>2022/4/6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5198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8325228" y="65454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id="{57DF5B34-9C77-45C5-85E9-3A015F81C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A83B889-F396-45DA-B161-724BF9F2F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24E844D-DE4F-4FAF-BFDE-BA985070E1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05ECC-05DB-4A25-8E6A-E61FCA6F5619}" type="datetimeFigureOut">
              <a:rPr lang="zh-CN" altLang="en-US" smtClean="0"/>
              <a:t>2022/4/6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C921ED0-E56D-4194-9FFA-E75DFB455F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4ACCD2A-BB2D-4007-B138-721B1B1A3C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886C911A-9196-4F09-87BE-8803B4E812A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id="{2E8FB4BF-33B8-43C6-9F82-8C279FED7E46}"/>
              </a:ext>
            </a:extLst>
          </p:cNvPr>
          <p:cNvSpPr/>
          <p:nvPr userDrawn="1"/>
        </p:nvSpPr>
        <p:spPr>
          <a:xfrm>
            <a:off x="435426" y="551544"/>
            <a:ext cx="11306629" cy="5775778"/>
          </a:xfrm>
          <a:prstGeom prst="roundRect">
            <a:avLst>
              <a:gd name="adj" fmla="val 93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500DBD-92F3-431A-B21E-BFB344A61A87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058019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2" r:id="rId3"/>
    <p:sldLayoutId id="2147483903" r:id="rId4"/>
    <p:sldLayoutId id="2147483904" r:id="rId5"/>
    <p:sldLayoutId id="2147483905" r:id="rId6"/>
    <p:sldLayoutId id="2147483906" r:id="rId7"/>
    <p:sldLayoutId id="2147483907" r:id="rId8"/>
    <p:sldLayoutId id="2147483908" r:id="rId9"/>
    <p:sldLayoutId id="2147483909" r:id="rId10"/>
    <p:sldLayoutId id="2147483910" r:id="rId11"/>
    <p:sldLayoutId id="2147483911" r:id="rId12"/>
    <p:sldLayoutId id="2147483912" r:id="rId13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2022/4/6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CCAA99-4439-4DFD-9FD7-FE41E23FFDD0}"/>
              </a:ext>
            </a:extLst>
          </p:cNvPr>
          <p:cNvSpPr txBox="1"/>
          <p:nvPr userDrawn="1"/>
        </p:nvSpPr>
        <p:spPr>
          <a:xfrm>
            <a:off x="8920716" y="-37306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 err="1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566774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E00D40-447B-4679-94CF-9B596069A8B6}" type="datetimeFigureOut">
              <a:rPr lang="en-US" smtClean="0"/>
              <a:t>4/6/2022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DB2840-3C88-4F35-8072-E8F0B5FBBA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35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  <p:sldLayoutId id="2147483928" r:id="rId10"/>
    <p:sldLayoutId id="214748392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E00D40-447B-4679-94CF-9B596069A8B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4/6/2022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DB2840-3C88-4F35-8072-E8F0B5FBBA1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0204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1" r:id="rId1"/>
    <p:sldLayoutId id="2147483932" r:id="rId2"/>
    <p:sldLayoutId id="2147483933" r:id="rId3"/>
    <p:sldLayoutId id="2147483934" r:id="rId4"/>
    <p:sldLayoutId id="2147483935" r:id="rId5"/>
    <p:sldLayoutId id="2147483936" r:id="rId6"/>
    <p:sldLayoutId id="2147483937" r:id="rId7"/>
    <p:sldLayoutId id="2147483938" r:id="rId8"/>
    <p:sldLayoutId id="2147483939" r:id="rId9"/>
    <p:sldLayoutId id="2147483940" r:id="rId10"/>
    <p:sldLayoutId id="214748394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microsoft.com/office/2007/relationships/hdphoto" Target="../media/hdphoto4.wdp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96.xml"/><Relationship Id="rId6" Type="http://schemas.openxmlformats.org/officeDocument/2006/relationships/image" Target="../media/image51.png"/><Relationship Id="rId5" Type="http://schemas.openxmlformats.org/officeDocument/2006/relationships/slide" Target="slide7.xml"/><Relationship Id="rId4" Type="http://schemas.microsoft.com/office/2007/relationships/hdphoto" Target="../media/hdphoto1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microsoft.com/office/2007/relationships/hdphoto" Target="../media/hdphoto5.wdp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96.xml"/><Relationship Id="rId6" Type="http://schemas.openxmlformats.org/officeDocument/2006/relationships/image" Target="../media/image52.png"/><Relationship Id="rId5" Type="http://schemas.openxmlformats.org/officeDocument/2006/relationships/slide" Target="slide7.xml"/><Relationship Id="rId4" Type="http://schemas.microsoft.com/office/2007/relationships/hdphoto" Target="../media/hdphoto1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microsoft.com/office/2007/relationships/hdphoto" Target="../media/hdphoto6.wdp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96.xml"/><Relationship Id="rId6" Type="http://schemas.openxmlformats.org/officeDocument/2006/relationships/image" Target="../media/image53.png"/><Relationship Id="rId5" Type="http://schemas.openxmlformats.org/officeDocument/2006/relationships/slide" Target="slide7.xml"/><Relationship Id="rId4" Type="http://schemas.microsoft.com/office/2007/relationships/hdphoto" Target="../media/hdphoto1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microsoft.com/office/2007/relationships/hdphoto" Target="../media/hdphoto7.wdp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96.xml"/><Relationship Id="rId6" Type="http://schemas.openxmlformats.org/officeDocument/2006/relationships/image" Target="../media/image54.png"/><Relationship Id="rId5" Type="http://schemas.openxmlformats.org/officeDocument/2006/relationships/slide" Target="slide7.xml"/><Relationship Id="rId4" Type="http://schemas.microsoft.com/office/2007/relationships/hdphoto" Target="../media/hdphoto1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microsoft.com/office/2007/relationships/hdphoto" Target="../media/hdphoto8.wdp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96.xml"/><Relationship Id="rId6" Type="http://schemas.openxmlformats.org/officeDocument/2006/relationships/image" Target="../media/image55.png"/><Relationship Id="rId5" Type="http://schemas.openxmlformats.org/officeDocument/2006/relationships/slide" Target="slide7.xml"/><Relationship Id="rId4" Type="http://schemas.microsoft.com/office/2007/relationships/hdphoto" Target="../media/hdphoto1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microsoft.com/office/2007/relationships/hdphoto" Target="../media/hdphoto9.wdp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96.xml"/><Relationship Id="rId6" Type="http://schemas.openxmlformats.org/officeDocument/2006/relationships/image" Target="../media/image56.png"/><Relationship Id="rId5" Type="http://schemas.openxmlformats.org/officeDocument/2006/relationships/slide" Target="slide7.xml"/><Relationship Id="rId4" Type="http://schemas.microsoft.com/office/2007/relationships/hdphoto" Target="../media/hdphoto1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101.xml"/><Relationship Id="rId5" Type="http://schemas.openxmlformats.org/officeDocument/2006/relationships/image" Target="../media/image62.emf"/><Relationship Id="rId4" Type="http://schemas.openxmlformats.org/officeDocument/2006/relationships/image" Target="../media/image61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6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3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image" Target="../media/image78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12" Type="http://schemas.openxmlformats.org/officeDocument/2006/relationships/image" Target="../media/image77.png"/><Relationship Id="rId17" Type="http://schemas.openxmlformats.org/officeDocument/2006/relationships/image" Target="../media/image82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81.png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71.png"/><Relationship Id="rId11" Type="http://schemas.openxmlformats.org/officeDocument/2006/relationships/image" Target="../media/image76.png"/><Relationship Id="rId5" Type="http://schemas.openxmlformats.org/officeDocument/2006/relationships/image" Target="../media/image70.png"/><Relationship Id="rId15" Type="http://schemas.openxmlformats.org/officeDocument/2006/relationships/image" Target="../media/image80.png"/><Relationship Id="rId10" Type="http://schemas.openxmlformats.org/officeDocument/2006/relationships/image" Target="../media/image75.png"/><Relationship Id="rId4" Type="http://schemas.openxmlformats.org/officeDocument/2006/relationships/image" Target="../media/image69.png"/><Relationship Id="rId9" Type="http://schemas.openxmlformats.org/officeDocument/2006/relationships/image" Target="../media/image74.png"/><Relationship Id="rId14" Type="http://schemas.openxmlformats.org/officeDocument/2006/relationships/image" Target="../media/image7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2.xml"/><Relationship Id="rId4" Type="http://schemas.openxmlformats.org/officeDocument/2006/relationships/image" Target="../media/image6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slideLayout" Target="../slideLayouts/slideLayout84.xml"/><Relationship Id="rId7" Type="http://schemas.microsoft.com/office/2007/relationships/hdphoto" Target="../media/hdphoto1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6.png"/><Relationship Id="rId5" Type="http://schemas.openxmlformats.org/officeDocument/2006/relationships/slide" Target="slide7.xml"/><Relationship Id="rId4" Type="http://schemas.openxmlformats.org/officeDocument/2006/relationships/image" Target="../media/image45.jp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52.png"/><Relationship Id="rId18" Type="http://schemas.openxmlformats.org/officeDocument/2006/relationships/slide" Target="slide13.xml"/><Relationship Id="rId26" Type="http://schemas.microsoft.com/office/2007/relationships/hdphoto" Target="../media/hdphoto9.wdp"/><Relationship Id="rId3" Type="http://schemas.openxmlformats.org/officeDocument/2006/relationships/slide" Target="slide8.xml"/><Relationship Id="rId21" Type="http://schemas.openxmlformats.org/officeDocument/2006/relationships/slide" Target="slide14.xml"/><Relationship Id="rId7" Type="http://schemas.openxmlformats.org/officeDocument/2006/relationships/image" Target="../media/image50.png"/><Relationship Id="rId12" Type="http://schemas.openxmlformats.org/officeDocument/2006/relationships/slide" Target="slide11.xml"/><Relationship Id="rId17" Type="http://schemas.microsoft.com/office/2007/relationships/hdphoto" Target="../media/hdphoto6.wdp"/><Relationship Id="rId25" Type="http://schemas.openxmlformats.org/officeDocument/2006/relationships/image" Target="../media/image56.png"/><Relationship Id="rId2" Type="http://schemas.openxmlformats.org/officeDocument/2006/relationships/image" Target="../media/image48.jpg"/><Relationship Id="rId16" Type="http://schemas.openxmlformats.org/officeDocument/2006/relationships/image" Target="../media/image53.png"/><Relationship Id="rId20" Type="http://schemas.microsoft.com/office/2007/relationships/hdphoto" Target="../media/hdphoto7.wdp"/><Relationship Id="rId1" Type="http://schemas.openxmlformats.org/officeDocument/2006/relationships/slideLayout" Target="../slideLayouts/slideLayout85.xml"/><Relationship Id="rId6" Type="http://schemas.openxmlformats.org/officeDocument/2006/relationships/slide" Target="slide9.xml"/><Relationship Id="rId11" Type="http://schemas.microsoft.com/office/2007/relationships/hdphoto" Target="../media/hdphoto4.wdp"/><Relationship Id="rId24" Type="http://schemas.openxmlformats.org/officeDocument/2006/relationships/slide" Target="slide15.xml"/><Relationship Id="rId5" Type="http://schemas.microsoft.com/office/2007/relationships/hdphoto" Target="../media/hdphoto2.wdp"/><Relationship Id="rId15" Type="http://schemas.openxmlformats.org/officeDocument/2006/relationships/slide" Target="slide12.xml"/><Relationship Id="rId23" Type="http://schemas.microsoft.com/office/2007/relationships/hdphoto" Target="../media/hdphoto8.wdp"/><Relationship Id="rId10" Type="http://schemas.openxmlformats.org/officeDocument/2006/relationships/image" Target="../media/image51.png"/><Relationship Id="rId19" Type="http://schemas.openxmlformats.org/officeDocument/2006/relationships/image" Target="../media/image54.png"/><Relationship Id="rId4" Type="http://schemas.openxmlformats.org/officeDocument/2006/relationships/image" Target="../media/image49.png"/><Relationship Id="rId9" Type="http://schemas.openxmlformats.org/officeDocument/2006/relationships/slide" Target="slide10.xml"/><Relationship Id="rId14" Type="http://schemas.microsoft.com/office/2007/relationships/hdphoto" Target="../media/hdphoto5.wdp"/><Relationship Id="rId22" Type="http://schemas.openxmlformats.org/officeDocument/2006/relationships/image" Target="../media/image55.png"/><Relationship Id="rId27" Type="http://schemas.openxmlformats.org/officeDocument/2006/relationships/slide" Target="slide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7" Type="http://schemas.microsoft.com/office/2007/relationships/hdphoto" Target="../media/hdphoto10.wdp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85.xml"/><Relationship Id="rId6" Type="http://schemas.openxmlformats.org/officeDocument/2006/relationships/image" Target="../media/image57.png"/><Relationship Id="rId5" Type="http://schemas.microsoft.com/office/2007/relationships/hdphoto" Target="../media/hdphoto2.wdp"/><Relationship Id="rId4" Type="http://schemas.openxmlformats.org/officeDocument/2006/relationships/image" Target="../media/image4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microsoft.com/office/2007/relationships/hdphoto" Target="../media/hdphoto3.wdp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96.xml"/><Relationship Id="rId6" Type="http://schemas.openxmlformats.org/officeDocument/2006/relationships/image" Target="../media/image50.png"/><Relationship Id="rId5" Type="http://schemas.openxmlformats.org/officeDocument/2006/relationships/slide" Target="slide7.xml"/><Relationship Id="rId4" Type="http://schemas.microsoft.com/office/2007/relationships/hdphoto" Target="../media/hdphoto1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/>
          <p:cNvSpPr txBox="1"/>
          <p:nvPr/>
        </p:nvSpPr>
        <p:spPr>
          <a:xfrm>
            <a:off x="2623093" y="2117635"/>
            <a:ext cx="88138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Sử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dụng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trong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bài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-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Khởi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động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: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Quizizz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/>
              <a:ea typeface="Arial-Rounded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-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Classkick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+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Bài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1: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Điền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/>
              <a:ea typeface="Arial-Rounded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+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Bài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2: </a:t>
            </a:r>
            <a:r>
              <a:rPr lang="en-US" sz="3200" noProof="0" dirty="0" err="1" smtClean="0">
                <a:solidFill>
                  <a:prstClr val="black"/>
                </a:solidFill>
                <a:latin typeface="Arial-Rounded"/>
                <a:ea typeface="Arial-Rounded"/>
              </a:rPr>
              <a:t>Điền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/>
              <a:ea typeface="Arial-Rounded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+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Bài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3: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Nối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/>
              <a:ea typeface="Arial-Rounded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smtClean="0">
                <a:solidFill>
                  <a:prstClr val="black"/>
                </a:solidFill>
                <a:latin typeface="Arial-Rounded"/>
                <a:ea typeface="Arial-Rounded"/>
              </a:rPr>
              <a:t>+ </a:t>
            </a:r>
            <a:r>
              <a:rPr lang="en-US" sz="3200" dirty="0" err="1" smtClean="0">
                <a:solidFill>
                  <a:prstClr val="black"/>
                </a:solidFill>
                <a:latin typeface="Arial-Rounded"/>
                <a:ea typeface="Arial-Rounded"/>
              </a:rPr>
              <a:t>Bài</a:t>
            </a:r>
            <a:r>
              <a:rPr lang="en-US" sz="3200" dirty="0" smtClean="0">
                <a:solidFill>
                  <a:prstClr val="black"/>
                </a:solidFill>
                <a:latin typeface="Arial-Rounded"/>
                <a:ea typeface="Arial-Rounded"/>
              </a:rPr>
              <a:t> 4. </a:t>
            </a:r>
            <a:r>
              <a:rPr lang="en-US" sz="3200" dirty="0" err="1" smtClean="0">
                <a:solidFill>
                  <a:prstClr val="black"/>
                </a:solidFill>
                <a:latin typeface="Arial-Rounded"/>
                <a:ea typeface="Arial-Rounded"/>
              </a:rPr>
              <a:t>Điền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/>
              <a:ea typeface="Arial-Rounded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+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Bài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rPr>
              <a:t> 5</a:t>
            </a:r>
            <a:r>
              <a:rPr lang="en-US" sz="3200" dirty="0">
                <a:solidFill>
                  <a:prstClr val="black"/>
                </a:solidFill>
              </a:rPr>
              <a:t>: </a:t>
            </a:r>
            <a:r>
              <a:rPr lang="en-US" sz="3200" dirty="0" err="1">
                <a:solidFill>
                  <a:prstClr val="black"/>
                </a:solidFill>
              </a:rPr>
              <a:t>Trình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 err="1">
                <a:solidFill>
                  <a:prstClr val="black"/>
                </a:solidFill>
              </a:rPr>
              <a:t>bày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 err="1">
                <a:solidFill>
                  <a:prstClr val="black"/>
                </a:solidFill>
              </a:rPr>
              <a:t>bài</a:t>
            </a: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3200" dirty="0" err="1">
                <a:solidFill>
                  <a:prstClr val="black"/>
                </a:solidFill>
              </a:rPr>
              <a:t>giải</a:t>
            </a:r>
            <a:endParaRPr lang="en-US" sz="3200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029993" y="2728685"/>
            <a:ext cx="3759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Khởi</a:t>
            </a:r>
            <a:r>
              <a:rPr lang="en-US" sz="2800" dirty="0" smtClean="0"/>
              <a:t> </a:t>
            </a:r>
            <a:r>
              <a:rPr lang="en-US" sz="2800" dirty="0" err="1" smtClean="0"/>
              <a:t>động</a:t>
            </a:r>
            <a:r>
              <a:rPr lang="en-US" sz="2800" dirty="0" smtClean="0"/>
              <a:t> </a:t>
            </a:r>
            <a:r>
              <a:rPr lang="en-US" sz="2800" dirty="0" err="1" smtClean="0"/>
              <a:t>giữa</a:t>
            </a:r>
            <a:r>
              <a:rPr lang="en-US" sz="2800" dirty="0" smtClean="0"/>
              <a:t> </a:t>
            </a:r>
            <a:r>
              <a:rPr lang="en-US" sz="2800" dirty="0" err="1" smtClean="0"/>
              <a:t>giờ</a:t>
            </a:r>
            <a:r>
              <a:rPr lang="en-US" sz="2800" dirty="0" smtClean="0"/>
              <a:t>: </a:t>
            </a:r>
          </a:p>
          <a:p>
            <a:r>
              <a:rPr lang="en-US" sz="2800" dirty="0" err="1" smtClean="0"/>
              <a:t>Trò</a:t>
            </a:r>
            <a:r>
              <a:rPr lang="en-US" sz="2800" dirty="0" smtClean="0"/>
              <a:t> </a:t>
            </a:r>
            <a:r>
              <a:rPr lang="en-US" sz="2800" dirty="0" err="1" smtClean="0"/>
              <a:t>chơi</a:t>
            </a:r>
            <a:r>
              <a:rPr lang="en-US" sz="2800" dirty="0" smtClean="0"/>
              <a:t>:  </a:t>
            </a:r>
            <a:r>
              <a:rPr lang="en-US" sz="2800" dirty="0" err="1" smtClean="0"/>
              <a:t>Bàn</a:t>
            </a:r>
            <a:r>
              <a:rPr lang="en-US" sz="2800" dirty="0" smtClean="0"/>
              <a:t> </a:t>
            </a:r>
            <a:r>
              <a:rPr lang="en-US" sz="2800" dirty="0" err="1" smtClean="0"/>
              <a:t>tay</a:t>
            </a:r>
            <a:r>
              <a:rPr lang="en-US" sz="2800" dirty="0" smtClean="0"/>
              <a:t> </a:t>
            </a:r>
            <a:r>
              <a:rPr lang="en-US" sz="2800" dirty="0" err="1" smtClean="0"/>
              <a:t>kì</a:t>
            </a:r>
            <a:r>
              <a:rPr lang="en-US" sz="2800" dirty="0" smtClean="0"/>
              <a:t> </a:t>
            </a:r>
            <a:r>
              <a:rPr lang="en-US" sz="2800" dirty="0" err="1" smtClean="0"/>
              <a:t>diệu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70855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4343401" y="363683"/>
            <a:ext cx="5230977" cy="1524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437024" y="3200400"/>
            <a:ext cx="5230977" cy="1524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68" b="89803" l="0" r="99400">
                        <a14:foregroundMark x1="17200" y1="41776" x2="80000" y2="43860"/>
                        <a14:foregroundMark x1="47100" y1="51316" x2="42300" y2="11513"/>
                        <a14:foregroundMark x1="82600" y1="41996" x2="15900" y2="46820"/>
                        <a14:foregroundMark x1="52200" y1="25439" x2="11700" y2="50548"/>
                        <a14:foregroundMark x1="31400" y1="31360" x2="25300" y2="41996"/>
                        <a14:foregroundMark x1="38900" y1="17763" x2="48000" y2="17325"/>
                        <a14:foregroundMark x1="50400" y1="27632" x2="58500" y2="34101"/>
                        <a14:foregroundMark x1="52900" y1="34539" x2="60300" y2="40789"/>
                        <a14:foregroundMark x1="68800" y1="36184" x2="65800" y2="45066"/>
                        <a14:foregroundMark x1="72700" y1="54934" x2="86300" y2="48246"/>
                        <a14:foregroundMark x1="91300" y1="53509" x2="83300" y2="549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09" r="70" b="14950"/>
          <a:stretch/>
        </p:blipFill>
        <p:spPr>
          <a:xfrm>
            <a:off x="1524000" y="1731819"/>
            <a:ext cx="3757226" cy="254231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724400" y="640746"/>
            <a:ext cx="464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722 – 111 = 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91200" y="3423791"/>
            <a:ext cx="449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611</a:t>
            </a:r>
          </a:p>
        </p:txBody>
      </p:sp>
      <p:pic>
        <p:nvPicPr>
          <p:cNvPr id="13" name="Picture 12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2315" l="9883" r="100000">
                        <a14:foregroundMark x1="49309" y1="79630" x2="52285" y2="33981"/>
                        <a14:foregroundMark x1="62487" y1="56389" x2="69501" y2="437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670" t="13333" b="7071"/>
          <a:stretch/>
        </p:blipFill>
        <p:spPr>
          <a:xfrm>
            <a:off x="8970818" y="4953001"/>
            <a:ext cx="1697183" cy="177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909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4343401" y="363683"/>
            <a:ext cx="5230977" cy="1524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437024" y="3200400"/>
            <a:ext cx="5230977" cy="1524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68" b="89803" l="0" r="99400">
                        <a14:foregroundMark x1="17200" y1="41776" x2="80000" y2="43860"/>
                        <a14:foregroundMark x1="47100" y1="51316" x2="42300" y2="11513"/>
                        <a14:foregroundMark x1="82600" y1="41996" x2="15900" y2="46820"/>
                        <a14:foregroundMark x1="52200" y1="25439" x2="11700" y2="50548"/>
                        <a14:foregroundMark x1="31400" y1="31360" x2="25300" y2="41996"/>
                        <a14:foregroundMark x1="38900" y1="17763" x2="48000" y2="17325"/>
                        <a14:foregroundMark x1="50400" y1="27632" x2="58500" y2="34101"/>
                        <a14:foregroundMark x1="52900" y1="34539" x2="60300" y2="40789"/>
                        <a14:foregroundMark x1="68800" y1="36184" x2="65800" y2="45066"/>
                        <a14:foregroundMark x1="72700" y1="54934" x2="86300" y2="48246"/>
                        <a14:foregroundMark x1="91300" y1="53509" x2="83300" y2="549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09" r="70" b="14950"/>
          <a:stretch/>
        </p:blipFill>
        <p:spPr>
          <a:xfrm>
            <a:off x="1524000" y="1731819"/>
            <a:ext cx="3757226" cy="254231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724400" y="640746"/>
            <a:ext cx="464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796 – 564 = 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91200" y="3423791"/>
            <a:ext cx="449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232</a:t>
            </a:r>
          </a:p>
        </p:txBody>
      </p:sp>
      <p:pic>
        <p:nvPicPr>
          <p:cNvPr id="13" name="Picture 12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000" b="99667" l="10000" r="90000">
                        <a14:foregroundMark x1="56667" y1="85000" x2="50000" y2="21667"/>
                        <a14:foregroundMark x1="48000" y1="81333" x2="60000" y2="26333"/>
                        <a14:foregroundMark x1="39000" y1="82667" x2="43000" y2="26333"/>
                        <a14:foregroundMark x1="34333" y1="48333" x2="51000" y2="24000"/>
                        <a14:foregroundMark x1="32000" y1="76333" x2="59333" y2="2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907" r="11671"/>
          <a:stretch/>
        </p:blipFill>
        <p:spPr>
          <a:xfrm>
            <a:off x="9245600" y="4972050"/>
            <a:ext cx="1422400" cy="188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467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4343401" y="363683"/>
            <a:ext cx="5230977" cy="1524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437024" y="3200400"/>
            <a:ext cx="5230977" cy="1524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68" b="89803" l="0" r="99400">
                        <a14:foregroundMark x1="17200" y1="41776" x2="80000" y2="43860"/>
                        <a14:foregroundMark x1="47100" y1="51316" x2="42300" y2="11513"/>
                        <a14:foregroundMark x1="82600" y1="41996" x2="15900" y2="46820"/>
                        <a14:foregroundMark x1="52200" y1="25439" x2="11700" y2="50548"/>
                        <a14:foregroundMark x1="31400" y1="31360" x2="25300" y2="41996"/>
                        <a14:foregroundMark x1="38900" y1="17763" x2="48000" y2="17325"/>
                        <a14:foregroundMark x1="50400" y1="27632" x2="58500" y2="34101"/>
                        <a14:foregroundMark x1="52900" y1="34539" x2="60300" y2="40789"/>
                        <a14:foregroundMark x1="68800" y1="36184" x2="65800" y2="45066"/>
                        <a14:foregroundMark x1="72700" y1="54934" x2="86300" y2="48246"/>
                        <a14:foregroundMark x1="91300" y1="53509" x2="83300" y2="549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09" r="70" b="14950"/>
          <a:stretch/>
        </p:blipFill>
        <p:spPr>
          <a:xfrm>
            <a:off x="1524000" y="1731819"/>
            <a:ext cx="3757226" cy="254231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724400" y="640746"/>
            <a:ext cx="464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852 – 741 =?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91200" y="3423791"/>
            <a:ext cx="449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111</a:t>
            </a:r>
          </a:p>
        </p:txBody>
      </p:sp>
      <p:pic>
        <p:nvPicPr>
          <p:cNvPr id="13" name="Picture 12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62400" y1="74722" x2="44100" y2="23426"/>
                        <a14:foregroundMark x1="41900" y1="71759" x2="62900" y2="30278"/>
                        <a14:foregroundMark x1="31500" y1="15556" x2="33200" y2="165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042" t="13334" r="28400" b="19797"/>
          <a:stretch/>
        </p:blipFill>
        <p:spPr>
          <a:xfrm>
            <a:off x="9067801" y="4800601"/>
            <a:ext cx="1341025" cy="1842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703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4343401" y="363683"/>
            <a:ext cx="5230977" cy="1524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437024" y="3200400"/>
            <a:ext cx="5230977" cy="1524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68" b="89803" l="0" r="99400">
                        <a14:foregroundMark x1="17200" y1="41776" x2="80000" y2="43860"/>
                        <a14:foregroundMark x1="47100" y1="51316" x2="42300" y2="11513"/>
                        <a14:foregroundMark x1="82600" y1="41996" x2="15900" y2="46820"/>
                        <a14:foregroundMark x1="52200" y1="25439" x2="11700" y2="50548"/>
                        <a14:foregroundMark x1="31400" y1="31360" x2="25300" y2="41996"/>
                        <a14:foregroundMark x1="38900" y1="17763" x2="48000" y2="17325"/>
                        <a14:foregroundMark x1="50400" y1="27632" x2="58500" y2="34101"/>
                        <a14:foregroundMark x1="52900" y1="34539" x2="60300" y2="40789"/>
                        <a14:foregroundMark x1="68800" y1="36184" x2="65800" y2="45066"/>
                        <a14:foregroundMark x1="72700" y1="54934" x2="86300" y2="48246"/>
                        <a14:foregroundMark x1="91300" y1="53509" x2="83300" y2="549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09" r="70" b="14950"/>
          <a:stretch/>
        </p:blipFill>
        <p:spPr>
          <a:xfrm>
            <a:off x="1524000" y="1731819"/>
            <a:ext cx="3757226" cy="254231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724400" y="640746"/>
            <a:ext cx="464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369 – 147 = 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91200" y="3423791"/>
            <a:ext cx="449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222</a:t>
            </a:r>
          </a:p>
        </p:txBody>
      </p:sp>
      <p:pic>
        <p:nvPicPr>
          <p:cNvPr id="13" name="Picture 12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4375" l="10000" r="90000">
                        <a14:foregroundMark x1="33594" y1="21875" x2="56094" y2="21875"/>
                        <a14:foregroundMark x1="49063" y1="77344" x2="47344" y2="38906"/>
                        <a14:foregroundMark x1="61563" y1="73281" x2="47969" y2="33594"/>
                        <a14:foregroundMark x1="59375" y1="91094" x2="67969" y2="87188"/>
                        <a14:foregroundMark x1="28438" y1="92813" x2="39375" y2="928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73" t="8751" r="15909" b="6931"/>
          <a:stretch/>
        </p:blipFill>
        <p:spPr>
          <a:xfrm>
            <a:off x="9100202" y="4969293"/>
            <a:ext cx="1547016" cy="188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3261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4343401" y="363683"/>
            <a:ext cx="5230977" cy="1524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437024" y="3200400"/>
            <a:ext cx="5230977" cy="1524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68" b="89803" l="0" r="99400">
                        <a14:foregroundMark x1="17200" y1="41776" x2="80000" y2="43860"/>
                        <a14:foregroundMark x1="47100" y1="51316" x2="42300" y2="11513"/>
                        <a14:foregroundMark x1="82600" y1="41996" x2="15900" y2="46820"/>
                        <a14:foregroundMark x1="52200" y1="25439" x2="11700" y2="50548"/>
                        <a14:foregroundMark x1="31400" y1="31360" x2="25300" y2="41996"/>
                        <a14:foregroundMark x1="38900" y1="17763" x2="48000" y2="17325"/>
                        <a14:foregroundMark x1="50400" y1="27632" x2="58500" y2="34101"/>
                        <a14:foregroundMark x1="52900" y1="34539" x2="60300" y2="40789"/>
                        <a14:foregroundMark x1="68800" y1="36184" x2="65800" y2="45066"/>
                        <a14:foregroundMark x1="72700" y1="54934" x2="86300" y2="48246"/>
                        <a14:foregroundMark x1="91300" y1="53509" x2="83300" y2="549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09" r="70" b="14950"/>
          <a:stretch/>
        </p:blipFill>
        <p:spPr>
          <a:xfrm>
            <a:off x="1524000" y="1731819"/>
            <a:ext cx="3757226" cy="254231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724400" y="640746"/>
            <a:ext cx="464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789 – 456 =?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91200" y="3423791"/>
            <a:ext cx="449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333</a:t>
            </a:r>
          </a:p>
        </p:txBody>
      </p:sp>
      <p:pic>
        <p:nvPicPr>
          <p:cNvPr id="13" name="Picture 12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72846" l="69540" r="97155">
                        <a14:foregroundMark x1="86109" y1="67154" x2="77741" y2="38000"/>
                        <a14:foregroundMark x1="79916" y1="66231" x2="89791" y2="40000"/>
                        <a14:foregroundMark x1="85607" y1="39615" x2="79163" y2="51769"/>
                        <a14:foregroundMark x1="83598" y1="50000" x2="85858" y2="46615"/>
                        <a14:foregroundMark x1="91967" y1="45000" x2="75230" y2="40692"/>
                        <a14:foregroundMark x1="72050" y1="47077" x2="75230" y2="474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341" t="34037" r="3350" b="28307"/>
          <a:stretch/>
        </p:blipFill>
        <p:spPr>
          <a:xfrm>
            <a:off x="9305636" y="4831771"/>
            <a:ext cx="1341583" cy="201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409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4343401" y="363683"/>
            <a:ext cx="5230977" cy="1524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437024" y="3200400"/>
            <a:ext cx="5230977" cy="1524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68" b="89803" l="0" r="99400">
                        <a14:foregroundMark x1="17200" y1="41776" x2="80000" y2="43860"/>
                        <a14:foregroundMark x1="47100" y1="51316" x2="42300" y2="11513"/>
                        <a14:foregroundMark x1="82600" y1="41996" x2="15900" y2="46820"/>
                        <a14:foregroundMark x1="52200" y1="25439" x2="11700" y2="50548"/>
                        <a14:foregroundMark x1="31400" y1="31360" x2="25300" y2="41996"/>
                        <a14:foregroundMark x1="38900" y1="17763" x2="48000" y2="17325"/>
                        <a14:foregroundMark x1="50400" y1="27632" x2="58500" y2="34101"/>
                        <a14:foregroundMark x1="52900" y1="34539" x2="60300" y2="40789"/>
                        <a14:foregroundMark x1="68800" y1="36184" x2="65800" y2="45066"/>
                        <a14:foregroundMark x1="72700" y1="54934" x2="86300" y2="48246"/>
                        <a14:foregroundMark x1="91300" y1="53509" x2="83300" y2="549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09" r="70" b="14950"/>
          <a:stretch/>
        </p:blipFill>
        <p:spPr>
          <a:xfrm>
            <a:off x="1524000" y="1731819"/>
            <a:ext cx="3757226" cy="254231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724400" y="640746"/>
            <a:ext cx="464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753 – 741 = 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91200" y="3423791"/>
            <a:ext cx="449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</p:txBody>
      </p:sp>
      <p:pic>
        <p:nvPicPr>
          <p:cNvPr id="13" name="Picture 12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2427" r="26109">
                        <a14:foregroundMark x1="18828" y1="74385" x2="12050" y2="487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1245" r="75087" b="23726"/>
          <a:stretch/>
        </p:blipFill>
        <p:spPr>
          <a:xfrm>
            <a:off x="9144001" y="4675911"/>
            <a:ext cx="1326939" cy="2029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832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hlinkClick r:id="" action="ppaction://hlinkshowjump?jump=nextslide"/>
          </p:cNvPr>
          <p:cNvSpPr/>
          <p:nvPr/>
        </p:nvSpPr>
        <p:spPr>
          <a:xfrm>
            <a:off x="4114800" y="2133600"/>
            <a:ext cx="4095750" cy="17526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MỚI</a:t>
            </a:r>
          </a:p>
        </p:txBody>
      </p:sp>
      <p:pic>
        <p:nvPicPr>
          <p:cNvPr id="3" name="图片 1">
            <a:extLst>
              <a:ext uri="{FF2B5EF4-FFF2-40B4-BE49-F238E27FC236}">
                <a16:creationId xmlns:a16="http://schemas.microsoft.com/office/drawing/2014/main" id="{3D30531D-581C-48A4-BF74-0D85704150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569" y="4469642"/>
            <a:ext cx="11818861" cy="2388358"/>
          </a:xfrm>
          <a:prstGeom prst="rect">
            <a:avLst/>
          </a:prstGeom>
        </p:spPr>
      </p:pic>
      <p:pic>
        <p:nvPicPr>
          <p:cNvPr id="4" name="图片 2">
            <a:extLst>
              <a:ext uri="{FF2B5EF4-FFF2-40B4-BE49-F238E27FC236}">
                <a16:creationId xmlns:a16="http://schemas.microsoft.com/office/drawing/2014/main" id="{9C640671-DA4C-479D-AD45-7BDB890531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1101" y="1650106"/>
            <a:ext cx="8272979" cy="2635291"/>
          </a:xfrm>
          <a:prstGeom prst="rect">
            <a:avLst/>
          </a:prstGeom>
        </p:spPr>
      </p:pic>
      <p:pic>
        <p:nvPicPr>
          <p:cNvPr id="5" name="图片 3">
            <a:extLst>
              <a:ext uri="{FF2B5EF4-FFF2-40B4-BE49-F238E27FC236}">
                <a16:creationId xmlns:a16="http://schemas.microsoft.com/office/drawing/2014/main" id="{0DA55635-7D8F-4ED3-A239-826FAA2D38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881" y="395786"/>
            <a:ext cx="9935813" cy="1302800"/>
          </a:xfrm>
          <a:prstGeom prst="rect">
            <a:avLst/>
          </a:prstGeom>
        </p:spPr>
      </p:pic>
      <p:pic>
        <p:nvPicPr>
          <p:cNvPr id="6" name="图片 4">
            <a:extLst>
              <a:ext uri="{FF2B5EF4-FFF2-40B4-BE49-F238E27FC236}">
                <a16:creationId xmlns:a16="http://schemas.microsoft.com/office/drawing/2014/main" id="{3742FA41-239A-4578-BE56-0EE034995A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7059" y="3025625"/>
            <a:ext cx="7195481" cy="3419904"/>
          </a:xfrm>
          <a:prstGeom prst="rect">
            <a:avLst/>
          </a:prstGeom>
        </p:spPr>
      </p:pic>
      <p:sp>
        <p:nvSpPr>
          <p:cNvPr id="7" name="文本框 11">
            <a:extLst>
              <a:ext uri="{FF2B5EF4-FFF2-40B4-BE49-F238E27FC236}">
                <a16:creationId xmlns:a16="http://schemas.microsoft.com/office/drawing/2014/main" id="{0CC9BDAA-6055-4D04-825A-5D28DDA60E80}"/>
              </a:ext>
            </a:extLst>
          </p:cNvPr>
          <p:cNvSpPr txBox="1"/>
          <p:nvPr/>
        </p:nvSpPr>
        <p:spPr>
          <a:xfrm>
            <a:off x="2987750" y="2174765"/>
            <a:ext cx="65680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静蕾简体" panose="02000000000000000000" pitchFamily="2" charset="-122"/>
                <a:cs typeface="Arial" panose="020B0604020202020204" pitchFamily="34" charset="0"/>
              </a:rPr>
              <a:t>Tiết</a:t>
            </a:r>
            <a:r>
              <a:rPr kumimoji="0" lang="en-US" altLang="zh-CN" sz="6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静蕾简体" panose="02000000000000000000" pitchFamily="2" charset="-122"/>
                <a:cs typeface="Arial" panose="020B0604020202020204" pitchFamily="34" charset="0"/>
              </a:rPr>
              <a:t> 2: </a:t>
            </a:r>
            <a:r>
              <a:rPr kumimoji="0" lang="en-US" altLang="zh-CN" sz="60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静蕾简体" panose="02000000000000000000" pitchFamily="2" charset="-122"/>
                <a:cs typeface="Arial" panose="020B0604020202020204" pitchFamily="34" charset="0"/>
              </a:rPr>
              <a:t>Luyện</a:t>
            </a:r>
            <a:r>
              <a:rPr kumimoji="0" lang="en-US" altLang="zh-CN" sz="6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静蕾简体" panose="020000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600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ea typeface="方正静蕾简体" panose="02000000000000000000" pitchFamily="2" charset="-122"/>
                <a:cs typeface="Arial" panose="020B0604020202020204" pitchFamily="34" charset="0"/>
              </a:rPr>
              <a:t>tập</a:t>
            </a:r>
            <a:endParaRPr kumimoji="0" lang="zh-CN" altLang="en-US" sz="6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TM Avo" panose="02040603050506020204" pitchFamily="18" charset="0"/>
              <a:ea typeface="方正静蕾简体" panose="02000000000000000000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0209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028;p30" descr="C:\Users\TUAN\Downloads\Luyện tập 1.png">
            <a:extLst>
              <a:ext uri="{FF2B5EF4-FFF2-40B4-BE49-F238E27FC236}">
                <a16:creationId xmlns:a16="http://schemas.microsoft.com/office/drawing/2014/main" id="{CDCA11FE-E53B-4AAE-BF44-9EB6FEC7012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56694" y="659117"/>
            <a:ext cx="2237784" cy="86349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" name="Google Shape;3347;p11">
            <a:extLst>
              <a:ext uri="{FF2B5EF4-FFF2-40B4-BE49-F238E27FC236}">
                <a16:creationId xmlns:a16="http://schemas.microsoft.com/office/drawing/2014/main" id="{34E184D8-6972-4D51-A072-E2CE04DCA097}"/>
              </a:ext>
            </a:extLst>
          </p:cNvPr>
          <p:cNvGrpSpPr/>
          <p:nvPr/>
        </p:nvGrpSpPr>
        <p:grpSpPr>
          <a:xfrm>
            <a:off x="1348428" y="1763583"/>
            <a:ext cx="4382024" cy="570588"/>
            <a:chOff x="1296327" y="1647588"/>
            <a:chExt cx="4382024" cy="570588"/>
          </a:xfrm>
        </p:grpSpPr>
        <p:sp>
          <p:nvSpPr>
            <p:cNvPr id="4" name="Google Shape;3348;p11">
              <a:extLst>
                <a:ext uri="{FF2B5EF4-FFF2-40B4-BE49-F238E27FC236}">
                  <a16:creationId xmlns:a16="http://schemas.microsoft.com/office/drawing/2014/main" id="{DA45704A-6D01-448C-9EA6-D697D8FE7382}"/>
                </a:ext>
              </a:extLst>
            </p:cNvPr>
            <p:cNvSpPr txBox="1"/>
            <p:nvPr/>
          </p:nvSpPr>
          <p:spPr>
            <a:xfrm>
              <a:off x="1866915" y="1694956"/>
              <a:ext cx="3811436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Tìm chữ số thích hợp.</a:t>
              </a: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cs typeface="+mn-cs"/>
              </a:endParaRPr>
            </a:p>
          </p:txBody>
        </p:sp>
        <p:sp>
          <p:nvSpPr>
            <p:cNvPr id="5" name="Google Shape;3349;p11">
              <a:extLst>
                <a:ext uri="{FF2B5EF4-FFF2-40B4-BE49-F238E27FC236}">
                  <a16:creationId xmlns:a16="http://schemas.microsoft.com/office/drawing/2014/main" id="{18189906-4CAB-41C1-935D-6C860D3C9449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rgbClr val="7030A0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kumimoji="0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" name="Google Shape;3350;p11">
            <a:extLst>
              <a:ext uri="{FF2B5EF4-FFF2-40B4-BE49-F238E27FC236}">
                <a16:creationId xmlns:a16="http://schemas.microsoft.com/office/drawing/2014/main" id="{BAFDE58B-2CA9-4BDC-864C-11A2C2849484}"/>
              </a:ext>
            </a:extLst>
          </p:cNvPr>
          <p:cNvGrpSpPr/>
          <p:nvPr/>
        </p:nvGrpSpPr>
        <p:grpSpPr>
          <a:xfrm>
            <a:off x="1633722" y="2501204"/>
            <a:ext cx="1969573" cy="2040125"/>
            <a:chOff x="1566470" y="2095726"/>
            <a:chExt cx="1147790" cy="2040125"/>
          </a:xfrm>
        </p:grpSpPr>
        <p:grpSp>
          <p:nvGrpSpPr>
            <p:cNvPr id="7" name="Google Shape;3351;p11">
              <a:extLst>
                <a:ext uri="{FF2B5EF4-FFF2-40B4-BE49-F238E27FC236}">
                  <a16:creationId xmlns:a16="http://schemas.microsoft.com/office/drawing/2014/main" id="{32671237-60C9-467E-A9EF-53E2DF0F51D1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998176"/>
              <a:chOff x="1697011" y="2095726"/>
              <a:chExt cx="1147790" cy="1998176"/>
            </a:xfrm>
          </p:grpSpPr>
          <p:sp>
            <p:nvSpPr>
              <p:cNvPr id="9" name="Google Shape;3352;p11">
                <a:extLst>
                  <a:ext uri="{FF2B5EF4-FFF2-40B4-BE49-F238E27FC236}">
                    <a16:creationId xmlns:a16="http://schemas.microsoft.com/office/drawing/2014/main" id="{98986A1A-7944-43D3-ACD6-DD61856B2F0D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99817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1" i="0" u="none" strike="noStrike" kern="1200" cap="none" spc="0" normalizeH="0" baseline="0" noProof="0">
                    <a:ln>
                      <a:noFill/>
                    </a:ln>
                    <a:solidFill>
                      <a:srgbClr val="E36C09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7</a:t>
                </a:r>
                <a:r>
                  <a:rPr kumimoji="0" lang="en-US" sz="4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 7 6</a:t>
                </a: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2 4 </a:t>
                </a:r>
                <a:r>
                  <a:rPr kumimoji="0" lang="en-US" sz="4400" b="1" i="0" u="none" strike="noStrike" kern="1200" cap="none" spc="0" normalizeH="0" baseline="0" noProof="0">
                    <a:ln>
                      <a:noFill/>
                    </a:ln>
                    <a:solidFill>
                      <a:srgbClr val="E36C09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6</a:t>
                </a: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cs typeface="+mn-cs"/>
                </a:endParaRPr>
              </a:p>
            </p:txBody>
          </p:sp>
          <p:sp>
            <p:nvSpPr>
              <p:cNvPr id="10" name="Google Shape;3353;p11">
                <a:extLst>
                  <a:ext uri="{FF2B5EF4-FFF2-40B4-BE49-F238E27FC236}">
                    <a16:creationId xmlns:a16="http://schemas.microsoft.com/office/drawing/2014/main" id="{86698535-3FA8-40F8-A733-4C8637B97F93}"/>
                  </a:ext>
                </a:extLst>
              </p:cNvPr>
              <p:cNvSpPr txBox="1"/>
              <p:nvPr/>
            </p:nvSpPr>
            <p:spPr>
              <a:xfrm>
                <a:off x="1697011" y="2523394"/>
                <a:ext cx="237760" cy="10156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-</a:t>
                </a: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cs typeface="+mn-cs"/>
                </a:endParaRPr>
              </a:p>
            </p:txBody>
          </p:sp>
        </p:grpSp>
        <p:cxnSp>
          <p:nvCxnSpPr>
            <p:cNvPr id="8" name="Google Shape;3354;p11">
              <a:extLst>
                <a:ext uri="{FF2B5EF4-FFF2-40B4-BE49-F238E27FC236}">
                  <a16:creationId xmlns:a16="http://schemas.microsoft.com/office/drawing/2014/main" id="{60E54EEC-0787-4418-AEDC-7B7F17C4529E}"/>
                </a:ext>
              </a:extLst>
            </p:cNvPr>
            <p:cNvCxnSpPr/>
            <p:nvPr/>
          </p:nvCxnSpPr>
          <p:spPr>
            <a:xfrm>
              <a:off x="1701799" y="4135851"/>
              <a:ext cx="977900" cy="0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1" name="Google Shape;3355;p11">
            <a:extLst>
              <a:ext uri="{FF2B5EF4-FFF2-40B4-BE49-F238E27FC236}">
                <a16:creationId xmlns:a16="http://schemas.microsoft.com/office/drawing/2014/main" id="{7F68A13C-8387-48A7-B6DB-076DD5F52186}"/>
              </a:ext>
            </a:extLst>
          </p:cNvPr>
          <p:cNvSpPr txBox="1"/>
          <p:nvPr/>
        </p:nvSpPr>
        <p:spPr>
          <a:xfrm>
            <a:off x="2041711" y="4477656"/>
            <a:ext cx="1561584" cy="982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5 </a:t>
            </a: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3</a:t>
            </a: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0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cs typeface="+mn-cs"/>
            </a:endParaRPr>
          </a:p>
        </p:txBody>
      </p:sp>
      <p:sp>
        <p:nvSpPr>
          <p:cNvPr id="12" name="Google Shape;3356;p11">
            <a:extLst>
              <a:ext uri="{FF2B5EF4-FFF2-40B4-BE49-F238E27FC236}">
                <a16:creationId xmlns:a16="http://schemas.microsoft.com/office/drawing/2014/main" id="{96419CCE-D922-4C05-9610-F38932E1B0A4}"/>
              </a:ext>
            </a:extLst>
          </p:cNvPr>
          <p:cNvSpPr/>
          <p:nvPr/>
        </p:nvSpPr>
        <p:spPr>
          <a:xfrm>
            <a:off x="2010457" y="2770674"/>
            <a:ext cx="590878" cy="60310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?</a:t>
            </a:r>
            <a:endParaRPr kumimoji="0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3357;p11">
            <a:extLst>
              <a:ext uri="{FF2B5EF4-FFF2-40B4-BE49-F238E27FC236}">
                <a16:creationId xmlns:a16="http://schemas.microsoft.com/office/drawing/2014/main" id="{507D147B-F790-4F58-97DF-9E7199DB2205}"/>
              </a:ext>
            </a:extLst>
          </p:cNvPr>
          <p:cNvSpPr/>
          <p:nvPr/>
        </p:nvSpPr>
        <p:spPr>
          <a:xfrm>
            <a:off x="2953111" y="3791032"/>
            <a:ext cx="590878" cy="60310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?</a:t>
            </a:r>
            <a:endParaRPr kumimoji="0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3358;p11">
            <a:extLst>
              <a:ext uri="{FF2B5EF4-FFF2-40B4-BE49-F238E27FC236}">
                <a16:creationId xmlns:a16="http://schemas.microsoft.com/office/drawing/2014/main" id="{E9C2899A-337C-480A-9E38-CE8BBB7EC014}"/>
              </a:ext>
            </a:extLst>
          </p:cNvPr>
          <p:cNvSpPr/>
          <p:nvPr/>
        </p:nvSpPr>
        <p:spPr>
          <a:xfrm>
            <a:off x="2461778" y="4764638"/>
            <a:ext cx="590878" cy="60310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?</a:t>
            </a:r>
            <a:endParaRPr kumimoji="0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" name="Google Shape;3359;p11">
            <a:extLst>
              <a:ext uri="{FF2B5EF4-FFF2-40B4-BE49-F238E27FC236}">
                <a16:creationId xmlns:a16="http://schemas.microsoft.com/office/drawing/2014/main" id="{1925BC47-83E5-44F8-9250-0F27E9E73472}"/>
              </a:ext>
            </a:extLst>
          </p:cNvPr>
          <p:cNvGrpSpPr/>
          <p:nvPr/>
        </p:nvGrpSpPr>
        <p:grpSpPr>
          <a:xfrm>
            <a:off x="5111213" y="2501204"/>
            <a:ext cx="1969573" cy="2123658"/>
            <a:chOff x="1566470" y="2095726"/>
            <a:chExt cx="1147790" cy="2123658"/>
          </a:xfrm>
        </p:grpSpPr>
        <p:grpSp>
          <p:nvGrpSpPr>
            <p:cNvPr id="16" name="Google Shape;3360;p11">
              <a:extLst>
                <a:ext uri="{FF2B5EF4-FFF2-40B4-BE49-F238E27FC236}">
                  <a16:creationId xmlns:a16="http://schemas.microsoft.com/office/drawing/2014/main" id="{D83A60AB-3ED0-4E88-9CDB-FBD3C0271C3B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2123658"/>
              <a:chOff x="1697011" y="2095726"/>
              <a:chExt cx="1147790" cy="2123658"/>
            </a:xfrm>
          </p:grpSpPr>
          <p:sp>
            <p:nvSpPr>
              <p:cNvPr id="18" name="Google Shape;3361;p11">
                <a:extLst>
                  <a:ext uri="{FF2B5EF4-FFF2-40B4-BE49-F238E27FC236}">
                    <a16:creationId xmlns:a16="http://schemas.microsoft.com/office/drawing/2014/main" id="{817F8373-0CB0-4C6A-AA67-8B19D49C0EAA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212365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7 </a:t>
                </a:r>
                <a:r>
                  <a:rPr kumimoji="0" lang="en-US" sz="4400" b="1" i="0" u="none" strike="noStrike" kern="1200" cap="none" spc="0" normalizeH="0" baseline="0" noProof="0">
                    <a:ln>
                      <a:noFill/>
                    </a:ln>
                    <a:solidFill>
                      <a:srgbClr val="E36C09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3</a:t>
                </a:r>
                <a:r>
                  <a:rPr kumimoji="0" lang="en-US" sz="4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 9</a:t>
                </a: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1" i="0" u="none" strike="noStrike" kern="1200" cap="none" spc="0" normalizeH="0" baseline="0" noProof="0">
                    <a:ln>
                      <a:noFill/>
                    </a:ln>
                    <a:solidFill>
                      <a:srgbClr val="E36C09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5</a:t>
                </a:r>
                <a:r>
                  <a:rPr kumimoji="0" lang="en-US" sz="4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 0 1</a:t>
                </a:r>
                <a:endParaRPr kumimoji="0" sz="4400" b="1" i="0" u="none" strike="noStrike" kern="1200" cap="none" spc="0" normalizeH="0" baseline="0" noProof="0">
                  <a:ln>
                    <a:noFill/>
                  </a:ln>
                  <a:solidFill>
                    <a:srgbClr val="E36C09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3362;p11">
                <a:extLst>
                  <a:ext uri="{FF2B5EF4-FFF2-40B4-BE49-F238E27FC236}">
                    <a16:creationId xmlns:a16="http://schemas.microsoft.com/office/drawing/2014/main" id="{AE00D6EA-8B02-4A2E-89C6-CD47735F888C}"/>
                  </a:ext>
                </a:extLst>
              </p:cNvPr>
              <p:cNvSpPr txBox="1"/>
              <p:nvPr/>
            </p:nvSpPr>
            <p:spPr>
              <a:xfrm>
                <a:off x="1697011" y="2523394"/>
                <a:ext cx="237760" cy="10156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-</a:t>
                </a: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cs typeface="+mn-cs"/>
                </a:endParaRPr>
              </a:p>
            </p:txBody>
          </p:sp>
        </p:grpSp>
        <p:cxnSp>
          <p:nvCxnSpPr>
            <p:cNvPr id="17" name="Google Shape;3363;p11">
              <a:extLst>
                <a:ext uri="{FF2B5EF4-FFF2-40B4-BE49-F238E27FC236}">
                  <a16:creationId xmlns:a16="http://schemas.microsoft.com/office/drawing/2014/main" id="{60C74439-3F27-4BBA-B82B-74405227EA83}"/>
                </a:ext>
              </a:extLst>
            </p:cNvPr>
            <p:cNvCxnSpPr/>
            <p:nvPr/>
          </p:nvCxnSpPr>
          <p:spPr>
            <a:xfrm>
              <a:off x="1701799" y="4135851"/>
              <a:ext cx="977900" cy="0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20" name="Google Shape;3364;p11">
            <a:extLst>
              <a:ext uri="{FF2B5EF4-FFF2-40B4-BE49-F238E27FC236}">
                <a16:creationId xmlns:a16="http://schemas.microsoft.com/office/drawing/2014/main" id="{1794C04B-0FA4-4C4B-B03E-F7EE8520FA3D}"/>
              </a:ext>
            </a:extLst>
          </p:cNvPr>
          <p:cNvSpPr txBox="1"/>
          <p:nvPr/>
        </p:nvSpPr>
        <p:spPr>
          <a:xfrm>
            <a:off x="5519202" y="4477656"/>
            <a:ext cx="1561584" cy="982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2 3 </a:t>
            </a: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8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cs typeface="+mn-cs"/>
            </a:endParaRPr>
          </a:p>
        </p:txBody>
      </p:sp>
      <p:sp>
        <p:nvSpPr>
          <p:cNvPr id="21" name="Google Shape;3365;p11">
            <a:extLst>
              <a:ext uri="{FF2B5EF4-FFF2-40B4-BE49-F238E27FC236}">
                <a16:creationId xmlns:a16="http://schemas.microsoft.com/office/drawing/2014/main" id="{B7774196-E7D5-44BE-A97A-FCB6F130D0F6}"/>
              </a:ext>
            </a:extLst>
          </p:cNvPr>
          <p:cNvSpPr/>
          <p:nvPr/>
        </p:nvSpPr>
        <p:spPr>
          <a:xfrm>
            <a:off x="5927191" y="2759459"/>
            <a:ext cx="590878" cy="60310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?</a:t>
            </a:r>
            <a:endParaRPr kumimoji="0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3366;p11">
            <a:extLst>
              <a:ext uri="{FF2B5EF4-FFF2-40B4-BE49-F238E27FC236}">
                <a16:creationId xmlns:a16="http://schemas.microsoft.com/office/drawing/2014/main" id="{07A480D7-97AB-4914-A3FC-9663137DA29D}"/>
              </a:ext>
            </a:extLst>
          </p:cNvPr>
          <p:cNvSpPr/>
          <p:nvPr/>
        </p:nvSpPr>
        <p:spPr>
          <a:xfrm>
            <a:off x="5426292" y="3791031"/>
            <a:ext cx="590878" cy="60310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?</a:t>
            </a:r>
            <a:endParaRPr kumimoji="0" sz="4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3367;p11">
            <a:extLst>
              <a:ext uri="{FF2B5EF4-FFF2-40B4-BE49-F238E27FC236}">
                <a16:creationId xmlns:a16="http://schemas.microsoft.com/office/drawing/2014/main" id="{327EEF2D-A03E-49E9-B993-D8B9341C3609}"/>
              </a:ext>
            </a:extLst>
          </p:cNvPr>
          <p:cNvSpPr/>
          <p:nvPr/>
        </p:nvSpPr>
        <p:spPr>
          <a:xfrm>
            <a:off x="6430602" y="4740962"/>
            <a:ext cx="590878" cy="60310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?</a:t>
            </a:r>
            <a:endParaRPr kumimoji="0" sz="4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" name="Google Shape;3368;p11">
            <a:extLst>
              <a:ext uri="{FF2B5EF4-FFF2-40B4-BE49-F238E27FC236}">
                <a16:creationId xmlns:a16="http://schemas.microsoft.com/office/drawing/2014/main" id="{B3EB584B-38A5-42F4-B56A-467AE3899CCA}"/>
              </a:ext>
            </a:extLst>
          </p:cNvPr>
          <p:cNvGrpSpPr/>
          <p:nvPr/>
        </p:nvGrpSpPr>
        <p:grpSpPr>
          <a:xfrm>
            <a:off x="8372667" y="2501204"/>
            <a:ext cx="1969573" cy="2123658"/>
            <a:chOff x="1566470" y="2095726"/>
            <a:chExt cx="1147790" cy="2123658"/>
          </a:xfrm>
        </p:grpSpPr>
        <p:grpSp>
          <p:nvGrpSpPr>
            <p:cNvPr id="25" name="Google Shape;3369;p11">
              <a:extLst>
                <a:ext uri="{FF2B5EF4-FFF2-40B4-BE49-F238E27FC236}">
                  <a16:creationId xmlns:a16="http://schemas.microsoft.com/office/drawing/2014/main" id="{0FB28362-C4B5-4163-BC7E-57DCBF9F05CF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2123658"/>
              <a:chOff x="1697011" y="2095726"/>
              <a:chExt cx="1147790" cy="2123658"/>
            </a:xfrm>
          </p:grpSpPr>
          <p:sp>
            <p:nvSpPr>
              <p:cNvPr id="27" name="Google Shape;3370;p11">
                <a:extLst>
                  <a:ext uri="{FF2B5EF4-FFF2-40B4-BE49-F238E27FC236}">
                    <a16:creationId xmlns:a16="http://schemas.microsoft.com/office/drawing/2014/main" id="{F4249BA6-E3A7-46E5-9F44-3D16304D906C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212365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8 6 </a:t>
                </a:r>
                <a:r>
                  <a:rPr kumimoji="0" lang="en-US" sz="4400" b="1" i="0" u="none" strike="noStrike" kern="1200" cap="none" spc="0" normalizeH="0" baseline="0" noProof="0">
                    <a:ln>
                      <a:noFill/>
                    </a:ln>
                    <a:solidFill>
                      <a:srgbClr val="E36C09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9</a:t>
                </a:r>
                <a:endParaRPr kumimoji="0" sz="4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7 </a:t>
                </a:r>
                <a:r>
                  <a:rPr kumimoji="0" lang="en-US" sz="4400" b="1" i="0" u="none" strike="noStrike" kern="1200" cap="none" spc="0" normalizeH="0" baseline="0" noProof="0">
                    <a:ln>
                      <a:noFill/>
                    </a:ln>
                    <a:solidFill>
                      <a:srgbClr val="E36C09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4</a:t>
                </a:r>
                <a:r>
                  <a:rPr kumimoji="0" lang="en-US" sz="4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 5</a:t>
                </a:r>
                <a:endParaRPr kumimoji="0" sz="4400" b="1" i="0" u="none" strike="noStrike" kern="1200" cap="none" spc="0" normalizeH="0" baseline="0" noProof="0">
                  <a:ln>
                    <a:noFill/>
                  </a:ln>
                  <a:solidFill>
                    <a:srgbClr val="E36C09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" name="Google Shape;3371;p11">
                <a:extLst>
                  <a:ext uri="{FF2B5EF4-FFF2-40B4-BE49-F238E27FC236}">
                    <a16:creationId xmlns:a16="http://schemas.microsoft.com/office/drawing/2014/main" id="{5CA563B7-DC70-49EB-80D7-1C38E24F5C28}"/>
                  </a:ext>
                </a:extLst>
              </p:cNvPr>
              <p:cNvSpPr txBox="1"/>
              <p:nvPr/>
            </p:nvSpPr>
            <p:spPr>
              <a:xfrm>
                <a:off x="1697011" y="2523394"/>
                <a:ext cx="237760" cy="10156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-</a:t>
                </a: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cs typeface="+mn-cs"/>
                </a:endParaRPr>
              </a:p>
            </p:txBody>
          </p:sp>
        </p:grpSp>
        <p:cxnSp>
          <p:nvCxnSpPr>
            <p:cNvPr id="26" name="Google Shape;3372;p11">
              <a:extLst>
                <a:ext uri="{FF2B5EF4-FFF2-40B4-BE49-F238E27FC236}">
                  <a16:creationId xmlns:a16="http://schemas.microsoft.com/office/drawing/2014/main" id="{D73723BD-0E12-46C9-9D74-CC1EB1F30E65}"/>
                </a:ext>
              </a:extLst>
            </p:cNvPr>
            <p:cNvCxnSpPr/>
            <p:nvPr/>
          </p:nvCxnSpPr>
          <p:spPr>
            <a:xfrm>
              <a:off x="1701799" y="4135851"/>
              <a:ext cx="977900" cy="0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29" name="Google Shape;3373;p11">
            <a:extLst>
              <a:ext uri="{FF2B5EF4-FFF2-40B4-BE49-F238E27FC236}">
                <a16:creationId xmlns:a16="http://schemas.microsoft.com/office/drawing/2014/main" id="{AF9C04C2-1F4C-4867-AA50-7B5007797D9B}"/>
              </a:ext>
            </a:extLst>
          </p:cNvPr>
          <p:cNvSpPr txBox="1"/>
          <p:nvPr/>
        </p:nvSpPr>
        <p:spPr>
          <a:xfrm>
            <a:off x="8780656" y="4477656"/>
            <a:ext cx="1561584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1</a:t>
            </a: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2 4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cs typeface="+mn-cs"/>
            </a:endParaRPr>
          </a:p>
        </p:txBody>
      </p:sp>
      <p:sp>
        <p:nvSpPr>
          <p:cNvPr id="30" name="Google Shape;3374;p11">
            <a:extLst>
              <a:ext uri="{FF2B5EF4-FFF2-40B4-BE49-F238E27FC236}">
                <a16:creationId xmlns:a16="http://schemas.microsoft.com/office/drawing/2014/main" id="{99439FC3-4396-4FD0-9AB8-FE60B40D9B99}"/>
              </a:ext>
            </a:extLst>
          </p:cNvPr>
          <p:cNvSpPr/>
          <p:nvPr/>
        </p:nvSpPr>
        <p:spPr>
          <a:xfrm>
            <a:off x="9718655" y="2770674"/>
            <a:ext cx="590878" cy="60310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?</a:t>
            </a:r>
            <a:endParaRPr kumimoji="0" sz="4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375;p11">
            <a:extLst>
              <a:ext uri="{FF2B5EF4-FFF2-40B4-BE49-F238E27FC236}">
                <a16:creationId xmlns:a16="http://schemas.microsoft.com/office/drawing/2014/main" id="{BB5832BE-CE46-4103-87CB-42E39A0B7B52}"/>
              </a:ext>
            </a:extLst>
          </p:cNvPr>
          <p:cNvSpPr/>
          <p:nvPr/>
        </p:nvSpPr>
        <p:spPr>
          <a:xfrm>
            <a:off x="9200723" y="3791032"/>
            <a:ext cx="590878" cy="60310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?</a:t>
            </a:r>
            <a:endParaRPr kumimoji="0" sz="4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376;p11">
            <a:extLst>
              <a:ext uri="{FF2B5EF4-FFF2-40B4-BE49-F238E27FC236}">
                <a16:creationId xmlns:a16="http://schemas.microsoft.com/office/drawing/2014/main" id="{22556EF4-5132-4CEB-B3B1-DC99C565D686}"/>
              </a:ext>
            </a:extLst>
          </p:cNvPr>
          <p:cNvSpPr/>
          <p:nvPr/>
        </p:nvSpPr>
        <p:spPr>
          <a:xfrm>
            <a:off x="8701254" y="4722758"/>
            <a:ext cx="590878" cy="60310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?</a:t>
            </a:r>
            <a:endParaRPr kumimoji="0" sz="4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47090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/>
          <a:srcRect l="626" t="832" r="626" b="1028"/>
          <a:stretch>
            <a:fillRect/>
          </a:stretch>
        </p:blipFill>
        <p:spPr>
          <a:xfrm>
            <a:off x="0" y="1"/>
            <a:ext cx="12219444" cy="6857999"/>
          </a:xfrm>
          <a:prstGeom prst="rect">
            <a:avLst/>
          </a:prstGeom>
        </p:spPr>
      </p:pic>
      <p:pic>
        <p:nvPicPr>
          <p:cNvPr id="8" name="图片 9">
            <a:extLst>
              <a:ext uri="{FF2B5EF4-FFF2-40B4-BE49-F238E27FC236}">
                <a16:creationId xmlns:a16="http://schemas.microsoft.com/office/drawing/2014/main" id="{3DF19191-1013-4466-B7DC-8403FA532F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162" y="4051004"/>
            <a:ext cx="2209838" cy="2806995"/>
          </a:xfrm>
          <a:prstGeom prst="rect">
            <a:avLst/>
          </a:prstGeom>
        </p:spPr>
      </p:pic>
      <p:grpSp>
        <p:nvGrpSpPr>
          <p:cNvPr id="5" name="Google Shape;3381;p12">
            <a:extLst>
              <a:ext uri="{FF2B5EF4-FFF2-40B4-BE49-F238E27FC236}">
                <a16:creationId xmlns:a16="http://schemas.microsoft.com/office/drawing/2014/main" id="{0EE8D62B-7FD2-404E-937B-7750DA377741}"/>
              </a:ext>
            </a:extLst>
          </p:cNvPr>
          <p:cNvGrpSpPr/>
          <p:nvPr/>
        </p:nvGrpSpPr>
        <p:grpSpPr>
          <a:xfrm>
            <a:off x="1410184" y="458156"/>
            <a:ext cx="5988754" cy="570588"/>
            <a:chOff x="1296327" y="1647588"/>
            <a:chExt cx="5988754" cy="570588"/>
          </a:xfrm>
        </p:grpSpPr>
        <p:sp>
          <p:nvSpPr>
            <p:cNvPr id="6" name="Google Shape;3382;p12">
              <a:extLst>
                <a:ext uri="{FF2B5EF4-FFF2-40B4-BE49-F238E27FC236}">
                  <a16:creationId xmlns:a16="http://schemas.microsoft.com/office/drawing/2014/main" id="{22FA2E82-E935-4C55-9D3A-81714F1A9585}"/>
                </a:ext>
              </a:extLst>
            </p:cNvPr>
            <p:cNvSpPr txBox="1"/>
            <p:nvPr/>
          </p:nvSpPr>
          <p:spPr>
            <a:xfrm>
              <a:off x="1866914" y="1694956"/>
              <a:ext cx="5418167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Quan sát tranh và trả lời câu hỏi</a:t>
              </a: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" name="Google Shape;3383;p12">
              <a:extLst>
                <a:ext uri="{FF2B5EF4-FFF2-40B4-BE49-F238E27FC236}">
                  <a16:creationId xmlns:a16="http://schemas.microsoft.com/office/drawing/2014/main" id="{8AB1B57B-140C-4CD9-BCC2-9B3B20FD59BF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kumimoji="0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" name="Google Shape;3384;p12">
            <a:extLst>
              <a:ext uri="{FF2B5EF4-FFF2-40B4-BE49-F238E27FC236}">
                <a16:creationId xmlns:a16="http://schemas.microsoft.com/office/drawing/2014/main" id="{C7190EDE-DAD0-4C49-BF66-5FE423F0B4EE}"/>
              </a:ext>
            </a:extLst>
          </p:cNvPr>
          <p:cNvGrpSpPr/>
          <p:nvPr/>
        </p:nvGrpSpPr>
        <p:grpSpPr>
          <a:xfrm>
            <a:off x="2527300" y="1308100"/>
            <a:ext cx="6954820" cy="2063750"/>
            <a:chOff x="1701800" y="1714500"/>
            <a:chExt cx="6954820" cy="2063750"/>
          </a:xfrm>
        </p:grpSpPr>
        <p:pic>
          <p:nvPicPr>
            <p:cNvPr id="10" name="Google Shape;3385;p12" descr="Screen Clipping">
              <a:extLst>
                <a:ext uri="{FF2B5EF4-FFF2-40B4-BE49-F238E27FC236}">
                  <a16:creationId xmlns:a16="http://schemas.microsoft.com/office/drawing/2014/main" id="{D0CD5DA8-49C2-48DA-BD35-E263F9F90FE0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759557" y="1726376"/>
              <a:ext cx="6897063" cy="204816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Google Shape;3386;p12">
              <a:extLst>
                <a:ext uri="{FF2B5EF4-FFF2-40B4-BE49-F238E27FC236}">
                  <a16:creationId xmlns:a16="http://schemas.microsoft.com/office/drawing/2014/main" id="{AAA70952-84C6-4D29-A8F2-7F93D711870E}"/>
                </a:ext>
              </a:extLst>
            </p:cNvPr>
            <p:cNvSpPr/>
            <p:nvPr/>
          </p:nvSpPr>
          <p:spPr>
            <a:xfrm>
              <a:off x="1701800" y="1714500"/>
              <a:ext cx="450850" cy="2063750"/>
            </a:xfrm>
            <a:custGeom>
              <a:avLst/>
              <a:gdLst/>
              <a:ahLst/>
              <a:cxnLst/>
              <a:rect l="l" t="t" r="r" b="b"/>
              <a:pathLst>
                <a:path w="450850" h="2063750" extrusionOk="0">
                  <a:moveTo>
                    <a:pt x="0" y="0"/>
                  </a:moveTo>
                  <a:lnTo>
                    <a:pt x="450850" y="0"/>
                  </a:lnTo>
                  <a:lnTo>
                    <a:pt x="355600" y="679450"/>
                  </a:lnTo>
                  <a:lnTo>
                    <a:pt x="260350" y="895350"/>
                  </a:lnTo>
                  <a:lnTo>
                    <a:pt x="215900" y="1092200"/>
                  </a:lnTo>
                  <a:lnTo>
                    <a:pt x="317500" y="1276350"/>
                  </a:lnTo>
                  <a:lnTo>
                    <a:pt x="228600" y="1409700"/>
                  </a:lnTo>
                  <a:lnTo>
                    <a:pt x="76200" y="1543050"/>
                  </a:lnTo>
                  <a:lnTo>
                    <a:pt x="76200" y="1574800"/>
                  </a:lnTo>
                  <a:lnTo>
                    <a:pt x="190500" y="1606550"/>
                  </a:lnTo>
                  <a:lnTo>
                    <a:pt x="266700" y="1631950"/>
                  </a:lnTo>
                  <a:lnTo>
                    <a:pt x="279400" y="2063750"/>
                  </a:lnTo>
                  <a:lnTo>
                    <a:pt x="12700" y="2063750"/>
                  </a:lnTo>
                  <a:cubicBezTo>
                    <a:pt x="8467" y="1375833"/>
                    <a:pt x="4233" y="687917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" name="Google Shape;3387;p12">
            <a:extLst>
              <a:ext uri="{FF2B5EF4-FFF2-40B4-BE49-F238E27FC236}">
                <a16:creationId xmlns:a16="http://schemas.microsoft.com/office/drawing/2014/main" id="{46DE21EE-001C-478C-A695-D75EF0AB56DD}"/>
              </a:ext>
            </a:extLst>
          </p:cNvPr>
          <p:cNvSpPr txBox="1"/>
          <p:nvPr/>
        </p:nvSpPr>
        <p:spPr>
          <a:xfrm>
            <a:off x="1180665" y="4229432"/>
            <a:ext cx="9646542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800"/>
              <a:buFont typeface="Arial"/>
              <a:buAutoNum type="alphaLcParenR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Con bọ rùa có 2 chấm ở cánh đậu trên bông hoa ghi phép tính có kết quả bằng bao nhiêu?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800"/>
              <a:buFont typeface="Arial"/>
              <a:buAutoNum type="alphaLcParenR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Hai bông hoa nào ghi phép tính có kết quả bằng nhau?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cs typeface="+mn-cs"/>
            </a:endParaRPr>
          </a:p>
        </p:txBody>
      </p:sp>
      <p:sp>
        <p:nvSpPr>
          <p:cNvPr id="13" name="Google Shape;3388;p12">
            <a:extLst>
              <a:ext uri="{FF2B5EF4-FFF2-40B4-BE49-F238E27FC236}">
                <a16:creationId xmlns:a16="http://schemas.microsoft.com/office/drawing/2014/main" id="{00A827DE-A707-447D-BEA1-0505796F2240}"/>
              </a:ext>
            </a:extLst>
          </p:cNvPr>
          <p:cNvSpPr txBox="1"/>
          <p:nvPr/>
        </p:nvSpPr>
        <p:spPr>
          <a:xfrm>
            <a:off x="8140701" y="3368137"/>
            <a:ext cx="9271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B5457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412</a:t>
            </a:r>
            <a:endParaRPr kumimoji="0" sz="2800" b="1" i="0" u="none" strike="noStrike" kern="1200" cap="none" spc="0" normalizeH="0" baseline="0" noProof="0">
              <a:ln>
                <a:noFill/>
              </a:ln>
              <a:solidFill>
                <a:srgbClr val="B5457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3389;p12">
            <a:extLst>
              <a:ext uri="{FF2B5EF4-FFF2-40B4-BE49-F238E27FC236}">
                <a16:creationId xmlns:a16="http://schemas.microsoft.com/office/drawing/2014/main" id="{95444E88-004F-4CAF-B379-2B640D44F423}"/>
              </a:ext>
            </a:extLst>
          </p:cNvPr>
          <p:cNvSpPr txBox="1"/>
          <p:nvPr/>
        </p:nvSpPr>
        <p:spPr>
          <a:xfrm>
            <a:off x="5570038" y="3368137"/>
            <a:ext cx="9271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D6470B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311</a:t>
            </a:r>
            <a:endParaRPr kumimoji="0" sz="2800" b="1" i="0" u="none" strike="noStrike" kern="1200" cap="none" spc="0" normalizeH="0" baseline="0" noProof="0">
              <a:ln>
                <a:noFill/>
              </a:ln>
              <a:solidFill>
                <a:srgbClr val="D6470B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3390;p12">
            <a:extLst>
              <a:ext uri="{FF2B5EF4-FFF2-40B4-BE49-F238E27FC236}">
                <a16:creationId xmlns:a16="http://schemas.microsoft.com/office/drawing/2014/main" id="{53440784-8E3F-48B1-AE54-FDB6EF214F24}"/>
              </a:ext>
            </a:extLst>
          </p:cNvPr>
          <p:cNvSpPr txBox="1"/>
          <p:nvPr/>
        </p:nvSpPr>
        <p:spPr>
          <a:xfrm>
            <a:off x="2999375" y="3368137"/>
            <a:ext cx="9271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1BA7A8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311</a:t>
            </a:r>
            <a:endParaRPr kumimoji="0" sz="2800" b="1" i="0" u="none" strike="noStrike" kern="1200" cap="none" spc="0" normalizeH="0" baseline="0" noProof="0">
              <a:ln>
                <a:noFill/>
              </a:ln>
              <a:solidFill>
                <a:srgbClr val="1BA7A8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3391;p12">
            <a:extLst>
              <a:ext uri="{FF2B5EF4-FFF2-40B4-BE49-F238E27FC236}">
                <a16:creationId xmlns:a16="http://schemas.microsoft.com/office/drawing/2014/main" id="{6348A1C6-D189-4C93-A46A-584583666724}"/>
              </a:ext>
            </a:extLst>
          </p:cNvPr>
          <p:cNvSpPr txBox="1"/>
          <p:nvPr/>
        </p:nvSpPr>
        <p:spPr>
          <a:xfrm>
            <a:off x="4404561" y="3368137"/>
            <a:ext cx="9271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=</a:t>
            </a:r>
            <a:endParaRPr kumimoji="0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56597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7257" y="3570514"/>
            <a:ext cx="44849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</a:rPr>
              <a:t>TRÒ CHƠI: BÀN TAY KÌ DIỆU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0502" y="1807029"/>
            <a:ext cx="4694811" cy="5050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765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83A14C4-2ADB-431B-9A9C-30EF58B086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605" y="2986567"/>
            <a:ext cx="4606289" cy="387143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7479C6D-4457-4FD6-8712-08CDB240C306}"/>
              </a:ext>
            </a:extLst>
          </p:cNvPr>
          <p:cNvSpPr txBox="1"/>
          <p:nvPr/>
        </p:nvSpPr>
        <p:spPr>
          <a:xfrm>
            <a:off x="1531620" y="1257300"/>
            <a:ext cx="99212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Chào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mừng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thầy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cô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và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các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em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</a:p>
          <a:p>
            <a:pPr algn="ctr"/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đến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với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môn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Toán</a:t>
            </a:r>
            <a:endParaRPr lang="en-US" sz="6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14912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480F510E-0095-4928-A770-56AD303C68FF}"/>
              </a:ext>
            </a:extLst>
          </p:cNvPr>
          <p:cNvSpPr/>
          <p:nvPr/>
        </p:nvSpPr>
        <p:spPr>
          <a:xfrm>
            <a:off x="9712" y="6494848"/>
            <a:ext cx="12192000" cy="401781"/>
          </a:xfrm>
          <a:prstGeom prst="rect">
            <a:avLst/>
          </a:prstGeom>
          <a:solidFill>
            <a:srgbClr val="7BC6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101A796B-5B8C-4573-9C98-0C14BCBB88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20" t="85409"/>
          <a:stretch/>
        </p:blipFill>
        <p:spPr>
          <a:xfrm>
            <a:off x="3924980" y="6402485"/>
            <a:ext cx="8257308" cy="49414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2E21CC96-6F31-4D80-AEE7-E455F2199BE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83" t="16608" r="6038"/>
          <a:stretch/>
        </p:blipFill>
        <p:spPr>
          <a:xfrm>
            <a:off x="10571449" y="2294678"/>
            <a:ext cx="1832982" cy="460304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359C9393-DB2E-42F8-9E61-0F6A2CC7C99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" t="3897" r="72099" b="65660"/>
          <a:stretch/>
        </p:blipFill>
        <p:spPr>
          <a:xfrm>
            <a:off x="123729" y="123045"/>
            <a:ext cx="1466162" cy="1022928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EE639F1A-AC18-4D3A-9746-48FD2471FC48}"/>
              </a:ext>
            </a:extLst>
          </p:cNvPr>
          <p:cNvGrpSpPr/>
          <p:nvPr/>
        </p:nvGrpSpPr>
        <p:grpSpPr>
          <a:xfrm>
            <a:off x="1711575" y="496785"/>
            <a:ext cx="10480424" cy="649188"/>
            <a:chOff x="1252608" y="1540036"/>
            <a:chExt cx="8768847" cy="649188"/>
          </a:xfrm>
        </p:grpSpPr>
        <p:sp>
          <p:nvSpPr>
            <p:cNvPr id="11" name="矩形: 圆角 10">
              <a:extLst>
                <a:ext uri="{FF2B5EF4-FFF2-40B4-BE49-F238E27FC236}">
                  <a16:creationId xmlns:a16="http://schemas.microsoft.com/office/drawing/2014/main" id="{27DE6D56-56F4-4613-83AE-2B86B80CC839}"/>
                </a:ext>
              </a:extLst>
            </p:cNvPr>
            <p:cNvSpPr/>
            <p:nvPr/>
          </p:nvSpPr>
          <p:spPr>
            <a:xfrm>
              <a:off x="1252608" y="1540036"/>
              <a:ext cx="6583363" cy="649188"/>
            </a:xfrm>
            <a:prstGeom prst="roundRect">
              <a:avLst>
                <a:gd name="adj" fmla="val 50000"/>
              </a:avLst>
            </a:prstGeom>
            <a:solidFill>
              <a:srgbClr val="7BC6DA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</a:endParaRPr>
            </a:p>
          </p:txBody>
        </p:sp>
        <p:cxnSp>
          <p:nvCxnSpPr>
            <p:cNvPr id="3" name="直接连接符 2">
              <a:extLst>
                <a:ext uri="{FF2B5EF4-FFF2-40B4-BE49-F238E27FC236}">
                  <a16:creationId xmlns:a16="http://schemas.microsoft.com/office/drawing/2014/main" id="{951573FD-FF8C-419C-824E-D4135E319326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7835971" y="1864630"/>
              <a:ext cx="2185484" cy="15544"/>
            </a:xfrm>
            <a:prstGeom prst="line">
              <a:avLst/>
            </a:prstGeom>
            <a:ln w="50800">
              <a:solidFill>
                <a:srgbClr val="7BC6D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8" name="Google Shape;3396;p13">
            <a:extLst>
              <a:ext uri="{FF2B5EF4-FFF2-40B4-BE49-F238E27FC236}">
                <a16:creationId xmlns:a16="http://schemas.microsoft.com/office/drawing/2014/main" id="{36C845F3-C08A-4DB4-BF7D-E3B838EBD36F}"/>
              </a:ext>
            </a:extLst>
          </p:cNvPr>
          <p:cNvGrpSpPr/>
          <p:nvPr/>
        </p:nvGrpSpPr>
        <p:grpSpPr>
          <a:xfrm>
            <a:off x="2303947" y="514735"/>
            <a:ext cx="5988754" cy="570588"/>
            <a:chOff x="1296327" y="1647588"/>
            <a:chExt cx="5988754" cy="570588"/>
          </a:xfrm>
        </p:grpSpPr>
        <p:sp>
          <p:nvSpPr>
            <p:cNvPr id="119" name="Google Shape;3397;p13">
              <a:extLst>
                <a:ext uri="{FF2B5EF4-FFF2-40B4-BE49-F238E27FC236}">
                  <a16:creationId xmlns:a16="http://schemas.microsoft.com/office/drawing/2014/main" id="{FEEB45E2-C6FE-41F9-BC69-FA212DECD875}"/>
                </a:ext>
              </a:extLst>
            </p:cNvPr>
            <p:cNvSpPr txBox="1"/>
            <p:nvPr/>
          </p:nvSpPr>
          <p:spPr>
            <a:xfrm>
              <a:off x="1866914" y="1694956"/>
              <a:ext cx="5418167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Tìm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ô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che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mưa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thích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hợp</a:t>
              </a:r>
              <a:endPara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3398;p13">
              <a:extLst>
                <a:ext uri="{FF2B5EF4-FFF2-40B4-BE49-F238E27FC236}">
                  <a16:creationId xmlns:a16="http://schemas.microsoft.com/office/drawing/2014/main" id="{53E42000-2F97-4AEF-A62B-1ED6B80D16F5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rgbClr val="7030A0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3</a:t>
              </a:r>
              <a:endParaRPr kumimoji="0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1" name="Google Shape;3400;p13">
            <a:extLst>
              <a:ext uri="{FF2B5EF4-FFF2-40B4-BE49-F238E27FC236}">
                <a16:creationId xmlns:a16="http://schemas.microsoft.com/office/drawing/2014/main" id="{3992197B-0382-4DAD-A80F-AD32DBD70ECE}"/>
              </a:ext>
            </a:extLst>
          </p:cNvPr>
          <p:cNvGrpSpPr/>
          <p:nvPr/>
        </p:nvGrpSpPr>
        <p:grpSpPr>
          <a:xfrm>
            <a:off x="551179" y="1226854"/>
            <a:ext cx="2390775" cy="2137389"/>
            <a:chOff x="1045182" y="1179149"/>
            <a:chExt cx="2390775" cy="2137389"/>
          </a:xfrm>
        </p:grpSpPr>
        <p:grpSp>
          <p:nvGrpSpPr>
            <p:cNvPr id="122" name="Google Shape;3401;p13">
              <a:extLst>
                <a:ext uri="{FF2B5EF4-FFF2-40B4-BE49-F238E27FC236}">
                  <a16:creationId xmlns:a16="http://schemas.microsoft.com/office/drawing/2014/main" id="{5FD871A2-DB34-4798-9BD3-7ED83A8FF379}"/>
                </a:ext>
              </a:extLst>
            </p:cNvPr>
            <p:cNvGrpSpPr/>
            <p:nvPr/>
          </p:nvGrpSpPr>
          <p:grpSpPr>
            <a:xfrm>
              <a:off x="1045182" y="1179149"/>
              <a:ext cx="2390775" cy="1914525"/>
              <a:chOff x="-2627170" y="-782744"/>
              <a:chExt cx="2390775" cy="1914525"/>
            </a:xfrm>
          </p:grpSpPr>
          <p:pic>
            <p:nvPicPr>
              <p:cNvPr id="138" name="Google Shape;3402;p13" descr="Cartoon Cloud - Cliparts.co">
                <a:extLst>
                  <a:ext uri="{FF2B5EF4-FFF2-40B4-BE49-F238E27FC236}">
                    <a16:creationId xmlns:a16="http://schemas.microsoft.com/office/drawing/2014/main" id="{6C10DC39-EA4E-410B-9C2E-78A54BC5B4CA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/>
              <a:stretch/>
            </p:blipFill>
            <p:spPr>
              <a:xfrm>
                <a:off x="-2627170" y="-782744"/>
                <a:ext cx="2390775" cy="191452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39" name="Google Shape;3403;p13">
                <a:extLst>
                  <a:ext uri="{FF2B5EF4-FFF2-40B4-BE49-F238E27FC236}">
                    <a16:creationId xmlns:a16="http://schemas.microsoft.com/office/drawing/2014/main" id="{051A04CC-FF67-43FA-B0E4-3D8837A35A20}"/>
                  </a:ext>
                </a:extLst>
              </p:cNvPr>
              <p:cNvSpPr txBox="1"/>
              <p:nvPr/>
            </p:nvSpPr>
            <p:spPr>
              <a:xfrm>
                <a:off x="-2498743" y="-144463"/>
                <a:ext cx="2133918" cy="5847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362 - 150</a:t>
                </a:r>
                <a:endParaRPr kumimoji="0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3" name="Google Shape;3404;p13">
              <a:extLst>
                <a:ext uri="{FF2B5EF4-FFF2-40B4-BE49-F238E27FC236}">
                  <a16:creationId xmlns:a16="http://schemas.microsoft.com/office/drawing/2014/main" id="{605806BB-41A9-4BA8-B70C-2A66311168F7}"/>
                </a:ext>
              </a:extLst>
            </p:cNvPr>
            <p:cNvGrpSpPr/>
            <p:nvPr/>
          </p:nvGrpSpPr>
          <p:grpSpPr>
            <a:xfrm>
              <a:off x="1234111" y="2637525"/>
              <a:ext cx="326533" cy="326533"/>
              <a:chOff x="-249694" y="-528547"/>
              <a:chExt cx="2438402" cy="2438400"/>
            </a:xfrm>
          </p:grpSpPr>
          <p:sp>
            <p:nvSpPr>
              <p:cNvPr id="136" name="Google Shape;3405;p13">
                <a:extLst>
                  <a:ext uri="{FF2B5EF4-FFF2-40B4-BE49-F238E27FC236}">
                    <a16:creationId xmlns:a16="http://schemas.microsoft.com/office/drawing/2014/main" id="{1A330692-5D52-4B83-A9C9-55853F05ABD5}"/>
                  </a:ext>
                </a:extLst>
              </p:cNvPr>
              <p:cNvSpPr/>
              <p:nvPr/>
            </p:nvSpPr>
            <p:spPr>
              <a:xfrm>
                <a:off x="245605" y="-340429"/>
                <a:ext cx="1447800" cy="2062163"/>
              </a:xfrm>
              <a:custGeom>
                <a:avLst/>
                <a:gdLst/>
                <a:ahLst/>
                <a:cxnLst/>
                <a:rect l="l" t="t" r="r" b="b"/>
                <a:pathLst>
                  <a:path w="1447800" h="2062163" extrusionOk="0">
                    <a:moveTo>
                      <a:pt x="742950" y="0"/>
                    </a:moveTo>
                    <a:lnTo>
                      <a:pt x="19050" y="1114425"/>
                    </a:lnTo>
                    <a:lnTo>
                      <a:pt x="0" y="1476375"/>
                    </a:lnTo>
                    <a:lnTo>
                      <a:pt x="238125" y="1876425"/>
                    </a:lnTo>
                    <a:lnTo>
                      <a:pt x="647700" y="2062163"/>
                    </a:lnTo>
                    <a:lnTo>
                      <a:pt x="1023938" y="2000250"/>
                    </a:lnTo>
                    <a:lnTo>
                      <a:pt x="1309688" y="1752600"/>
                    </a:lnTo>
                    <a:lnTo>
                      <a:pt x="1438275" y="1471613"/>
                    </a:lnTo>
                    <a:lnTo>
                      <a:pt x="1447800" y="1143000"/>
                    </a:lnTo>
                    <a:lnTo>
                      <a:pt x="742950" y="0"/>
                    </a:lnTo>
                    <a:close/>
                  </a:path>
                </a:pathLst>
              </a:custGeom>
              <a:solidFill>
                <a:srgbClr val="A8DFF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137" name="Google Shape;3406;p13" descr="Free Water Drop Icon of Line style - Available in SVG, PNG, EPS, AI &amp;amp; Icon  fonts">
                <a:extLst>
                  <a:ext uri="{FF2B5EF4-FFF2-40B4-BE49-F238E27FC236}">
                    <a16:creationId xmlns:a16="http://schemas.microsoft.com/office/drawing/2014/main" id="{C0053050-35D0-40DD-9EAE-D131F960FA34}"/>
                  </a:ext>
                </a:extLst>
              </p:cNvPr>
              <p:cNvPicPr preferRelativeResize="0"/>
              <p:nvPr/>
            </p:nvPicPr>
            <p:blipFill rotWithShape="1">
              <a:blip r:embed="rId7">
                <a:alphaModFix/>
              </a:blip>
              <a:srcRect/>
              <a:stretch/>
            </p:blipFill>
            <p:spPr>
              <a:xfrm>
                <a:off x="-249694" y="-528547"/>
                <a:ext cx="2438402" cy="24384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24" name="Google Shape;3407;p13">
              <a:extLst>
                <a:ext uri="{FF2B5EF4-FFF2-40B4-BE49-F238E27FC236}">
                  <a16:creationId xmlns:a16="http://schemas.microsoft.com/office/drawing/2014/main" id="{18339FF4-2237-4C39-96F5-9F84E49176E0}"/>
                </a:ext>
              </a:extLst>
            </p:cNvPr>
            <p:cNvGrpSpPr/>
            <p:nvPr/>
          </p:nvGrpSpPr>
          <p:grpSpPr>
            <a:xfrm>
              <a:off x="1616348" y="2961543"/>
              <a:ext cx="326533" cy="326533"/>
              <a:chOff x="-249694" y="-528547"/>
              <a:chExt cx="2438402" cy="2438400"/>
            </a:xfrm>
          </p:grpSpPr>
          <p:sp>
            <p:nvSpPr>
              <p:cNvPr id="134" name="Google Shape;3408;p13">
                <a:extLst>
                  <a:ext uri="{FF2B5EF4-FFF2-40B4-BE49-F238E27FC236}">
                    <a16:creationId xmlns:a16="http://schemas.microsoft.com/office/drawing/2014/main" id="{7583FCE0-354F-4FB3-8CFB-4026CCC50665}"/>
                  </a:ext>
                </a:extLst>
              </p:cNvPr>
              <p:cNvSpPr/>
              <p:nvPr/>
            </p:nvSpPr>
            <p:spPr>
              <a:xfrm>
                <a:off x="245605" y="-340429"/>
                <a:ext cx="1447800" cy="2062163"/>
              </a:xfrm>
              <a:custGeom>
                <a:avLst/>
                <a:gdLst/>
                <a:ahLst/>
                <a:cxnLst/>
                <a:rect l="l" t="t" r="r" b="b"/>
                <a:pathLst>
                  <a:path w="1447800" h="2062163" extrusionOk="0">
                    <a:moveTo>
                      <a:pt x="742950" y="0"/>
                    </a:moveTo>
                    <a:lnTo>
                      <a:pt x="19050" y="1114425"/>
                    </a:lnTo>
                    <a:lnTo>
                      <a:pt x="0" y="1476375"/>
                    </a:lnTo>
                    <a:lnTo>
                      <a:pt x="238125" y="1876425"/>
                    </a:lnTo>
                    <a:lnTo>
                      <a:pt x="647700" y="2062163"/>
                    </a:lnTo>
                    <a:lnTo>
                      <a:pt x="1023938" y="2000250"/>
                    </a:lnTo>
                    <a:lnTo>
                      <a:pt x="1309688" y="1752600"/>
                    </a:lnTo>
                    <a:lnTo>
                      <a:pt x="1438275" y="1471613"/>
                    </a:lnTo>
                    <a:lnTo>
                      <a:pt x="1447800" y="1143000"/>
                    </a:lnTo>
                    <a:lnTo>
                      <a:pt x="742950" y="0"/>
                    </a:lnTo>
                    <a:close/>
                  </a:path>
                </a:pathLst>
              </a:custGeom>
              <a:solidFill>
                <a:srgbClr val="A8DFF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135" name="Google Shape;3409;p13" descr="Free Water Drop Icon of Line style - Available in SVG, PNG, EPS, AI &amp;amp; Icon  fonts">
                <a:extLst>
                  <a:ext uri="{FF2B5EF4-FFF2-40B4-BE49-F238E27FC236}">
                    <a16:creationId xmlns:a16="http://schemas.microsoft.com/office/drawing/2014/main" id="{A2D63B72-C5CE-416F-B10F-3940691F7016}"/>
                  </a:ext>
                </a:extLst>
              </p:cNvPr>
              <p:cNvPicPr preferRelativeResize="0"/>
              <p:nvPr/>
            </p:nvPicPr>
            <p:blipFill rotWithShape="1">
              <a:blip r:embed="rId7">
                <a:alphaModFix/>
              </a:blip>
              <a:srcRect/>
              <a:stretch/>
            </p:blipFill>
            <p:spPr>
              <a:xfrm>
                <a:off x="-249694" y="-528547"/>
                <a:ext cx="2438402" cy="24384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25" name="Google Shape;3410;p13">
              <a:extLst>
                <a:ext uri="{FF2B5EF4-FFF2-40B4-BE49-F238E27FC236}">
                  <a16:creationId xmlns:a16="http://schemas.microsoft.com/office/drawing/2014/main" id="{50F105D0-6C4F-4F1D-A059-D6F457184A63}"/>
                </a:ext>
              </a:extLst>
            </p:cNvPr>
            <p:cNvGrpSpPr/>
            <p:nvPr/>
          </p:nvGrpSpPr>
          <p:grpSpPr>
            <a:xfrm>
              <a:off x="2008721" y="2678932"/>
              <a:ext cx="326533" cy="326533"/>
              <a:chOff x="-249694" y="-528547"/>
              <a:chExt cx="2438402" cy="2438400"/>
            </a:xfrm>
          </p:grpSpPr>
          <p:sp>
            <p:nvSpPr>
              <p:cNvPr id="132" name="Google Shape;3411;p13">
                <a:extLst>
                  <a:ext uri="{FF2B5EF4-FFF2-40B4-BE49-F238E27FC236}">
                    <a16:creationId xmlns:a16="http://schemas.microsoft.com/office/drawing/2014/main" id="{44D222C2-C28F-49B0-8F09-3B5E845B2DC5}"/>
                  </a:ext>
                </a:extLst>
              </p:cNvPr>
              <p:cNvSpPr/>
              <p:nvPr/>
            </p:nvSpPr>
            <p:spPr>
              <a:xfrm>
                <a:off x="245605" y="-340429"/>
                <a:ext cx="1447800" cy="2062163"/>
              </a:xfrm>
              <a:custGeom>
                <a:avLst/>
                <a:gdLst/>
                <a:ahLst/>
                <a:cxnLst/>
                <a:rect l="l" t="t" r="r" b="b"/>
                <a:pathLst>
                  <a:path w="1447800" h="2062163" extrusionOk="0">
                    <a:moveTo>
                      <a:pt x="742950" y="0"/>
                    </a:moveTo>
                    <a:lnTo>
                      <a:pt x="19050" y="1114425"/>
                    </a:lnTo>
                    <a:lnTo>
                      <a:pt x="0" y="1476375"/>
                    </a:lnTo>
                    <a:lnTo>
                      <a:pt x="238125" y="1876425"/>
                    </a:lnTo>
                    <a:lnTo>
                      <a:pt x="647700" y="2062163"/>
                    </a:lnTo>
                    <a:lnTo>
                      <a:pt x="1023938" y="2000250"/>
                    </a:lnTo>
                    <a:lnTo>
                      <a:pt x="1309688" y="1752600"/>
                    </a:lnTo>
                    <a:lnTo>
                      <a:pt x="1438275" y="1471613"/>
                    </a:lnTo>
                    <a:lnTo>
                      <a:pt x="1447800" y="1143000"/>
                    </a:lnTo>
                    <a:lnTo>
                      <a:pt x="742950" y="0"/>
                    </a:lnTo>
                    <a:close/>
                  </a:path>
                </a:pathLst>
              </a:custGeom>
              <a:solidFill>
                <a:srgbClr val="A8DFF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133" name="Google Shape;3412;p13" descr="Free Water Drop Icon of Line style - Available in SVG, PNG, EPS, AI &amp;amp; Icon  fonts">
                <a:extLst>
                  <a:ext uri="{FF2B5EF4-FFF2-40B4-BE49-F238E27FC236}">
                    <a16:creationId xmlns:a16="http://schemas.microsoft.com/office/drawing/2014/main" id="{A5704575-A24C-4B39-A6E0-FD1CD160E450}"/>
                  </a:ext>
                </a:extLst>
              </p:cNvPr>
              <p:cNvPicPr preferRelativeResize="0"/>
              <p:nvPr/>
            </p:nvPicPr>
            <p:blipFill rotWithShape="1">
              <a:blip r:embed="rId7">
                <a:alphaModFix/>
              </a:blip>
              <a:srcRect/>
              <a:stretch/>
            </p:blipFill>
            <p:spPr>
              <a:xfrm>
                <a:off x="-249694" y="-528547"/>
                <a:ext cx="2438402" cy="24384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26" name="Google Shape;3413;p13">
              <a:extLst>
                <a:ext uri="{FF2B5EF4-FFF2-40B4-BE49-F238E27FC236}">
                  <a16:creationId xmlns:a16="http://schemas.microsoft.com/office/drawing/2014/main" id="{0EEE591E-20C7-4110-ADD1-3FE9FAE6848C}"/>
                </a:ext>
              </a:extLst>
            </p:cNvPr>
            <p:cNvGrpSpPr/>
            <p:nvPr/>
          </p:nvGrpSpPr>
          <p:grpSpPr>
            <a:xfrm>
              <a:off x="2366399" y="2990005"/>
              <a:ext cx="326533" cy="326533"/>
              <a:chOff x="-249694" y="-528547"/>
              <a:chExt cx="2438402" cy="2438400"/>
            </a:xfrm>
          </p:grpSpPr>
          <p:sp>
            <p:nvSpPr>
              <p:cNvPr id="130" name="Google Shape;3414;p13">
                <a:extLst>
                  <a:ext uri="{FF2B5EF4-FFF2-40B4-BE49-F238E27FC236}">
                    <a16:creationId xmlns:a16="http://schemas.microsoft.com/office/drawing/2014/main" id="{3BE94AC6-C85B-496A-B8FC-361A3B0E07AD}"/>
                  </a:ext>
                </a:extLst>
              </p:cNvPr>
              <p:cNvSpPr/>
              <p:nvPr/>
            </p:nvSpPr>
            <p:spPr>
              <a:xfrm>
                <a:off x="245605" y="-340429"/>
                <a:ext cx="1447800" cy="2062163"/>
              </a:xfrm>
              <a:custGeom>
                <a:avLst/>
                <a:gdLst/>
                <a:ahLst/>
                <a:cxnLst/>
                <a:rect l="l" t="t" r="r" b="b"/>
                <a:pathLst>
                  <a:path w="1447800" h="2062163" extrusionOk="0">
                    <a:moveTo>
                      <a:pt x="742950" y="0"/>
                    </a:moveTo>
                    <a:lnTo>
                      <a:pt x="19050" y="1114425"/>
                    </a:lnTo>
                    <a:lnTo>
                      <a:pt x="0" y="1476375"/>
                    </a:lnTo>
                    <a:lnTo>
                      <a:pt x="238125" y="1876425"/>
                    </a:lnTo>
                    <a:lnTo>
                      <a:pt x="647700" y="2062163"/>
                    </a:lnTo>
                    <a:lnTo>
                      <a:pt x="1023938" y="2000250"/>
                    </a:lnTo>
                    <a:lnTo>
                      <a:pt x="1309688" y="1752600"/>
                    </a:lnTo>
                    <a:lnTo>
                      <a:pt x="1438275" y="1471613"/>
                    </a:lnTo>
                    <a:lnTo>
                      <a:pt x="1447800" y="1143000"/>
                    </a:lnTo>
                    <a:lnTo>
                      <a:pt x="742950" y="0"/>
                    </a:lnTo>
                    <a:close/>
                  </a:path>
                </a:pathLst>
              </a:custGeom>
              <a:solidFill>
                <a:srgbClr val="A8DFF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131" name="Google Shape;3415;p13" descr="Free Water Drop Icon of Line style - Available in SVG, PNG, EPS, AI &amp;amp; Icon  fonts">
                <a:extLst>
                  <a:ext uri="{FF2B5EF4-FFF2-40B4-BE49-F238E27FC236}">
                    <a16:creationId xmlns:a16="http://schemas.microsoft.com/office/drawing/2014/main" id="{460624C3-D06E-42C0-B66F-657B8194B7BB}"/>
                  </a:ext>
                </a:extLst>
              </p:cNvPr>
              <p:cNvPicPr preferRelativeResize="0"/>
              <p:nvPr/>
            </p:nvPicPr>
            <p:blipFill rotWithShape="1">
              <a:blip r:embed="rId7">
                <a:alphaModFix/>
              </a:blip>
              <a:srcRect/>
              <a:stretch/>
            </p:blipFill>
            <p:spPr>
              <a:xfrm>
                <a:off x="-249694" y="-528547"/>
                <a:ext cx="2438402" cy="24384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27" name="Google Shape;3416;p13">
              <a:extLst>
                <a:ext uri="{FF2B5EF4-FFF2-40B4-BE49-F238E27FC236}">
                  <a16:creationId xmlns:a16="http://schemas.microsoft.com/office/drawing/2014/main" id="{AAFE855D-FC5F-4FCF-B633-9F3898BAF577}"/>
                </a:ext>
              </a:extLst>
            </p:cNvPr>
            <p:cNvGrpSpPr/>
            <p:nvPr/>
          </p:nvGrpSpPr>
          <p:grpSpPr>
            <a:xfrm>
              <a:off x="2787515" y="2704123"/>
              <a:ext cx="326533" cy="326533"/>
              <a:chOff x="-249694" y="-528547"/>
              <a:chExt cx="2438402" cy="2438400"/>
            </a:xfrm>
          </p:grpSpPr>
          <p:sp>
            <p:nvSpPr>
              <p:cNvPr id="128" name="Google Shape;3417;p13">
                <a:extLst>
                  <a:ext uri="{FF2B5EF4-FFF2-40B4-BE49-F238E27FC236}">
                    <a16:creationId xmlns:a16="http://schemas.microsoft.com/office/drawing/2014/main" id="{D35618BB-745D-40B0-BC25-44EF39AC5E01}"/>
                  </a:ext>
                </a:extLst>
              </p:cNvPr>
              <p:cNvSpPr/>
              <p:nvPr/>
            </p:nvSpPr>
            <p:spPr>
              <a:xfrm>
                <a:off x="245605" y="-340429"/>
                <a:ext cx="1447800" cy="2062163"/>
              </a:xfrm>
              <a:custGeom>
                <a:avLst/>
                <a:gdLst/>
                <a:ahLst/>
                <a:cxnLst/>
                <a:rect l="l" t="t" r="r" b="b"/>
                <a:pathLst>
                  <a:path w="1447800" h="2062163" extrusionOk="0">
                    <a:moveTo>
                      <a:pt x="742950" y="0"/>
                    </a:moveTo>
                    <a:lnTo>
                      <a:pt x="19050" y="1114425"/>
                    </a:lnTo>
                    <a:lnTo>
                      <a:pt x="0" y="1476375"/>
                    </a:lnTo>
                    <a:lnTo>
                      <a:pt x="238125" y="1876425"/>
                    </a:lnTo>
                    <a:lnTo>
                      <a:pt x="647700" y="2062163"/>
                    </a:lnTo>
                    <a:lnTo>
                      <a:pt x="1023938" y="2000250"/>
                    </a:lnTo>
                    <a:lnTo>
                      <a:pt x="1309688" y="1752600"/>
                    </a:lnTo>
                    <a:lnTo>
                      <a:pt x="1438275" y="1471613"/>
                    </a:lnTo>
                    <a:lnTo>
                      <a:pt x="1447800" y="1143000"/>
                    </a:lnTo>
                    <a:lnTo>
                      <a:pt x="742950" y="0"/>
                    </a:lnTo>
                    <a:close/>
                  </a:path>
                </a:pathLst>
              </a:custGeom>
              <a:solidFill>
                <a:srgbClr val="A8DFF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129" name="Google Shape;3418;p13" descr="Free Water Drop Icon of Line style - Available in SVG, PNG, EPS, AI &amp;amp; Icon  fonts">
                <a:extLst>
                  <a:ext uri="{FF2B5EF4-FFF2-40B4-BE49-F238E27FC236}">
                    <a16:creationId xmlns:a16="http://schemas.microsoft.com/office/drawing/2014/main" id="{B111457A-2980-4929-8C50-58972CACC5A9}"/>
                  </a:ext>
                </a:extLst>
              </p:cNvPr>
              <p:cNvPicPr preferRelativeResize="0"/>
              <p:nvPr/>
            </p:nvPicPr>
            <p:blipFill rotWithShape="1">
              <a:blip r:embed="rId7">
                <a:alphaModFix/>
              </a:blip>
              <a:srcRect/>
              <a:stretch/>
            </p:blipFill>
            <p:spPr>
              <a:xfrm>
                <a:off x="-249694" y="-528547"/>
                <a:ext cx="2438402" cy="24384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140" name="Google Shape;3419;p13">
            <a:extLst>
              <a:ext uri="{FF2B5EF4-FFF2-40B4-BE49-F238E27FC236}">
                <a16:creationId xmlns:a16="http://schemas.microsoft.com/office/drawing/2014/main" id="{56A030CC-87D2-4C02-A46B-70EE8E01FA4F}"/>
              </a:ext>
            </a:extLst>
          </p:cNvPr>
          <p:cNvGrpSpPr/>
          <p:nvPr/>
        </p:nvGrpSpPr>
        <p:grpSpPr>
          <a:xfrm>
            <a:off x="3220272" y="1226854"/>
            <a:ext cx="2390775" cy="2137389"/>
            <a:chOff x="1045182" y="1179149"/>
            <a:chExt cx="2390775" cy="2137389"/>
          </a:xfrm>
        </p:grpSpPr>
        <p:grpSp>
          <p:nvGrpSpPr>
            <p:cNvPr id="141" name="Google Shape;3420;p13">
              <a:extLst>
                <a:ext uri="{FF2B5EF4-FFF2-40B4-BE49-F238E27FC236}">
                  <a16:creationId xmlns:a16="http://schemas.microsoft.com/office/drawing/2014/main" id="{07CD69DF-AF3E-4B38-AB6C-D254A6BA4432}"/>
                </a:ext>
              </a:extLst>
            </p:cNvPr>
            <p:cNvGrpSpPr/>
            <p:nvPr/>
          </p:nvGrpSpPr>
          <p:grpSpPr>
            <a:xfrm>
              <a:off x="1045182" y="1179149"/>
              <a:ext cx="2390775" cy="1914525"/>
              <a:chOff x="-2627170" y="-782744"/>
              <a:chExt cx="2390775" cy="1914525"/>
            </a:xfrm>
          </p:grpSpPr>
          <p:pic>
            <p:nvPicPr>
              <p:cNvPr id="157" name="Google Shape;3421;p13" descr="Cartoon Cloud - Cliparts.co">
                <a:extLst>
                  <a:ext uri="{FF2B5EF4-FFF2-40B4-BE49-F238E27FC236}">
                    <a16:creationId xmlns:a16="http://schemas.microsoft.com/office/drawing/2014/main" id="{48FF2381-C7DC-404E-B17F-C2D023394495}"/>
                  </a:ext>
                </a:extLst>
              </p:cNvPr>
              <p:cNvPicPr preferRelativeResize="0"/>
              <p:nvPr/>
            </p:nvPicPr>
            <p:blipFill rotWithShape="1">
              <a:blip r:embed="rId8">
                <a:alphaModFix/>
              </a:blip>
              <a:srcRect/>
              <a:stretch/>
            </p:blipFill>
            <p:spPr>
              <a:xfrm>
                <a:off x="-2627170" y="-782744"/>
                <a:ext cx="2390775" cy="191452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58" name="Google Shape;3422;p13">
                <a:extLst>
                  <a:ext uri="{FF2B5EF4-FFF2-40B4-BE49-F238E27FC236}">
                    <a16:creationId xmlns:a16="http://schemas.microsoft.com/office/drawing/2014/main" id="{4479638C-60EA-4871-B03C-085DF4E91068}"/>
                  </a:ext>
                </a:extLst>
              </p:cNvPr>
              <p:cNvSpPr txBox="1"/>
              <p:nvPr/>
            </p:nvSpPr>
            <p:spPr>
              <a:xfrm>
                <a:off x="-2498743" y="-144463"/>
                <a:ext cx="2133918" cy="5847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729 - 407</a:t>
                </a:r>
                <a:endParaRPr kumimoji="0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2" name="Google Shape;3423;p13">
              <a:extLst>
                <a:ext uri="{FF2B5EF4-FFF2-40B4-BE49-F238E27FC236}">
                  <a16:creationId xmlns:a16="http://schemas.microsoft.com/office/drawing/2014/main" id="{C284A025-D5B8-4B51-9158-5C0104AD6D08}"/>
                </a:ext>
              </a:extLst>
            </p:cNvPr>
            <p:cNvGrpSpPr/>
            <p:nvPr/>
          </p:nvGrpSpPr>
          <p:grpSpPr>
            <a:xfrm>
              <a:off x="1234111" y="2637525"/>
              <a:ext cx="326533" cy="326533"/>
              <a:chOff x="-249694" y="-528547"/>
              <a:chExt cx="2438402" cy="2438400"/>
            </a:xfrm>
          </p:grpSpPr>
          <p:sp>
            <p:nvSpPr>
              <p:cNvPr id="155" name="Google Shape;3424;p13">
                <a:extLst>
                  <a:ext uri="{FF2B5EF4-FFF2-40B4-BE49-F238E27FC236}">
                    <a16:creationId xmlns:a16="http://schemas.microsoft.com/office/drawing/2014/main" id="{13099EB3-D328-49C2-AA63-CAA518BB9224}"/>
                  </a:ext>
                </a:extLst>
              </p:cNvPr>
              <p:cNvSpPr/>
              <p:nvPr/>
            </p:nvSpPr>
            <p:spPr>
              <a:xfrm>
                <a:off x="245605" y="-340429"/>
                <a:ext cx="1447800" cy="2062163"/>
              </a:xfrm>
              <a:custGeom>
                <a:avLst/>
                <a:gdLst/>
                <a:ahLst/>
                <a:cxnLst/>
                <a:rect l="l" t="t" r="r" b="b"/>
                <a:pathLst>
                  <a:path w="1447800" h="2062163" extrusionOk="0">
                    <a:moveTo>
                      <a:pt x="742950" y="0"/>
                    </a:moveTo>
                    <a:lnTo>
                      <a:pt x="19050" y="1114425"/>
                    </a:lnTo>
                    <a:lnTo>
                      <a:pt x="0" y="1476375"/>
                    </a:lnTo>
                    <a:lnTo>
                      <a:pt x="238125" y="1876425"/>
                    </a:lnTo>
                    <a:lnTo>
                      <a:pt x="647700" y="2062163"/>
                    </a:lnTo>
                    <a:lnTo>
                      <a:pt x="1023938" y="2000250"/>
                    </a:lnTo>
                    <a:lnTo>
                      <a:pt x="1309688" y="1752600"/>
                    </a:lnTo>
                    <a:lnTo>
                      <a:pt x="1438275" y="1471613"/>
                    </a:lnTo>
                    <a:lnTo>
                      <a:pt x="1447800" y="1143000"/>
                    </a:lnTo>
                    <a:lnTo>
                      <a:pt x="742950" y="0"/>
                    </a:lnTo>
                    <a:close/>
                  </a:path>
                </a:pathLst>
              </a:custGeom>
              <a:solidFill>
                <a:srgbClr val="FFFF6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156" name="Google Shape;3425;p13" descr="Free Water Drop Icon of Line style - Available in SVG, PNG, EPS, AI &amp;amp; Icon  fonts">
                <a:extLst>
                  <a:ext uri="{FF2B5EF4-FFF2-40B4-BE49-F238E27FC236}">
                    <a16:creationId xmlns:a16="http://schemas.microsoft.com/office/drawing/2014/main" id="{BBE58DE8-DB07-4457-8DE1-76FE0CF402BF}"/>
                  </a:ext>
                </a:extLst>
              </p:cNvPr>
              <p:cNvPicPr preferRelativeResize="0"/>
              <p:nvPr/>
            </p:nvPicPr>
            <p:blipFill rotWithShape="1">
              <a:blip r:embed="rId9">
                <a:alphaModFix/>
              </a:blip>
              <a:srcRect/>
              <a:stretch/>
            </p:blipFill>
            <p:spPr>
              <a:xfrm>
                <a:off x="-249694" y="-528547"/>
                <a:ext cx="2438402" cy="24384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43" name="Google Shape;3426;p13">
              <a:extLst>
                <a:ext uri="{FF2B5EF4-FFF2-40B4-BE49-F238E27FC236}">
                  <a16:creationId xmlns:a16="http://schemas.microsoft.com/office/drawing/2014/main" id="{BC3E2B0F-4D2F-4C57-A5CD-69D74B072DEA}"/>
                </a:ext>
              </a:extLst>
            </p:cNvPr>
            <p:cNvGrpSpPr/>
            <p:nvPr/>
          </p:nvGrpSpPr>
          <p:grpSpPr>
            <a:xfrm>
              <a:off x="1616348" y="2961543"/>
              <a:ext cx="326533" cy="326533"/>
              <a:chOff x="-249694" y="-528547"/>
              <a:chExt cx="2438402" cy="2438400"/>
            </a:xfrm>
          </p:grpSpPr>
          <p:sp>
            <p:nvSpPr>
              <p:cNvPr id="153" name="Google Shape;3427;p13">
                <a:extLst>
                  <a:ext uri="{FF2B5EF4-FFF2-40B4-BE49-F238E27FC236}">
                    <a16:creationId xmlns:a16="http://schemas.microsoft.com/office/drawing/2014/main" id="{BD89304E-2040-4471-A581-7E19A8FB17A4}"/>
                  </a:ext>
                </a:extLst>
              </p:cNvPr>
              <p:cNvSpPr/>
              <p:nvPr/>
            </p:nvSpPr>
            <p:spPr>
              <a:xfrm>
                <a:off x="245605" y="-340429"/>
                <a:ext cx="1447800" cy="2062163"/>
              </a:xfrm>
              <a:custGeom>
                <a:avLst/>
                <a:gdLst/>
                <a:ahLst/>
                <a:cxnLst/>
                <a:rect l="l" t="t" r="r" b="b"/>
                <a:pathLst>
                  <a:path w="1447800" h="2062163" extrusionOk="0">
                    <a:moveTo>
                      <a:pt x="742950" y="0"/>
                    </a:moveTo>
                    <a:lnTo>
                      <a:pt x="19050" y="1114425"/>
                    </a:lnTo>
                    <a:lnTo>
                      <a:pt x="0" y="1476375"/>
                    </a:lnTo>
                    <a:lnTo>
                      <a:pt x="238125" y="1876425"/>
                    </a:lnTo>
                    <a:lnTo>
                      <a:pt x="647700" y="2062163"/>
                    </a:lnTo>
                    <a:lnTo>
                      <a:pt x="1023938" y="2000250"/>
                    </a:lnTo>
                    <a:lnTo>
                      <a:pt x="1309688" y="1752600"/>
                    </a:lnTo>
                    <a:lnTo>
                      <a:pt x="1438275" y="1471613"/>
                    </a:lnTo>
                    <a:lnTo>
                      <a:pt x="1447800" y="1143000"/>
                    </a:lnTo>
                    <a:lnTo>
                      <a:pt x="742950" y="0"/>
                    </a:lnTo>
                    <a:close/>
                  </a:path>
                </a:pathLst>
              </a:custGeom>
              <a:solidFill>
                <a:srgbClr val="FFFF6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154" name="Google Shape;3428;p13" descr="Free Water Drop Icon of Line style - Available in SVG, PNG, EPS, AI &amp;amp; Icon  fonts">
                <a:extLst>
                  <a:ext uri="{FF2B5EF4-FFF2-40B4-BE49-F238E27FC236}">
                    <a16:creationId xmlns:a16="http://schemas.microsoft.com/office/drawing/2014/main" id="{F1D676C4-B6E3-4AFC-A29E-5D0F79809B8B}"/>
                  </a:ext>
                </a:extLst>
              </p:cNvPr>
              <p:cNvPicPr preferRelativeResize="0"/>
              <p:nvPr/>
            </p:nvPicPr>
            <p:blipFill rotWithShape="1">
              <a:blip r:embed="rId9">
                <a:alphaModFix/>
              </a:blip>
              <a:srcRect/>
              <a:stretch/>
            </p:blipFill>
            <p:spPr>
              <a:xfrm>
                <a:off x="-249694" y="-528547"/>
                <a:ext cx="2438402" cy="24384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44" name="Google Shape;3429;p13">
              <a:extLst>
                <a:ext uri="{FF2B5EF4-FFF2-40B4-BE49-F238E27FC236}">
                  <a16:creationId xmlns:a16="http://schemas.microsoft.com/office/drawing/2014/main" id="{6EC55FBA-F2BF-4EEE-A96E-0B396D6FC34D}"/>
                </a:ext>
              </a:extLst>
            </p:cNvPr>
            <p:cNvGrpSpPr/>
            <p:nvPr/>
          </p:nvGrpSpPr>
          <p:grpSpPr>
            <a:xfrm>
              <a:off x="2008721" y="2678932"/>
              <a:ext cx="326533" cy="326533"/>
              <a:chOff x="-249694" y="-528547"/>
              <a:chExt cx="2438402" cy="2438400"/>
            </a:xfrm>
          </p:grpSpPr>
          <p:sp>
            <p:nvSpPr>
              <p:cNvPr id="151" name="Google Shape;3430;p13">
                <a:extLst>
                  <a:ext uri="{FF2B5EF4-FFF2-40B4-BE49-F238E27FC236}">
                    <a16:creationId xmlns:a16="http://schemas.microsoft.com/office/drawing/2014/main" id="{8A308A4C-4553-4468-A2AF-9977C70D7418}"/>
                  </a:ext>
                </a:extLst>
              </p:cNvPr>
              <p:cNvSpPr/>
              <p:nvPr/>
            </p:nvSpPr>
            <p:spPr>
              <a:xfrm>
                <a:off x="245605" y="-340429"/>
                <a:ext cx="1447800" cy="2062163"/>
              </a:xfrm>
              <a:custGeom>
                <a:avLst/>
                <a:gdLst/>
                <a:ahLst/>
                <a:cxnLst/>
                <a:rect l="l" t="t" r="r" b="b"/>
                <a:pathLst>
                  <a:path w="1447800" h="2062163" extrusionOk="0">
                    <a:moveTo>
                      <a:pt x="742950" y="0"/>
                    </a:moveTo>
                    <a:lnTo>
                      <a:pt x="19050" y="1114425"/>
                    </a:lnTo>
                    <a:lnTo>
                      <a:pt x="0" y="1476375"/>
                    </a:lnTo>
                    <a:lnTo>
                      <a:pt x="238125" y="1876425"/>
                    </a:lnTo>
                    <a:lnTo>
                      <a:pt x="647700" y="2062163"/>
                    </a:lnTo>
                    <a:lnTo>
                      <a:pt x="1023938" y="2000250"/>
                    </a:lnTo>
                    <a:lnTo>
                      <a:pt x="1309688" y="1752600"/>
                    </a:lnTo>
                    <a:lnTo>
                      <a:pt x="1438275" y="1471613"/>
                    </a:lnTo>
                    <a:lnTo>
                      <a:pt x="1447800" y="1143000"/>
                    </a:lnTo>
                    <a:lnTo>
                      <a:pt x="742950" y="0"/>
                    </a:lnTo>
                    <a:close/>
                  </a:path>
                </a:pathLst>
              </a:custGeom>
              <a:solidFill>
                <a:srgbClr val="FFFF6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152" name="Google Shape;3431;p13" descr="Free Water Drop Icon of Line style - Available in SVG, PNG, EPS, AI &amp;amp; Icon  fonts">
                <a:extLst>
                  <a:ext uri="{FF2B5EF4-FFF2-40B4-BE49-F238E27FC236}">
                    <a16:creationId xmlns:a16="http://schemas.microsoft.com/office/drawing/2014/main" id="{EC050B35-7C8A-486E-99E0-51131987C82E}"/>
                  </a:ext>
                </a:extLst>
              </p:cNvPr>
              <p:cNvPicPr preferRelativeResize="0"/>
              <p:nvPr/>
            </p:nvPicPr>
            <p:blipFill rotWithShape="1">
              <a:blip r:embed="rId9">
                <a:alphaModFix/>
              </a:blip>
              <a:srcRect/>
              <a:stretch/>
            </p:blipFill>
            <p:spPr>
              <a:xfrm>
                <a:off x="-249694" y="-528547"/>
                <a:ext cx="2438402" cy="24384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45" name="Google Shape;3432;p13">
              <a:extLst>
                <a:ext uri="{FF2B5EF4-FFF2-40B4-BE49-F238E27FC236}">
                  <a16:creationId xmlns:a16="http://schemas.microsoft.com/office/drawing/2014/main" id="{C2BE55D2-CF6F-4475-BC0F-5072F9E7D8BB}"/>
                </a:ext>
              </a:extLst>
            </p:cNvPr>
            <p:cNvGrpSpPr/>
            <p:nvPr/>
          </p:nvGrpSpPr>
          <p:grpSpPr>
            <a:xfrm>
              <a:off x="2366399" y="2990005"/>
              <a:ext cx="326533" cy="326533"/>
              <a:chOff x="-249694" y="-528547"/>
              <a:chExt cx="2438402" cy="2438400"/>
            </a:xfrm>
          </p:grpSpPr>
          <p:sp>
            <p:nvSpPr>
              <p:cNvPr id="149" name="Google Shape;3433;p13">
                <a:extLst>
                  <a:ext uri="{FF2B5EF4-FFF2-40B4-BE49-F238E27FC236}">
                    <a16:creationId xmlns:a16="http://schemas.microsoft.com/office/drawing/2014/main" id="{12751004-4CF4-4F0B-A2FC-8B7DCC734663}"/>
                  </a:ext>
                </a:extLst>
              </p:cNvPr>
              <p:cNvSpPr/>
              <p:nvPr/>
            </p:nvSpPr>
            <p:spPr>
              <a:xfrm>
                <a:off x="245605" y="-340429"/>
                <a:ext cx="1447800" cy="2062163"/>
              </a:xfrm>
              <a:custGeom>
                <a:avLst/>
                <a:gdLst/>
                <a:ahLst/>
                <a:cxnLst/>
                <a:rect l="l" t="t" r="r" b="b"/>
                <a:pathLst>
                  <a:path w="1447800" h="2062163" extrusionOk="0">
                    <a:moveTo>
                      <a:pt x="742950" y="0"/>
                    </a:moveTo>
                    <a:lnTo>
                      <a:pt x="19050" y="1114425"/>
                    </a:lnTo>
                    <a:lnTo>
                      <a:pt x="0" y="1476375"/>
                    </a:lnTo>
                    <a:lnTo>
                      <a:pt x="238125" y="1876425"/>
                    </a:lnTo>
                    <a:lnTo>
                      <a:pt x="647700" y="2062163"/>
                    </a:lnTo>
                    <a:lnTo>
                      <a:pt x="1023938" y="2000250"/>
                    </a:lnTo>
                    <a:lnTo>
                      <a:pt x="1309688" y="1752600"/>
                    </a:lnTo>
                    <a:lnTo>
                      <a:pt x="1438275" y="1471613"/>
                    </a:lnTo>
                    <a:lnTo>
                      <a:pt x="1447800" y="1143000"/>
                    </a:lnTo>
                    <a:lnTo>
                      <a:pt x="742950" y="0"/>
                    </a:lnTo>
                    <a:close/>
                  </a:path>
                </a:pathLst>
              </a:custGeom>
              <a:solidFill>
                <a:srgbClr val="FFFF6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150" name="Google Shape;3434;p13" descr="Free Water Drop Icon of Line style - Available in SVG, PNG, EPS, AI &amp;amp; Icon  fonts">
                <a:extLst>
                  <a:ext uri="{FF2B5EF4-FFF2-40B4-BE49-F238E27FC236}">
                    <a16:creationId xmlns:a16="http://schemas.microsoft.com/office/drawing/2014/main" id="{560F3C2C-29BD-4D83-9933-7CCC6FFA6D63}"/>
                  </a:ext>
                </a:extLst>
              </p:cNvPr>
              <p:cNvPicPr preferRelativeResize="0"/>
              <p:nvPr/>
            </p:nvPicPr>
            <p:blipFill rotWithShape="1">
              <a:blip r:embed="rId9">
                <a:alphaModFix/>
              </a:blip>
              <a:srcRect/>
              <a:stretch/>
            </p:blipFill>
            <p:spPr>
              <a:xfrm>
                <a:off x="-249694" y="-528547"/>
                <a:ext cx="2438402" cy="24384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46" name="Google Shape;3435;p13">
              <a:extLst>
                <a:ext uri="{FF2B5EF4-FFF2-40B4-BE49-F238E27FC236}">
                  <a16:creationId xmlns:a16="http://schemas.microsoft.com/office/drawing/2014/main" id="{F157718C-80C8-4DDF-ACD3-740F4D00110B}"/>
                </a:ext>
              </a:extLst>
            </p:cNvPr>
            <p:cNvGrpSpPr/>
            <p:nvPr/>
          </p:nvGrpSpPr>
          <p:grpSpPr>
            <a:xfrm>
              <a:off x="2787515" y="2704123"/>
              <a:ext cx="326533" cy="326533"/>
              <a:chOff x="-249694" y="-528547"/>
              <a:chExt cx="2438402" cy="2438400"/>
            </a:xfrm>
          </p:grpSpPr>
          <p:sp>
            <p:nvSpPr>
              <p:cNvPr id="147" name="Google Shape;3436;p13">
                <a:extLst>
                  <a:ext uri="{FF2B5EF4-FFF2-40B4-BE49-F238E27FC236}">
                    <a16:creationId xmlns:a16="http://schemas.microsoft.com/office/drawing/2014/main" id="{E4DC1F91-234F-40EE-BC2A-BC0B5FCEB609}"/>
                  </a:ext>
                </a:extLst>
              </p:cNvPr>
              <p:cNvSpPr/>
              <p:nvPr/>
            </p:nvSpPr>
            <p:spPr>
              <a:xfrm>
                <a:off x="245605" y="-340429"/>
                <a:ext cx="1447800" cy="2062163"/>
              </a:xfrm>
              <a:custGeom>
                <a:avLst/>
                <a:gdLst/>
                <a:ahLst/>
                <a:cxnLst/>
                <a:rect l="l" t="t" r="r" b="b"/>
                <a:pathLst>
                  <a:path w="1447800" h="2062163" extrusionOk="0">
                    <a:moveTo>
                      <a:pt x="742950" y="0"/>
                    </a:moveTo>
                    <a:lnTo>
                      <a:pt x="19050" y="1114425"/>
                    </a:lnTo>
                    <a:lnTo>
                      <a:pt x="0" y="1476375"/>
                    </a:lnTo>
                    <a:lnTo>
                      <a:pt x="238125" y="1876425"/>
                    </a:lnTo>
                    <a:lnTo>
                      <a:pt x="647700" y="2062163"/>
                    </a:lnTo>
                    <a:lnTo>
                      <a:pt x="1023938" y="2000250"/>
                    </a:lnTo>
                    <a:lnTo>
                      <a:pt x="1309688" y="1752600"/>
                    </a:lnTo>
                    <a:lnTo>
                      <a:pt x="1438275" y="1471613"/>
                    </a:lnTo>
                    <a:lnTo>
                      <a:pt x="1447800" y="1143000"/>
                    </a:lnTo>
                    <a:lnTo>
                      <a:pt x="742950" y="0"/>
                    </a:lnTo>
                    <a:close/>
                  </a:path>
                </a:pathLst>
              </a:custGeom>
              <a:solidFill>
                <a:srgbClr val="FFFF6B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148" name="Google Shape;3437;p13" descr="Free Water Drop Icon of Line style - Available in SVG, PNG, EPS, AI &amp;amp; Icon  fonts">
                <a:extLst>
                  <a:ext uri="{FF2B5EF4-FFF2-40B4-BE49-F238E27FC236}">
                    <a16:creationId xmlns:a16="http://schemas.microsoft.com/office/drawing/2014/main" id="{C0B4CD66-AAD3-49CD-A8FB-E8F02028B407}"/>
                  </a:ext>
                </a:extLst>
              </p:cNvPr>
              <p:cNvPicPr preferRelativeResize="0"/>
              <p:nvPr/>
            </p:nvPicPr>
            <p:blipFill rotWithShape="1">
              <a:blip r:embed="rId9">
                <a:alphaModFix/>
              </a:blip>
              <a:srcRect/>
              <a:stretch/>
            </p:blipFill>
            <p:spPr>
              <a:xfrm>
                <a:off x="-249694" y="-528547"/>
                <a:ext cx="2438402" cy="24384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159" name="Google Shape;3438;p13">
            <a:extLst>
              <a:ext uri="{FF2B5EF4-FFF2-40B4-BE49-F238E27FC236}">
                <a16:creationId xmlns:a16="http://schemas.microsoft.com/office/drawing/2014/main" id="{333409CD-6EE5-4E0E-B7BA-E8253E0A3BF2}"/>
              </a:ext>
            </a:extLst>
          </p:cNvPr>
          <p:cNvGrpSpPr/>
          <p:nvPr/>
        </p:nvGrpSpPr>
        <p:grpSpPr>
          <a:xfrm>
            <a:off x="5893039" y="1226854"/>
            <a:ext cx="2390775" cy="2137389"/>
            <a:chOff x="1045182" y="1179149"/>
            <a:chExt cx="2390775" cy="2137389"/>
          </a:xfrm>
        </p:grpSpPr>
        <p:grpSp>
          <p:nvGrpSpPr>
            <p:cNvPr id="160" name="Google Shape;3439;p13">
              <a:extLst>
                <a:ext uri="{FF2B5EF4-FFF2-40B4-BE49-F238E27FC236}">
                  <a16:creationId xmlns:a16="http://schemas.microsoft.com/office/drawing/2014/main" id="{7841460D-98CB-4F0B-8B74-1B2E7508C6E9}"/>
                </a:ext>
              </a:extLst>
            </p:cNvPr>
            <p:cNvGrpSpPr/>
            <p:nvPr/>
          </p:nvGrpSpPr>
          <p:grpSpPr>
            <a:xfrm>
              <a:off x="1045182" y="1179149"/>
              <a:ext cx="2390775" cy="1914525"/>
              <a:chOff x="-2627170" y="-782744"/>
              <a:chExt cx="2390775" cy="1914525"/>
            </a:xfrm>
          </p:grpSpPr>
          <p:pic>
            <p:nvPicPr>
              <p:cNvPr id="176" name="Google Shape;3440;p13" descr="Cartoon Cloud - Cliparts.co">
                <a:extLst>
                  <a:ext uri="{FF2B5EF4-FFF2-40B4-BE49-F238E27FC236}">
                    <a16:creationId xmlns:a16="http://schemas.microsoft.com/office/drawing/2014/main" id="{1DB674CE-2B9E-4473-B2EE-B2F3A02221CF}"/>
                  </a:ext>
                </a:extLst>
              </p:cNvPr>
              <p:cNvPicPr preferRelativeResize="0"/>
              <p:nvPr/>
            </p:nvPicPr>
            <p:blipFill rotWithShape="1">
              <a:blip r:embed="rId10">
                <a:alphaModFix/>
              </a:blip>
              <a:srcRect/>
              <a:stretch/>
            </p:blipFill>
            <p:spPr>
              <a:xfrm>
                <a:off x="-2627170" y="-782744"/>
                <a:ext cx="2390775" cy="191452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77" name="Google Shape;3441;p13">
                <a:extLst>
                  <a:ext uri="{FF2B5EF4-FFF2-40B4-BE49-F238E27FC236}">
                    <a16:creationId xmlns:a16="http://schemas.microsoft.com/office/drawing/2014/main" id="{78CA86FF-3351-4CA5-A3F4-18F1BF0B3439}"/>
                  </a:ext>
                </a:extLst>
              </p:cNvPr>
              <p:cNvSpPr txBox="1"/>
              <p:nvPr/>
            </p:nvSpPr>
            <p:spPr>
              <a:xfrm>
                <a:off x="-2498743" y="-144463"/>
                <a:ext cx="2133918" cy="5847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729 - 407</a:t>
                </a:r>
                <a:endParaRPr kumimoji="0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1" name="Google Shape;3442;p13">
              <a:extLst>
                <a:ext uri="{FF2B5EF4-FFF2-40B4-BE49-F238E27FC236}">
                  <a16:creationId xmlns:a16="http://schemas.microsoft.com/office/drawing/2014/main" id="{5069FCD6-16E9-4C52-BF59-F9F8AF5F1B75}"/>
                </a:ext>
              </a:extLst>
            </p:cNvPr>
            <p:cNvGrpSpPr/>
            <p:nvPr/>
          </p:nvGrpSpPr>
          <p:grpSpPr>
            <a:xfrm>
              <a:off x="1234111" y="2637525"/>
              <a:ext cx="326533" cy="326533"/>
              <a:chOff x="-249694" y="-528547"/>
              <a:chExt cx="2438402" cy="2438400"/>
            </a:xfrm>
          </p:grpSpPr>
          <p:sp>
            <p:nvSpPr>
              <p:cNvPr id="174" name="Google Shape;3443;p13">
                <a:extLst>
                  <a:ext uri="{FF2B5EF4-FFF2-40B4-BE49-F238E27FC236}">
                    <a16:creationId xmlns:a16="http://schemas.microsoft.com/office/drawing/2014/main" id="{009B7237-A1C0-48E3-9348-FFBC29EB35C5}"/>
                  </a:ext>
                </a:extLst>
              </p:cNvPr>
              <p:cNvSpPr/>
              <p:nvPr/>
            </p:nvSpPr>
            <p:spPr>
              <a:xfrm>
                <a:off x="245605" y="-340429"/>
                <a:ext cx="1447800" cy="2062163"/>
              </a:xfrm>
              <a:custGeom>
                <a:avLst/>
                <a:gdLst/>
                <a:ahLst/>
                <a:cxnLst/>
                <a:rect l="l" t="t" r="r" b="b"/>
                <a:pathLst>
                  <a:path w="1447800" h="2062163" extrusionOk="0">
                    <a:moveTo>
                      <a:pt x="742950" y="0"/>
                    </a:moveTo>
                    <a:lnTo>
                      <a:pt x="19050" y="1114425"/>
                    </a:lnTo>
                    <a:lnTo>
                      <a:pt x="0" y="1476375"/>
                    </a:lnTo>
                    <a:lnTo>
                      <a:pt x="238125" y="1876425"/>
                    </a:lnTo>
                    <a:lnTo>
                      <a:pt x="647700" y="2062163"/>
                    </a:lnTo>
                    <a:lnTo>
                      <a:pt x="1023938" y="2000250"/>
                    </a:lnTo>
                    <a:lnTo>
                      <a:pt x="1309688" y="1752600"/>
                    </a:lnTo>
                    <a:lnTo>
                      <a:pt x="1438275" y="1471613"/>
                    </a:lnTo>
                    <a:lnTo>
                      <a:pt x="1447800" y="1143000"/>
                    </a:lnTo>
                    <a:lnTo>
                      <a:pt x="742950" y="0"/>
                    </a:lnTo>
                    <a:close/>
                  </a:path>
                </a:pathLst>
              </a:custGeom>
              <a:solidFill>
                <a:srgbClr val="F4928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175" name="Google Shape;3444;p13" descr="Free Water Drop Icon of Line style - Available in SVG, PNG, EPS, AI &amp;amp; Icon  fonts">
                <a:extLst>
                  <a:ext uri="{FF2B5EF4-FFF2-40B4-BE49-F238E27FC236}">
                    <a16:creationId xmlns:a16="http://schemas.microsoft.com/office/drawing/2014/main" id="{1BE551BC-2616-464B-9D87-74D45E26B6D9}"/>
                  </a:ext>
                </a:extLst>
              </p:cNvPr>
              <p:cNvPicPr preferRelativeResize="0"/>
              <p:nvPr/>
            </p:nvPicPr>
            <p:blipFill rotWithShape="1">
              <a:blip r:embed="rId11">
                <a:alphaModFix/>
              </a:blip>
              <a:srcRect/>
              <a:stretch/>
            </p:blipFill>
            <p:spPr>
              <a:xfrm>
                <a:off x="-249694" y="-528547"/>
                <a:ext cx="2438402" cy="24384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62" name="Google Shape;3445;p13">
              <a:extLst>
                <a:ext uri="{FF2B5EF4-FFF2-40B4-BE49-F238E27FC236}">
                  <a16:creationId xmlns:a16="http://schemas.microsoft.com/office/drawing/2014/main" id="{2901A936-C4E0-4FD2-ACC1-58D8587E59EA}"/>
                </a:ext>
              </a:extLst>
            </p:cNvPr>
            <p:cNvGrpSpPr/>
            <p:nvPr/>
          </p:nvGrpSpPr>
          <p:grpSpPr>
            <a:xfrm>
              <a:off x="1616348" y="2961543"/>
              <a:ext cx="326533" cy="326533"/>
              <a:chOff x="-249694" y="-528547"/>
              <a:chExt cx="2438402" cy="2438400"/>
            </a:xfrm>
          </p:grpSpPr>
          <p:sp>
            <p:nvSpPr>
              <p:cNvPr id="172" name="Google Shape;3446;p13">
                <a:extLst>
                  <a:ext uri="{FF2B5EF4-FFF2-40B4-BE49-F238E27FC236}">
                    <a16:creationId xmlns:a16="http://schemas.microsoft.com/office/drawing/2014/main" id="{33EC67AA-6F6A-4F82-8D8B-1A7291F6055C}"/>
                  </a:ext>
                </a:extLst>
              </p:cNvPr>
              <p:cNvSpPr/>
              <p:nvPr/>
            </p:nvSpPr>
            <p:spPr>
              <a:xfrm>
                <a:off x="245605" y="-340429"/>
                <a:ext cx="1447800" cy="2062163"/>
              </a:xfrm>
              <a:custGeom>
                <a:avLst/>
                <a:gdLst/>
                <a:ahLst/>
                <a:cxnLst/>
                <a:rect l="l" t="t" r="r" b="b"/>
                <a:pathLst>
                  <a:path w="1447800" h="2062163" extrusionOk="0">
                    <a:moveTo>
                      <a:pt x="742950" y="0"/>
                    </a:moveTo>
                    <a:lnTo>
                      <a:pt x="19050" y="1114425"/>
                    </a:lnTo>
                    <a:lnTo>
                      <a:pt x="0" y="1476375"/>
                    </a:lnTo>
                    <a:lnTo>
                      <a:pt x="238125" y="1876425"/>
                    </a:lnTo>
                    <a:lnTo>
                      <a:pt x="647700" y="2062163"/>
                    </a:lnTo>
                    <a:lnTo>
                      <a:pt x="1023938" y="2000250"/>
                    </a:lnTo>
                    <a:lnTo>
                      <a:pt x="1309688" y="1752600"/>
                    </a:lnTo>
                    <a:lnTo>
                      <a:pt x="1438275" y="1471613"/>
                    </a:lnTo>
                    <a:lnTo>
                      <a:pt x="1447800" y="1143000"/>
                    </a:lnTo>
                    <a:lnTo>
                      <a:pt x="742950" y="0"/>
                    </a:lnTo>
                    <a:close/>
                  </a:path>
                </a:pathLst>
              </a:custGeom>
              <a:solidFill>
                <a:srgbClr val="F4928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173" name="Google Shape;3447;p13" descr="Free Water Drop Icon of Line style - Available in SVG, PNG, EPS, AI &amp;amp; Icon  fonts">
                <a:extLst>
                  <a:ext uri="{FF2B5EF4-FFF2-40B4-BE49-F238E27FC236}">
                    <a16:creationId xmlns:a16="http://schemas.microsoft.com/office/drawing/2014/main" id="{0162F06E-CCF1-4629-927C-A241C058C543}"/>
                  </a:ext>
                </a:extLst>
              </p:cNvPr>
              <p:cNvPicPr preferRelativeResize="0"/>
              <p:nvPr/>
            </p:nvPicPr>
            <p:blipFill rotWithShape="1">
              <a:blip r:embed="rId11">
                <a:alphaModFix/>
              </a:blip>
              <a:srcRect/>
              <a:stretch/>
            </p:blipFill>
            <p:spPr>
              <a:xfrm>
                <a:off x="-249694" y="-528547"/>
                <a:ext cx="2438402" cy="24384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63" name="Google Shape;3448;p13">
              <a:extLst>
                <a:ext uri="{FF2B5EF4-FFF2-40B4-BE49-F238E27FC236}">
                  <a16:creationId xmlns:a16="http://schemas.microsoft.com/office/drawing/2014/main" id="{322A4E54-8465-4A9E-952C-3BE897D43A29}"/>
                </a:ext>
              </a:extLst>
            </p:cNvPr>
            <p:cNvGrpSpPr/>
            <p:nvPr/>
          </p:nvGrpSpPr>
          <p:grpSpPr>
            <a:xfrm>
              <a:off x="2008721" y="2678932"/>
              <a:ext cx="326533" cy="326533"/>
              <a:chOff x="-249694" y="-528547"/>
              <a:chExt cx="2438402" cy="2438400"/>
            </a:xfrm>
          </p:grpSpPr>
          <p:sp>
            <p:nvSpPr>
              <p:cNvPr id="170" name="Google Shape;3449;p13">
                <a:extLst>
                  <a:ext uri="{FF2B5EF4-FFF2-40B4-BE49-F238E27FC236}">
                    <a16:creationId xmlns:a16="http://schemas.microsoft.com/office/drawing/2014/main" id="{AB11871A-7058-484C-AEC2-477C177792B6}"/>
                  </a:ext>
                </a:extLst>
              </p:cNvPr>
              <p:cNvSpPr/>
              <p:nvPr/>
            </p:nvSpPr>
            <p:spPr>
              <a:xfrm>
                <a:off x="245605" y="-340429"/>
                <a:ext cx="1447800" cy="2062163"/>
              </a:xfrm>
              <a:custGeom>
                <a:avLst/>
                <a:gdLst/>
                <a:ahLst/>
                <a:cxnLst/>
                <a:rect l="l" t="t" r="r" b="b"/>
                <a:pathLst>
                  <a:path w="1447800" h="2062163" extrusionOk="0">
                    <a:moveTo>
                      <a:pt x="742950" y="0"/>
                    </a:moveTo>
                    <a:lnTo>
                      <a:pt x="19050" y="1114425"/>
                    </a:lnTo>
                    <a:lnTo>
                      <a:pt x="0" y="1476375"/>
                    </a:lnTo>
                    <a:lnTo>
                      <a:pt x="238125" y="1876425"/>
                    </a:lnTo>
                    <a:lnTo>
                      <a:pt x="647700" y="2062163"/>
                    </a:lnTo>
                    <a:lnTo>
                      <a:pt x="1023938" y="2000250"/>
                    </a:lnTo>
                    <a:lnTo>
                      <a:pt x="1309688" y="1752600"/>
                    </a:lnTo>
                    <a:lnTo>
                      <a:pt x="1438275" y="1471613"/>
                    </a:lnTo>
                    <a:lnTo>
                      <a:pt x="1447800" y="1143000"/>
                    </a:lnTo>
                    <a:lnTo>
                      <a:pt x="742950" y="0"/>
                    </a:lnTo>
                    <a:close/>
                  </a:path>
                </a:pathLst>
              </a:custGeom>
              <a:solidFill>
                <a:srgbClr val="F4928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171" name="Google Shape;3450;p13" descr="Free Water Drop Icon of Line style - Available in SVG, PNG, EPS, AI &amp;amp; Icon  fonts">
                <a:extLst>
                  <a:ext uri="{FF2B5EF4-FFF2-40B4-BE49-F238E27FC236}">
                    <a16:creationId xmlns:a16="http://schemas.microsoft.com/office/drawing/2014/main" id="{EAA4C5F2-9252-4E1C-82B0-302C59B8ABE3}"/>
                  </a:ext>
                </a:extLst>
              </p:cNvPr>
              <p:cNvPicPr preferRelativeResize="0"/>
              <p:nvPr/>
            </p:nvPicPr>
            <p:blipFill rotWithShape="1">
              <a:blip r:embed="rId11">
                <a:alphaModFix/>
              </a:blip>
              <a:srcRect/>
              <a:stretch/>
            </p:blipFill>
            <p:spPr>
              <a:xfrm>
                <a:off x="-249694" y="-528547"/>
                <a:ext cx="2438402" cy="24384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64" name="Google Shape;3451;p13">
              <a:extLst>
                <a:ext uri="{FF2B5EF4-FFF2-40B4-BE49-F238E27FC236}">
                  <a16:creationId xmlns:a16="http://schemas.microsoft.com/office/drawing/2014/main" id="{8CDA3EE0-B29A-4063-A035-1047FE204AF0}"/>
                </a:ext>
              </a:extLst>
            </p:cNvPr>
            <p:cNvGrpSpPr/>
            <p:nvPr/>
          </p:nvGrpSpPr>
          <p:grpSpPr>
            <a:xfrm>
              <a:off x="2366399" y="2990005"/>
              <a:ext cx="326533" cy="326533"/>
              <a:chOff x="-249694" y="-528547"/>
              <a:chExt cx="2438402" cy="2438400"/>
            </a:xfrm>
          </p:grpSpPr>
          <p:sp>
            <p:nvSpPr>
              <p:cNvPr id="168" name="Google Shape;3452;p13">
                <a:extLst>
                  <a:ext uri="{FF2B5EF4-FFF2-40B4-BE49-F238E27FC236}">
                    <a16:creationId xmlns:a16="http://schemas.microsoft.com/office/drawing/2014/main" id="{DD944E97-4068-4EC5-A136-F87B33EF5E13}"/>
                  </a:ext>
                </a:extLst>
              </p:cNvPr>
              <p:cNvSpPr/>
              <p:nvPr/>
            </p:nvSpPr>
            <p:spPr>
              <a:xfrm>
                <a:off x="245605" y="-340429"/>
                <a:ext cx="1447800" cy="2062163"/>
              </a:xfrm>
              <a:custGeom>
                <a:avLst/>
                <a:gdLst/>
                <a:ahLst/>
                <a:cxnLst/>
                <a:rect l="l" t="t" r="r" b="b"/>
                <a:pathLst>
                  <a:path w="1447800" h="2062163" extrusionOk="0">
                    <a:moveTo>
                      <a:pt x="742950" y="0"/>
                    </a:moveTo>
                    <a:lnTo>
                      <a:pt x="19050" y="1114425"/>
                    </a:lnTo>
                    <a:lnTo>
                      <a:pt x="0" y="1476375"/>
                    </a:lnTo>
                    <a:lnTo>
                      <a:pt x="238125" y="1876425"/>
                    </a:lnTo>
                    <a:lnTo>
                      <a:pt x="647700" y="2062163"/>
                    </a:lnTo>
                    <a:lnTo>
                      <a:pt x="1023938" y="2000250"/>
                    </a:lnTo>
                    <a:lnTo>
                      <a:pt x="1309688" y="1752600"/>
                    </a:lnTo>
                    <a:lnTo>
                      <a:pt x="1438275" y="1471613"/>
                    </a:lnTo>
                    <a:lnTo>
                      <a:pt x="1447800" y="1143000"/>
                    </a:lnTo>
                    <a:lnTo>
                      <a:pt x="742950" y="0"/>
                    </a:lnTo>
                    <a:close/>
                  </a:path>
                </a:pathLst>
              </a:custGeom>
              <a:solidFill>
                <a:srgbClr val="F4928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169" name="Google Shape;3453;p13" descr="Free Water Drop Icon of Line style - Available in SVG, PNG, EPS, AI &amp;amp; Icon  fonts">
                <a:extLst>
                  <a:ext uri="{FF2B5EF4-FFF2-40B4-BE49-F238E27FC236}">
                    <a16:creationId xmlns:a16="http://schemas.microsoft.com/office/drawing/2014/main" id="{7F8D4809-90EB-4313-84BF-4FC0ECEE1C2E}"/>
                  </a:ext>
                </a:extLst>
              </p:cNvPr>
              <p:cNvPicPr preferRelativeResize="0"/>
              <p:nvPr/>
            </p:nvPicPr>
            <p:blipFill rotWithShape="1">
              <a:blip r:embed="rId11">
                <a:alphaModFix/>
              </a:blip>
              <a:srcRect/>
              <a:stretch/>
            </p:blipFill>
            <p:spPr>
              <a:xfrm>
                <a:off x="-249694" y="-528547"/>
                <a:ext cx="2438402" cy="24384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65" name="Google Shape;3454;p13">
              <a:extLst>
                <a:ext uri="{FF2B5EF4-FFF2-40B4-BE49-F238E27FC236}">
                  <a16:creationId xmlns:a16="http://schemas.microsoft.com/office/drawing/2014/main" id="{11B82A9C-58F8-4AF6-8A21-38B0FF92B494}"/>
                </a:ext>
              </a:extLst>
            </p:cNvPr>
            <p:cNvGrpSpPr/>
            <p:nvPr/>
          </p:nvGrpSpPr>
          <p:grpSpPr>
            <a:xfrm>
              <a:off x="2787515" y="2704123"/>
              <a:ext cx="326533" cy="326533"/>
              <a:chOff x="-249694" y="-528547"/>
              <a:chExt cx="2438402" cy="2438400"/>
            </a:xfrm>
          </p:grpSpPr>
          <p:sp>
            <p:nvSpPr>
              <p:cNvPr id="166" name="Google Shape;3455;p13">
                <a:extLst>
                  <a:ext uri="{FF2B5EF4-FFF2-40B4-BE49-F238E27FC236}">
                    <a16:creationId xmlns:a16="http://schemas.microsoft.com/office/drawing/2014/main" id="{23B0BD0F-A480-48F7-B3A6-012D48E992AA}"/>
                  </a:ext>
                </a:extLst>
              </p:cNvPr>
              <p:cNvSpPr/>
              <p:nvPr/>
            </p:nvSpPr>
            <p:spPr>
              <a:xfrm>
                <a:off x="245605" y="-340429"/>
                <a:ext cx="1447800" cy="2062163"/>
              </a:xfrm>
              <a:custGeom>
                <a:avLst/>
                <a:gdLst/>
                <a:ahLst/>
                <a:cxnLst/>
                <a:rect l="l" t="t" r="r" b="b"/>
                <a:pathLst>
                  <a:path w="1447800" h="2062163" extrusionOk="0">
                    <a:moveTo>
                      <a:pt x="742950" y="0"/>
                    </a:moveTo>
                    <a:lnTo>
                      <a:pt x="19050" y="1114425"/>
                    </a:lnTo>
                    <a:lnTo>
                      <a:pt x="0" y="1476375"/>
                    </a:lnTo>
                    <a:lnTo>
                      <a:pt x="238125" y="1876425"/>
                    </a:lnTo>
                    <a:lnTo>
                      <a:pt x="647700" y="2062163"/>
                    </a:lnTo>
                    <a:lnTo>
                      <a:pt x="1023938" y="2000250"/>
                    </a:lnTo>
                    <a:lnTo>
                      <a:pt x="1309688" y="1752600"/>
                    </a:lnTo>
                    <a:lnTo>
                      <a:pt x="1438275" y="1471613"/>
                    </a:lnTo>
                    <a:lnTo>
                      <a:pt x="1447800" y="1143000"/>
                    </a:lnTo>
                    <a:lnTo>
                      <a:pt x="742950" y="0"/>
                    </a:lnTo>
                    <a:close/>
                  </a:path>
                </a:pathLst>
              </a:custGeom>
              <a:solidFill>
                <a:srgbClr val="F4928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167" name="Google Shape;3456;p13" descr="Free Water Drop Icon of Line style - Available in SVG, PNG, EPS, AI &amp;amp; Icon  fonts">
                <a:extLst>
                  <a:ext uri="{FF2B5EF4-FFF2-40B4-BE49-F238E27FC236}">
                    <a16:creationId xmlns:a16="http://schemas.microsoft.com/office/drawing/2014/main" id="{15A30BE1-F649-411E-8820-29866819674C}"/>
                  </a:ext>
                </a:extLst>
              </p:cNvPr>
              <p:cNvPicPr preferRelativeResize="0"/>
              <p:nvPr/>
            </p:nvPicPr>
            <p:blipFill rotWithShape="1">
              <a:blip r:embed="rId11">
                <a:alphaModFix/>
              </a:blip>
              <a:srcRect/>
              <a:stretch/>
            </p:blipFill>
            <p:spPr>
              <a:xfrm>
                <a:off x="-249694" y="-528547"/>
                <a:ext cx="2438402" cy="24384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178" name="Google Shape;3457;p13">
            <a:extLst>
              <a:ext uri="{FF2B5EF4-FFF2-40B4-BE49-F238E27FC236}">
                <a16:creationId xmlns:a16="http://schemas.microsoft.com/office/drawing/2014/main" id="{4D3192C2-8428-402E-BECA-F9C88986E62A}"/>
              </a:ext>
            </a:extLst>
          </p:cNvPr>
          <p:cNvGrpSpPr/>
          <p:nvPr/>
        </p:nvGrpSpPr>
        <p:grpSpPr>
          <a:xfrm>
            <a:off x="8516116" y="1226854"/>
            <a:ext cx="2390775" cy="2137389"/>
            <a:chOff x="1045182" y="1179149"/>
            <a:chExt cx="2390775" cy="2137389"/>
          </a:xfrm>
        </p:grpSpPr>
        <p:grpSp>
          <p:nvGrpSpPr>
            <p:cNvPr id="179" name="Google Shape;3458;p13">
              <a:extLst>
                <a:ext uri="{FF2B5EF4-FFF2-40B4-BE49-F238E27FC236}">
                  <a16:creationId xmlns:a16="http://schemas.microsoft.com/office/drawing/2014/main" id="{D716374D-F4D2-459B-BB06-B037D8C1F86A}"/>
                </a:ext>
              </a:extLst>
            </p:cNvPr>
            <p:cNvGrpSpPr/>
            <p:nvPr/>
          </p:nvGrpSpPr>
          <p:grpSpPr>
            <a:xfrm>
              <a:off x="1045182" y="1179149"/>
              <a:ext cx="2390775" cy="1914525"/>
              <a:chOff x="-2627170" y="-782744"/>
              <a:chExt cx="2390775" cy="1914525"/>
            </a:xfrm>
          </p:grpSpPr>
          <p:pic>
            <p:nvPicPr>
              <p:cNvPr id="194" name="Google Shape;3459;p13" descr="Cartoon Cloud - Cliparts.co">
                <a:extLst>
                  <a:ext uri="{FF2B5EF4-FFF2-40B4-BE49-F238E27FC236}">
                    <a16:creationId xmlns:a16="http://schemas.microsoft.com/office/drawing/2014/main" id="{8277404D-D6C6-48D1-B546-4E684CC4F08A}"/>
                  </a:ext>
                </a:extLst>
              </p:cNvPr>
              <p:cNvPicPr preferRelativeResize="0"/>
              <p:nvPr/>
            </p:nvPicPr>
            <p:blipFill rotWithShape="1">
              <a:blip r:embed="rId12">
                <a:alphaModFix/>
              </a:blip>
              <a:srcRect/>
              <a:stretch/>
            </p:blipFill>
            <p:spPr>
              <a:xfrm>
                <a:off x="-2627170" y="-782744"/>
                <a:ext cx="2390775" cy="191452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95" name="Google Shape;3460;p13">
                <a:extLst>
                  <a:ext uri="{FF2B5EF4-FFF2-40B4-BE49-F238E27FC236}">
                    <a16:creationId xmlns:a16="http://schemas.microsoft.com/office/drawing/2014/main" id="{D5DB54D3-B02A-4CD8-8890-51E6A0554E17}"/>
                  </a:ext>
                </a:extLst>
              </p:cNvPr>
              <p:cNvSpPr txBox="1"/>
              <p:nvPr/>
            </p:nvSpPr>
            <p:spPr>
              <a:xfrm>
                <a:off x="-2498743" y="-144463"/>
                <a:ext cx="2133918" cy="5847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729 - 407</a:t>
                </a:r>
                <a:endParaRPr kumimoji="0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0" name="Google Shape;3461;p13">
              <a:extLst>
                <a:ext uri="{FF2B5EF4-FFF2-40B4-BE49-F238E27FC236}">
                  <a16:creationId xmlns:a16="http://schemas.microsoft.com/office/drawing/2014/main" id="{4D982967-9C66-4948-AFB5-BE085C7340EE}"/>
                </a:ext>
              </a:extLst>
            </p:cNvPr>
            <p:cNvGrpSpPr/>
            <p:nvPr/>
          </p:nvGrpSpPr>
          <p:grpSpPr>
            <a:xfrm>
              <a:off x="1234111" y="2637525"/>
              <a:ext cx="326533" cy="326533"/>
              <a:chOff x="-249694" y="-528547"/>
              <a:chExt cx="2438402" cy="2438400"/>
            </a:xfrm>
          </p:grpSpPr>
          <p:sp>
            <p:nvSpPr>
              <p:cNvPr id="192" name="Google Shape;3462;p13">
                <a:extLst>
                  <a:ext uri="{FF2B5EF4-FFF2-40B4-BE49-F238E27FC236}">
                    <a16:creationId xmlns:a16="http://schemas.microsoft.com/office/drawing/2014/main" id="{E60DE153-6377-45D0-A824-1F727C3DA2BD}"/>
                  </a:ext>
                </a:extLst>
              </p:cNvPr>
              <p:cNvSpPr/>
              <p:nvPr/>
            </p:nvSpPr>
            <p:spPr>
              <a:xfrm>
                <a:off x="245605" y="-340429"/>
                <a:ext cx="1447800" cy="2062163"/>
              </a:xfrm>
              <a:custGeom>
                <a:avLst/>
                <a:gdLst/>
                <a:ahLst/>
                <a:cxnLst/>
                <a:rect l="l" t="t" r="r" b="b"/>
                <a:pathLst>
                  <a:path w="1447800" h="2062163" extrusionOk="0">
                    <a:moveTo>
                      <a:pt x="742950" y="0"/>
                    </a:moveTo>
                    <a:lnTo>
                      <a:pt x="19050" y="1114425"/>
                    </a:lnTo>
                    <a:lnTo>
                      <a:pt x="0" y="1476375"/>
                    </a:lnTo>
                    <a:lnTo>
                      <a:pt x="238125" y="1876425"/>
                    </a:lnTo>
                    <a:lnTo>
                      <a:pt x="647700" y="2062163"/>
                    </a:lnTo>
                    <a:lnTo>
                      <a:pt x="1023938" y="2000250"/>
                    </a:lnTo>
                    <a:lnTo>
                      <a:pt x="1309688" y="1752600"/>
                    </a:lnTo>
                    <a:lnTo>
                      <a:pt x="1438275" y="1471613"/>
                    </a:lnTo>
                    <a:lnTo>
                      <a:pt x="1447800" y="1143000"/>
                    </a:lnTo>
                    <a:lnTo>
                      <a:pt x="742950" y="0"/>
                    </a:lnTo>
                    <a:close/>
                  </a:path>
                </a:pathLst>
              </a:custGeom>
              <a:solidFill>
                <a:srgbClr val="E0FFA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193" name="Google Shape;3463;p13" descr="Free Water Drop Icon of Line style - Available in SVG, PNG, EPS, AI &amp;amp; Icon  fonts">
                <a:extLst>
                  <a:ext uri="{FF2B5EF4-FFF2-40B4-BE49-F238E27FC236}">
                    <a16:creationId xmlns:a16="http://schemas.microsoft.com/office/drawing/2014/main" id="{0CB34234-77FF-4D20-B47C-D3F65A58F58A}"/>
                  </a:ext>
                </a:extLst>
              </p:cNvPr>
              <p:cNvPicPr preferRelativeResize="0"/>
              <p:nvPr/>
            </p:nvPicPr>
            <p:blipFill rotWithShape="1">
              <a:blip r:embed="rId13">
                <a:alphaModFix/>
              </a:blip>
              <a:srcRect/>
              <a:stretch/>
            </p:blipFill>
            <p:spPr>
              <a:xfrm>
                <a:off x="-249694" y="-528547"/>
                <a:ext cx="2438402" cy="24384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81" name="Google Shape;3464;p13">
              <a:extLst>
                <a:ext uri="{FF2B5EF4-FFF2-40B4-BE49-F238E27FC236}">
                  <a16:creationId xmlns:a16="http://schemas.microsoft.com/office/drawing/2014/main" id="{ECAF9E68-5EA2-47BE-AA1B-AE2BACACCA95}"/>
                </a:ext>
              </a:extLst>
            </p:cNvPr>
            <p:cNvGrpSpPr/>
            <p:nvPr/>
          </p:nvGrpSpPr>
          <p:grpSpPr>
            <a:xfrm>
              <a:off x="1616348" y="2653542"/>
              <a:ext cx="726881" cy="634534"/>
              <a:chOff x="-249694" y="-2828557"/>
              <a:chExt cx="5428021" cy="4738410"/>
            </a:xfrm>
          </p:grpSpPr>
          <p:sp>
            <p:nvSpPr>
              <p:cNvPr id="188" name="Google Shape;3465;p13">
                <a:extLst>
                  <a:ext uri="{FF2B5EF4-FFF2-40B4-BE49-F238E27FC236}">
                    <a16:creationId xmlns:a16="http://schemas.microsoft.com/office/drawing/2014/main" id="{1108C82C-E29D-4385-9A6E-33C636DEE827}"/>
                  </a:ext>
                </a:extLst>
              </p:cNvPr>
              <p:cNvSpPr/>
              <p:nvPr/>
            </p:nvSpPr>
            <p:spPr>
              <a:xfrm>
                <a:off x="245606" y="-340432"/>
                <a:ext cx="1447802" cy="2062162"/>
              </a:xfrm>
              <a:custGeom>
                <a:avLst/>
                <a:gdLst/>
                <a:ahLst/>
                <a:cxnLst/>
                <a:rect l="l" t="t" r="r" b="b"/>
                <a:pathLst>
                  <a:path w="1447800" h="2062163" extrusionOk="0">
                    <a:moveTo>
                      <a:pt x="742950" y="0"/>
                    </a:moveTo>
                    <a:lnTo>
                      <a:pt x="19050" y="1114425"/>
                    </a:lnTo>
                    <a:lnTo>
                      <a:pt x="0" y="1476375"/>
                    </a:lnTo>
                    <a:lnTo>
                      <a:pt x="238125" y="1876425"/>
                    </a:lnTo>
                    <a:lnTo>
                      <a:pt x="647700" y="2062163"/>
                    </a:lnTo>
                    <a:lnTo>
                      <a:pt x="1023938" y="2000250"/>
                    </a:lnTo>
                    <a:lnTo>
                      <a:pt x="1309688" y="1752600"/>
                    </a:lnTo>
                    <a:lnTo>
                      <a:pt x="1438275" y="1471613"/>
                    </a:lnTo>
                    <a:lnTo>
                      <a:pt x="1447800" y="1143000"/>
                    </a:lnTo>
                    <a:lnTo>
                      <a:pt x="742950" y="0"/>
                    </a:lnTo>
                    <a:close/>
                  </a:path>
                </a:pathLst>
              </a:custGeom>
              <a:solidFill>
                <a:srgbClr val="E0FFA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" name="Google Shape;3466;p13">
                <a:extLst>
                  <a:ext uri="{FF2B5EF4-FFF2-40B4-BE49-F238E27FC236}">
                    <a16:creationId xmlns:a16="http://schemas.microsoft.com/office/drawing/2014/main" id="{F4B64FD9-7EBA-4D0D-B068-FF0A442E1C3F}"/>
                  </a:ext>
                </a:extLst>
              </p:cNvPr>
              <p:cNvSpPr/>
              <p:nvPr/>
            </p:nvSpPr>
            <p:spPr>
              <a:xfrm>
                <a:off x="3239781" y="-2638957"/>
                <a:ext cx="1447802" cy="2062162"/>
              </a:xfrm>
              <a:custGeom>
                <a:avLst/>
                <a:gdLst/>
                <a:ahLst/>
                <a:cxnLst/>
                <a:rect l="l" t="t" r="r" b="b"/>
                <a:pathLst>
                  <a:path w="1447800" h="2062163" extrusionOk="0">
                    <a:moveTo>
                      <a:pt x="742950" y="0"/>
                    </a:moveTo>
                    <a:lnTo>
                      <a:pt x="19050" y="1114425"/>
                    </a:lnTo>
                    <a:lnTo>
                      <a:pt x="0" y="1476375"/>
                    </a:lnTo>
                    <a:lnTo>
                      <a:pt x="238125" y="1876425"/>
                    </a:lnTo>
                    <a:lnTo>
                      <a:pt x="647700" y="2062163"/>
                    </a:lnTo>
                    <a:lnTo>
                      <a:pt x="1023938" y="2000250"/>
                    </a:lnTo>
                    <a:lnTo>
                      <a:pt x="1309688" y="1752600"/>
                    </a:lnTo>
                    <a:lnTo>
                      <a:pt x="1438275" y="1471613"/>
                    </a:lnTo>
                    <a:lnTo>
                      <a:pt x="1447800" y="1143000"/>
                    </a:lnTo>
                    <a:lnTo>
                      <a:pt x="742950" y="0"/>
                    </a:lnTo>
                    <a:close/>
                  </a:path>
                </a:pathLst>
              </a:custGeom>
              <a:solidFill>
                <a:srgbClr val="E0FFA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190" name="Google Shape;3467;p13" descr="Free Water Drop Icon of Line style - Available in SVG, PNG, EPS, AI &amp;amp; Icon  fonts">
                <a:extLst>
                  <a:ext uri="{FF2B5EF4-FFF2-40B4-BE49-F238E27FC236}">
                    <a16:creationId xmlns:a16="http://schemas.microsoft.com/office/drawing/2014/main" id="{B050891C-50CA-4714-82E8-73F6BE3C95BE}"/>
                  </a:ext>
                </a:extLst>
              </p:cNvPr>
              <p:cNvPicPr preferRelativeResize="0"/>
              <p:nvPr/>
            </p:nvPicPr>
            <p:blipFill rotWithShape="1">
              <a:blip r:embed="rId13">
                <a:alphaModFix/>
              </a:blip>
              <a:srcRect/>
              <a:stretch/>
            </p:blipFill>
            <p:spPr>
              <a:xfrm>
                <a:off x="-249694" y="-528547"/>
                <a:ext cx="2438402" cy="24384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91" name="Google Shape;3468;p13" descr="Free Water Drop Icon of Line style - Available in SVG, PNG, EPS, AI &amp;amp; Icon  fonts">
                <a:extLst>
                  <a:ext uri="{FF2B5EF4-FFF2-40B4-BE49-F238E27FC236}">
                    <a16:creationId xmlns:a16="http://schemas.microsoft.com/office/drawing/2014/main" id="{CD1262AB-4DC1-4282-AEEE-FF826098E923}"/>
                  </a:ext>
                </a:extLst>
              </p:cNvPr>
              <p:cNvPicPr preferRelativeResize="0"/>
              <p:nvPr/>
            </p:nvPicPr>
            <p:blipFill rotWithShape="1">
              <a:blip r:embed="rId13">
                <a:alphaModFix/>
              </a:blip>
              <a:srcRect/>
              <a:stretch/>
            </p:blipFill>
            <p:spPr>
              <a:xfrm>
                <a:off x="2739925" y="-2828557"/>
                <a:ext cx="2438402" cy="243839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82" name="Google Shape;3469;p13">
              <a:extLst>
                <a:ext uri="{FF2B5EF4-FFF2-40B4-BE49-F238E27FC236}">
                  <a16:creationId xmlns:a16="http://schemas.microsoft.com/office/drawing/2014/main" id="{D304274A-9A4A-46AF-8261-63E8E4E68E39}"/>
                </a:ext>
              </a:extLst>
            </p:cNvPr>
            <p:cNvGrpSpPr/>
            <p:nvPr/>
          </p:nvGrpSpPr>
          <p:grpSpPr>
            <a:xfrm>
              <a:off x="2366399" y="2990005"/>
              <a:ext cx="326533" cy="326533"/>
              <a:chOff x="-249694" y="-528547"/>
              <a:chExt cx="2438402" cy="2438400"/>
            </a:xfrm>
          </p:grpSpPr>
          <p:sp>
            <p:nvSpPr>
              <p:cNvPr id="186" name="Google Shape;3470;p13">
                <a:extLst>
                  <a:ext uri="{FF2B5EF4-FFF2-40B4-BE49-F238E27FC236}">
                    <a16:creationId xmlns:a16="http://schemas.microsoft.com/office/drawing/2014/main" id="{C8149E7E-3886-4975-83D8-37E0BD9413AC}"/>
                  </a:ext>
                </a:extLst>
              </p:cNvPr>
              <p:cNvSpPr/>
              <p:nvPr/>
            </p:nvSpPr>
            <p:spPr>
              <a:xfrm>
                <a:off x="245605" y="-340429"/>
                <a:ext cx="1447800" cy="2062163"/>
              </a:xfrm>
              <a:custGeom>
                <a:avLst/>
                <a:gdLst/>
                <a:ahLst/>
                <a:cxnLst/>
                <a:rect l="l" t="t" r="r" b="b"/>
                <a:pathLst>
                  <a:path w="1447800" h="2062163" extrusionOk="0">
                    <a:moveTo>
                      <a:pt x="742950" y="0"/>
                    </a:moveTo>
                    <a:lnTo>
                      <a:pt x="19050" y="1114425"/>
                    </a:lnTo>
                    <a:lnTo>
                      <a:pt x="0" y="1476375"/>
                    </a:lnTo>
                    <a:lnTo>
                      <a:pt x="238125" y="1876425"/>
                    </a:lnTo>
                    <a:lnTo>
                      <a:pt x="647700" y="2062163"/>
                    </a:lnTo>
                    <a:lnTo>
                      <a:pt x="1023938" y="2000250"/>
                    </a:lnTo>
                    <a:lnTo>
                      <a:pt x="1309688" y="1752600"/>
                    </a:lnTo>
                    <a:lnTo>
                      <a:pt x="1438275" y="1471613"/>
                    </a:lnTo>
                    <a:lnTo>
                      <a:pt x="1447800" y="1143000"/>
                    </a:lnTo>
                    <a:lnTo>
                      <a:pt x="742950" y="0"/>
                    </a:lnTo>
                    <a:close/>
                  </a:path>
                </a:pathLst>
              </a:custGeom>
              <a:solidFill>
                <a:srgbClr val="E0FFA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187" name="Google Shape;3471;p13" descr="Free Water Drop Icon of Line style - Available in SVG, PNG, EPS, AI &amp;amp; Icon  fonts">
                <a:extLst>
                  <a:ext uri="{FF2B5EF4-FFF2-40B4-BE49-F238E27FC236}">
                    <a16:creationId xmlns:a16="http://schemas.microsoft.com/office/drawing/2014/main" id="{6E343CAF-CA80-436E-B0E7-8367B944D0BE}"/>
                  </a:ext>
                </a:extLst>
              </p:cNvPr>
              <p:cNvPicPr preferRelativeResize="0"/>
              <p:nvPr/>
            </p:nvPicPr>
            <p:blipFill rotWithShape="1">
              <a:blip r:embed="rId13">
                <a:alphaModFix/>
              </a:blip>
              <a:srcRect/>
              <a:stretch/>
            </p:blipFill>
            <p:spPr>
              <a:xfrm>
                <a:off x="-249694" y="-528547"/>
                <a:ext cx="2438402" cy="24384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83" name="Google Shape;3472;p13">
              <a:extLst>
                <a:ext uri="{FF2B5EF4-FFF2-40B4-BE49-F238E27FC236}">
                  <a16:creationId xmlns:a16="http://schemas.microsoft.com/office/drawing/2014/main" id="{9D6433CE-C915-40E0-83DF-816C9635563C}"/>
                </a:ext>
              </a:extLst>
            </p:cNvPr>
            <p:cNvGrpSpPr/>
            <p:nvPr/>
          </p:nvGrpSpPr>
          <p:grpSpPr>
            <a:xfrm>
              <a:off x="2787515" y="2704123"/>
              <a:ext cx="326533" cy="326533"/>
              <a:chOff x="-249694" y="-528547"/>
              <a:chExt cx="2438402" cy="2438400"/>
            </a:xfrm>
          </p:grpSpPr>
          <p:sp>
            <p:nvSpPr>
              <p:cNvPr id="184" name="Google Shape;3473;p13">
                <a:extLst>
                  <a:ext uri="{FF2B5EF4-FFF2-40B4-BE49-F238E27FC236}">
                    <a16:creationId xmlns:a16="http://schemas.microsoft.com/office/drawing/2014/main" id="{F65D27D1-A54A-4E30-B9C9-BDF9E7D1C6D5}"/>
                  </a:ext>
                </a:extLst>
              </p:cNvPr>
              <p:cNvSpPr/>
              <p:nvPr/>
            </p:nvSpPr>
            <p:spPr>
              <a:xfrm>
                <a:off x="245605" y="-340429"/>
                <a:ext cx="1447800" cy="2062163"/>
              </a:xfrm>
              <a:custGeom>
                <a:avLst/>
                <a:gdLst/>
                <a:ahLst/>
                <a:cxnLst/>
                <a:rect l="l" t="t" r="r" b="b"/>
                <a:pathLst>
                  <a:path w="1447800" h="2062163" extrusionOk="0">
                    <a:moveTo>
                      <a:pt x="742950" y="0"/>
                    </a:moveTo>
                    <a:lnTo>
                      <a:pt x="19050" y="1114425"/>
                    </a:lnTo>
                    <a:lnTo>
                      <a:pt x="0" y="1476375"/>
                    </a:lnTo>
                    <a:lnTo>
                      <a:pt x="238125" y="1876425"/>
                    </a:lnTo>
                    <a:lnTo>
                      <a:pt x="647700" y="2062163"/>
                    </a:lnTo>
                    <a:lnTo>
                      <a:pt x="1023938" y="2000250"/>
                    </a:lnTo>
                    <a:lnTo>
                      <a:pt x="1309688" y="1752600"/>
                    </a:lnTo>
                    <a:lnTo>
                      <a:pt x="1438275" y="1471613"/>
                    </a:lnTo>
                    <a:lnTo>
                      <a:pt x="1447800" y="1143000"/>
                    </a:lnTo>
                    <a:lnTo>
                      <a:pt x="742950" y="0"/>
                    </a:lnTo>
                    <a:close/>
                  </a:path>
                </a:pathLst>
              </a:custGeom>
              <a:solidFill>
                <a:srgbClr val="E0FFA5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  <p:pic>
            <p:nvPicPr>
              <p:cNvPr id="185" name="Google Shape;3474;p13" descr="Free Water Drop Icon of Line style - Available in SVG, PNG, EPS, AI &amp;amp; Icon  fonts">
                <a:extLst>
                  <a:ext uri="{FF2B5EF4-FFF2-40B4-BE49-F238E27FC236}">
                    <a16:creationId xmlns:a16="http://schemas.microsoft.com/office/drawing/2014/main" id="{7C5B1086-4E62-4548-AE8C-715BD98A1750}"/>
                  </a:ext>
                </a:extLst>
              </p:cNvPr>
              <p:cNvPicPr preferRelativeResize="0"/>
              <p:nvPr/>
            </p:nvPicPr>
            <p:blipFill rotWithShape="1">
              <a:blip r:embed="rId13">
                <a:alphaModFix/>
              </a:blip>
              <a:srcRect/>
              <a:stretch/>
            </p:blipFill>
            <p:spPr>
              <a:xfrm>
                <a:off x="-249694" y="-528547"/>
                <a:ext cx="2438402" cy="24384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196" name="Google Shape;3475;p13">
            <a:extLst>
              <a:ext uri="{FF2B5EF4-FFF2-40B4-BE49-F238E27FC236}">
                <a16:creationId xmlns:a16="http://schemas.microsoft.com/office/drawing/2014/main" id="{6DF7E3ED-A7B0-4EA0-B236-B8E519906E63}"/>
              </a:ext>
            </a:extLst>
          </p:cNvPr>
          <p:cNvGrpSpPr/>
          <p:nvPr/>
        </p:nvGrpSpPr>
        <p:grpSpPr>
          <a:xfrm>
            <a:off x="881435" y="4050968"/>
            <a:ext cx="1925286" cy="2264594"/>
            <a:chOff x="1094087" y="4003263"/>
            <a:chExt cx="1925286" cy="2264594"/>
          </a:xfrm>
        </p:grpSpPr>
        <p:pic>
          <p:nvPicPr>
            <p:cNvPr id="197" name="Google Shape;3476;p13" descr="Umbrella Clipart Seven - Yellow Umbrella Cartoon Png | Full Size PNG  Download | SeekPNG">
              <a:extLst>
                <a:ext uri="{FF2B5EF4-FFF2-40B4-BE49-F238E27FC236}">
                  <a16:creationId xmlns:a16="http://schemas.microsoft.com/office/drawing/2014/main" id="{309C069E-3310-40EE-BCEE-2B207E052666}"/>
                </a:ext>
              </a:extLst>
            </p:cNvPr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 rot="1587922">
              <a:off x="1094087" y="4003263"/>
              <a:ext cx="1925286" cy="2264594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98" name="Google Shape;3477;p13">
              <a:extLst>
                <a:ext uri="{FF2B5EF4-FFF2-40B4-BE49-F238E27FC236}">
                  <a16:creationId xmlns:a16="http://schemas.microsoft.com/office/drawing/2014/main" id="{DD0A4DD9-9479-4CD7-A9AA-6131FC53019D}"/>
                </a:ext>
              </a:extLst>
            </p:cNvPr>
            <p:cNvGrpSpPr/>
            <p:nvPr/>
          </p:nvGrpSpPr>
          <p:grpSpPr>
            <a:xfrm>
              <a:off x="1679650" y="4256127"/>
              <a:ext cx="956240" cy="585969"/>
              <a:chOff x="1238228" y="4587596"/>
              <a:chExt cx="956240" cy="585969"/>
            </a:xfrm>
          </p:grpSpPr>
          <p:sp>
            <p:nvSpPr>
              <p:cNvPr id="199" name="Google Shape;3478;p13">
                <a:extLst>
                  <a:ext uri="{FF2B5EF4-FFF2-40B4-BE49-F238E27FC236}">
                    <a16:creationId xmlns:a16="http://schemas.microsoft.com/office/drawing/2014/main" id="{F0141B8E-5BA7-4D5B-A9E1-D136FB3CF108}"/>
                  </a:ext>
                </a:extLst>
              </p:cNvPr>
              <p:cNvSpPr txBox="1"/>
              <p:nvPr/>
            </p:nvSpPr>
            <p:spPr>
              <a:xfrm>
                <a:off x="1238228" y="4587596"/>
                <a:ext cx="954107" cy="5847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100</a:t>
                </a:r>
                <a:endParaRPr kumimoji="0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" name="Google Shape;3479;p13">
                <a:extLst>
                  <a:ext uri="{FF2B5EF4-FFF2-40B4-BE49-F238E27FC236}">
                    <a16:creationId xmlns:a16="http://schemas.microsoft.com/office/drawing/2014/main" id="{79174E71-2DA6-4C58-A5BF-5E398708302C}"/>
                  </a:ext>
                </a:extLst>
              </p:cNvPr>
              <p:cNvSpPr txBox="1"/>
              <p:nvPr/>
            </p:nvSpPr>
            <p:spPr>
              <a:xfrm>
                <a:off x="1240361" y="4588830"/>
                <a:ext cx="954107" cy="5847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100</a:t>
                </a:r>
                <a:endParaRPr kumimoji="0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01" name="Google Shape;3480;p13">
            <a:extLst>
              <a:ext uri="{FF2B5EF4-FFF2-40B4-BE49-F238E27FC236}">
                <a16:creationId xmlns:a16="http://schemas.microsoft.com/office/drawing/2014/main" id="{9BEC4187-96D3-4A20-B837-9D1D243E6339}"/>
              </a:ext>
            </a:extLst>
          </p:cNvPr>
          <p:cNvGrpSpPr/>
          <p:nvPr/>
        </p:nvGrpSpPr>
        <p:grpSpPr>
          <a:xfrm>
            <a:off x="3425301" y="4010318"/>
            <a:ext cx="1925286" cy="2264594"/>
            <a:chOff x="4495203" y="3962613"/>
            <a:chExt cx="1925286" cy="2264594"/>
          </a:xfrm>
        </p:grpSpPr>
        <p:pic>
          <p:nvPicPr>
            <p:cNvPr id="202" name="Google Shape;3481;p13" descr="Umbrella Clipart Seven - Yellow Umbrella Cartoon Png | Full Size PNG  Download | SeekPNG">
              <a:extLst>
                <a:ext uri="{FF2B5EF4-FFF2-40B4-BE49-F238E27FC236}">
                  <a16:creationId xmlns:a16="http://schemas.microsoft.com/office/drawing/2014/main" id="{8D140E82-41B1-4CBA-9969-4E2859EA1850}"/>
                </a:ext>
              </a:extLst>
            </p:cNvPr>
            <p:cNvPicPr preferRelativeResize="0"/>
            <p:nvPr/>
          </p:nvPicPr>
          <p:blipFill rotWithShape="1">
            <a:blip r:embed="rId15">
              <a:alphaModFix/>
            </a:blip>
            <a:srcRect/>
            <a:stretch/>
          </p:blipFill>
          <p:spPr>
            <a:xfrm rot="1587922">
              <a:off x="4495203" y="3962613"/>
              <a:ext cx="1925286" cy="2264594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03" name="Google Shape;3482;p13">
              <a:extLst>
                <a:ext uri="{FF2B5EF4-FFF2-40B4-BE49-F238E27FC236}">
                  <a16:creationId xmlns:a16="http://schemas.microsoft.com/office/drawing/2014/main" id="{177ED4AC-D3F9-426D-A808-ED9F1BC063B5}"/>
                </a:ext>
              </a:extLst>
            </p:cNvPr>
            <p:cNvGrpSpPr/>
            <p:nvPr/>
          </p:nvGrpSpPr>
          <p:grpSpPr>
            <a:xfrm>
              <a:off x="5113421" y="4210421"/>
              <a:ext cx="957045" cy="584851"/>
              <a:chOff x="1238228" y="4587480"/>
              <a:chExt cx="957045" cy="584851"/>
            </a:xfrm>
          </p:grpSpPr>
          <p:sp>
            <p:nvSpPr>
              <p:cNvPr id="204" name="Google Shape;3483;p13">
                <a:extLst>
                  <a:ext uri="{FF2B5EF4-FFF2-40B4-BE49-F238E27FC236}">
                    <a16:creationId xmlns:a16="http://schemas.microsoft.com/office/drawing/2014/main" id="{335DE9AE-220F-491A-8ABC-757DB8DEBE93}"/>
                  </a:ext>
                </a:extLst>
              </p:cNvPr>
              <p:cNvSpPr txBox="1"/>
              <p:nvPr/>
            </p:nvSpPr>
            <p:spPr>
              <a:xfrm>
                <a:off x="1238228" y="4587596"/>
                <a:ext cx="954107" cy="5847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322</a:t>
                </a:r>
                <a:endParaRPr kumimoji="0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" name="Google Shape;3484;p13">
                <a:extLst>
                  <a:ext uri="{FF2B5EF4-FFF2-40B4-BE49-F238E27FC236}">
                    <a16:creationId xmlns:a16="http://schemas.microsoft.com/office/drawing/2014/main" id="{7DB6E0A6-7868-4F45-8F5B-572517211E22}"/>
                  </a:ext>
                </a:extLst>
              </p:cNvPr>
              <p:cNvSpPr txBox="1"/>
              <p:nvPr/>
            </p:nvSpPr>
            <p:spPr>
              <a:xfrm>
                <a:off x="1241166" y="4587480"/>
                <a:ext cx="954107" cy="5847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322</a:t>
                </a:r>
                <a:endParaRPr kumimoji="0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06" name="Google Shape;3485;p13">
            <a:extLst>
              <a:ext uri="{FF2B5EF4-FFF2-40B4-BE49-F238E27FC236}">
                <a16:creationId xmlns:a16="http://schemas.microsoft.com/office/drawing/2014/main" id="{7BEF03FF-9A6B-46EE-B351-C165BD31099B}"/>
              </a:ext>
            </a:extLst>
          </p:cNvPr>
          <p:cNvGrpSpPr/>
          <p:nvPr/>
        </p:nvGrpSpPr>
        <p:grpSpPr>
          <a:xfrm>
            <a:off x="6042850" y="4010202"/>
            <a:ext cx="1925286" cy="2264594"/>
            <a:chOff x="6255502" y="3962497"/>
            <a:chExt cx="1925286" cy="2264594"/>
          </a:xfrm>
        </p:grpSpPr>
        <p:pic>
          <p:nvPicPr>
            <p:cNvPr id="207" name="Google Shape;3486;p13" descr="Umbrella Clipart Seven - Yellow Umbrella Cartoon Png | Full Size PNG  Download | SeekPNG">
              <a:extLst>
                <a:ext uri="{FF2B5EF4-FFF2-40B4-BE49-F238E27FC236}">
                  <a16:creationId xmlns:a16="http://schemas.microsoft.com/office/drawing/2014/main" id="{2B4E16DD-434D-4FF3-83C4-CB31FC2C04A3}"/>
                </a:ext>
              </a:extLst>
            </p:cNvPr>
            <p:cNvPicPr preferRelativeResize="0"/>
            <p:nvPr/>
          </p:nvPicPr>
          <p:blipFill rotWithShape="1">
            <a:blip r:embed="rId16">
              <a:alphaModFix/>
            </a:blip>
            <a:srcRect/>
            <a:stretch/>
          </p:blipFill>
          <p:spPr>
            <a:xfrm rot="1587922">
              <a:off x="6255502" y="3962497"/>
              <a:ext cx="1925286" cy="2264594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08" name="Google Shape;3487;p13">
              <a:extLst>
                <a:ext uri="{FF2B5EF4-FFF2-40B4-BE49-F238E27FC236}">
                  <a16:creationId xmlns:a16="http://schemas.microsoft.com/office/drawing/2014/main" id="{7244BBB0-A9F1-4C5B-8ABC-6D63D22BFE92}"/>
                </a:ext>
              </a:extLst>
            </p:cNvPr>
            <p:cNvGrpSpPr/>
            <p:nvPr/>
          </p:nvGrpSpPr>
          <p:grpSpPr>
            <a:xfrm>
              <a:off x="6878551" y="4195531"/>
              <a:ext cx="954108" cy="599625"/>
              <a:chOff x="1238227" y="4587596"/>
              <a:chExt cx="954108" cy="599625"/>
            </a:xfrm>
          </p:grpSpPr>
          <p:sp>
            <p:nvSpPr>
              <p:cNvPr id="209" name="Google Shape;3488;p13">
                <a:extLst>
                  <a:ext uri="{FF2B5EF4-FFF2-40B4-BE49-F238E27FC236}">
                    <a16:creationId xmlns:a16="http://schemas.microsoft.com/office/drawing/2014/main" id="{2C7B9E4C-BDF7-48B3-8032-1A084B6A0324}"/>
                  </a:ext>
                </a:extLst>
              </p:cNvPr>
              <p:cNvSpPr txBox="1"/>
              <p:nvPr/>
            </p:nvSpPr>
            <p:spPr>
              <a:xfrm>
                <a:off x="1238228" y="4587596"/>
                <a:ext cx="954107" cy="5847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805</a:t>
                </a:r>
                <a:endParaRPr kumimoji="0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" name="Google Shape;3489;p13">
                <a:extLst>
                  <a:ext uri="{FF2B5EF4-FFF2-40B4-BE49-F238E27FC236}">
                    <a16:creationId xmlns:a16="http://schemas.microsoft.com/office/drawing/2014/main" id="{C3BA4FE5-53CC-48F2-A4B2-1F13D2CFDF91}"/>
                  </a:ext>
                </a:extLst>
              </p:cNvPr>
              <p:cNvSpPr txBox="1"/>
              <p:nvPr/>
            </p:nvSpPr>
            <p:spPr>
              <a:xfrm>
                <a:off x="1238227" y="4602486"/>
                <a:ext cx="954107" cy="5847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805</a:t>
                </a:r>
                <a:endParaRPr kumimoji="0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11" name="Google Shape;3490;p13">
            <a:extLst>
              <a:ext uri="{FF2B5EF4-FFF2-40B4-BE49-F238E27FC236}">
                <a16:creationId xmlns:a16="http://schemas.microsoft.com/office/drawing/2014/main" id="{9A22474C-2E7E-4876-93AE-9F37D96D1D24}"/>
              </a:ext>
            </a:extLst>
          </p:cNvPr>
          <p:cNvGrpSpPr/>
          <p:nvPr/>
        </p:nvGrpSpPr>
        <p:grpSpPr>
          <a:xfrm>
            <a:off x="8696436" y="3986577"/>
            <a:ext cx="1925286" cy="2264594"/>
            <a:chOff x="8737638" y="3729322"/>
            <a:chExt cx="1925286" cy="2264594"/>
          </a:xfrm>
        </p:grpSpPr>
        <p:pic>
          <p:nvPicPr>
            <p:cNvPr id="212" name="Google Shape;3491;p13" descr="Umbrella Clipart Seven - Yellow Umbrella Cartoon Png | Full Size PNG  Download | SeekPNG">
              <a:extLst>
                <a:ext uri="{FF2B5EF4-FFF2-40B4-BE49-F238E27FC236}">
                  <a16:creationId xmlns:a16="http://schemas.microsoft.com/office/drawing/2014/main" id="{0FCC6515-0679-4332-B751-B472120166C1}"/>
                </a:ext>
              </a:extLst>
            </p:cNvPr>
            <p:cNvPicPr preferRelativeResize="0"/>
            <p:nvPr/>
          </p:nvPicPr>
          <p:blipFill rotWithShape="1">
            <a:blip r:embed="rId17">
              <a:alphaModFix/>
            </a:blip>
            <a:srcRect/>
            <a:stretch/>
          </p:blipFill>
          <p:spPr>
            <a:xfrm rot="1587922">
              <a:off x="8737638" y="3729322"/>
              <a:ext cx="1925286" cy="2264594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13" name="Google Shape;3492;p13">
              <a:extLst>
                <a:ext uri="{FF2B5EF4-FFF2-40B4-BE49-F238E27FC236}">
                  <a16:creationId xmlns:a16="http://schemas.microsoft.com/office/drawing/2014/main" id="{C5B78AC1-BDE1-4B12-B9A3-CD7FADE4F2D9}"/>
                </a:ext>
              </a:extLst>
            </p:cNvPr>
            <p:cNvGrpSpPr/>
            <p:nvPr/>
          </p:nvGrpSpPr>
          <p:grpSpPr>
            <a:xfrm>
              <a:off x="9319932" y="3925515"/>
              <a:ext cx="957462" cy="584736"/>
              <a:chOff x="1238228" y="4587595"/>
              <a:chExt cx="957462" cy="584736"/>
            </a:xfrm>
          </p:grpSpPr>
          <p:sp>
            <p:nvSpPr>
              <p:cNvPr id="214" name="Google Shape;3493;p13">
                <a:extLst>
                  <a:ext uri="{FF2B5EF4-FFF2-40B4-BE49-F238E27FC236}">
                    <a16:creationId xmlns:a16="http://schemas.microsoft.com/office/drawing/2014/main" id="{7AF582A8-6ACF-48A5-AF83-945F05D5D53C}"/>
                  </a:ext>
                </a:extLst>
              </p:cNvPr>
              <p:cNvSpPr txBox="1"/>
              <p:nvPr/>
            </p:nvSpPr>
            <p:spPr>
              <a:xfrm>
                <a:off x="1238228" y="4587596"/>
                <a:ext cx="954107" cy="5847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212</a:t>
                </a:r>
                <a:endParaRPr kumimoji="0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" name="Google Shape;3494;p13">
                <a:extLst>
                  <a:ext uri="{FF2B5EF4-FFF2-40B4-BE49-F238E27FC236}">
                    <a16:creationId xmlns:a16="http://schemas.microsoft.com/office/drawing/2014/main" id="{4DE6F6B0-E9D7-4F3F-BCA2-7BAA6368D078}"/>
                  </a:ext>
                </a:extLst>
              </p:cNvPr>
              <p:cNvSpPr txBox="1"/>
              <p:nvPr/>
            </p:nvSpPr>
            <p:spPr>
              <a:xfrm>
                <a:off x="1241583" y="4587595"/>
                <a:ext cx="954107" cy="58473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212</a:t>
                </a:r>
                <a:endParaRPr kumimoji="0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</p:grpSp>
      </p:grpSp>
      <p:cxnSp>
        <p:nvCxnSpPr>
          <p:cNvPr id="216" name="Google Shape;3495;p13">
            <a:extLst>
              <a:ext uri="{FF2B5EF4-FFF2-40B4-BE49-F238E27FC236}">
                <a16:creationId xmlns:a16="http://schemas.microsoft.com/office/drawing/2014/main" id="{2AFC89DE-F7F2-48FD-8514-03A3C3173D14}"/>
              </a:ext>
            </a:extLst>
          </p:cNvPr>
          <p:cNvCxnSpPr>
            <a:stCxn id="171" idx="2"/>
          </p:cNvCxnSpPr>
          <p:nvPr/>
        </p:nvCxnSpPr>
        <p:spPr>
          <a:xfrm rot="5400000">
            <a:off x="3998244" y="1026670"/>
            <a:ext cx="995100" cy="5048100"/>
          </a:xfrm>
          <a:prstGeom prst="curvedConnector2">
            <a:avLst/>
          </a:prstGeom>
          <a:noFill/>
          <a:ln w="38100" cap="flat" cmpd="sng">
            <a:solidFill>
              <a:srgbClr val="00B0F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17" name="Google Shape;3496;p13">
            <a:extLst>
              <a:ext uri="{FF2B5EF4-FFF2-40B4-BE49-F238E27FC236}">
                <a16:creationId xmlns:a16="http://schemas.microsoft.com/office/drawing/2014/main" id="{84E1E3CA-23EA-4A5E-B1CD-EFBAABB09785}"/>
              </a:ext>
            </a:extLst>
          </p:cNvPr>
          <p:cNvCxnSpPr>
            <a:endCxn id="191" idx="2"/>
          </p:cNvCxnSpPr>
          <p:nvPr/>
        </p:nvCxnSpPr>
        <p:spPr>
          <a:xfrm rot="10800000" flipH="1">
            <a:off x="7088296" y="3027780"/>
            <a:ext cx="2562600" cy="1020300"/>
          </a:xfrm>
          <a:prstGeom prst="curvedConnector2">
            <a:avLst/>
          </a:prstGeom>
          <a:noFill/>
          <a:ln w="38100" cap="flat" cmpd="sng">
            <a:solidFill>
              <a:srgbClr val="00B0F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18" name="Google Shape;3497;p13">
            <a:extLst>
              <a:ext uri="{FF2B5EF4-FFF2-40B4-BE49-F238E27FC236}">
                <a16:creationId xmlns:a16="http://schemas.microsoft.com/office/drawing/2014/main" id="{D358A097-5CE5-49EB-AAF6-989492C6D893}"/>
              </a:ext>
            </a:extLst>
          </p:cNvPr>
          <p:cNvCxnSpPr>
            <a:stCxn id="152" idx="2"/>
          </p:cNvCxnSpPr>
          <p:nvPr/>
        </p:nvCxnSpPr>
        <p:spPr>
          <a:xfrm rot="-5400000" flipH="1">
            <a:off x="3849827" y="3550420"/>
            <a:ext cx="995100" cy="600"/>
          </a:xfrm>
          <a:prstGeom prst="curvedConnector3">
            <a:avLst>
              <a:gd name="adj1" fmla="val 44254"/>
            </a:avLst>
          </a:prstGeom>
          <a:noFill/>
          <a:ln w="38100" cap="flat" cmpd="sng">
            <a:solidFill>
              <a:srgbClr val="00B0F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834489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矩形 92"/>
          <p:cNvSpPr/>
          <p:nvPr/>
        </p:nvSpPr>
        <p:spPr>
          <a:xfrm>
            <a:off x="4141654" y="0"/>
            <a:ext cx="3908692" cy="647700"/>
          </a:xfrm>
          <a:prstGeom prst="rect">
            <a:avLst/>
          </a:prstGeom>
          <a:solidFill>
            <a:srgbClr val="7DD7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4" name="等腰三角形 93"/>
          <p:cNvSpPr/>
          <p:nvPr/>
        </p:nvSpPr>
        <p:spPr>
          <a:xfrm flipV="1">
            <a:off x="8035741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5" name="等腰三角形 94"/>
          <p:cNvSpPr/>
          <p:nvPr/>
        </p:nvSpPr>
        <p:spPr>
          <a:xfrm flipH="1" flipV="1">
            <a:off x="3795395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5" name="Google Shape;3502;p14" descr="Screen Clipping">
            <a:extLst>
              <a:ext uri="{FF2B5EF4-FFF2-40B4-BE49-F238E27FC236}">
                <a16:creationId xmlns:a16="http://schemas.microsoft.com/office/drawing/2014/main" id="{29D75569-593C-4AE9-A36B-78329EEEDD9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4070" y="2512809"/>
            <a:ext cx="10555173" cy="164805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Google Shape;3503;p14">
            <a:extLst>
              <a:ext uri="{FF2B5EF4-FFF2-40B4-BE49-F238E27FC236}">
                <a16:creationId xmlns:a16="http://schemas.microsoft.com/office/drawing/2014/main" id="{DDC3E174-0FBA-4BFF-9C5B-95B6A7D59B07}"/>
              </a:ext>
            </a:extLst>
          </p:cNvPr>
          <p:cNvGrpSpPr/>
          <p:nvPr/>
        </p:nvGrpSpPr>
        <p:grpSpPr>
          <a:xfrm>
            <a:off x="905609" y="1784100"/>
            <a:ext cx="5988754" cy="570588"/>
            <a:chOff x="1296327" y="1647588"/>
            <a:chExt cx="5988754" cy="570588"/>
          </a:xfrm>
        </p:grpSpPr>
        <p:sp>
          <p:nvSpPr>
            <p:cNvPr id="7" name="Google Shape;3504;p14">
              <a:extLst>
                <a:ext uri="{FF2B5EF4-FFF2-40B4-BE49-F238E27FC236}">
                  <a16:creationId xmlns:a16="http://schemas.microsoft.com/office/drawing/2014/main" id="{422E4B2D-3CA6-408A-B5F6-6BAD286DC5D5}"/>
                </a:ext>
              </a:extLst>
            </p:cNvPr>
            <p:cNvSpPr txBox="1"/>
            <p:nvPr/>
          </p:nvSpPr>
          <p:spPr>
            <a:xfrm>
              <a:off x="1866914" y="1694956"/>
              <a:ext cx="5418167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Tìm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chữ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số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thích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hợp</a:t>
              </a:r>
              <a:endPara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3505;p14">
              <a:extLst>
                <a:ext uri="{FF2B5EF4-FFF2-40B4-BE49-F238E27FC236}">
                  <a16:creationId xmlns:a16="http://schemas.microsoft.com/office/drawing/2014/main" id="{2226B903-9751-4486-B019-A3D1ABD36CDD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kumimoji="0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" name="Google Shape;3506;p14">
            <a:extLst>
              <a:ext uri="{FF2B5EF4-FFF2-40B4-BE49-F238E27FC236}">
                <a16:creationId xmlns:a16="http://schemas.microsoft.com/office/drawing/2014/main" id="{534B581E-0C58-43D9-BE13-02DAE5F27086}"/>
              </a:ext>
            </a:extLst>
          </p:cNvPr>
          <p:cNvGrpSpPr/>
          <p:nvPr/>
        </p:nvGrpSpPr>
        <p:grpSpPr>
          <a:xfrm>
            <a:off x="3176254" y="2627903"/>
            <a:ext cx="892172" cy="989805"/>
            <a:chOff x="3603406" y="2624137"/>
            <a:chExt cx="837004" cy="989805"/>
          </a:xfrm>
        </p:grpSpPr>
        <p:sp>
          <p:nvSpPr>
            <p:cNvPr id="10" name="Google Shape;3507;p14">
              <a:extLst>
                <a:ext uri="{FF2B5EF4-FFF2-40B4-BE49-F238E27FC236}">
                  <a16:creationId xmlns:a16="http://schemas.microsoft.com/office/drawing/2014/main" id="{871C16FB-4D62-4496-B723-AC3C2D64DC6D}"/>
                </a:ext>
              </a:extLst>
            </p:cNvPr>
            <p:cNvSpPr/>
            <p:nvPr/>
          </p:nvSpPr>
          <p:spPr>
            <a:xfrm>
              <a:off x="3619455" y="2624137"/>
              <a:ext cx="820955" cy="989805"/>
            </a:xfrm>
            <a:prstGeom prst="cube">
              <a:avLst>
                <a:gd name="adj" fmla="val 22218"/>
              </a:avLst>
            </a:prstGeom>
            <a:solidFill>
              <a:srgbClr val="F8D53C"/>
            </a:solidFill>
            <a:ln w="12700" cap="flat" cmpd="sng">
              <a:solidFill>
                <a:srgbClr val="97480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1" name="Google Shape;3508;p14">
              <a:extLst>
                <a:ext uri="{FF2B5EF4-FFF2-40B4-BE49-F238E27FC236}">
                  <a16:creationId xmlns:a16="http://schemas.microsoft.com/office/drawing/2014/main" id="{324B0AC6-C99C-4219-9F52-0D840E403F27}"/>
                </a:ext>
              </a:extLst>
            </p:cNvPr>
            <p:cNvGrpSpPr/>
            <p:nvPr/>
          </p:nvGrpSpPr>
          <p:grpSpPr>
            <a:xfrm>
              <a:off x="3603406" y="2940379"/>
              <a:ext cx="699231" cy="461665"/>
              <a:chOff x="3646268" y="2929742"/>
              <a:chExt cx="699231" cy="461665"/>
            </a:xfrm>
          </p:grpSpPr>
          <p:sp>
            <p:nvSpPr>
              <p:cNvPr id="12" name="Google Shape;3509;p14">
                <a:extLst>
                  <a:ext uri="{FF2B5EF4-FFF2-40B4-BE49-F238E27FC236}">
                    <a16:creationId xmlns:a16="http://schemas.microsoft.com/office/drawing/2014/main" id="{A01C5A39-0ED8-44C1-A466-A23ED8DE20C8}"/>
                  </a:ext>
                </a:extLst>
              </p:cNvPr>
              <p:cNvSpPr txBox="1"/>
              <p:nvPr/>
            </p:nvSpPr>
            <p:spPr>
              <a:xfrm>
                <a:off x="3646268" y="2929742"/>
                <a:ext cx="699230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120</a:t>
                </a:r>
                <a:endParaRPr kumimoji="0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" name="Google Shape;3510;p14">
                <a:extLst>
                  <a:ext uri="{FF2B5EF4-FFF2-40B4-BE49-F238E27FC236}">
                    <a16:creationId xmlns:a16="http://schemas.microsoft.com/office/drawing/2014/main" id="{D004823F-BE53-4287-AEDB-7196BADB03BD}"/>
                  </a:ext>
                </a:extLst>
              </p:cNvPr>
              <p:cNvSpPr txBox="1"/>
              <p:nvPr/>
            </p:nvSpPr>
            <p:spPr>
              <a:xfrm>
                <a:off x="3646269" y="2929742"/>
                <a:ext cx="699230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12</a:t>
                </a: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0</a:t>
                </a:r>
                <a:endParaRPr kumimoji="0" sz="2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4" name="Google Shape;3511;p14">
            <a:extLst>
              <a:ext uri="{FF2B5EF4-FFF2-40B4-BE49-F238E27FC236}">
                <a16:creationId xmlns:a16="http://schemas.microsoft.com/office/drawing/2014/main" id="{68858627-8305-4B3E-B26C-7A00CD671365}"/>
              </a:ext>
            </a:extLst>
          </p:cNvPr>
          <p:cNvSpPr/>
          <p:nvPr/>
        </p:nvSpPr>
        <p:spPr>
          <a:xfrm>
            <a:off x="3611234" y="2973940"/>
            <a:ext cx="288752" cy="40207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?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" name="Google Shape;3512;p14">
            <a:extLst>
              <a:ext uri="{FF2B5EF4-FFF2-40B4-BE49-F238E27FC236}">
                <a16:creationId xmlns:a16="http://schemas.microsoft.com/office/drawing/2014/main" id="{467ED59C-8923-4D53-9C03-DA53AB858C45}"/>
              </a:ext>
            </a:extLst>
          </p:cNvPr>
          <p:cNvGrpSpPr/>
          <p:nvPr/>
        </p:nvGrpSpPr>
        <p:grpSpPr>
          <a:xfrm>
            <a:off x="628150" y="3019508"/>
            <a:ext cx="1760675" cy="598200"/>
            <a:chOff x="585620" y="2434717"/>
            <a:chExt cx="1760675" cy="598200"/>
          </a:xfrm>
        </p:grpSpPr>
        <p:sp>
          <p:nvSpPr>
            <p:cNvPr id="16" name="Google Shape;3513;p14">
              <a:extLst>
                <a:ext uri="{FF2B5EF4-FFF2-40B4-BE49-F238E27FC236}">
                  <a16:creationId xmlns:a16="http://schemas.microsoft.com/office/drawing/2014/main" id="{02F21544-81A4-48C8-9913-F7C80829C2D3}"/>
                </a:ext>
              </a:extLst>
            </p:cNvPr>
            <p:cNvSpPr/>
            <p:nvPr/>
          </p:nvSpPr>
          <p:spPr>
            <a:xfrm>
              <a:off x="595145" y="2434717"/>
              <a:ext cx="1602035" cy="579771"/>
            </a:xfrm>
            <a:prstGeom prst="cube">
              <a:avLst>
                <a:gd name="adj" fmla="val 24257"/>
              </a:avLst>
            </a:prstGeom>
            <a:solidFill>
              <a:srgbClr val="00B0F0"/>
            </a:solidFill>
            <a:ln w="12700" cap="flat" cmpd="sng">
              <a:solidFill>
                <a:srgbClr val="20586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3514;p14">
              <a:extLst>
                <a:ext uri="{FF2B5EF4-FFF2-40B4-BE49-F238E27FC236}">
                  <a16:creationId xmlns:a16="http://schemas.microsoft.com/office/drawing/2014/main" id="{2C45A7D9-F15E-4F42-B053-68D8CE580C4C}"/>
                </a:ext>
              </a:extLst>
            </p:cNvPr>
            <p:cNvSpPr txBox="1"/>
            <p:nvPr/>
          </p:nvSpPr>
          <p:spPr>
            <a:xfrm>
              <a:off x="585620" y="2561727"/>
              <a:ext cx="161156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245 - 125</a:t>
              </a:r>
              <a:endParaRPr kumimoji="0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3515;p14">
              <a:extLst>
                <a:ext uri="{FF2B5EF4-FFF2-40B4-BE49-F238E27FC236}">
                  <a16:creationId xmlns:a16="http://schemas.microsoft.com/office/drawing/2014/main" id="{0E89B884-E09C-4712-B19A-A550FF21999A}"/>
                </a:ext>
              </a:extLst>
            </p:cNvPr>
            <p:cNvSpPr txBox="1"/>
            <p:nvPr/>
          </p:nvSpPr>
          <p:spPr>
            <a:xfrm>
              <a:off x="585620" y="2571252"/>
              <a:ext cx="1760675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245 - 125</a:t>
              </a:r>
              <a:endParaRPr kumimoji="0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" name="Google Shape;3516;p14">
            <a:extLst>
              <a:ext uri="{FF2B5EF4-FFF2-40B4-BE49-F238E27FC236}">
                <a16:creationId xmlns:a16="http://schemas.microsoft.com/office/drawing/2014/main" id="{81E9657A-E932-455C-9332-62F89A8C37A0}"/>
              </a:ext>
            </a:extLst>
          </p:cNvPr>
          <p:cNvGrpSpPr/>
          <p:nvPr/>
        </p:nvGrpSpPr>
        <p:grpSpPr>
          <a:xfrm rot="781431">
            <a:off x="4250424" y="2812858"/>
            <a:ext cx="1611562" cy="588675"/>
            <a:chOff x="585618" y="2434717"/>
            <a:chExt cx="1611562" cy="588675"/>
          </a:xfrm>
        </p:grpSpPr>
        <p:sp>
          <p:nvSpPr>
            <p:cNvPr id="20" name="Google Shape;3517;p14">
              <a:extLst>
                <a:ext uri="{FF2B5EF4-FFF2-40B4-BE49-F238E27FC236}">
                  <a16:creationId xmlns:a16="http://schemas.microsoft.com/office/drawing/2014/main" id="{0694C3DC-4CA1-4582-AFF4-F8D66B37EF7E}"/>
                </a:ext>
              </a:extLst>
            </p:cNvPr>
            <p:cNvSpPr/>
            <p:nvPr/>
          </p:nvSpPr>
          <p:spPr>
            <a:xfrm>
              <a:off x="595145" y="2434717"/>
              <a:ext cx="1602035" cy="579771"/>
            </a:xfrm>
            <a:prstGeom prst="cube">
              <a:avLst>
                <a:gd name="adj" fmla="val 24257"/>
              </a:avLst>
            </a:prstGeom>
            <a:solidFill>
              <a:srgbClr val="F8D53C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3518;p14">
              <a:extLst>
                <a:ext uri="{FF2B5EF4-FFF2-40B4-BE49-F238E27FC236}">
                  <a16:creationId xmlns:a16="http://schemas.microsoft.com/office/drawing/2014/main" id="{FECE620B-698C-422A-986B-3E78CADC68BC}"/>
                </a:ext>
              </a:extLst>
            </p:cNvPr>
            <p:cNvSpPr txBox="1"/>
            <p:nvPr/>
          </p:nvSpPr>
          <p:spPr>
            <a:xfrm>
              <a:off x="585620" y="2561727"/>
              <a:ext cx="161156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945 - 141</a:t>
              </a:r>
              <a:endParaRPr kumimoji="0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3519;p14">
              <a:extLst>
                <a:ext uri="{FF2B5EF4-FFF2-40B4-BE49-F238E27FC236}">
                  <a16:creationId xmlns:a16="http://schemas.microsoft.com/office/drawing/2014/main" id="{FE1944F5-F5CC-4331-8FAD-23987D3274D4}"/>
                </a:ext>
              </a:extLst>
            </p:cNvPr>
            <p:cNvSpPr txBox="1"/>
            <p:nvPr/>
          </p:nvSpPr>
          <p:spPr>
            <a:xfrm>
              <a:off x="585618" y="2561726"/>
              <a:ext cx="1496718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945 - 141</a:t>
              </a:r>
              <a:endParaRPr kumimoji="0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" name="Google Shape;3520;p14">
            <a:extLst>
              <a:ext uri="{FF2B5EF4-FFF2-40B4-BE49-F238E27FC236}">
                <a16:creationId xmlns:a16="http://schemas.microsoft.com/office/drawing/2014/main" id="{FB74880E-5E98-48F5-B0C3-78099B2FD9A1}"/>
              </a:ext>
            </a:extLst>
          </p:cNvPr>
          <p:cNvGrpSpPr/>
          <p:nvPr/>
        </p:nvGrpSpPr>
        <p:grpSpPr>
          <a:xfrm rot="-748492">
            <a:off x="8079479" y="3255331"/>
            <a:ext cx="1611560" cy="588675"/>
            <a:chOff x="585620" y="2434717"/>
            <a:chExt cx="1611560" cy="588675"/>
          </a:xfrm>
        </p:grpSpPr>
        <p:sp>
          <p:nvSpPr>
            <p:cNvPr id="24" name="Google Shape;3521;p14">
              <a:extLst>
                <a:ext uri="{FF2B5EF4-FFF2-40B4-BE49-F238E27FC236}">
                  <a16:creationId xmlns:a16="http://schemas.microsoft.com/office/drawing/2014/main" id="{1C5932CA-7177-4169-921D-863AD57848F8}"/>
                </a:ext>
              </a:extLst>
            </p:cNvPr>
            <p:cNvSpPr/>
            <p:nvPr/>
          </p:nvSpPr>
          <p:spPr>
            <a:xfrm>
              <a:off x="595145" y="2434717"/>
              <a:ext cx="1602035" cy="579771"/>
            </a:xfrm>
            <a:prstGeom prst="cube">
              <a:avLst>
                <a:gd name="adj" fmla="val 24257"/>
              </a:avLst>
            </a:prstGeom>
            <a:solidFill>
              <a:srgbClr val="92D050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3522;p14">
              <a:extLst>
                <a:ext uri="{FF2B5EF4-FFF2-40B4-BE49-F238E27FC236}">
                  <a16:creationId xmlns:a16="http://schemas.microsoft.com/office/drawing/2014/main" id="{208BCEF5-2FCC-48FC-B1A6-ED30B8AF2246}"/>
                </a:ext>
              </a:extLst>
            </p:cNvPr>
            <p:cNvSpPr txBox="1"/>
            <p:nvPr/>
          </p:nvSpPr>
          <p:spPr>
            <a:xfrm>
              <a:off x="585620" y="2561727"/>
              <a:ext cx="1611560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727 - 413</a:t>
              </a:r>
              <a:endParaRPr kumimoji="0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3523;p14">
              <a:extLst>
                <a:ext uri="{FF2B5EF4-FFF2-40B4-BE49-F238E27FC236}">
                  <a16:creationId xmlns:a16="http://schemas.microsoft.com/office/drawing/2014/main" id="{BA93FDDC-97CD-4598-B44F-0751C3912A2D}"/>
                </a:ext>
              </a:extLst>
            </p:cNvPr>
            <p:cNvSpPr txBox="1"/>
            <p:nvPr/>
          </p:nvSpPr>
          <p:spPr>
            <a:xfrm>
              <a:off x="591101" y="2561440"/>
              <a:ext cx="1496718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727 - 413</a:t>
              </a:r>
              <a:endParaRPr kumimoji="0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" name="Google Shape;3524;p14">
            <a:extLst>
              <a:ext uri="{FF2B5EF4-FFF2-40B4-BE49-F238E27FC236}">
                <a16:creationId xmlns:a16="http://schemas.microsoft.com/office/drawing/2014/main" id="{5130C913-6CC9-474A-BDF3-79C661D7F17E}"/>
              </a:ext>
            </a:extLst>
          </p:cNvPr>
          <p:cNvGrpSpPr/>
          <p:nvPr/>
        </p:nvGrpSpPr>
        <p:grpSpPr>
          <a:xfrm rot="-794493">
            <a:off x="10225983" y="2539099"/>
            <a:ext cx="932339" cy="878877"/>
            <a:chOff x="3537889" y="2796663"/>
            <a:chExt cx="874688" cy="878877"/>
          </a:xfrm>
        </p:grpSpPr>
        <p:sp>
          <p:nvSpPr>
            <p:cNvPr id="28" name="Google Shape;3525;p14">
              <a:extLst>
                <a:ext uri="{FF2B5EF4-FFF2-40B4-BE49-F238E27FC236}">
                  <a16:creationId xmlns:a16="http://schemas.microsoft.com/office/drawing/2014/main" id="{116E4F2E-097A-43DD-B872-71C25E910F96}"/>
                </a:ext>
              </a:extLst>
            </p:cNvPr>
            <p:cNvSpPr/>
            <p:nvPr/>
          </p:nvSpPr>
          <p:spPr>
            <a:xfrm>
              <a:off x="3591622" y="2796663"/>
              <a:ext cx="820955" cy="878877"/>
            </a:xfrm>
            <a:prstGeom prst="cube">
              <a:avLst>
                <a:gd name="adj" fmla="val 24758"/>
              </a:avLst>
            </a:prstGeom>
            <a:solidFill>
              <a:srgbClr val="FC5160"/>
            </a:solidFill>
            <a:ln w="12700" cap="flat" cmpd="sng">
              <a:solidFill>
                <a:srgbClr val="97480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3526;p14">
              <a:extLst>
                <a:ext uri="{FF2B5EF4-FFF2-40B4-BE49-F238E27FC236}">
                  <a16:creationId xmlns:a16="http://schemas.microsoft.com/office/drawing/2014/main" id="{5687E0FB-D7EC-438D-9338-C71708FFFBDD}"/>
                </a:ext>
              </a:extLst>
            </p:cNvPr>
            <p:cNvGrpSpPr/>
            <p:nvPr/>
          </p:nvGrpSpPr>
          <p:grpSpPr>
            <a:xfrm>
              <a:off x="3537889" y="3123258"/>
              <a:ext cx="784673" cy="466378"/>
              <a:chOff x="3580751" y="3112621"/>
              <a:chExt cx="784673" cy="466378"/>
            </a:xfrm>
          </p:grpSpPr>
          <p:sp>
            <p:nvSpPr>
              <p:cNvPr id="30" name="Google Shape;3527;p14">
                <a:extLst>
                  <a:ext uri="{FF2B5EF4-FFF2-40B4-BE49-F238E27FC236}">
                    <a16:creationId xmlns:a16="http://schemas.microsoft.com/office/drawing/2014/main" id="{D5222B1F-8A12-421E-8521-4AD434EE53B8}"/>
                  </a:ext>
                </a:extLst>
              </p:cNvPr>
              <p:cNvSpPr txBox="1"/>
              <p:nvPr/>
            </p:nvSpPr>
            <p:spPr>
              <a:xfrm>
                <a:off x="3583105" y="3112621"/>
                <a:ext cx="782319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3</a:t>
                </a:r>
                <a:r>
                  <a:rPr kumimoji="0" lang="en-US" sz="1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0</a:t>
                </a:r>
                <a:r>
                  <a:rPr kumimoji="0" lang="en-US" sz="1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4</a:t>
                </a:r>
                <a:endParaRPr kumimoji="0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528;p14">
                <a:extLst>
                  <a:ext uri="{FF2B5EF4-FFF2-40B4-BE49-F238E27FC236}">
                    <a16:creationId xmlns:a16="http://schemas.microsoft.com/office/drawing/2014/main" id="{C37A902E-E60E-4718-A09F-D780C4C480F8}"/>
                  </a:ext>
                </a:extLst>
              </p:cNvPr>
              <p:cNvSpPr txBox="1"/>
              <p:nvPr/>
            </p:nvSpPr>
            <p:spPr>
              <a:xfrm>
                <a:off x="3580751" y="3117334"/>
                <a:ext cx="782319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3</a:t>
                </a:r>
                <a:r>
                  <a:rPr kumimoji="0" lang="en-US" sz="1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0</a:t>
                </a:r>
                <a:r>
                  <a:rPr kumimoji="0" lang="en-US" sz="1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 </a:t>
                </a: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4</a:t>
                </a:r>
                <a:endParaRPr kumimoji="0" sz="2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32" name="Google Shape;3529;p14">
            <a:extLst>
              <a:ext uri="{FF2B5EF4-FFF2-40B4-BE49-F238E27FC236}">
                <a16:creationId xmlns:a16="http://schemas.microsoft.com/office/drawing/2014/main" id="{12B24796-2384-4185-97C4-DA39C6893951}"/>
              </a:ext>
            </a:extLst>
          </p:cNvPr>
          <p:cNvSpPr/>
          <p:nvPr/>
        </p:nvSpPr>
        <p:spPr>
          <a:xfrm rot="-897354">
            <a:off x="10512723" y="2886434"/>
            <a:ext cx="288752" cy="40207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?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" name="Google Shape;3530;p14">
            <a:extLst>
              <a:ext uri="{FF2B5EF4-FFF2-40B4-BE49-F238E27FC236}">
                <a16:creationId xmlns:a16="http://schemas.microsoft.com/office/drawing/2014/main" id="{10B5DE46-2A84-4FB5-AE29-FAF4B2F3ED9D}"/>
              </a:ext>
            </a:extLst>
          </p:cNvPr>
          <p:cNvGrpSpPr/>
          <p:nvPr/>
        </p:nvGrpSpPr>
        <p:grpSpPr>
          <a:xfrm>
            <a:off x="6583382" y="2580198"/>
            <a:ext cx="1230940" cy="1458389"/>
            <a:chOff x="6540852" y="1995407"/>
            <a:chExt cx="1230940" cy="1458389"/>
          </a:xfrm>
        </p:grpSpPr>
        <p:sp>
          <p:nvSpPr>
            <p:cNvPr id="34" name="Google Shape;3531;p14">
              <a:extLst>
                <a:ext uri="{FF2B5EF4-FFF2-40B4-BE49-F238E27FC236}">
                  <a16:creationId xmlns:a16="http://schemas.microsoft.com/office/drawing/2014/main" id="{4B788B94-8F20-450F-B9FD-E8274DCD0701}"/>
                </a:ext>
              </a:extLst>
            </p:cNvPr>
            <p:cNvSpPr/>
            <p:nvPr/>
          </p:nvSpPr>
          <p:spPr>
            <a:xfrm rot="854465">
              <a:off x="6681705" y="2092747"/>
              <a:ext cx="949235" cy="1263710"/>
            </a:xfrm>
            <a:prstGeom prst="flowChartMagneticDisk">
              <a:avLst/>
            </a:prstGeom>
            <a:solidFill>
              <a:srgbClr val="FC5160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5" name="Google Shape;3532;p14">
              <a:extLst>
                <a:ext uri="{FF2B5EF4-FFF2-40B4-BE49-F238E27FC236}">
                  <a16:creationId xmlns:a16="http://schemas.microsoft.com/office/drawing/2014/main" id="{163879F2-DA82-47DE-80AD-CD795CB85B24}"/>
                </a:ext>
              </a:extLst>
            </p:cNvPr>
            <p:cNvGrpSpPr/>
            <p:nvPr/>
          </p:nvGrpSpPr>
          <p:grpSpPr>
            <a:xfrm rot="1568697">
              <a:off x="6778728" y="2452046"/>
              <a:ext cx="773111" cy="607264"/>
              <a:chOff x="6851566" y="2468972"/>
              <a:chExt cx="773111" cy="607264"/>
            </a:xfrm>
          </p:grpSpPr>
          <p:sp>
            <p:nvSpPr>
              <p:cNvPr id="36" name="Google Shape;3533;p14">
                <a:extLst>
                  <a:ext uri="{FF2B5EF4-FFF2-40B4-BE49-F238E27FC236}">
                    <a16:creationId xmlns:a16="http://schemas.microsoft.com/office/drawing/2014/main" id="{FE60E04B-AAAB-4831-975B-C33A83900C4D}"/>
                  </a:ext>
                </a:extLst>
              </p:cNvPr>
              <p:cNvSpPr txBox="1"/>
              <p:nvPr/>
            </p:nvSpPr>
            <p:spPr>
              <a:xfrm rot="-794493">
                <a:off x="6895370" y="2542573"/>
                <a:ext cx="682238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911</a:t>
                </a:r>
                <a:endParaRPr kumimoji="0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" name="Google Shape;3534;p14">
                <a:extLst>
                  <a:ext uri="{FF2B5EF4-FFF2-40B4-BE49-F238E27FC236}">
                    <a16:creationId xmlns:a16="http://schemas.microsoft.com/office/drawing/2014/main" id="{2848370D-2F23-465B-B045-046BA67F252E}"/>
                  </a:ext>
                </a:extLst>
              </p:cNvPr>
              <p:cNvSpPr txBox="1"/>
              <p:nvPr/>
            </p:nvSpPr>
            <p:spPr>
              <a:xfrm rot="-794493">
                <a:off x="6898634" y="2540971"/>
                <a:ext cx="682238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9</a:t>
                </a:r>
                <a:r>
                  <a:rPr kumimoji="0" lang="en-US" sz="24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11</a:t>
                </a:r>
                <a:endParaRPr kumimoji="0" sz="2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38" name="Google Shape;3535;p14">
            <a:extLst>
              <a:ext uri="{FF2B5EF4-FFF2-40B4-BE49-F238E27FC236}">
                <a16:creationId xmlns:a16="http://schemas.microsoft.com/office/drawing/2014/main" id="{3613AD73-0E8D-4D45-8781-6A8915C10F99}"/>
              </a:ext>
            </a:extLst>
          </p:cNvPr>
          <p:cNvSpPr/>
          <p:nvPr/>
        </p:nvSpPr>
        <p:spPr>
          <a:xfrm rot="909542">
            <a:off x="6868903" y="3064939"/>
            <a:ext cx="288752" cy="40207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?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536;p14">
            <a:extLst>
              <a:ext uri="{FF2B5EF4-FFF2-40B4-BE49-F238E27FC236}">
                <a16:creationId xmlns:a16="http://schemas.microsoft.com/office/drawing/2014/main" id="{14AE9E41-7272-4F0E-89F5-B0EC24BC3FA8}"/>
              </a:ext>
            </a:extLst>
          </p:cNvPr>
          <p:cNvSpPr/>
          <p:nvPr/>
        </p:nvSpPr>
        <p:spPr>
          <a:xfrm>
            <a:off x="1061557" y="4350063"/>
            <a:ext cx="2838429" cy="635000"/>
          </a:xfrm>
          <a:prstGeom prst="roundRect">
            <a:avLst>
              <a:gd name="adj" fmla="val 16667"/>
            </a:avLst>
          </a:prstGeom>
          <a:solidFill>
            <a:srgbClr val="A8DFF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245 – 125 = 120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3537;p14">
            <a:extLst>
              <a:ext uri="{FF2B5EF4-FFF2-40B4-BE49-F238E27FC236}">
                <a16:creationId xmlns:a16="http://schemas.microsoft.com/office/drawing/2014/main" id="{CAFBD46D-2544-4AC1-B218-B45397CD2747}"/>
              </a:ext>
            </a:extLst>
          </p:cNvPr>
          <p:cNvSpPr/>
          <p:nvPr/>
        </p:nvSpPr>
        <p:spPr>
          <a:xfrm>
            <a:off x="3587012" y="4464406"/>
            <a:ext cx="288752" cy="40207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?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3538;p14">
            <a:extLst>
              <a:ext uri="{FF2B5EF4-FFF2-40B4-BE49-F238E27FC236}">
                <a16:creationId xmlns:a16="http://schemas.microsoft.com/office/drawing/2014/main" id="{848EAA30-41EE-4476-B46D-1668430EB5C3}"/>
              </a:ext>
            </a:extLst>
          </p:cNvPr>
          <p:cNvSpPr/>
          <p:nvPr/>
        </p:nvSpPr>
        <p:spPr>
          <a:xfrm>
            <a:off x="4604857" y="4350063"/>
            <a:ext cx="2966921" cy="635000"/>
          </a:xfrm>
          <a:prstGeom prst="roundRect">
            <a:avLst>
              <a:gd name="adj" fmla="val 16667"/>
            </a:avLst>
          </a:prstGeom>
          <a:solidFill>
            <a:srgbClr val="A8DFF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945 – 141 &lt;  911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3539;p14">
            <a:extLst>
              <a:ext uri="{FF2B5EF4-FFF2-40B4-BE49-F238E27FC236}">
                <a16:creationId xmlns:a16="http://schemas.microsoft.com/office/drawing/2014/main" id="{DDACD2D7-3815-4061-A969-65BC99064100}"/>
              </a:ext>
            </a:extLst>
          </p:cNvPr>
          <p:cNvSpPr/>
          <p:nvPr/>
        </p:nvSpPr>
        <p:spPr>
          <a:xfrm>
            <a:off x="6749312" y="4464406"/>
            <a:ext cx="288752" cy="40207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?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3540;p14">
            <a:extLst>
              <a:ext uri="{FF2B5EF4-FFF2-40B4-BE49-F238E27FC236}">
                <a16:creationId xmlns:a16="http://schemas.microsoft.com/office/drawing/2014/main" id="{D2A7D000-58FA-4F41-B8CC-6CCCA08F41E2}"/>
              </a:ext>
            </a:extLst>
          </p:cNvPr>
          <p:cNvSpPr/>
          <p:nvPr/>
        </p:nvSpPr>
        <p:spPr>
          <a:xfrm>
            <a:off x="8194257" y="4350063"/>
            <a:ext cx="3052328" cy="635000"/>
          </a:xfrm>
          <a:prstGeom prst="roundRect">
            <a:avLst>
              <a:gd name="adj" fmla="val 16667"/>
            </a:avLst>
          </a:prstGeom>
          <a:solidFill>
            <a:srgbClr val="A8DFF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727 – 413 &gt; 3 0 4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3541;p14">
            <a:extLst>
              <a:ext uri="{FF2B5EF4-FFF2-40B4-BE49-F238E27FC236}">
                <a16:creationId xmlns:a16="http://schemas.microsoft.com/office/drawing/2014/main" id="{2426AA05-C58D-4C97-BAC9-768C2DE78AF2}"/>
              </a:ext>
            </a:extLst>
          </p:cNvPr>
          <p:cNvSpPr/>
          <p:nvPr/>
        </p:nvSpPr>
        <p:spPr>
          <a:xfrm>
            <a:off x="10575652" y="4450319"/>
            <a:ext cx="288752" cy="41616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?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3542;p14">
            <a:extLst>
              <a:ext uri="{FF2B5EF4-FFF2-40B4-BE49-F238E27FC236}">
                <a16:creationId xmlns:a16="http://schemas.microsoft.com/office/drawing/2014/main" id="{8B4EBFBF-8BE3-4A69-B8E2-002747534B8D}"/>
              </a:ext>
            </a:extLst>
          </p:cNvPr>
          <p:cNvSpPr/>
          <p:nvPr/>
        </p:nvSpPr>
        <p:spPr>
          <a:xfrm rot="-5400000">
            <a:off x="5381304" y="4425323"/>
            <a:ext cx="352448" cy="1416004"/>
          </a:xfrm>
          <a:prstGeom prst="leftBrace">
            <a:avLst>
              <a:gd name="adj1" fmla="val 37160"/>
              <a:gd name="adj2" fmla="val 50000"/>
            </a:avLst>
          </a:prstGeom>
          <a:noFill/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3543;p14">
            <a:extLst>
              <a:ext uri="{FF2B5EF4-FFF2-40B4-BE49-F238E27FC236}">
                <a16:creationId xmlns:a16="http://schemas.microsoft.com/office/drawing/2014/main" id="{7A1715A1-7A68-4244-95A2-775B37D38788}"/>
              </a:ext>
            </a:extLst>
          </p:cNvPr>
          <p:cNvSpPr txBox="1"/>
          <p:nvPr/>
        </p:nvSpPr>
        <p:spPr>
          <a:xfrm>
            <a:off x="5191630" y="5393366"/>
            <a:ext cx="86002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804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3544;p14">
            <a:extLst>
              <a:ext uri="{FF2B5EF4-FFF2-40B4-BE49-F238E27FC236}">
                <a16:creationId xmlns:a16="http://schemas.microsoft.com/office/drawing/2014/main" id="{C4CCCD11-8D80-46B7-A2E6-8A137A348B0E}"/>
              </a:ext>
            </a:extLst>
          </p:cNvPr>
          <p:cNvSpPr/>
          <p:nvPr/>
        </p:nvSpPr>
        <p:spPr>
          <a:xfrm>
            <a:off x="6710382" y="4991293"/>
            <a:ext cx="825148" cy="402073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811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8" name="Google Shape;3545;p14">
            <a:extLst>
              <a:ext uri="{FF2B5EF4-FFF2-40B4-BE49-F238E27FC236}">
                <a16:creationId xmlns:a16="http://schemas.microsoft.com/office/drawing/2014/main" id="{CB5FA7B5-9AF0-484B-A9A2-E84FA236E794}"/>
              </a:ext>
            </a:extLst>
          </p:cNvPr>
          <p:cNvGrpSpPr/>
          <p:nvPr/>
        </p:nvGrpSpPr>
        <p:grpSpPr>
          <a:xfrm>
            <a:off x="6781836" y="3440689"/>
            <a:ext cx="682239" cy="461666"/>
            <a:chOff x="6686744" y="3868261"/>
            <a:chExt cx="682239" cy="461666"/>
          </a:xfrm>
        </p:grpSpPr>
        <p:sp>
          <p:nvSpPr>
            <p:cNvPr id="49" name="Google Shape;3546;p14">
              <a:extLst>
                <a:ext uri="{FF2B5EF4-FFF2-40B4-BE49-F238E27FC236}">
                  <a16:creationId xmlns:a16="http://schemas.microsoft.com/office/drawing/2014/main" id="{FED80463-EAE4-481B-96F4-24835C11C650}"/>
                </a:ext>
              </a:extLst>
            </p:cNvPr>
            <p:cNvSpPr txBox="1"/>
            <p:nvPr/>
          </p:nvSpPr>
          <p:spPr>
            <a:xfrm rot="774204">
              <a:off x="6686744" y="3868261"/>
              <a:ext cx="682238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811</a:t>
              </a:r>
              <a:endParaRPr kumimoji="0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3547;p14">
              <a:extLst>
                <a:ext uri="{FF2B5EF4-FFF2-40B4-BE49-F238E27FC236}">
                  <a16:creationId xmlns:a16="http://schemas.microsoft.com/office/drawing/2014/main" id="{DFC588EA-FC45-4A5C-97E5-42856F365412}"/>
                </a:ext>
              </a:extLst>
            </p:cNvPr>
            <p:cNvSpPr txBox="1"/>
            <p:nvPr/>
          </p:nvSpPr>
          <p:spPr>
            <a:xfrm rot="774204">
              <a:off x="6686745" y="3868262"/>
              <a:ext cx="682238" cy="46166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1" name="Google Shape;3548;p14">
            <a:extLst>
              <a:ext uri="{FF2B5EF4-FFF2-40B4-BE49-F238E27FC236}">
                <a16:creationId xmlns:a16="http://schemas.microsoft.com/office/drawing/2014/main" id="{A72A3E9D-B755-453E-AC44-59CC18F661DB}"/>
              </a:ext>
            </a:extLst>
          </p:cNvPr>
          <p:cNvSpPr/>
          <p:nvPr/>
        </p:nvSpPr>
        <p:spPr>
          <a:xfrm rot="-5400000">
            <a:off x="8926931" y="4425323"/>
            <a:ext cx="352448" cy="1416004"/>
          </a:xfrm>
          <a:prstGeom prst="leftBrace">
            <a:avLst>
              <a:gd name="adj1" fmla="val 37160"/>
              <a:gd name="adj2" fmla="val 50000"/>
            </a:avLst>
          </a:prstGeom>
          <a:noFill/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3549;p14">
            <a:extLst>
              <a:ext uri="{FF2B5EF4-FFF2-40B4-BE49-F238E27FC236}">
                <a16:creationId xmlns:a16="http://schemas.microsoft.com/office/drawing/2014/main" id="{01638014-602F-45E1-8305-6DF8F90AC652}"/>
              </a:ext>
            </a:extLst>
          </p:cNvPr>
          <p:cNvSpPr txBox="1"/>
          <p:nvPr/>
        </p:nvSpPr>
        <p:spPr>
          <a:xfrm>
            <a:off x="8737257" y="5393366"/>
            <a:ext cx="86002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314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3" name="Google Shape;1028;p30" descr="C:\Users\TUAN\Downloads\Luyện tập 1.png">
            <a:extLst>
              <a:ext uri="{FF2B5EF4-FFF2-40B4-BE49-F238E27FC236}">
                <a16:creationId xmlns:a16="http://schemas.microsoft.com/office/drawing/2014/main" id="{DF88A4F8-040C-41B7-922D-340708E6286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1217" y="597299"/>
            <a:ext cx="2237784" cy="8634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52442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EB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33DD7DC-D2C3-4FF6-8739-7464646D2F10}"/>
              </a:ext>
            </a:extLst>
          </p:cNvPr>
          <p:cNvSpPr/>
          <p:nvPr/>
        </p:nvSpPr>
        <p:spPr>
          <a:xfrm>
            <a:off x="206828" y="324799"/>
            <a:ext cx="11778343" cy="6433458"/>
          </a:xfrm>
          <a:custGeom>
            <a:avLst/>
            <a:gdLst>
              <a:gd name="connsiteX0" fmla="*/ 0 w 11778343"/>
              <a:gd name="connsiteY0" fmla="*/ 279984 h 6433458"/>
              <a:gd name="connsiteX1" fmla="*/ 279984 w 11778343"/>
              <a:gd name="connsiteY1" fmla="*/ 0 h 6433458"/>
              <a:gd name="connsiteX2" fmla="*/ 982609 w 11778343"/>
              <a:gd name="connsiteY2" fmla="*/ 0 h 6433458"/>
              <a:gd name="connsiteX3" fmla="*/ 1348682 w 11778343"/>
              <a:gd name="connsiteY3" fmla="*/ 0 h 6433458"/>
              <a:gd name="connsiteX4" fmla="*/ 1714755 w 11778343"/>
              <a:gd name="connsiteY4" fmla="*/ 0 h 6433458"/>
              <a:gd name="connsiteX5" fmla="*/ 2305196 w 11778343"/>
              <a:gd name="connsiteY5" fmla="*/ 0 h 6433458"/>
              <a:gd name="connsiteX6" fmla="*/ 2895637 w 11778343"/>
              <a:gd name="connsiteY6" fmla="*/ 0 h 6433458"/>
              <a:gd name="connsiteX7" fmla="*/ 3373894 w 11778343"/>
              <a:gd name="connsiteY7" fmla="*/ 0 h 6433458"/>
              <a:gd name="connsiteX8" fmla="*/ 4188702 w 11778343"/>
              <a:gd name="connsiteY8" fmla="*/ 0 h 6433458"/>
              <a:gd name="connsiteX9" fmla="*/ 4554775 w 11778343"/>
              <a:gd name="connsiteY9" fmla="*/ 0 h 6433458"/>
              <a:gd name="connsiteX10" fmla="*/ 5369584 w 11778343"/>
              <a:gd name="connsiteY10" fmla="*/ 0 h 6433458"/>
              <a:gd name="connsiteX11" fmla="*/ 5735657 w 11778343"/>
              <a:gd name="connsiteY11" fmla="*/ 0 h 6433458"/>
              <a:gd name="connsiteX12" fmla="*/ 6438281 w 11778343"/>
              <a:gd name="connsiteY12" fmla="*/ 0 h 6433458"/>
              <a:gd name="connsiteX13" fmla="*/ 7253090 w 11778343"/>
              <a:gd name="connsiteY13" fmla="*/ 0 h 6433458"/>
              <a:gd name="connsiteX14" fmla="*/ 7506979 w 11778343"/>
              <a:gd name="connsiteY14" fmla="*/ 0 h 6433458"/>
              <a:gd name="connsiteX15" fmla="*/ 8321788 w 11778343"/>
              <a:gd name="connsiteY15" fmla="*/ 0 h 6433458"/>
              <a:gd name="connsiteX16" fmla="*/ 9136596 w 11778343"/>
              <a:gd name="connsiteY16" fmla="*/ 0 h 6433458"/>
              <a:gd name="connsiteX17" fmla="*/ 9390485 w 11778343"/>
              <a:gd name="connsiteY17" fmla="*/ 0 h 6433458"/>
              <a:gd name="connsiteX18" fmla="*/ 9980926 w 11778343"/>
              <a:gd name="connsiteY18" fmla="*/ 0 h 6433458"/>
              <a:gd name="connsiteX19" fmla="*/ 10459183 w 11778343"/>
              <a:gd name="connsiteY19" fmla="*/ 0 h 6433458"/>
              <a:gd name="connsiteX20" fmla="*/ 10937440 w 11778343"/>
              <a:gd name="connsiteY20" fmla="*/ 0 h 6433458"/>
              <a:gd name="connsiteX21" fmla="*/ 11498359 w 11778343"/>
              <a:gd name="connsiteY21" fmla="*/ 0 h 6433458"/>
              <a:gd name="connsiteX22" fmla="*/ 11778343 w 11778343"/>
              <a:gd name="connsiteY22" fmla="*/ 279984 h 6433458"/>
              <a:gd name="connsiteX23" fmla="*/ 11778343 w 11778343"/>
              <a:gd name="connsiteY23" fmla="*/ 691128 h 6433458"/>
              <a:gd name="connsiteX24" fmla="*/ 11778343 w 11778343"/>
              <a:gd name="connsiteY24" fmla="*/ 1102273 h 6433458"/>
              <a:gd name="connsiteX25" fmla="*/ 11778343 w 11778343"/>
              <a:gd name="connsiteY25" fmla="*/ 1572152 h 6433458"/>
              <a:gd name="connsiteX26" fmla="*/ 11778343 w 11778343"/>
              <a:gd name="connsiteY26" fmla="*/ 2159501 h 6433458"/>
              <a:gd name="connsiteX27" fmla="*/ 11778343 w 11778343"/>
              <a:gd name="connsiteY27" fmla="*/ 2805585 h 6433458"/>
              <a:gd name="connsiteX28" fmla="*/ 11778343 w 11778343"/>
              <a:gd name="connsiteY28" fmla="*/ 3334199 h 6433458"/>
              <a:gd name="connsiteX29" fmla="*/ 11778343 w 11778343"/>
              <a:gd name="connsiteY29" fmla="*/ 3804078 h 6433458"/>
              <a:gd name="connsiteX30" fmla="*/ 11778343 w 11778343"/>
              <a:gd name="connsiteY30" fmla="*/ 4273957 h 6433458"/>
              <a:gd name="connsiteX31" fmla="*/ 11778343 w 11778343"/>
              <a:gd name="connsiteY31" fmla="*/ 4920041 h 6433458"/>
              <a:gd name="connsiteX32" fmla="*/ 11778343 w 11778343"/>
              <a:gd name="connsiteY32" fmla="*/ 5331185 h 6433458"/>
              <a:gd name="connsiteX33" fmla="*/ 11778343 w 11778343"/>
              <a:gd name="connsiteY33" fmla="*/ 6153474 h 6433458"/>
              <a:gd name="connsiteX34" fmla="*/ 11498359 w 11778343"/>
              <a:gd name="connsiteY34" fmla="*/ 6433458 h 6433458"/>
              <a:gd name="connsiteX35" fmla="*/ 11020102 w 11778343"/>
              <a:gd name="connsiteY35" fmla="*/ 6433458 h 6433458"/>
              <a:gd name="connsiteX36" fmla="*/ 10766212 w 11778343"/>
              <a:gd name="connsiteY36" fmla="*/ 6433458 h 6433458"/>
              <a:gd name="connsiteX37" fmla="*/ 10512323 w 11778343"/>
              <a:gd name="connsiteY37" fmla="*/ 6433458 h 6433458"/>
              <a:gd name="connsiteX38" fmla="*/ 10034066 w 11778343"/>
              <a:gd name="connsiteY38" fmla="*/ 6433458 h 6433458"/>
              <a:gd name="connsiteX39" fmla="*/ 9443625 w 11778343"/>
              <a:gd name="connsiteY39" fmla="*/ 6433458 h 6433458"/>
              <a:gd name="connsiteX40" fmla="*/ 8741001 w 11778343"/>
              <a:gd name="connsiteY40" fmla="*/ 6433458 h 6433458"/>
              <a:gd name="connsiteX41" fmla="*/ 8038376 w 11778343"/>
              <a:gd name="connsiteY41" fmla="*/ 6433458 h 6433458"/>
              <a:gd name="connsiteX42" fmla="*/ 7223568 w 11778343"/>
              <a:gd name="connsiteY42" fmla="*/ 6433458 h 6433458"/>
              <a:gd name="connsiteX43" fmla="*/ 6633127 w 11778343"/>
              <a:gd name="connsiteY43" fmla="*/ 6433458 h 6433458"/>
              <a:gd name="connsiteX44" fmla="*/ 6379237 w 11778343"/>
              <a:gd name="connsiteY44" fmla="*/ 6433458 h 6433458"/>
              <a:gd name="connsiteX45" fmla="*/ 5564429 w 11778343"/>
              <a:gd name="connsiteY45" fmla="*/ 6433458 h 6433458"/>
              <a:gd name="connsiteX46" fmla="*/ 4973988 w 11778343"/>
              <a:gd name="connsiteY46" fmla="*/ 6433458 h 6433458"/>
              <a:gd name="connsiteX47" fmla="*/ 4383547 w 11778343"/>
              <a:gd name="connsiteY47" fmla="*/ 6433458 h 6433458"/>
              <a:gd name="connsiteX48" fmla="*/ 4017474 w 11778343"/>
              <a:gd name="connsiteY48" fmla="*/ 6433458 h 6433458"/>
              <a:gd name="connsiteX49" fmla="*/ 3202666 w 11778343"/>
              <a:gd name="connsiteY49" fmla="*/ 6433458 h 6433458"/>
              <a:gd name="connsiteX50" fmla="*/ 2836593 w 11778343"/>
              <a:gd name="connsiteY50" fmla="*/ 6433458 h 6433458"/>
              <a:gd name="connsiteX51" fmla="*/ 2021784 w 11778343"/>
              <a:gd name="connsiteY51" fmla="*/ 6433458 h 6433458"/>
              <a:gd name="connsiteX52" fmla="*/ 1767895 w 11778343"/>
              <a:gd name="connsiteY52" fmla="*/ 6433458 h 6433458"/>
              <a:gd name="connsiteX53" fmla="*/ 1065270 w 11778343"/>
              <a:gd name="connsiteY53" fmla="*/ 6433458 h 6433458"/>
              <a:gd name="connsiteX54" fmla="*/ 279984 w 11778343"/>
              <a:gd name="connsiteY54" fmla="*/ 6433458 h 6433458"/>
              <a:gd name="connsiteX55" fmla="*/ 0 w 11778343"/>
              <a:gd name="connsiteY55" fmla="*/ 6153474 h 6433458"/>
              <a:gd name="connsiteX56" fmla="*/ 0 w 11778343"/>
              <a:gd name="connsiteY56" fmla="*/ 5624860 h 6433458"/>
              <a:gd name="connsiteX57" fmla="*/ 0 w 11778343"/>
              <a:gd name="connsiteY57" fmla="*/ 5154981 h 6433458"/>
              <a:gd name="connsiteX58" fmla="*/ 0 w 11778343"/>
              <a:gd name="connsiteY58" fmla="*/ 4626367 h 6433458"/>
              <a:gd name="connsiteX59" fmla="*/ 0 w 11778343"/>
              <a:gd name="connsiteY59" fmla="*/ 3921548 h 6433458"/>
              <a:gd name="connsiteX60" fmla="*/ 0 w 11778343"/>
              <a:gd name="connsiteY60" fmla="*/ 3275464 h 6433458"/>
              <a:gd name="connsiteX61" fmla="*/ 0 w 11778343"/>
              <a:gd name="connsiteY61" fmla="*/ 2864320 h 6433458"/>
              <a:gd name="connsiteX62" fmla="*/ 0 w 11778343"/>
              <a:gd name="connsiteY62" fmla="*/ 2453175 h 6433458"/>
              <a:gd name="connsiteX63" fmla="*/ 0 w 11778343"/>
              <a:gd name="connsiteY63" fmla="*/ 1748356 h 6433458"/>
              <a:gd name="connsiteX64" fmla="*/ 0 w 11778343"/>
              <a:gd name="connsiteY64" fmla="*/ 1337212 h 6433458"/>
              <a:gd name="connsiteX65" fmla="*/ 0 w 11778343"/>
              <a:gd name="connsiteY65" fmla="*/ 926068 h 6433458"/>
              <a:gd name="connsiteX66" fmla="*/ 0 w 11778343"/>
              <a:gd name="connsiteY66" fmla="*/ 279984 h 6433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78343" h="6433458" fill="none" extrusionOk="0">
                <a:moveTo>
                  <a:pt x="0" y="279984"/>
                </a:moveTo>
                <a:cubicBezTo>
                  <a:pt x="21190" y="128617"/>
                  <a:pt x="140996" y="24001"/>
                  <a:pt x="279984" y="0"/>
                </a:cubicBezTo>
                <a:cubicBezTo>
                  <a:pt x="554036" y="-28563"/>
                  <a:pt x="774647" y="83163"/>
                  <a:pt x="982609" y="0"/>
                </a:cubicBezTo>
                <a:cubicBezTo>
                  <a:pt x="1190571" y="-83163"/>
                  <a:pt x="1203135" y="23422"/>
                  <a:pt x="1348682" y="0"/>
                </a:cubicBezTo>
                <a:cubicBezTo>
                  <a:pt x="1494229" y="-23422"/>
                  <a:pt x="1574999" y="5601"/>
                  <a:pt x="1714755" y="0"/>
                </a:cubicBezTo>
                <a:cubicBezTo>
                  <a:pt x="1854511" y="-5601"/>
                  <a:pt x="2018033" y="68698"/>
                  <a:pt x="2305196" y="0"/>
                </a:cubicBezTo>
                <a:cubicBezTo>
                  <a:pt x="2592359" y="-68698"/>
                  <a:pt x="2600670" y="27591"/>
                  <a:pt x="2895637" y="0"/>
                </a:cubicBezTo>
                <a:cubicBezTo>
                  <a:pt x="3190604" y="-27591"/>
                  <a:pt x="3233859" y="11057"/>
                  <a:pt x="3373894" y="0"/>
                </a:cubicBezTo>
                <a:cubicBezTo>
                  <a:pt x="3513929" y="-11057"/>
                  <a:pt x="3966264" y="38340"/>
                  <a:pt x="4188702" y="0"/>
                </a:cubicBezTo>
                <a:cubicBezTo>
                  <a:pt x="4411140" y="-38340"/>
                  <a:pt x="4374978" y="35992"/>
                  <a:pt x="4554775" y="0"/>
                </a:cubicBezTo>
                <a:cubicBezTo>
                  <a:pt x="4734572" y="-35992"/>
                  <a:pt x="5095722" y="66501"/>
                  <a:pt x="5369584" y="0"/>
                </a:cubicBezTo>
                <a:cubicBezTo>
                  <a:pt x="5643446" y="-66501"/>
                  <a:pt x="5554066" y="32020"/>
                  <a:pt x="5735657" y="0"/>
                </a:cubicBezTo>
                <a:cubicBezTo>
                  <a:pt x="5917248" y="-32020"/>
                  <a:pt x="6100120" y="80429"/>
                  <a:pt x="6438281" y="0"/>
                </a:cubicBezTo>
                <a:cubicBezTo>
                  <a:pt x="6776442" y="-80429"/>
                  <a:pt x="6953680" y="15140"/>
                  <a:pt x="7253090" y="0"/>
                </a:cubicBezTo>
                <a:cubicBezTo>
                  <a:pt x="7552500" y="-15140"/>
                  <a:pt x="7419078" y="20503"/>
                  <a:pt x="7506979" y="0"/>
                </a:cubicBezTo>
                <a:cubicBezTo>
                  <a:pt x="7594880" y="-20503"/>
                  <a:pt x="7982649" y="94056"/>
                  <a:pt x="8321788" y="0"/>
                </a:cubicBezTo>
                <a:cubicBezTo>
                  <a:pt x="8660927" y="-94056"/>
                  <a:pt x="8916334" y="50595"/>
                  <a:pt x="9136596" y="0"/>
                </a:cubicBezTo>
                <a:cubicBezTo>
                  <a:pt x="9356858" y="-50595"/>
                  <a:pt x="9264001" y="3445"/>
                  <a:pt x="9390485" y="0"/>
                </a:cubicBezTo>
                <a:cubicBezTo>
                  <a:pt x="9516969" y="-3445"/>
                  <a:pt x="9758527" y="67601"/>
                  <a:pt x="9980926" y="0"/>
                </a:cubicBezTo>
                <a:cubicBezTo>
                  <a:pt x="10203325" y="-67601"/>
                  <a:pt x="10224488" y="9348"/>
                  <a:pt x="10459183" y="0"/>
                </a:cubicBezTo>
                <a:cubicBezTo>
                  <a:pt x="10693878" y="-9348"/>
                  <a:pt x="10755354" y="55280"/>
                  <a:pt x="10937440" y="0"/>
                </a:cubicBezTo>
                <a:cubicBezTo>
                  <a:pt x="11119526" y="-55280"/>
                  <a:pt x="11346691" y="64588"/>
                  <a:pt x="11498359" y="0"/>
                </a:cubicBezTo>
                <a:cubicBezTo>
                  <a:pt x="11670337" y="5965"/>
                  <a:pt x="11769208" y="133161"/>
                  <a:pt x="11778343" y="279984"/>
                </a:cubicBezTo>
                <a:cubicBezTo>
                  <a:pt x="11779121" y="396019"/>
                  <a:pt x="11769742" y="498688"/>
                  <a:pt x="11778343" y="691128"/>
                </a:cubicBezTo>
                <a:cubicBezTo>
                  <a:pt x="11786944" y="883568"/>
                  <a:pt x="11760227" y="906307"/>
                  <a:pt x="11778343" y="1102273"/>
                </a:cubicBezTo>
                <a:cubicBezTo>
                  <a:pt x="11796459" y="1298240"/>
                  <a:pt x="11738883" y="1415968"/>
                  <a:pt x="11778343" y="1572152"/>
                </a:cubicBezTo>
                <a:cubicBezTo>
                  <a:pt x="11817803" y="1728336"/>
                  <a:pt x="11734944" y="1996352"/>
                  <a:pt x="11778343" y="2159501"/>
                </a:cubicBezTo>
                <a:cubicBezTo>
                  <a:pt x="11821742" y="2322650"/>
                  <a:pt x="11703037" y="2654009"/>
                  <a:pt x="11778343" y="2805585"/>
                </a:cubicBezTo>
                <a:cubicBezTo>
                  <a:pt x="11853649" y="2957161"/>
                  <a:pt x="11735620" y="3142983"/>
                  <a:pt x="11778343" y="3334199"/>
                </a:cubicBezTo>
                <a:cubicBezTo>
                  <a:pt x="11821066" y="3525415"/>
                  <a:pt x="11761337" y="3692361"/>
                  <a:pt x="11778343" y="3804078"/>
                </a:cubicBezTo>
                <a:cubicBezTo>
                  <a:pt x="11795349" y="3915795"/>
                  <a:pt x="11759614" y="4136438"/>
                  <a:pt x="11778343" y="4273957"/>
                </a:cubicBezTo>
                <a:cubicBezTo>
                  <a:pt x="11797072" y="4411476"/>
                  <a:pt x="11719086" y="4633474"/>
                  <a:pt x="11778343" y="4920041"/>
                </a:cubicBezTo>
                <a:cubicBezTo>
                  <a:pt x="11837600" y="5206608"/>
                  <a:pt x="11742752" y="5173090"/>
                  <a:pt x="11778343" y="5331185"/>
                </a:cubicBezTo>
                <a:cubicBezTo>
                  <a:pt x="11813934" y="5489280"/>
                  <a:pt x="11710197" y="5791879"/>
                  <a:pt x="11778343" y="6153474"/>
                </a:cubicBezTo>
                <a:cubicBezTo>
                  <a:pt x="11790473" y="6286255"/>
                  <a:pt x="11675844" y="6438716"/>
                  <a:pt x="11498359" y="6433458"/>
                </a:cubicBezTo>
                <a:cubicBezTo>
                  <a:pt x="11287451" y="6466652"/>
                  <a:pt x="11223285" y="6416347"/>
                  <a:pt x="11020102" y="6433458"/>
                </a:cubicBezTo>
                <a:cubicBezTo>
                  <a:pt x="10816919" y="6450569"/>
                  <a:pt x="10821913" y="6411083"/>
                  <a:pt x="10766212" y="6433458"/>
                </a:cubicBezTo>
                <a:cubicBezTo>
                  <a:pt x="10710511" y="6455833"/>
                  <a:pt x="10627551" y="6415822"/>
                  <a:pt x="10512323" y="6433458"/>
                </a:cubicBezTo>
                <a:cubicBezTo>
                  <a:pt x="10397095" y="6451094"/>
                  <a:pt x="10146883" y="6428091"/>
                  <a:pt x="10034066" y="6433458"/>
                </a:cubicBezTo>
                <a:cubicBezTo>
                  <a:pt x="9921249" y="6438825"/>
                  <a:pt x="9674210" y="6399072"/>
                  <a:pt x="9443625" y="6433458"/>
                </a:cubicBezTo>
                <a:cubicBezTo>
                  <a:pt x="9213040" y="6467844"/>
                  <a:pt x="9070106" y="6409779"/>
                  <a:pt x="8741001" y="6433458"/>
                </a:cubicBezTo>
                <a:cubicBezTo>
                  <a:pt x="8411896" y="6457137"/>
                  <a:pt x="8218708" y="6379644"/>
                  <a:pt x="8038376" y="6433458"/>
                </a:cubicBezTo>
                <a:cubicBezTo>
                  <a:pt x="7858045" y="6487272"/>
                  <a:pt x="7580983" y="6392873"/>
                  <a:pt x="7223568" y="6433458"/>
                </a:cubicBezTo>
                <a:cubicBezTo>
                  <a:pt x="6866153" y="6474043"/>
                  <a:pt x="6915695" y="6399709"/>
                  <a:pt x="6633127" y="6433458"/>
                </a:cubicBezTo>
                <a:cubicBezTo>
                  <a:pt x="6350559" y="6467207"/>
                  <a:pt x="6468758" y="6407321"/>
                  <a:pt x="6379237" y="6433458"/>
                </a:cubicBezTo>
                <a:cubicBezTo>
                  <a:pt x="6289716" y="6459595"/>
                  <a:pt x="5767619" y="6411921"/>
                  <a:pt x="5564429" y="6433458"/>
                </a:cubicBezTo>
                <a:cubicBezTo>
                  <a:pt x="5361239" y="6454995"/>
                  <a:pt x="5161213" y="6400335"/>
                  <a:pt x="4973988" y="6433458"/>
                </a:cubicBezTo>
                <a:cubicBezTo>
                  <a:pt x="4786763" y="6466581"/>
                  <a:pt x="4615543" y="6376959"/>
                  <a:pt x="4383547" y="6433458"/>
                </a:cubicBezTo>
                <a:cubicBezTo>
                  <a:pt x="4151551" y="6489957"/>
                  <a:pt x="4128799" y="6422897"/>
                  <a:pt x="4017474" y="6433458"/>
                </a:cubicBezTo>
                <a:cubicBezTo>
                  <a:pt x="3906149" y="6444019"/>
                  <a:pt x="3603836" y="6392809"/>
                  <a:pt x="3202666" y="6433458"/>
                </a:cubicBezTo>
                <a:cubicBezTo>
                  <a:pt x="2801496" y="6474107"/>
                  <a:pt x="2954718" y="6415637"/>
                  <a:pt x="2836593" y="6433458"/>
                </a:cubicBezTo>
                <a:cubicBezTo>
                  <a:pt x="2718468" y="6451279"/>
                  <a:pt x="2206536" y="6336595"/>
                  <a:pt x="2021784" y="6433458"/>
                </a:cubicBezTo>
                <a:cubicBezTo>
                  <a:pt x="1837032" y="6530321"/>
                  <a:pt x="1830054" y="6404353"/>
                  <a:pt x="1767895" y="6433458"/>
                </a:cubicBezTo>
                <a:cubicBezTo>
                  <a:pt x="1705736" y="6462563"/>
                  <a:pt x="1239926" y="6428706"/>
                  <a:pt x="1065270" y="6433458"/>
                </a:cubicBezTo>
                <a:cubicBezTo>
                  <a:pt x="890615" y="6438210"/>
                  <a:pt x="580316" y="6357087"/>
                  <a:pt x="279984" y="6433458"/>
                </a:cubicBezTo>
                <a:cubicBezTo>
                  <a:pt x="157837" y="6415394"/>
                  <a:pt x="2006" y="6336790"/>
                  <a:pt x="0" y="6153474"/>
                </a:cubicBezTo>
                <a:cubicBezTo>
                  <a:pt x="-10426" y="6011053"/>
                  <a:pt x="20936" y="5742189"/>
                  <a:pt x="0" y="5624860"/>
                </a:cubicBezTo>
                <a:cubicBezTo>
                  <a:pt x="-20936" y="5507531"/>
                  <a:pt x="40012" y="5387872"/>
                  <a:pt x="0" y="5154981"/>
                </a:cubicBezTo>
                <a:cubicBezTo>
                  <a:pt x="-40012" y="4922090"/>
                  <a:pt x="3153" y="4838403"/>
                  <a:pt x="0" y="4626367"/>
                </a:cubicBezTo>
                <a:cubicBezTo>
                  <a:pt x="-3153" y="4414331"/>
                  <a:pt x="70114" y="4218008"/>
                  <a:pt x="0" y="3921548"/>
                </a:cubicBezTo>
                <a:cubicBezTo>
                  <a:pt x="-70114" y="3625088"/>
                  <a:pt x="53091" y="3439661"/>
                  <a:pt x="0" y="3275464"/>
                </a:cubicBezTo>
                <a:cubicBezTo>
                  <a:pt x="-53091" y="3111267"/>
                  <a:pt x="9386" y="2977967"/>
                  <a:pt x="0" y="2864320"/>
                </a:cubicBezTo>
                <a:cubicBezTo>
                  <a:pt x="-9386" y="2750673"/>
                  <a:pt x="34582" y="2637750"/>
                  <a:pt x="0" y="2453175"/>
                </a:cubicBezTo>
                <a:cubicBezTo>
                  <a:pt x="-34582" y="2268600"/>
                  <a:pt x="80279" y="1905787"/>
                  <a:pt x="0" y="1748356"/>
                </a:cubicBezTo>
                <a:cubicBezTo>
                  <a:pt x="-80279" y="1590925"/>
                  <a:pt x="13725" y="1454804"/>
                  <a:pt x="0" y="1337212"/>
                </a:cubicBezTo>
                <a:cubicBezTo>
                  <a:pt x="-13725" y="1219620"/>
                  <a:pt x="36363" y="1033562"/>
                  <a:pt x="0" y="926068"/>
                </a:cubicBezTo>
                <a:cubicBezTo>
                  <a:pt x="-36363" y="818574"/>
                  <a:pt x="4419" y="450361"/>
                  <a:pt x="0" y="279984"/>
                </a:cubicBezTo>
                <a:close/>
              </a:path>
              <a:path w="11778343" h="6433458" stroke="0" extrusionOk="0">
                <a:moveTo>
                  <a:pt x="0" y="279984"/>
                </a:moveTo>
                <a:cubicBezTo>
                  <a:pt x="-16796" y="114993"/>
                  <a:pt x="109062" y="6114"/>
                  <a:pt x="279984" y="0"/>
                </a:cubicBezTo>
                <a:cubicBezTo>
                  <a:pt x="650193" y="-60797"/>
                  <a:pt x="809298" y="54896"/>
                  <a:pt x="1094792" y="0"/>
                </a:cubicBezTo>
                <a:cubicBezTo>
                  <a:pt x="1380286" y="-54896"/>
                  <a:pt x="1459017" y="4780"/>
                  <a:pt x="1573049" y="0"/>
                </a:cubicBezTo>
                <a:cubicBezTo>
                  <a:pt x="1687081" y="-4780"/>
                  <a:pt x="1793049" y="36818"/>
                  <a:pt x="1939123" y="0"/>
                </a:cubicBezTo>
                <a:cubicBezTo>
                  <a:pt x="2085197" y="-36818"/>
                  <a:pt x="2478178" y="21138"/>
                  <a:pt x="2641747" y="0"/>
                </a:cubicBezTo>
                <a:cubicBezTo>
                  <a:pt x="2805316" y="-21138"/>
                  <a:pt x="2908914" y="34344"/>
                  <a:pt x="3120004" y="0"/>
                </a:cubicBezTo>
                <a:cubicBezTo>
                  <a:pt x="3331094" y="-34344"/>
                  <a:pt x="3588651" y="78494"/>
                  <a:pt x="3934812" y="0"/>
                </a:cubicBezTo>
                <a:cubicBezTo>
                  <a:pt x="4280973" y="-78494"/>
                  <a:pt x="4166015" y="12962"/>
                  <a:pt x="4300886" y="0"/>
                </a:cubicBezTo>
                <a:cubicBezTo>
                  <a:pt x="4435757" y="-12962"/>
                  <a:pt x="4741132" y="43151"/>
                  <a:pt x="5115694" y="0"/>
                </a:cubicBezTo>
                <a:cubicBezTo>
                  <a:pt x="5490256" y="-43151"/>
                  <a:pt x="5258036" y="3544"/>
                  <a:pt x="5369584" y="0"/>
                </a:cubicBezTo>
                <a:cubicBezTo>
                  <a:pt x="5481132" y="-3544"/>
                  <a:pt x="5796603" y="21499"/>
                  <a:pt x="5960024" y="0"/>
                </a:cubicBezTo>
                <a:cubicBezTo>
                  <a:pt x="6123445" y="-21499"/>
                  <a:pt x="6298038" y="69176"/>
                  <a:pt x="6550465" y="0"/>
                </a:cubicBezTo>
                <a:cubicBezTo>
                  <a:pt x="6802892" y="-69176"/>
                  <a:pt x="6820091" y="16301"/>
                  <a:pt x="7028722" y="0"/>
                </a:cubicBezTo>
                <a:cubicBezTo>
                  <a:pt x="7237353" y="-16301"/>
                  <a:pt x="7643119" y="47570"/>
                  <a:pt x="7843531" y="0"/>
                </a:cubicBezTo>
                <a:cubicBezTo>
                  <a:pt x="8043943" y="-47570"/>
                  <a:pt x="8291313" y="64525"/>
                  <a:pt x="8658339" y="0"/>
                </a:cubicBezTo>
                <a:cubicBezTo>
                  <a:pt x="9025365" y="-64525"/>
                  <a:pt x="8862916" y="27926"/>
                  <a:pt x="9024412" y="0"/>
                </a:cubicBezTo>
                <a:cubicBezTo>
                  <a:pt x="9185908" y="-27926"/>
                  <a:pt x="9399690" y="57232"/>
                  <a:pt x="9614853" y="0"/>
                </a:cubicBezTo>
                <a:cubicBezTo>
                  <a:pt x="9830016" y="-57232"/>
                  <a:pt x="10060936" y="94882"/>
                  <a:pt x="10429661" y="0"/>
                </a:cubicBezTo>
                <a:cubicBezTo>
                  <a:pt x="10798386" y="-94882"/>
                  <a:pt x="11010248" y="104685"/>
                  <a:pt x="11498359" y="0"/>
                </a:cubicBezTo>
                <a:cubicBezTo>
                  <a:pt x="11634784" y="32553"/>
                  <a:pt x="11807100" y="146721"/>
                  <a:pt x="11778343" y="279984"/>
                </a:cubicBezTo>
                <a:cubicBezTo>
                  <a:pt x="11791526" y="379483"/>
                  <a:pt x="11756735" y="609427"/>
                  <a:pt x="11778343" y="749863"/>
                </a:cubicBezTo>
                <a:cubicBezTo>
                  <a:pt x="11799951" y="890299"/>
                  <a:pt x="11774494" y="1211594"/>
                  <a:pt x="11778343" y="1337212"/>
                </a:cubicBezTo>
                <a:cubicBezTo>
                  <a:pt x="11782192" y="1462830"/>
                  <a:pt x="11740843" y="1574282"/>
                  <a:pt x="11778343" y="1807091"/>
                </a:cubicBezTo>
                <a:cubicBezTo>
                  <a:pt x="11815843" y="2039900"/>
                  <a:pt x="11727746" y="2218547"/>
                  <a:pt x="11778343" y="2394440"/>
                </a:cubicBezTo>
                <a:cubicBezTo>
                  <a:pt x="11828940" y="2570333"/>
                  <a:pt x="11734301" y="2634622"/>
                  <a:pt x="11778343" y="2805585"/>
                </a:cubicBezTo>
                <a:cubicBezTo>
                  <a:pt x="11822385" y="2976549"/>
                  <a:pt x="11747560" y="3112357"/>
                  <a:pt x="11778343" y="3216729"/>
                </a:cubicBezTo>
                <a:cubicBezTo>
                  <a:pt x="11809126" y="3321101"/>
                  <a:pt x="11755215" y="3565581"/>
                  <a:pt x="11778343" y="3804078"/>
                </a:cubicBezTo>
                <a:cubicBezTo>
                  <a:pt x="11801471" y="4042575"/>
                  <a:pt x="11751304" y="4105755"/>
                  <a:pt x="11778343" y="4273957"/>
                </a:cubicBezTo>
                <a:cubicBezTo>
                  <a:pt x="11805382" y="4442159"/>
                  <a:pt x="11762727" y="4715935"/>
                  <a:pt x="11778343" y="4920041"/>
                </a:cubicBezTo>
                <a:cubicBezTo>
                  <a:pt x="11793959" y="5124147"/>
                  <a:pt x="11774689" y="5167065"/>
                  <a:pt x="11778343" y="5389920"/>
                </a:cubicBezTo>
                <a:cubicBezTo>
                  <a:pt x="11781997" y="5612775"/>
                  <a:pt x="11732384" y="5891770"/>
                  <a:pt x="11778343" y="6153474"/>
                </a:cubicBezTo>
                <a:cubicBezTo>
                  <a:pt x="11772470" y="6314050"/>
                  <a:pt x="11644567" y="6451483"/>
                  <a:pt x="11498359" y="6433458"/>
                </a:cubicBezTo>
                <a:cubicBezTo>
                  <a:pt x="11189448" y="6515747"/>
                  <a:pt x="11014535" y="6351515"/>
                  <a:pt x="10795734" y="6433458"/>
                </a:cubicBezTo>
                <a:cubicBezTo>
                  <a:pt x="10576934" y="6515401"/>
                  <a:pt x="10600554" y="6419304"/>
                  <a:pt x="10541845" y="6433458"/>
                </a:cubicBezTo>
                <a:cubicBezTo>
                  <a:pt x="10483136" y="6447612"/>
                  <a:pt x="10320368" y="6420047"/>
                  <a:pt x="10175772" y="6433458"/>
                </a:cubicBezTo>
                <a:cubicBezTo>
                  <a:pt x="10031176" y="6446869"/>
                  <a:pt x="9699647" y="6349852"/>
                  <a:pt x="9473147" y="6433458"/>
                </a:cubicBezTo>
                <a:cubicBezTo>
                  <a:pt x="9246648" y="6517064"/>
                  <a:pt x="9277510" y="6390017"/>
                  <a:pt x="9107074" y="6433458"/>
                </a:cubicBezTo>
                <a:cubicBezTo>
                  <a:pt x="8936638" y="6476899"/>
                  <a:pt x="8964868" y="6415295"/>
                  <a:pt x="8853184" y="6433458"/>
                </a:cubicBezTo>
                <a:cubicBezTo>
                  <a:pt x="8741500" y="6451621"/>
                  <a:pt x="8598754" y="6433209"/>
                  <a:pt x="8487111" y="6433458"/>
                </a:cubicBezTo>
                <a:cubicBezTo>
                  <a:pt x="8375468" y="6433707"/>
                  <a:pt x="8130895" y="6401275"/>
                  <a:pt x="8008854" y="6433458"/>
                </a:cubicBezTo>
                <a:cubicBezTo>
                  <a:pt x="7886813" y="6465641"/>
                  <a:pt x="7636877" y="6381285"/>
                  <a:pt x="7418413" y="6433458"/>
                </a:cubicBezTo>
                <a:cubicBezTo>
                  <a:pt x="7199949" y="6485631"/>
                  <a:pt x="7222506" y="6414136"/>
                  <a:pt x="7052340" y="6433458"/>
                </a:cubicBezTo>
                <a:cubicBezTo>
                  <a:pt x="6882174" y="6452780"/>
                  <a:pt x="6539366" y="6345503"/>
                  <a:pt x="6237532" y="6433458"/>
                </a:cubicBezTo>
                <a:cubicBezTo>
                  <a:pt x="5935698" y="6521413"/>
                  <a:pt x="5938608" y="6389630"/>
                  <a:pt x="5647091" y="6433458"/>
                </a:cubicBezTo>
                <a:cubicBezTo>
                  <a:pt x="5355574" y="6477286"/>
                  <a:pt x="5081987" y="6401035"/>
                  <a:pt x="4832282" y="6433458"/>
                </a:cubicBezTo>
                <a:cubicBezTo>
                  <a:pt x="4582577" y="6465881"/>
                  <a:pt x="4455698" y="6362625"/>
                  <a:pt x="4129658" y="6433458"/>
                </a:cubicBezTo>
                <a:cubicBezTo>
                  <a:pt x="3803618" y="6504291"/>
                  <a:pt x="3754053" y="6396065"/>
                  <a:pt x="3651401" y="6433458"/>
                </a:cubicBezTo>
                <a:cubicBezTo>
                  <a:pt x="3548749" y="6470851"/>
                  <a:pt x="3163944" y="6393193"/>
                  <a:pt x="2948776" y="6433458"/>
                </a:cubicBezTo>
                <a:cubicBezTo>
                  <a:pt x="2733608" y="6473723"/>
                  <a:pt x="2738000" y="6396571"/>
                  <a:pt x="2582703" y="6433458"/>
                </a:cubicBezTo>
                <a:cubicBezTo>
                  <a:pt x="2427406" y="6470345"/>
                  <a:pt x="2192944" y="6363897"/>
                  <a:pt x="1992262" y="6433458"/>
                </a:cubicBezTo>
                <a:cubicBezTo>
                  <a:pt x="1791580" y="6503019"/>
                  <a:pt x="1848421" y="6417097"/>
                  <a:pt x="1738373" y="6433458"/>
                </a:cubicBezTo>
                <a:cubicBezTo>
                  <a:pt x="1628325" y="6449819"/>
                  <a:pt x="1248485" y="6351085"/>
                  <a:pt x="923564" y="6433458"/>
                </a:cubicBezTo>
                <a:cubicBezTo>
                  <a:pt x="598643" y="6515831"/>
                  <a:pt x="459232" y="6378949"/>
                  <a:pt x="279984" y="6433458"/>
                </a:cubicBezTo>
                <a:cubicBezTo>
                  <a:pt x="126804" y="6427840"/>
                  <a:pt x="6955" y="6281982"/>
                  <a:pt x="0" y="6153474"/>
                </a:cubicBezTo>
                <a:cubicBezTo>
                  <a:pt x="-8431" y="5895354"/>
                  <a:pt x="56376" y="5696208"/>
                  <a:pt x="0" y="5566125"/>
                </a:cubicBezTo>
                <a:cubicBezTo>
                  <a:pt x="-56376" y="5436042"/>
                  <a:pt x="37389" y="5110504"/>
                  <a:pt x="0" y="4978776"/>
                </a:cubicBezTo>
                <a:cubicBezTo>
                  <a:pt x="-37389" y="4847048"/>
                  <a:pt x="58329" y="4470954"/>
                  <a:pt x="0" y="4332692"/>
                </a:cubicBezTo>
                <a:cubicBezTo>
                  <a:pt x="-58329" y="4194430"/>
                  <a:pt x="35303" y="3878752"/>
                  <a:pt x="0" y="3627873"/>
                </a:cubicBezTo>
                <a:cubicBezTo>
                  <a:pt x="-35303" y="3376994"/>
                  <a:pt x="24563" y="3113973"/>
                  <a:pt x="0" y="2981789"/>
                </a:cubicBezTo>
                <a:cubicBezTo>
                  <a:pt x="-24563" y="2849605"/>
                  <a:pt x="35118" y="2507958"/>
                  <a:pt x="0" y="2276971"/>
                </a:cubicBezTo>
                <a:cubicBezTo>
                  <a:pt x="-35118" y="2045984"/>
                  <a:pt x="36653" y="1945750"/>
                  <a:pt x="0" y="1630887"/>
                </a:cubicBezTo>
                <a:cubicBezTo>
                  <a:pt x="-36653" y="1316024"/>
                  <a:pt x="18160" y="1272963"/>
                  <a:pt x="0" y="1161008"/>
                </a:cubicBezTo>
                <a:cubicBezTo>
                  <a:pt x="-18160" y="1049053"/>
                  <a:pt x="41712" y="579548"/>
                  <a:pt x="0" y="279984"/>
                </a:cubicBezTo>
                <a:close/>
              </a:path>
            </a:pathLst>
          </a:custGeom>
          <a:solidFill>
            <a:schemeClr val="bg1"/>
          </a:solidFill>
          <a:ln cmpd="dbl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roundRect">
                    <a:avLst>
                      <a:gd name="adj" fmla="val 4352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5" name="Picture 4" descr="A close-up of a map&#10;&#10;Description automatically generated with low confidence">
            <a:extLst>
              <a:ext uri="{FF2B5EF4-FFF2-40B4-BE49-F238E27FC236}">
                <a16:creationId xmlns:a16="http://schemas.microsoft.com/office/drawing/2014/main" id="{6C94D90B-B679-4463-8216-A13C176D54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27" y="3769179"/>
            <a:ext cx="857250" cy="2838450"/>
          </a:xfrm>
          <a:prstGeom prst="rect">
            <a:avLst/>
          </a:prstGeom>
        </p:spPr>
      </p:pic>
      <p:grpSp>
        <p:nvGrpSpPr>
          <p:cNvPr id="6" name="Google Shape;3554;p15">
            <a:extLst>
              <a:ext uri="{FF2B5EF4-FFF2-40B4-BE49-F238E27FC236}">
                <a16:creationId xmlns:a16="http://schemas.microsoft.com/office/drawing/2014/main" id="{FCF5C09B-C350-4C39-AEA4-999BEB427920}"/>
              </a:ext>
            </a:extLst>
          </p:cNvPr>
          <p:cNvGrpSpPr/>
          <p:nvPr/>
        </p:nvGrpSpPr>
        <p:grpSpPr>
          <a:xfrm>
            <a:off x="624093" y="1136464"/>
            <a:ext cx="10575073" cy="1384954"/>
            <a:chOff x="761643" y="2067615"/>
            <a:chExt cx="10575073" cy="1384954"/>
          </a:xfrm>
        </p:grpSpPr>
        <p:sp>
          <p:nvSpPr>
            <p:cNvPr id="7" name="Google Shape;3555;p15">
              <a:extLst>
                <a:ext uri="{FF2B5EF4-FFF2-40B4-BE49-F238E27FC236}">
                  <a16:creationId xmlns:a16="http://schemas.microsoft.com/office/drawing/2014/main" id="{CF5D410C-15B9-4044-AB50-CC1F40E308CC}"/>
                </a:ext>
              </a:extLst>
            </p:cNvPr>
            <p:cNvSpPr txBox="1"/>
            <p:nvPr/>
          </p:nvSpPr>
          <p:spPr>
            <a:xfrm>
              <a:off x="1412797" y="2067615"/>
              <a:ext cx="9923919" cy="13849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Một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trường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tiểu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học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có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465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học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sinh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,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trong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đó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có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240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học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sinh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nữ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.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Hỏi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trường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tiểu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học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đó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có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bao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nhiêu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học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sinh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nam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?</a:t>
              </a: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cs typeface="+mn-cs"/>
              </a:endParaRPr>
            </a:p>
          </p:txBody>
        </p:sp>
        <p:sp>
          <p:nvSpPr>
            <p:cNvPr id="8" name="Google Shape;3556;p15">
              <a:extLst>
                <a:ext uri="{FF2B5EF4-FFF2-40B4-BE49-F238E27FC236}">
                  <a16:creationId xmlns:a16="http://schemas.microsoft.com/office/drawing/2014/main" id="{12208D6F-1D33-4185-BA28-94DCF89641EC}"/>
                </a:ext>
              </a:extLst>
            </p:cNvPr>
            <p:cNvSpPr/>
            <p:nvPr/>
          </p:nvSpPr>
          <p:spPr>
            <a:xfrm>
              <a:off x="761643" y="2122258"/>
              <a:ext cx="570588" cy="570588"/>
            </a:xfrm>
            <a:prstGeom prst="ellipse">
              <a:avLst/>
            </a:prstGeom>
            <a:solidFill>
              <a:srgbClr val="7030A0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5</a:t>
              </a:r>
              <a:endParaRPr kumimoji="0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" name="Google Shape;3557;p15">
            <a:extLst>
              <a:ext uri="{FF2B5EF4-FFF2-40B4-BE49-F238E27FC236}">
                <a16:creationId xmlns:a16="http://schemas.microsoft.com/office/drawing/2014/main" id="{2BFAA2E1-AB55-4B16-B10F-988471E23DAC}"/>
              </a:ext>
            </a:extLst>
          </p:cNvPr>
          <p:cNvSpPr txBox="1"/>
          <p:nvPr/>
        </p:nvSpPr>
        <p:spPr>
          <a:xfrm>
            <a:off x="1239343" y="2410942"/>
            <a:ext cx="4512652" cy="2557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Tóm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tắt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: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              : 465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học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sinh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Học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sinh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nữ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: 240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học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sinh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Học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sinh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nữ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: …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học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sinh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?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cs typeface="+mn-cs"/>
            </a:endParaRPr>
          </a:p>
        </p:txBody>
      </p:sp>
      <p:sp>
        <p:nvSpPr>
          <p:cNvPr id="10" name="Google Shape;3558;p15">
            <a:extLst>
              <a:ext uri="{FF2B5EF4-FFF2-40B4-BE49-F238E27FC236}">
                <a16:creationId xmlns:a16="http://schemas.microsoft.com/office/drawing/2014/main" id="{DD115928-0DCD-495C-BE6E-AAE7DA609601}"/>
              </a:ext>
            </a:extLst>
          </p:cNvPr>
          <p:cNvSpPr txBox="1"/>
          <p:nvPr/>
        </p:nvSpPr>
        <p:spPr>
          <a:xfrm>
            <a:off x="5332105" y="4109835"/>
            <a:ext cx="8044175" cy="2557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Bài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giải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srgbClr val="E36C09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Trường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đó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số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học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sinh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nam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: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           465 – 240 = 225 (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học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sinh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)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4285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       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Đáp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số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: 225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học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sinh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nam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srgbClr val="E36C09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pic>
        <p:nvPicPr>
          <p:cNvPr id="11" name="Google Shape;1028;p30" descr="C:\Users\TUAN\Downloads\Luyện tập 1.png">
            <a:extLst>
              <a:ext uri="{FF2B5EF4-FFF2-40B4-BE49-F238E27FC236}">
                <a16:creationId xmlns:a16="http://schemas.microsoft.com/office/drawing/2014/main" id="{AD4E0673-6DCB-4B48-A1DD-112BF29E6F0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9242" y="319483"/>
            <a:ext cx="2237784" cy="8634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98143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8186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5935"/>
            <a:ext cx="12192000" cy="642206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4F8E5F2-4792-4415-B6B7-F49CEAC375A5}"/>
              </a:ext>
            </a:extLst>
          </p:cNvPr>
          <p:cNvSpPr txBox="1"/>
          <p:nvPr/>
        </p:nvSpPr>
        <p:spPr>
          <a:xfrm>
            <a:off x="1343224" y="1233394"/>
            <a:ext cx="9505552" cy="362599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 </a:t>
            </a: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61: 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Phép</a:t>
            </a: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trừ</a:t>
            </a: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( 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nhớ</a:t>
            </a: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 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phạm</a:t>
            </a: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vi 1000</a:t>
            </a:r>
            <a:endParaRPr kumimoji="0" lang="vi-VN" sz="6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8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06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" y="0"/>
            <a:ext cx="12187592" cy="69250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37761" y="531631"/>
            <a:ext cx="82336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Arial-Rounded"/>
                <a:cs typeface="+mn-cs"/>
              </a:rPr>
              <a:t>Thứ </a:t>
            </a:r>
            <a:r>
              <a:rPr lang="en-US" sz="3200" b="1" dirty="0" err="1" smtClean="0">
                <a:solidFill>
                  <a:prstClr val="black"/>
                </a:solidFill>
                <a:latin typeface="HP001 5 hàng" panose="020B0603050302020204" pitchFamily="34" charset="0"/>
                <a:ea typeface="Arial-Rounded"/>
              </a:rPr>
              <a:t>năm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Arial-Rounded"/>
                <a:cs typeface="+mn-cs"/>
              </a:rPr>
              <a:t> 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Arial-Rounded"/>
                <a:cs typeface="+mn-cs"/>
              </a:rPr>
              <a:t>ngày </a:t>
            </a:r>
            <a:r>
              <a:rPr lang="en-US" sz="3200" b="1" noProof="0" dirty="0">
                <a:solidFill>
                  <a:prstClr val="black"/>
                </a:solidFill>
                <a:latin typeface="HP001 5 hàng" panose="020B0603050302020204" pitchFamily="34" charset="0"/>
                <a:ea typeface="Arial-Rounded"/>
              </a:rPr>
              <a:t>7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Arial-Rounded"/>
                <a:cs typeface="+mn-cs"/>
              </a:rPr>
              <a:t> 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Arial-Rounded"/>
                <a:cs typeface="+mn-cs"/>
              </a:rPr>
              <a:t>tháng </a:t>
            </a:r>
            <a:r>
              <a:rPr lang="en-US" sz="3200" b="1" dirty="0">
                <a:solidFill>
                  <a:prstClr val="black"/>
                </a:solidFill>
                <a:latin typeface="HP001 5 hàng" panose="020B0603050302020204" pitchFamily="34" charset="0"/>
                <a:ea typeface="Arial-Rounded"/>
              </a:rPr>
              <a:t>4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Arial-Rounded"/>
                <a:cs typeface="+mn-cs"/>
              </a:rPr>
              <a:t> năm 2022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29912" y="1202030"/>
            <a:ext cx="2910771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Arial-Rounded"/>
                <a:cs typeface="+mn-cs"/>
              </a:rPr>
              <a:t>Toán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ea typeface="Arial-Rounded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17030" y="1864135"/>
            <a:ext cx="76835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Arial-Rounded"/>
                <a:cs typeface="+mn-cs"/>
              </a:rPr>
              <a:t>Bài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Arial-Rounded"/>
                <a:cs typeface="+mn-cs"/>
              </a:rPr>
              <a:t>61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Arial-Rounded"/>
                <a:cs typeface="+mn-cs"/>
              </a:rPr>
              <a:t>: </a:t>
            </a:r>
            <a:r>
              <a:rPr kumimoji="0" lang="en-US" altLang="vi-V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Arial-Rounded"/>
                <a:cs typeface="+mn-cs"/>
              </a:rPr>
              <a:t>Luyện</a:t>
            </a:r>
            <a:r>
              <a:rPr kumimoji="0" lang="en-US" alt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Arial-Rounded"/>
                <a:cs typeface="+mn-cs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Arial-Rounded"/>
                <a:cs typeface="+mn-cs"/>
              </a:rPr>
              <a:t>tập</a:t>
            </a:r>
            <a:r>
              <a:rPr kumimoji="0" lang="en-US" alt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Arial-Rounded"/>
                <a:cs typeface="+mn-cs"/>
              </a:rPr>
              <a:t> (</a:t>
            </a:r>
            <a:r>
              <a:rPr kumimoji="0" lang="en-US" altLang="vi-V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Arial-Rounded"/>
                <a:cs typeface="+mn-cs"/>
              </a:rPr>
              <a:t>tiết</a:t>
            </a:r>
            <a:r>
              <a:rPr kumimoji="0" lang="en-US" alt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Arial-Rounded"/>
                <a:cs typeface="+mn-cs"/>
              </a:rPr>
              <a:t> 2)</a:t>
            </a:r>
            <a:endParaRPr kumimoji="0" lang="en-US" altLang="vi-VN" sz="32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anose="020B0603050302020204" pitchFamily="34" charset="0"/>
              <a:ea typeface="Arial-Rounded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4159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1134349-9954-4148-B3B7-8ADE0F2DE450}"/>
              </a:ext>
            </a:extLst>
          </p:cNvPr>
          <p:cNvSpPr txBox="1"/>
          <p:nvPr/>
        </p:nvSpPr>
        <p:spPr>
          <a:xfrm>
            <a:off x="3859617" y="2860159"/>
            <a:ext cx="46995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Khởi</a:t>
            </a:r>
            <a:r>
              <a:rPr lang="en-US" sz="8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8000" b="1" dirty="0" err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động</a:t>
            </a:r>
            <a:endParaRPr lang="en-US" sz="80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54115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 Diagonal Corner Rectangle 1"/>
          <p:cNvSpPr/>
          <p:nvPr/>
        </p:nvSpPr>
        <p:spPr>
          <a:xfrm>
            <a:off x="6338455" y="152400"/>
            <a:ext cx="4191000" cy="1600200"/>
          </a:xfrm>
          <a:prstGeom prst="round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608619" y="376554"/>
            <a:ext cx="365067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Chim cánh cụt học bài.</a:t>
            </a:r>
          </a:p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5" name="Picture 4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800" y="5691455"/>
            <a:ext cx="1385888" cy="1180571"/>
          </a:xfrm>
          <a:prstGeom prst="rect">
            <a:avLst/>
          </a:prstGeom>
        </p:spPr>
      </p:pic>
      <p:pic>
        <p:nvPicPr>
          <p:cNvPr id="6" name="JingleBell-HoaTauGuitar_3dwuy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24001" y="-55418"/>
            <a:ext cx="431971" cy="431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825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394" t="14747" r="13232" b="17374"/>
          <a:stretch/>
        </p:blipFill>
        <p:spPr>
          <a:xfrm>
            <a:off x="1641765" y="914401"/>
            <a:ext cx="1855623" cy="1627909"/>
          </a:xfrm>
          <a:prstGeom prst="rect">
            <a:avLst/>
          </a:prstGeom>
        </p:spPr>
      </p:pic>
      <p:pic>
        <p:nvPicPr>
          <p:cNvPr id="3" name="Picture 2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2593" l="0" r="99176">
                        <a14:foregroundMark x1="30941" y1="34722" x2="31412" y2="19630"/>
                        <a14:foregroundMark x1="48118" y1="41019" x2="55882" y2="16574"/>
                        <a14:backgroundMark x1="2941" y1="1389" x2="23765" y2="21204"/>
                        <a14:backgroundMark x1="96588" y1="2870" x2="76824" y2="232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0162" y="914400"/>
            <a:ext cx="1499306" cy="1905000"/>
          </a:xfrm>
          <a:prstGeom prst="rect">
            <a:avLst/>
          </a:prstGeom>
        </p:spPr>
      </p:pic>
      <p:pic>
        <p:nvPicPr>
          <p:cNvPr id="4" name="Picture 3">
            <a:hlinkClick r:id="rId9" action="ppaction://hlinksldjump"/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2315" l="9883" r="100000">
                        <a14:foregroundMark x1="49309" y1="79630" x2="52285" y2="33981"/>
                        <a14:foregroundMark x1="62487" y1="56389" x2="69501" y2="437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670" t="13333" b="7071"/>
          <a:stretch/>
        </p:blipFill>
        <p:spPr>
          <a:xfrm>
            <a:off x="6477001" y="914401"/>
            <a:ext cx="1697183" cy="1775381"/>
          </a:xfrm>
          <a:prstGeom prst="rect">
            <a:avLst/>
          </a:prstGeom>
        </p:spPr>
      </p:pic>
      <p:pic>
        <p:nvPicPr>
          <p:cNvPr id="5" name="Picture 4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000" b="99667" l="10000" r="90000">
                        <a14:foregroundMark x1="56667" y1="85000" x2="50000" y2="21667"/>
                        <a14:foregroundMark x1="48000" y1="81333" x2="60000" y2="26333"/>
                        <a14:foregroundMark x1="39000" y1="82667" x2="43000" y2="26333"/>
                        <a14:foregroundMark x1="34333" y1="48333" x2="51000" y2="24000"/>
                        <a14:foregroundMark x1="32000" y1="76333" x2="59333" y2="2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907" r="11671"/>
          <a:stretch/>
        </p:blipFill>
        <p:spPr>
          <a:xfrm>
            <a:off x="8610600" y="803831"/>
            <a:ext cx="1422400" cy="1885950"/>
          </a:xfrm>
          <a:prstGeom prst="rect">
            <a:avLst/>
          </a:prstGeom>
        </p:spPr>
      </p:pic>
      <p:pic>
        <p:nvPicPr>
          <p:cNvPr id="6" name="Picture 5">
            <a:hlinkClick r:id="rId15" action="ppaction://hlinksldjump"/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>
                        <a14:foregroundMark x1="62400" y1="74722" x2="44100" y2="23426"/>
                        <a14:foregroundMark x1="41900" y1="71759" x2="62900" y2="30278"/>
                        <a14:foregroundMark x1="31500" y1="15556" x2="33200" y2="165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042" t="13334" r="28400" b="19797"/>
          <a:stretch/>
        </p:blipFill>
        <p:spPr>
          <a:xfrm>
            <a:off x="1899063" y="3650674"/>
            <a:ext cx="1341025" cy="1842655"/>
          </a:xfrm>
          <a:prstGeom prst="rect">
            <a:avLst/>
          </a:prstGeom>
        </p:spPr>
      </p:pic>
      <p:pic>
        <p:nvPicPr>
          <p:cNvPr id="7" name="Picture 6">
            <a:hlinkClick r:id="rId18" action="ppaction://hlinksldjump"/>
          </p:cNvPr>
          <p:cNvPicPr>
            <a:picLocks noChangeAspect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4375" l="10000" r="90000">
                        <a14:foregroundMark x1="33594" y1="21875" x2="56094" y2="21875"/>
                        <a14:foregroundMark x1="49063" y1="77344" x2="47344" y2="38906"/>
                        <a14:foregroundMark x1="61563" y1="73281" x2="47969" y2="33594"/>
                        <a14:foregroundMark x1="59375" y1="91094" x2="67969" y2="87188"/>
                        <a14:foregroundMark x1="28438" y1="92813" x2="39375" y2="928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73" t="8751" r="15909" b="6931"/>
          <a:stretch/>
        </p:blipFill>
        <p:spPr>
          <a:xfrm>
            <a:off x="4082452" y="3650673"/>
            <a:ext cx="1547016" cy="1881780"/>
          </a:xfrm>
          <a:prstGeom prst="rect">
            <a:avLst/>
          </a:prstGeom>
        </p:spPr>
      </p:pic>
      <p:pic>
        <p:nvPicPr>
          <p:cNvPr id="8" name="Picture 7">
            <a:hlinkClick r:id="rId21" action="ppaction://hlinksldjump"/>
          </p:cNvPr>
          <p:cNvPicPr>
            <a:picLocks noChangeAspect="1"/>
          </p:cNvPicPr>
          <p:nvPr/>
        </p:nvPicPr>
        <p:blipFill rotWithShape="1"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72846" l="69540" r="97155">
                        <a14:foregroundMark x1="86109" y1="67154" x2="77741" y2="38000"/>
                        <a14:foregroundMark x1="79916" y1="66231" x2="89791" y2="40000"/>
                        <a14:foregroundMark x1="85607" y1="39615" x2="79163" y2="51769"/>
                        <a14:foregroundMark x1="83598" y1="50000" x2="85858" y2="46615"/>
                        <a14:foregroundMark x1="91967" y1="45000" x2="75230" y2="40692"/>
                        <a14:foregroundMark x1="72050" y1="47077" x2="75230" y2="474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341" t="34037" r="3350" b="28307"/>
          <a:stretch/>
        </p:blipFill>
        <p:spPr>
          <a:xfrm>
            <a:off x="6477000" y="3650674"/>
            <a:ext cx="1341583" cy="2012375"/>
          </a:xfrm>
          <a:prstGeom prst="rect">
            <a:avLst/>
          </a:prstGeom>
        </p:spPr>
      </p:pic>
      <p:pic>
        <p:nvPicPr>
          <p:cNvPr id="9" name="Picture 8">
            <a:hlinkClick r:id="rId24" action="ppaction://hlinksldjump"/>
          </p:cNvPr>
          <p:cNvPicPr>
            <a:picLocks noChangeAspect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10000" b="90000" l="2427" r="26109">
                        <a14:foregroundMark x1="18828" y1="74385" x2="12050" y2="487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1245" r="75087" b="23726"/>
          <a:stretch/>
        </p:blipFill>
        <p:spPr>
          <a:xfrm>
            <a:off x="8677565" y="3633356"/>
            <a:ext cx="1326939" cy="2029692"/>
          </a:xfrm>
          <a:prstGeom prst="rect">
            <a:avLst/>
          </a:prstGeom>
        </p:spPr>
      </p:pic>
      <p:sp>
        <p:nvSpPr>
          <p:cNvPr id="10" name="Rounded Rectangle 9">
            <a:hlinkClick r:id="rId27" action="ppaction://hlinksldjump"/>
          </p:cNvPr>
          <p:cNvSpPr/>
          <p:nvPr/>
        </p:nvSpPr>
        <p:spPr>
          <a:xfrm>
            <a:off x="9182100" y="1"/>
            <a:ext cx="1485900" cy="45720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MỚI</a:t>
            </a:r>
          </a:p>
        </p:txBody>
      </p:sp>
    </p:spTree>
    <p:extLst>
      <p:ext uri="{BB962C8B-B14F-4D97-AF65-F5344CB8AC3E}">
        <p14:creationId xmlns:p14="http://schemas.microsoft.com/office/powerpoint/2010/main" val="1674221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394" t="14747" r="13232" b="17374"/>
          <a:stretch/>
        </p:blipFill>
        <p:spPr>
          <a:xfrm>
            <a:off x="8812378" y="5230092"/>
            <a:ext cx="1855623" cy="1627909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4343401" y="363683"/>
            <a:ext cx="5230977" cy="1524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437024" y="3200400"/>
            <a:ext cx="5230977" cy="1524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68" b="89803" l="0" r="99400">
                        <a14:foregroundMark x1="17200" y1="41776" x2="80000" y2="43860"/>
                        <a14:foregroundMark x1="47100" y1="51316" x2="42300" y2="11513"/>
                        <a14:foregroundMark x1="82600" y1="41996" x2="15900" y2="46820"/>
                        <a14:foregroundMark x1="52200" y1="25439" x2="11700" y2="50548"/>
                        <a14:foregroundMark x1="31400" y1="31360" x2="25300" y2="41996"/>
                        <a14:foregroundMark x1="38900" y1="17763" x2="48000" y2="17325"/>
                        <a14:foregroundMark x1="50400" y1="27632" x2="58500" y2="34101"/>
                        <a14:foregroundMark x1="52900" y1="34539" x2="60300" y2="40789"/>
                        <a14:foregroundMark x1="68800" y1="36184" x2="65800" y2="45066"/>
                        <a14:foregroundMark x1="72700" y1="54934" x2="86300" y2="48246"/>
                        <a14:foregroundMark x1="91300" y1="53509" x2="83300" y2="549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09" r="70" b="14950"/>
          <a:stretch/>
        </p:blipFill>
        <p:spPr>
          <a:xfrm>
            <a:off x="1524000" y="1731819"/>
            <a:ext cx="3757226" cy="254231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724400" y="640746"/>
            <a:ext cx="464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465 – 102 = 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91200" y="3423791"/>
            <a:ext cx="449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363</a:t>
            </a:r>
          </a:p>
        </p:txBody>
      </p:sp>
    </p:spTree>
    <p:extLst>
      <p:ext uri="{BB962C8B-B14F-4D97-AF65-F5344CB8AC3E}">
        <p14:creationId xmlns:p14="http://schemas.microsoft.com/office/powerpoint/2010/main" val="1694524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4343401" y="363683"/>
            <a:ext cx="5230977" cy="1524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437024" y="3200400"/>
            <a:ext cx="5230977" cy="1524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68" b="89803" l="0" r="99400">
                        <a14:foregroundMark x1="17200" y1="41776" x2="80000" y2="43860"/>
                        <a14:foregroundMark x1="47100" y1="51316" x2="42300" y2="11513"/>
                        <a14:foregroundMark x1="82600" y1="41996" x2="15900" y2="46820"/>
                        <a14:foregroundMark x1="52200" y1="25439" x2="11700" y2="50548"/>
                        <a14:foregroundMark x1="31400" y1="31360" x2="25300" y2="41996"/>
                        <a14:foregroundMark x1="38900" y1="17763" x2="48000" y2="17325"/>
                        <a14:foregroundMark x1="50400" y1="27632" x2="58500" y2="34101"/>
                        <a14:foregroundMark x1="52900" y1="34539" x2="60300" y2="40789"/>
                        <a14:foregroundMark x1="68800" y1="36184" x2="65800" y2="45066"/>
                        <a14:foregroundMark x1="72700" y1="54934" x2="86300" y2="48246"/>
                        <a14:foregroundMark x1="91300" y1="53509" x2="83300" y2="549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09" r="70" b="14950"/>
          <a:stretch/>
        </p:blipFill>
        <p:spPr>
          <a:xfrm>
            <a:off x="1524000" y="1731819"/>
            <a:ext cx="3757226" cy="254231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724400" y="640746"/>
            <a:ext cx="4648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555 - 112 = 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91200" y="3423791"/>
            <a:ext cx="449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443</a:t>
            </a:r>
          </a:p>
        </p:txBody>
      </p:sp>
      <p:pic>
        <p:nvPicPr>
          <p:cNvPr id="13" name="Picture 12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2593" l="0" r="99176">
                        <a14:foregroundMark x1="30941" y1="34722" x2="31412" y2="19630"/>
                        <a14:foregroundMark x1="48118" y1="41019" x2="55882" y2="16574"/>
                        <a14:backgroundMark x1="2941" y1="1389" x2="23765" y2="21204"/>
                        <a14:backgroundMark x1="96588" y1="2870" x2="76824" y2="232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694" y="5004955"/>
            <a:ext cx="1499306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033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/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9">
      <a:dk1>
        <a:srgbClr val="181818"/>
      </a:dk1>
      <a:lt1>
        <a:srgbClr val="FFFFFF"/>
      </a:lt1>
      <a:dk2>
        <a:srgbClr val="FFFFFF"/>
      </a:dk2>
      <a:lt2>
        <a:srgbClr val="F0F0F0"/>
      </a:lt2>
      <a:accent1>
        <a:srgbClr val="F33B48"/>
      </a:accent1>
      <a:accent2>
        <a:srgbClr val="FFC000"/>
      </a:accent2>
      <a:accent3>
        <a:srgbClr val="00BBD6"/>
      </a:accent3>
      <a:accent4>
        <a:srgbClr val="937862"/>
      </a:accent4>
      <a:accent5>
        <a:srgbClr val="B2D135"/>
      </a:accent5>
      <a:accent6>
        <a:srgbClr val="895881"/>
      </a:accent6>
      <a:hlink>
        <a:srgbClr val="F33B48"/>
      </a:hlink>
      <a:folHlink>
        <a:srgbClr val="BFBFBF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UTM Avo"/>
        <a:ea typeface="UTM Avo"/>
        <a:cs typeface=""/>
      </a:majorFont>
      <a:minorFont>
        <a:latin typeface="UTM Avo"/>
        <a:ea typeface="UTM Avo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自定义设计方案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Custom 2">
      <a:majorFont>
        <a:latin typeface="UTM Avo"/>
        <a:ea typeface="UTM Avo"/>
        <a:cs typeface=""/>
      </a:majorFont>
      <a:minorFont>
        <a:latin typeface="UTM Avo"/>
        <a:ea typeface="UTM Avo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1392</TotalTime>
  <Words>445</Words>
  <Application>Microsoft Office PowerPoint</Application>
  <PresentationFormat>Widescreen</PresentationFormat>
  <Paragraphs>127</Paragraphs>
  <Slides>23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23</vt:i4>
      </vt:variant>
    </vt:vector>
  </HeadingPairs>
  <TitlesOfParts>
    <vt:vector size="43" baseType="lpstr">
      <vt:lpstr>宋体</vt:lpstr>
      <vt:lpstr>Arial</vt:lpstr>
      <vt:lpstr>Arial-Rounded</vt:lpstr>
      <vt:lpstr>Calibri</vt:lpstr>
      <vt:lpstr>等线</vt:lpstr>
      <vt:lpstr>HP001 5 hàng</vt:lpstr>
      <vt:lpstr>黑体</vt:lpstr>
      <vt:lpstr>Times New Roman</vt:lpstr>
      <vt:lpstr>UTM Avo</vt:lpstr>
      <vt:lpstr>字魂59号-创粗黑</vt:lpstr>
      <vt:lpstr>方正静蕾简体</vt:lpstr>
      <vt:lpstr>Office Theme</vt:lpstr>
      <vt:lpstr>1_Office 主题</vt:lpstr>
      <vt:lpstr>2_Office 主题</vt:lpstr>
      <vt:lpstr>Office 主题​​</vt:lpstr>
      <vt:lpstr>https://www.freeppt7.com</vt:lpstr>
      <vt:lpstr>3_第一PPT，www.1ppt.com</vt:lpstr>
      <vt:lpstr>自定义设计方案</vt:lpstr>
      <vt:lpstr>1_Office Theme</vt:lpstr>
      <vt:lpstr>7_Office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pc</cp:lastModifiedBy>
  <cp:revision>48</cp:revision>
  <dcterms:created xsi:type="dcterms:W3CDTF">2021-07-20T01:55:21Z</dcterms:created>
  <dcterms:modified xsi:type="dcterms:W3CDTF">2022-04-06T03:12:26Z</dcterms:modified>
</cp:coreProperties>
</file>